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89" r:id="rId5"/>
    <p:sldId id="290" r:id="rId6"/>
    <p:sldId id="270" r:id="rId7"/>
    <p:sldId id="269" r:id="rId8"/>
    <p:sldId id="260" r:id="rId9"/>
    <p:sldId id="266" r:id="rId10"/>
    <p:sldId id="286" r:id="rId11"/>
    <p:sldId id="263" r:id="rId12"/>
    <p:sldId id="280" r:id="rId13"/>
    <p:sldId id="282" r:id="rId14"/>
    <p:sldId id="283" r:id="rId15"/>
    <p:sldId id="278" r:id="rId16"/>
    <p:sldId id="267" r:id="rId17"/>
    <p:sldId id="279" r:id="rId18"/>
    <p:sldId id="281" r:id="rId19"/>
    <p:sldId id="262" r:id="rId20"/>
    <p:sldId id="293" r:id="rId21"/>
    <p:sldId id="292" r:id="rId22"/>
    <p:sldId id="26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CFC"/>
    <a:srgbClr val="D9D9D9"/>
    <a:srgbClr val="B073FC"/>
    <a:srgbClr val="17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3610" autoAdjust="0"/>
  </p:normalViewPr>
  <p:slideViewPr>
    <p:cSldViewPr snapToGrid="0">
      <p:cViewPr varScale="1">
        <p:scale>
          <a:sx n="46" d="100"/>
          <a:sy n="46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65" y="391262"/>
            <a:ext cx="7685635" cy="5442940"/>
          </a:xfrm>
          <a:prstGeom prst="rect">
            <a:avLst/>
          </a:prstGeom>
        </p:spPr>
      </p:pic>
      <p:pic>
        <p:nvPicPr>
          <p:cNvPr id="21" name="Picture 20" descr="171009_interbrand_kingdee_to jonan-29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7450"/>
            <a:ext cx="12240000" cy="6892903"/>
          </a:xfrm>
          <a:prstGeom prst="rect">
            <a:avLst/>
          </a:prstGeom>
        </p:spPr>
      </p:pic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1010616" y="718162"/>
            <a:ext cx="5137349" cy="25446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1" i="0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dirty="0"/>
              <a:t>标题可多行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图片可在母版替换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/>
              <a:t>HEADER </a:t>
            </a:r>
            <a:r>
              <a:rPr lang="en-US" altLang="zh-CN" dirty="0"/>
              <a:t>36</a:t>
            </a:r>
            <a:r>
              <a:rPr lang="en-US" dirty="0"/>
              <a:t>PT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0617" y="3284180"/>
            <a:ext cx="4755444" cy="8844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dirty="0"/>
              <a:t>讲者姓名</a:t>
            </a:r>
            <a:endParaRPr lang="en-US" altLang="zh-CN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dirty="0"/>
              <a:t>讲演日期</a:t>
            </a:r>
            <a:endParaRPr lang="en-US" altLang="zh-CN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7839" y="-649546"/>
            <a:ext cx="1806225" cy="785735"/>
            <a:chOff x="9891888" y="701477"/>
            <a:chExt cx="1989130" cy="688613"/>
          </a:xfrm>
        </p:grpSpPr>
        <p:sp>
          <p:nvSpPr>
            <p:cNvPr id="14" name="Rounded Rectangular Callout 13"/>
            <p:cNvSpPr/>
            <p:nvPr userDrawn="1"/>
          </p:nvSpPr>
          <p:spPr>
            <a:xfrm>
              <a:off x="9891888" y="701477"/>
              <a:ext cx="1989130" cy="688613"/>
            </a:xfrm>
            <a:prstGeom prst="wedgeRoundRectCallout">
              <a:avLst>
                <a:gd name="adj1" fmla="val -46720"/>
                <a:gd name="adj2" fmla="val 97979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467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9962442" y="757396"/>
              <a:ext cx="1785101" cy="512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zh-CN" altLang="en-US" sz="1600" dirty="0">
                  <a:solidFill>
                    <a:srgbClr val="837A80"/>
                  </a:solidFill>
                </a:rPr>
                <a:t>图片在母版替换</a:t>
              </a:r>
              <a:endParaRPr lang="en-US" altLang="zh-CN" sz="1600" dirty="0">
                <a:solidFill>
                  <a:srgbClr val="837A80"/>
                </a:solidFill>
              </a:endParaRPr>
            </a:p>
            <a:p>
              <a:pPr defTabSz="609585"/>
              <a:r>
                <a:rPr lang="zh-CN" altLang="en-US" sz="1600" dirty="0">
                  <a:solidFill>
                    <a:srgbClr val="837A80"/>
                  </a:solidFill>
                </a:rPr>
                <a:t>置于最底层</a:t>
              </a:r>
              <a:endParaRPr lang="en-US" sz="1600" dirty="0">
                <a:solidFill>
                  <a:srgbClr val="837A80"/>
                </a:solidFill>
              </a:endParaRPr>
            </a:p>
          </p:txBody>
        </p:sp>
      </p:grpSp>
      <p:sp>
        <p:nvSpPr>
          <p:cNvPr id="9" name="Oval 8"/>
          <p:cNvSpPr/>
          <p:nvPr userDrawn="1"/>
        </p:nvSpPr>
        <p:spPr>
          <a:xfrm>
            <a:off x="9683988" y="2917132"/>
            <a:ext cx="1662765" cy="1662765"/>
          </a:xfrm>
          <a:prstGeom prst="ellipse">
            <a:avLst/>
          </a:prstGeom>
          <a:solidFill>
            <a:srgbClr val="24BEBC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5418769" y="2461620"/>
            <a:ext cx="597075" cy="597073"/>
          </a:xfrm>
          <a:prstGeom prst="ellipse">
            <a:avLst/>
          </a:prstGeom>
          <a:solidFill>
            <a:srgbClr val="24BE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587833" y="5802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359401"/>
            <a:ext cx="2782200" cy="1422399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8026400" y="6550613"/>
            <a:ext cx="2641600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 </a:t>
            </a:r>
            <a:r>
              <a:rPr lang="en-US" altLang="zh-CN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©1993-2017  </a:t>
            </a:r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金蝶国际软件集团有限公司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0363200" y="6588746"/>
            <a:ext cx="1219200" cy="1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</p:spTree>
    <p:extLst>
      <p:ext uri="{BB962C8B-B14F-4D97-AF65-F5344CB8AC3E}">
        <p14:creationId xmlns:p14="http://schemas.microsoft.com/office/powerpoint/2010/main" val="29324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</p:spTree>
    <p:extLst>
      <p:ext uri="{BB962C8B-B14F-4D97-AF65-F5344CB8AC3E}">
        <p14:creationId xmlns:p14="http://schemas.microsoft.com/office/powerpoint/2010/main" val="239236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6287" cy="6883400"/>
          </a:xfrm>
          <a:prstGeom prst="rect">
            <a:avLst/>
          </a:prstGeom>
        </p:spPr>
      </p:pic>
      <p:sp>
        <p:nvSpPr>
          <p:cNvPr id="8" name="Title 14"/>
          <p:cNvSpPr>
            <a:spLocks noGrp="1"/>
          </p:cNvSpPr>
          <p:nvPr>
            <p:ph type="title" hasCustomPrompt="1"/>
          </p:nvPr>
        </p:nvSpPr>
        <p:spPr>
          <a:xfrm>
            <a:off x="609601" y="2228018"/>
            <a:ext cx="4567161" cy="33345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267" b="1" i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en-US" dirty="0"/>
              <a:t>HEADER </a:t>
            </a:r>
            <a:r>
              <a:rPr lang="en-US" altLang="zh-CN" dirty="0"/>
              <a:t>3</a:t>
            </a:r>
            <a:r>
              <a:rPr lang="en-US" dirty="0"/>
              <a:t>2PT</a:t>
            </a:r>
            <a:br>
              <a:rPr lang="en-US" dirty="0"/>
            </a:br>
            <a:r>
              <a:rPr lang="zh-CN" altLang="en-US" dirty="0"/>
              <a:t>单击此处编辑母版样式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359401"/>
            <a:ext cx="2782200" cy="1422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026400" y="6550613"/>
            <a:ext cx="2641600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 </a:t>
            </a:r>
            <a:r>
              <a:rPr lang="en-US" altLang="zh-CN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©1993-2017  </a:t>
            </a:r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金蝶国际软件集团有限公司</a:t>
            </a:r>
          </a:p>
        </p:txBody>
      </p:sp>
      <p:sp>
        <p:nvSpPr>
          <p:cNvPr id="12" name="文本框 16"/>
          <p:cNvSpPr txBox="1"/>
          <p:nvPr userDrawn="1"/>
        </p:nvSpPr>
        <p:spPr>
          <a:xfrm>
            <a:off x="10363200" y="6588746"/>
            <a:ext cx="1219200" cy="1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</p:spTree>
    <p:extLst>
      <p:ext uri="{BB962C8B-B14F-4D97-AF65-F5344CB8AC3E}">
        <p14:creationId xmlns:p14="http://schemas.microsoft.com/office/powerpoint/2010/main" val="274701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71E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63084" y="2906185"/>
            <a:ext cx="10363200" cy="15007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33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常规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71E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09601" y="1881719"/>
            <a:ext cx="10970684" cy="408728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3194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底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1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24215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5" y="6070600"/>
            <a:ext cx="1438124" cy="493504"/>
          </a:xfrm>
          <a:prstGeom prst="rect">
            <a:avLst/>
          </a:prstGeom>
        </p:spPr>
      </p:pic>
      <p:sp>
        <p:nvSpPr>
          <p:cNvPr id="7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1580285" y="6597135"/>
            <a:ext cx="3069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9pPr>
          </a:lstStyle>
          <a:p>
            <a:pPr algn="r" defTabSz="609585">
              <a:spcBef>
                <a:spcPct val="50000"/>
              </a:spcBef>
              <a:defRPr/>
            </a:pPr>
            <a:fld id="{046AD7C7-DE3F-5E43-A3A8-CA80750AE375}" type="slidenum">
              <a:rPr kumimoji="0" lang="en-US" altLang="zh-CN" sz="800" smtClean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charset="0"/>
              </a:rPr>
              <a:pPr algn="r" defTabSz="609585">
                <a:spcBef>
                  <a:spcPct val="50000"/>
                </a:spcBef>
                <a:defRPr/>
              </a:pPr>
              <a:t>‹#›</a:t>
            </a:fld>
            <a:endParaRPr kumimoji="0" lang="en-US" altLang="zh-CN" sz="80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09601" y="1881719"/>
            <a:ext cx="10970684" cy="408728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3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底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1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5" y="6070600"/>
            <a:ext cx="1438124" cy="493504"/>
          </a:xfrm>
          <a:prstGeom prst="rect">
            <a:avLst/>
          </a:prstGeom>
        </p:spPr>
      </p:pic>
      <p:sp>
        <p:nvSpPr>
          <p:cNvPr id="8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1580285" y="6597135"/>
            <a:ext cx="3069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9pPr>
          </a:lstStyle>
          <a:p>
            <a:pPr algn="r" defTabSz="609585">
              <a:spcBef>
                <a:spcPct val="50000"/>
              </a:spcBef>
              <a:defRPr/>
            </a:pPr>
            <a:fld id="{046AD7C7-DE3F-5E43-A3A8-CA80750AE375}" type="slidenum">
              <a:rPr kumimoji="0" lang="en-US" altLang="zh-CN" sz="800" smtClean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charset="0"/>
              </a:rPr>
              <a:pPr algn="r" defTabSz="609585">
                <a:spcBef>
                  <a:spcPct val="50000"/>
                </a:spcBef>
                <a:defRPr/>
              </a:pPr>
              <a:t>‹#›</a:t>
            </a:fld>
            <a:endParaRPr kumimoji="0" lang="en-US" altLang="zh-CN" sz="80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09601" y="1881719"/>
            <a:ext cx="10970684" cy="408728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36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底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E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5" y="6070600"/>
            <a:ext cx="1438124" cy="493504"/>
          </a:xfrm>
          <a:prstGeom prst="rect">
            <a:avLst/>
          </a:prstGeom>
        </p:spPr>
      </p:pic>
      <p:sp>
        <p:nvSpPr>
          <p:cNvPr id="7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1580285" y="6597135"/>
            <a:ext cx="3069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9pPr>
          </a:lstStyle>
          <a:p>
            <a:pPr algn="r" defTabSz="609585">
              <a:spcBef>
                <a:spcPct val="50000"/>
              </a:spcBef>
              <a:defRPr/>
            </a:pPr>
            <a:fld id="{046AD7C7-DE3F-5E43-A3A8-CA80750AE375}" type="slidenum">
              <a:rPr kumimoji="0" lang="en-US" altLang="zh-CN" sz="800" smtClean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charset="0"/>
              </a:rPr>
              <a:pPr algn="r" defTabSz="609585">
                <a:spcBef>
                  <a:spcPct val="50000"/>
                </a:spcBef>
                <a:defRPr/>
              </a:pPr>
              <a:t>‹#›</a:t>
            </a:fld>
            <a:endParaRPr kumimoji="0" lang="en-US" altLang="zh-CN" sz="80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09601" y="1881719"/>
            <a:ext cx="10970684" cy="408728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78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68113" y="278020"/>
            <a:ext cx="182439" cy="5851109"/>
            <a:chOff x="-279703" y="208515"/>
            <a:chExt cx="243417" cy="4388332"/>
          </a:xfrm>
        </p:grpSpPr>
        <p:cxnSp>
          <p:nvCxnSpPr>
            <p:cNvPr id="19" name="Straight Connector 18"/>
            <p:cNvCxnSpPr/>
            <p:nvPr userDrawn="1"/>
          </p:nvCxnSpPr>
          <p:spPr>
            <a:xfrm flipH="1">
              <a:off x="-279703" y="1414714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 userDrawn="1"/>
          </p:nvGrpSpPr>
          <p:grpSpPr>
            <a:xfrm>
              <a:off x="-279703" y="4254803"/>
              <a:ext cx="243417" cy="342044"/>
              <a:chOff x="-243418" y="1063625"/>
              <a:chExt cx="243417" cy="34204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flipH="1">
                <a:off x="-243418" y="1405669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-279703" y="208515"/>
              <a:ext cx="243417" cy="864155"/>
              <a:chOff x="-243418" y="1063625"/>
              <a:chExt cx="243417" cy="864155"/>
            </a:xfrm>
          </p:grpSpPr>
          <p:cxnSp>
            <p:nvCxnSpPr>
              <p:cNvPr id="15" name="Straight Connector 14"/>
              <p:cNvCxnSpPr/>
              <p:nvPr userDrawn="1"/>
            </p:nvCxnSpPr>
            <p:spPr>
              <a:xfrm flipH="1">
                <a:off x="-243418" y="1927780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71E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66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5" name="标题 1"/>
          <p:cNvSpPr txBox="1">
            <a:spLocks/>
          </p:cNvSpPr>
          <p:nvPr userDrawn="1"/>
        </p:nvSpPr>
        <p:spPr>
          <a:xfrm>
            <a:off x="609600" y="275167"/>
            <a:ext cx="5280000" cy="11430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1771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defRPr>
            </a:lvl1pPr>
          </a:lstStyle>
          <a:p>
            <a:r>
              <a:rPr lang="zh-CN" altLang="en-US" sz="3200" dirty="0">
                <a:solidFill>
                  <a:srgbClr val="9F55FB"/>
                </a:solidFill>
              </a:rPr>
              <a:t>单击此处编辑母版标题样式</a:t>
            </a:r>
          </a:p>
        </p:txBody>
      </p:sp>
      <p:sp>
        <p:nvSpPr>
          <p:cNvPr id="8" name="内容占位符 6"/>
          <p:cNvSpPr>
            <a:spLocks noGrp="1"/>
          </p:cNvSpPr>
          <p:nvPr>
            <p:ph sz="quarter" idx="12"/>
          </p:nvPr>
        </p:nvSpPr>
        <p:spPr>
          <a:xfrm>
            <a:off x="592667" y="1913468"/>
            <a:ext cx="3822700" cy="4055533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31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 userDrawn="1"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  <p:sp>
        <p:nvSpPr>
          <p:cNvPr id="5" name="标题 1"/>
          <p:cNvSpPr txBox="1">
            <a:spLocks/>
          </p:cNvSpPr>
          <p:nvPr userDrawn="1"/>
        </p:nvSpPr>
        <p:spPr>
          <a:xfrm>
            <a:off x="609600" y="275167"/>
            <a:ext cx="5280000" cy="11430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1771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defRPr>
            </a:lvl1pPr>
          </a:lstStyle>
          <a:p>
            <a:r>
              <a:rPr lang="zh-CN" altLang="en-US" sz="3200" dirty="0">
                <a:solidFill>
                  <a:srgbClr val="24BEBC"/>
                </a:solidFill>
              </a:rPr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106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605163" y="-296738"/>
            <a:ext cx="10977237" cy="225779"/>
            <a:chOff x="453872" y="-222553"/>
            <a:chExt cx="8232928" cy="186268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3196165" y="-205619"/>
              <a:ext cx="690488" cy="169334"/>
              <a:chOff x="2818189" y="-243417"/>
              <a:chExt cx="690488" cy="243417"/>
            </a:xfrm>
          </p:grpSpPr>
          <p:grpSp>
            <p:nvGrpSpPr>
              <p:cNvPr id="14" name="Group 13"/>
              <p:cNvGrpSpPr/>
              <p:nvPr userDrawn="1"/>
            </p:nvGrpSpPr>
            <p:grpSpPr>
              <a:xfrm rot="5400000">
                <a:off x="2867502" y="-292730"/>
                <a:ext cx="243417" cy="342044"/>
                <a:chOff x="-91018" y="1216025"/>
                <a:chExt cx="243417" cy="342044"/>
              </a:xfrm>
            </p:grpSpPr>
            <p:cxnSp>
              <p:nvCxnSpPr>
                <p:cNvPr id="16" name="Straight Connector 15"/>
                <p:cNvCxnSpPr/>
                <p:nvPr userDrawn="1"/>
              </p:nvCxnSpPr>
              <p:spPr>
                <a:xfrm flipH="1">
                  <a:off x="-91018" y="1558069"/>
                  <a:ext cx="243417" cy="0"/>
                </a:xfrm>
                <a:prstGeom prst="line">
                  <a:avLst/>
                </a:prstGeom>
                <a:ln w="6350" cmpd="sng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 userDrawn="1"/>
              </p:nvCxnSpPr>
              <p:spPr>
                <a:xfrm flipH="1">
                  <a:off x="-91018" y="1216025"/>
                  <a:ext cx="243417" cy="0"/>
                </a:xfrm>
                <a:prstGeom prst="line">
                  <a:avLst/>
                </a:prstGeom>
                <a:ln w="6350" cmpd="sng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 userDrawn="1"/>
            </p:nvCxnSpPr>
            <p:spPr>
              <a:xfrm rot="5400000" flipH="1">
                <a:off x="3386968" y="-121708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 userDrawn="1"/>
          </p:nvCxnSpPr>
          <p:spPr>
            <a:xfrm rot="5400000" flipH="1">
              <a:off x="369205" y="-137886"/>
              <a:ext cx="169334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rot="5400000" flipH="1">
              <a:off x="8602133" y="-137886"/>
              <a:ext cx="169334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1580285" y="6597135"/>
            <a:ext cx="3069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charset="0"/>
                <a:ea typeface="宋体" charset="0"/>
              </a:defRPr>
            </a:lvl9pPr>
          </a:lstStyle>
          <a:p>
            <a:pPr algn="r" defTabSz="609585">
              <a:spcBef>
                <a:spcPct val="50000"/>
              </a:spcBef>
              <a:defRPr/>
            </a:pPr>
            <a:fld id="{046AD7C7-DE3F-5E43-A3A8-CA80750AE375}" type="slidenum">
              <a:rPr kumimoji="0" lang="en-US" altLang="zh-CN" sz="800" smtClean="0">
                <a:solidFill>
                  <a:srgbClr val="837A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charset="0"/>
              </a:rPr>
              <a:pPr algn="r" defTabSz="609585">
                <a:spcBef>
                  <a:spcPct val="50000"/>
                </a:spcBef>
                <a:defRPr/>
              </a:pPr>
              <a:t>‹#›</a:t>
            </a:fld>
            <a:endParaRPr kumimoji="0" lang="en-US" altLang="zh-CN" sz="800" dirty="0">
              <a:solidFill>
                <a:srgbClr val="837A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charset="0"/>
            </a:endParaRPr>
          </a:p>
        </p:txBody>
      </p:sp>
      <p:pic>
        <p:nvPicPr>
          <p:cNvPr id="41" name="Picture 40" descr="Untitled-2-0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" y="6070600"/>
            <a:ext cx="1438127" cy="49350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1441783" y="-70959"/>
            <a:ext cx="861717" cy="861717"/>
            <a:chOff x="-1138755" y="0"/>
            <a:chExt cx="646288" cy="646288"/>
          </a:xfrm>
          <a:solidFill>
            <a:srgbClr val="24215F"/>
          </a:solidFill>
        </p:grpSpPr>
        <p:sp>
          <p:nvSpPr>
            <p:cNvPr id="43" name="Rectangle 42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067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-1138755" y="0"/>
              <a:ext cx="334467" cy="4387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R:</a:t>
              </a:r>
              <a:r>
                <a:rPr lang="en-US" altLang="zh-CN" sz="1067" dirty="0">
                  <a:solidFill>
                    <a:srgbClr val="FFFFFF"/>
                  </a:solidFill>
                </a:rPr>
                <a:t>36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G:</a:t>
              </a:r>
              <a:r>
                <a:rPr lang="en-US" altLang="zh-CN" sz="1067" dirty="0">
                  <a:solidFill>
                    <a:srgbClr val="FFFFFF"/>
                  </a:solidFill>
                </a:rPr>
                <a:t>33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B:</a:t>
              </a:r>
              <a:r>
                <a:rPr lang="en-US" altLang="zh-CN" sz="1067" dirty="0">
                  <a:solidFill>
                    <a:srgbClr val="FFFFFF"/>
                  </a:solidFill>
                </a:rPr>
                <a:t>9</a:t>
              </a:r>
              <a:r>
                <a:rPr lang="en-US" sz="1067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441783" y="878958"/>
            <a:ext cx="861717" cy="861717"/>
            <a:chOff x="-1138755" y="0"/>
            <a:chExt cx="646288" cy="646288"/>
          </a:xfrm>
        </p:grpSpPr>
        <p:sp>
          <p:nvSpPr>
            <p:cNvPr id="46" name="Rectangle 45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1771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067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R:</a:t>
              </a:r>
              <a:r>
                <a:rPr lang="en-US" altLang="zh-CN" sz="1067" dirty="0">
                  <a:solidFill>
                    <a:srgbClr val="FFFFFF"/>
                  </a:solidFill>
                </a:rPr>
                <a:t>23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G:1</a:t>
              </a:r>
              <a:r>
                <a:rPr lang="en-US" altLang="zh-CN" sz="1067" dirty="0">
                  <a:solidFill>
                    <a:srgbClr val="FFFFFF"/>
                  </a:solidFill>
                </a:rPr>
                <a:t>36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B:</a:t>
              </a:r>
              <a:r>
                <a:rPr lang="en-US" altLang="zh-CN" sz="1067" dirty="0">
                  <a:solidFill>
                    <a:srgbClr val="FFFFFF"/>
                  </a:solidFill>
                </a:rPr>
                <a:t>238</a:t>
              </a:r>
              <a:endParaRPr lang="en-US" sz="10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441783" y="1828874"/>
            <a:ext cx="861717" cy="861717"/>
            <a:chOff x="-1138755" y="0"/>
            <a:chExt cx="646288" cy="646288"/>
          </a:xfrm>
        </p:grpSpPr>
        <p:sp>
          <p:nvSpPr>
            <p:cNvPr id="49" name="Rectangle 48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25C1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067">
                <a:solidFill>
                  <a:srgbClr val="FFFFFF"/>
                </a:solidFill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067" dirty="0">
                  <a:solidFill>
                    <a:srgbClr val="000000"/>
                  </a:solidFill>
                </a:rPr>
                <a:t>R:</a:t>
              </a:r>
              <a:r>
                <a:rPr lang="en-US" altLang="zh-CN" sz="1067" dirty="0">
                  <a:solidFill>
                    <a:srgbClr val="000000"/>
                  </a:solidFill>
                </a:rPr>
                <a:t>35</a:t>
              </a:r>
              <a:endParaRPr lang="en-US" sz="1067" dirty="0">
                <a:solidFill>
                  <a:srgbClr val="000000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000000"/>
                  </a:solidFill>
                </a:rPr>
                <a:t>G:2</a:t>
              </a:r>
              <a:r>
                <a:rPr lang="en-US" altLang="zh-CN" sz="1067" dirty="0">
                  <a:solidFill>
                    <a:srgbClr val="000000"/>
                  </a:solidFill>
                </a:rPr>
                <a:t>04</a:t>
              </a:r>
              <a:endParaRPr lang="en-US" sz="1067" dirty="0">
                <a:solidFill>
                  <a:srgbClr val="000000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000000"/>
                  </a:solidFill>
                </a:rPr>
                <a:t>B:2</a:t>
              </a:r>
              <a:r>
                <a:rPr lang="en-US" altLang="zh-CN" sz="1067" dirty="0">
                  <a:solidFill>
                    <a:srgbClr val="000000"/>
                  </a:solidFill>
                </a:rPr>
                <a:t>52</a:t>
              </a:r>
              <a:endParaRPr lang="en-US" sz="10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1441783" y="2778790"/>
            <a:ext cx="861717" cy="861717"/>
            <a:chOff x="-1138755" y="0"/>
            <a:chExt cx="646288" cy="646288"/>
          </a:xfrm>
        </p:grpSpPr>
        <p:sp>
          <p:nvSpPr>
            <p:cNvPr id="52" name="Rectangle 51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24BE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067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R:</a:t>
              </a:r>
              <a:r>
                <a:rPr lang="en-US" altLang="zh-CN" sz="1067" dirty="0">
                  <a:solidFill>
                    <a:srgbClr val="FFFFFF"/>
                  </a:solidFill>
                </a:rPr>
                <a:t>33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G:</a:t>
              </a:r>
              <a:r>
                <a:rPr lang="en-US" altLang="zh-CN" sz="1067" dirty="0">
                  <a:solidFill>
                    <a:srgbClr val="FFFFFF"/>
                  </a:solidFill>
                </a:rPr>
                <a:t>200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B:</a:t>
              </a:r>
              <a:r>
                <a:rPr lang="en-US" altLang="zh-CN" sz="1067" dirty="0">
                  <a:solidFill>
                    <a:srgbClr val="FFFFFF"/>
                  </a:solidFill>
                </a:rPr>
                <a:t>200</a:t>
              </a:r>
              <a:endParaRPr lang="en-US" sz="1067" dirty="0">
                <a:solidFill>
                  <a:srgbClr val="FFFFFF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-1460597" y="4946798"/>
            <a:ext cx="125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zh-CN" altLang="en-US" sz="933" dirty="0">
                <a:solidFill>
                  <a:srgbClr val="FFFFFF"/>
                </a:solidFill>
              </a:rPr>
              <a:t>中文字体：</a:t>
            </a:r>
            <a:endParaRPr lang="en-US" altLang="zh-CN" sz="933" dirty="0">
              <a:solidFill>
                <a:srgbClr val="1EA19F"/>
              </a:solidFill>
            </a:endParaRPr>
          </a:p>
          <a:p>
            <a:pPr defTabSz="609585">
              <a:defRPr/>
            </a:pPr>
            <a:r>
              <a:rPr lang="zh-CN" altLang="en-US" sz="1867" dirty="0">
                <a:solidFill>
                  <a:srgbClr val="FFFFFF"/>
                </a:solidFill>
                <a:latin typeface="Heiti SC Medium"/>
                <a:ea typeface="Heiti SC Medium"/>
                <a:cs typeface="Heiti SC Medium"/>
              </a:rPr>
              <a:t>微软雅黑</a:t>
            </a:r>
            <a:endParaRPr lang="en-US" altLang="zh-CN" sz="1867" dirty="0">
              <a:solidFill>
                <a:srgbClr val="FFFFFF"/>
              </a:solidFill>
              <a:latin typeface="Heiti SC Medium"/>
              <a:ea typeface="Heiti SC Medium"/>
              <a:cs typeface="Heiti SC Medium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441783" y="3728703"/>
            <a:ext cx="861717" cy="861717"/>
            <a:chOff x="-1138755" y="0"/>
            <a:chExt cx="646288" cy="646288"/>
          </a:xfrm>
        </p:grpSpPr>
        <p:sp>
          <p:nvSpPr>
            <p:cNvPr id="61" name="Rectangle 60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9F55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067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R:</a:t>
              </a:r>
              <a:r>
                <a:rPr lang="zh-CN" altLang="zh-CN" sz="1067" dirty="0">
                  <a:solidFill>
                    <a:srgbClr val="FFFFFF"/>
                  </a:solidFill>
                </a:rPr>
                <a:t>1</a:t>
              </a:r>
              <a:r>
                <a:rPr lang="en-US" altLang="zh-CN" sz="1067" dirty="0">
                  <a:solidFill>
                    <a:srgbClr val="FFFFFF"/>
                  </a:solidFill>
                </a:rPr>
                <a:t>76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G:</a:t>
              </a:r>
              <a:r>
                <a:rPr lang="zh-CN" altLang="zh-CN" sz="1067" dirty="0">
                  <a:solidFill>
                    <a:srgbClr val="FFFFFF"/>
                  </a:solidFill>
                </a:rPr>
                <a:t>1</a:t>
              </a:r>
              <a:r>
                <a:rPr lang="en-US" altLang="zh-CN" sz="1067" dirty="0">
                  <a:solidFill>
                    <a:srgbClr val="FFFFFF"/>
                  </a:solidFill>
                </a:rPr>
                <a:t>15</a:t>
              </a:r>
              <a:endParaRPr lang="en-US" sz="1067" dirty="0">
                <a:solidFill>
                  <a:srgbClr val="FFFFFF"/>
                </a:solidFill>
              </a:endParaRPr>
            </a:p>
            <a:p>
              <a:pPr defTabSz="609585"/>
              <a:r>
                <a:rPr lang="en-US" sz="1067" dirty="0">
                  <a:solidFill>
                    <a:srgbClr val="FFFFFF"/>
                  </a:solidFill>
                </a:rPr>
                <a:t>B:</a:t>
              </a:r>
              <a:r>
                <a:rPr lang="zh-CN" altLang="zh-CN" sz="1067" dirty="0">
                  <a:solidFill>
                    <a:srgbClr val="FFFFFF"/>
                  </a:solidFill>
                </a:rPr>
                <a:t>2</a:t>
              </a:r>
              <a:r>
                <a:rPr lang="en-US" altLang="zh-CN" sz="1067" dirty="0">
                  <a:solidFill>
                    <a:srgbClr val="FFFFFF"/>
                  </a:solidFill>
                </a:rPr>
                <a:t>52</a:t>
              </a:r>
              <a:endParaRPr lang="en-US" sz="1067" dirty="0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-1460597" y="5545254"/>
            <a:ext cx="1027857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zh-CN" altLang="en-US" sz="933" dirty="0">
                <a:solidFill>
                  <a:srgbClr val="FFFFFF"/>
                </a:solidFill>
              </a:rPr>
              <a:t>英文字体：</a:t>
            </a:r>
            <a:endParaRPr lang="en-US" altLang="zh-CN" sz="933" b="1" dirty="0">
              <a:solidFill>
                <a:srgbClr val="FFFFFF"/>
              </a:solidFill>
              <a:latin typeface="Arial"/>
              <a:cs typeface="Arial"/>
            </a:endParaRPr>
          </a:p>
          <a:p>
            <a:pPr defTabSz="609585"/>
            <a:r>
              <a:rPr lang="en-US" altLang="zh-CN" sz="2133" b="1" dirty="0">
                <a:solidFill>
                  <a:srgbClr val="FFFFFF"/>
                </a:solidFill>
                <a:latin typeface="Arial"/>
                <a:cs typeface="Arial"/>
              </a:rPr>
              <a:t>Arial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-268113" y="278020"/>
            <a:ext cx="182439" cy="5851109"/>
            <a:chOff x="-279703" y="208515"/>
            <a:chExt cx="243417" cy="4388332"/>
          </a:xfrm>
        </p:grpSpPr>
        <p:cxnSp>
          <p:nvCxnSpPr>
            <p:cNvPr id="77" name="Straight Connector 76"/>
            <p:cNvCxnSpPr/>
            <p:nvPr userDrawn="1"/>
          </p:nvCxnSpPr>
          <p:spPr>
            <a:xfrm flipH="1">
              <a:off x="-279703" y="1414714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 userDrawn="1"/>
          </p:nvGrpSpPr>
          <p:grpSpPr>
            <a:xfrm>
              <a:off x="-279703" y="4254803"/>
              <a:ext cx="243417" cy="342044"/>
              <a:chOff x="-243418" y="1063625"/>
              <a:chExt cx="243417" cy="342044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flipH="1">
                <a:off x="-243418" y="1405669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 userDrawn="1"/>
          </p:nvGrpSpPr>
          <p:grpSpPr>
            <a:xfrm>
              <a:off x="-279703" y="208515"/>
              <a:ext cx="243417" cy="864155"/>
              <a:chOff x="-243418" y="1063625"/>
              <a:chExt cx="243417" cy="864155"/>
            </a:xfrm>
          </p:grpSpPr>
          <p:cxnSp>
            <p:nvCxnSpPr>
              <p:cNvPr id="80" name="Straight Connector 79"/>
              <p:cNvCxnSpPr/>
              <p:nvPr userDrawn="1"/>
            </p:nvCxnSpPr>
            <p:spPr>
              <a:xfrm flipH="1">
                <a:off x="-243418" y="1927780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 userDrawn="1"/>
          </p:nvCxnSpPr>
          <p:spPr>
            <a:xfrm flipH="1">
              <a:off x="-279703" y="550559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2262554" y="278020"/>
            <a:ext cx="182439" cy="5851109"/>
            <a:chOff x="-279703" y="208515"/>
            <a:chExt cx="243417" cy="4388332"/>
          </a:xfrm>
        </p:grpSpPr>
        <p:cxnSp>
          <p:nvCxnSpPr>
            <p:cNvPr id="97" name="Straight Connector 96"/>
            <p:cNvCxnSpPr/>
            <p:nvPr userDrawn="1"/>
          </p:nvCxnSpPr>
          <p:spPr>
            <a:xfrm flipH="1">
              <a:off x="-279703" y="1414714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 userDrawn="1"/>
          </p:nvGrpSpPr>
          <p:grpSpPr>
            <a:xfrm>
              <a:off x="-279703" y="4254803"/>
              <a:ext cx="243417" cy="342044"/>
              <a:chOff x="-243418" y="1063625"/>
              <a:chExt cx="243417" cy="342044"/>
            </a:xfrm>
          </p:grpSpPr>
          <p:cxnSp>
            <p:nvCxnSpPr>
              <p:cNvPr id="103" name="Straight Connector 102"/>
              <p:cNvCxnSpPr/>
              <p:nvPr userDrawn="1"/>
            </p:nvCxnSpPr>
            <p:spPr>
              <a:xfrm flipH="1">
                <a:off x="-243418" y="1405669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 userDrawn="1"/>
          </p:nvGrpSpPr>
          <p:grpSpPr>
            <a:xfrm>
              <a:off x="-279703" y="208515"/>
              <a:ext cx="243417" cy="864155"/>
              <a:chOff x="-243418" y="1063625"/>
              <a:chExt cx="243417" cy="864155"/>
            </a:xfrm>
          </p:grpSpPr>
          <p:cxnSp>
            <p:nvCxnSpPr>
              <p:cNvPr id="101" name="Straight Connector 100"/>
              <p:cNvCxnSpPr/>
              <p:nvPr userDrawn="1"/>
            </p:nvCxnSpPr>
            <p:spPr>
              <a:xfrm flipH="1">
                <a:off x="-243418" y="1927780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 userDrawn="1"/>
          </p:nvCxnSpPr>
          <p:spPr>
            <a:xfrm flipH="1">
              <a:off x="-279703" y="550559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标题占位符 5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4" name="文本框 16"/>
          <p:cNvSpPr txBox="1"/>
          <p:nvPr/>
        </p:nvSpPr>
        <p:spPr>
          <a:xfrm>
            <a:off x="10363200" y="6597135"/>
            <a:ext cx="1219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charset="0"/>
                <a:ea typeface="宋体" charset="0"/>
                <a:cs typeface="MS PGothic" charset="0"/>
              </a:defRPr>
            </a:lvl1pPr>
            <a:lvl2pPr marL="742950" indent="-285750" eaLnBrk="0" hangingPunct="0">
              <a:defRPr kumimoji="1" sz="2400">
                <a:latin typeface="宋体" charset="0"/>
                <a:ea typeface="宋体" charset="0"/>
              </a:defRPr>
            </a:lvl2pPr>
            <a:lvl3pPr marL="1143000" indent="-228600" eaLnBrk="0" hangingPunct="0">
              <a:defRPr kumimoji="1" sz="2400">
                <a:latin typeface="宋体" charset="0"/>
                <a:ea typeface="宋体" charset="0"/>
              </a:defRPr>
            </a:lvl3pPr>
            <a:lvl4pPr marL="1600200" indent="-228600" eaLnBrk="0" hangingPunct="0">
              <a:defRPr kumimoji="1" sz="2400">
                <a:latin typeface="宋体" charset="0"/>
                <a:ea typeface="宋体" charset="0"/>
              </a:defRPr>
            </a:lvl4pPr>
            <a:lvl5pPr marL="2057400" indent="-228600" eaLnBrk="0" hangingPunct="0">
              <a:defRPr kumimoji="1" sz="2400">
                <a:latin typeface="宋体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charset="0"/>
                <a:ea typeface="宋体" charset="0"/>
              </a:defRPr>
            </a:lvl9pPr>
          </a:lstStyle>
          <a:p>
            <a:pPr defTabSz="609585"/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④内部公开 请勿外传</a:t>
            </a:r>
          </a:p>
        </p:txBody>
      </p:sp>
    </p:spTree>
    <p:extLst>
      <p:ext uri="{BB962C8B-B14F-4D97-AF65-F5344CB8AC3E}">
        <p14:creationId xmlns:p14="http://schemas.microsoft.com/office/powerpoint/2010/main" val="7967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jpe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wmf"/><Relationship Id="rId3" Type="http://schemas.openxmlformats.org/officeDocument/2006/relationships/image" Target="../media/image8.wmf"/><Relationship Id="rId21" Type="http://schemas.openxmlformats.org/officeDocument/2006/relationships/image" Target="../media/image24.emf"/><Relationship Id="rId7" Type="http://schemas.openxmlformats.org/officeDocument/2006/relationships/image" Target="../media/image12.png"/><Relationship Id="rId12" Type="http://schemas.openxmlformats.org/officeDocument/2006/relationships/image" Target="../media/image17.wmf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jpeg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5" Type="http://schemas.openxmlformats.org/officeDocument/2006/relationships/image" Target="../media/image7.wmf"/><Relationship Id="rId10" Type="http://schemas.openxmlformats.org/officeDocument/2006/relationships/image" Target="../media/image15.png"/><Relationship Id="rId19" Type="http://schemas.openxmlformats.org/officeDocument/2006/relationships/image" Target="../media/image22.wmf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1865" y="1157537"/>
            <a:ext cx="8121510" cy="849381"/>
          </a:xfrm>
        </p:spPr>
        <p:txBody>
          <a:bodyPr/>
          <a:lstStyle/>
          <a:p>
            <a:r>
              <a:rPr kumimoji="1" lang="zh-CN" altLang="en-US" dirty="0"/>
              <a:t>整车</a:t>
            </a:r>
            <a:r>
              <a:rPr kumimoji="1" lang="en-US" altLang="zh-CN" dirty="0" smtClean="0"/>
              <a:t>MES</a:t>
            </a:r>
            <a:r>
              <a:rPr kumimoji="1" lang="zh-CN" altLang="en-US" dirty="0"/>
              <a:t>解决方案</a:t>
            </a:r>
          </a:p>
        </p:txBody>
      </p:sp>
      <p:sp>
        <p:nvSpPr>
          <p:cNvPr id="3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1081869" y="2782567"/>
            <a:ext cx="3098245" cy="884472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金蝶云 </a:t>
            </a:r>
            <a:r>
              <a:rPr kumimoji="1" lang="en-US" altLang="zh-CN" dirty="0">
                <a:latin typeface="微软雅黑" pitchFamily="34" charset="-122"/>
                <a:ea typeface="微软雅黑" pitchFamily="34" charset="-122"/>
              </a:rPr>
              <a:t>· 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星空  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方案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部</a:t>
            </a:r>
          </a:p>
          <a:p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智能制造 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9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生产过程透明化管</a:t>
            </a:r>
            <a:r>
              <a:rPr lang="zh-CN" altLang="en-US" sz="2400" dirty="0" smtClean="0"/>
              <a:t>控，提升现场管控能力</a:t>
            </a:r>
            <a:endParaRPr lang="zh-CN" altLang="en-US" sz="2400" dirty="0"/>
          </a:p>
        </p:txBody>
      </p:sp>
      <p:sp>
        <p:nvSpPr>
          <p:cNvPr id="7" name="文本框 115">
            <a:extLst>
              <a:ext uri="{FF2B5EF4-FFF2-40B4-BE49-F238E27FC236}">
                <a16:creationId xmlns:a16="http://schemas.microsoft.com/office/drawing/2014/main" xmlns="" id="{3773F361-2F24-4E7F-B40F-B88FC7A3CB42}"/>
              </a:ext>
            </a:extLst>
          </p:cNvPr>
          <p:cNvSpPr txBox="1"/>
          <p:nvPr/>
        </p:nvSpPr>
        <p:spPr>
          <a:xfrm>
            <a:off x="7033031" y="57891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生产线</a:t>
            </a:r>
          </a:p>
        </p:txBody>
      </p:sp>
      <p:sp>
        <p:nvSpPr>
          <p:cNvPr id="8" name="箭头: 右 116">
            <a:extLst>
              <a:ext uri="{FF2B5EF4-FFF2-40B4-BE49-F238E27FC236}">
                <a16:creationId xmlns:a16="http://schemas.microsoft.com/office/drawing/2014/main" xmlns="" id="{76A33615-7235-4F00-B762-DEB099904F2B}"/>
              </a:ext>
            </a:extLst>
          </p:cNvPr>
          <p:cNvSpPr/>
          <p:nvPr/>
        </p:nvSpPr>
        <p:spPr>
          <a:xfrm>
            <a:off x="701420" y="5650920"/>
            <a:ext cx="102176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/>
              <a:t>生产准备</a:t>
            </a:r>
          </a:p>
        </p:txBody>
      </p:sp>
      <p:sp>
        <p:nvSpPr>
          <p:cNvPr id="10" name="Line 55">
            <a:extLst>
              <a:ext uri="{FF2B5EF4-FFF2-40B4-BE49-F238E27FC236}">
                <a16:creationId xmlns:a16="http://schemas.microsoft.com/office/drawing/2014/main" xmlns="" id="{E027CAE3-8621-4A9F-826D-E4190D5A0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661" y="4450228"/>
            <a:ext cx="5832000" cy="398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ko-KR" altLang="en-US"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pic>
        <p:nvPicPr>
          <p:cNvPr id="14" name="Object 2" descr="npo00017c">
            <a:extLst>
              <a:ext uri="{FF2B5EF4-FFF2-40B4-BE49-F238E27FC236}">
                <a16:creationId xmlns:a16="http://schemas.microsoft.com/office/drawing/2014/main" xmlns="" id="{5055DF84-858E-433C-AE64-BDDA0AFC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6799" y="3704960"/>
            <a:ext cx="144145" cy="2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1AE29B3-00E5-45DC-922A-4CB9B757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26" y="3699830"/>
            <a:ext cx="170444" cy="362741"/>
          </a:xfrm>
          <a:prstGeom prst="rect">
            <a:avLst/>
          </a:prstGeom>
        </p:spPr>
      </p:pic>
      <p:sp>
        <p:nvSpPr>
          <p:cNvPr id="26" name="Line 86">
            <a:extLst>
              <a:ext uri="{FF2B5EF4-FFF2-40B4-BE49-F238E27FC236}">
                <a16:creationId xmlns:a16="http://schemas.microsoft.com/office/drawing/2014/main" xmlns="" id="{7F084DF3-7E94-4203-99C4-6931EE150E8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808048" y="3283331"/>
            <a:ext cx="216000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000"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sp>
        <p:nvSpPr>
          <p:cNvPr id="27" name="Line 86">
            <a:extLst>
              <a:ext uri="{FF2B5EF4-FFF2-40B4-BE49-F238E27FC236}">
                <a16:creationId xmlns:a16="http://schemas.microsoft.com/office/drawing/2014/main" xmlns="" id="{E98AAE33-38BA-44DB-8B3A-74E31E89616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407020" y="3286869"/>
            <a:ext cx="216000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000"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pic>
        <p:nvPicPr>
          <p:cNvPr id="28" name="그림 94">
            <a:extLst>
              <a:ext uri="{FF2B5EF4-FFF2-40B4-BE49-F238E27FC236}">
                <a16:creationId xmlns:a16="http://schemas.microsoft.com/office/drawing/2014/main" xmlns="" id="{D398B8B4-AB13-488D-90E1-2AD7E87EC9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169" y="3788296"/>
            <a:ext cx="764224" cy="500600"/>
          </a:xfrm>
          <a:prstGeom prst="rect">
            <a:avLst/>
          </a:prstGeom>
        </p:spPr>
      </p:pic>
      <p:sp>
        <p:nvSpPr>
          <p:cNvPr id="29" name="TextBox 175">
            <a:extLst>
              <a:ext uri="{FF2B5EF4-FFF2-40B4-BE49-F238E27FC236}">
                <a16:creationId xmlns:a16="http://schemas.microsoft.com/office/drawing/2014/main" xmlns="" id="{4050D192-1CDA-441A-8F1A-190F80464909}"/>
              </a:ext>
            </a:extLst>
          </p:cNvPr>
          <p:cNvSpPr txBox="1"/>
          <p:nvPr/>
        </p:nvSpPr>
        <p:spPr>
          <a:xfrm>
            <a:off x="1176105" y="3867967"/>
            <a:ext cx="1364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实时数据采集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0" name="그림 95" descr="국외전산-28.png">
            <a:extLst>
              <a:ext uri="{FF2B5EF4-FFF2-40B4-BE49-F238E27FC236}">
                <a16:creationId xmlns:a16="http://schemas.microsoft.com/office/drawing/2014/main" xmlns="" id="{90343894-DFB6-4F47-96CF-FFE5BD9BDB7A}"/>
              </a:ext>
            </a:extLst>
          </p:cNvPr>
          <p:cNvPicPr>
            <a:picLocks/>
          </p:cNvPicPr>
          <p:nvPr/>
        </p:nvPicPr>
        <p:blipFill>
          <a:blip r:embed="rId5" cstate="screen">
            <a:grayscl/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810956" y="3587718"/>
            <a:ext cx="144000" cy="180000"/>
          </a:xfrm>
          <a:prstGeom prst="rect">
            <a:avLst/>
          </a:prstGeom>
        </p:spPr>
      </p:pic>
      <p:sp>
        <p:nvSpPr>
          <p:cNvPr id="31" name="TextBox 174">
            <a:extLst>
              <a:ext uri="{FF2B5EF4-FFF2-40B4-BE49-F238E27FC236}">
                <a16:creationId xmlns:a16="http://schemas.microsoft.com/office/drawing/2014/main" xmlns="" id="{5490429C-7143-41FB-9DE9-542B35506623}"/>
              </a:ext>
            </a:extLst>
          </p:cNvPr>
          <p:cNvSpPr txBox="1"/>
          <p:nvPr/>
        </p:nvSpPr>
        <p:spPr>
          <a:xfrm>
            <a:off x="1472882" y="3287919"/>
            <a:ext cx="90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数据汇总 </a:t>
            </a:r>
            <a:r>
              <a:rPr lang="en-US" altLang="ko-KR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sp>
        <p:nvSpPr>
          <p:cNvPr id="37" name="순서도: 자기 디스크 64">
            <a:extLst>
              <a:ext uri="{FF2B5EF4-FFF2-40B4-BE49-F238E27FC236}">
                <a16:creationId xmlns:a16="http://schemas.microsoft.com/office/drawing/2014/main" xmlns="" id="{C49B8D31-A849-4601-8018-EFD35D635E05}"/>
              </a:ext>
            </a:extLst>
          </p:cNvPr>
          <p:cNvSpPr/>
          <p:nvPr/>
        </p:nvSpPr>
        <p:spPr bwMode="auto">
          <a:xfrm>
            <a:off x="2667257" y="3308917"/>
            <a:ext cx="424621" cy="258243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noAutofit/>
          </a:bodyPr>
          <a:lstStyle/>
          <a:p>
            <a:pPr algn="ctr">
              <a:lnSpc>
                <a:spcPts val="800"/>
              </a:lnSpc>
              <a:spcBef>
                <a:spcPct val="20000"/>
              </a:spcBef>
            </a:pPr>
            <a:endParaRPr lang="ko-KR" altLang="en-US" sz="700" dirty="0">
              <a:solidFill>
                <a:schemeClr val="tx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8A756D97-6403-43F0-9E35-930905D1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74" y="2933864"/>
            <a:ext cx="1656000" cy="352378"/>
          </a:xfrm>
          <a:prstGeom prst="rect">
            <a:avLst/>
          </a:prstGeom>
          <a:gradFill rotWithShape="1">
            <a:gsLst>
              <a:gs pos="0">
                <a:srgbClr val="386FB1">
                  <a:tint val="50000"/>
                  <a:satMod val="300000"/>
                </a:srgbClr>
              </a:gs>
              <a:gs pos="35000">
                <a:srgbClr val="386FB1">
                  <a:tint val="37000"/>
                  <a:satMod val="300000"/>
                </a:srgbClr>
              </a:gs>
              <a:gs pos="100000">
                <a:srgbClr val="386FB1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386FB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 anchorCtr="0"/>
          <a:lstStyle/>
          <a:p>
            <a:pPr algn="ctr" defTabSz="956310"/>
            <a:r>
              <a:rPr kumimoji="1"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提供制造信息</a:t>
            </a:r>
            <a:r>
              <a:rPr kumimoji="1" lang="en-US" altLang="ko-KR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/>
            </a:r>
            <a:br>
              <a:rPr kumimoji="1" lang="en-US" altLang="ko-KR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</a:br>
            <a:r>
              <a:rPr kumimoji="1" lang="en-US" altLang="ko-KR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(</a:t>
            </a:r>
            <a:r>
              <a:rPr kumimoji="1"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实时状况</a:t>
            </a:r>
            <a:r>
              <a:rPr kumimoji="1"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/</a:t>
            </a:r>
            <a:r>
              <a:rPr kumimoji="1"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统计数据</a:t>
            </a:r>
            <a:r>
              <a:rPr kumimoji="1" lang="en-US" altLang="ko-KR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)</a:t>
            </a:r>
            <a:endParaRPr kumimoji="1"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9" name="직사각형 60">
            <a:extLst>
              <a:ext uri="{FF2B5EF4-FFF2-40B4-BE49-F238E27FC236}">
                <a16:creationId xmlns:a16="http://schemas.microsoft.com/office/drawing/2014/main" xmlns="" id="{DDC2CFB0-DE8C-4168-92B9-000441ED9D03}"/>
              </a:ext>
            </a:extLst>
          </p:cNvPr>
          <p:cNvSpPr/>
          <p:nvPr/>
        </p:nvSpPr>
        <p:spPr bwMode="auto">
          <a:xfrm>
            <a:off x="2307201" y="2329506"/>
            <a:ext cx="1017132" cy="2786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386FB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 anchorCtr="0"/>
          <a:lstStyle/>
          <a:p>
            <a:pPr algn="ctr" defTabSz="956310"/>
            <a:r>
              <a:rPr kumimoji="1"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报表分析</a:t>
            </a:r>
            <a:endParaRPr kumimoji="1"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40" name="그림 95" descr="국외전산-28.png">
            <a:extLst>
              <a:ext uri="{FF2B5EF4-FFF2-40B4-BE49-F238E27FC236}">
                <a16:creationId xmlns:a16="http://schemas.microsoft.com/office/drawing/2014/main" xmlns="" id="{D14DDE23-CF88-4294-AE76-1A2B9E091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718012" y="2677311"/>
            <a:ext cx="264847" cy="2504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0009DB39-E9E5-4D13-907D-490FD008C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20685" y="1863247"/>
            <a:ext cx="857751" cy="760355"/>
          </a:xfrm>
          <a:prstGeom prst="rect">
            <a:avLst/>
          </a:prstGeom>
        </p:spPr>
      </p:pic>
      <p:sp>
        <p:nvSpPr>
          <p:cNvPr id="42" name="TextBox 184">
            <a:extLst>
              <a:ext uri="{FF2B5EF4-FFF2-40B4-BE49-F238E27FC236}">
                <a16:creationId xmlns:a16="http://schemas.microsoft.com/office/drawing/2014/main" xmlns="" id="{FF4D8387-674D-4F44-AAEF-C13191953412}"/>
              </a:ext>
            </a:extLst>
          </p:cNvPr>
          <p:cNvSpPr txBox="1"/>
          <p:nvPr/>
        </p:nvSpPr>
        <p:spPr>
          <a:xfrm>
            <a:off x="701420" y="1579308"/>
            <a:ext cx="105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管理层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F905E85D-9899-428B-B596-02EA1D98D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191" y="1629551"/>
            <a:ext cx="357125" cy="62794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78FB1F95-B580-4472-9AAA-D606C35857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56" y="1784852"/>
            <a:ext cx="886689" cy="42207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5" name="Rounded Rectangle 10">
            <a:extLst>
              <a:ext uri="{FF2B5EF4-FFF2-40B4-BE49-F238E27FC236}">
                <a16:creationId xmlns:a16="http://schemas.microsoft.com/office/drawing/2014/main" xmlns="" id="{D3F7A39E-E438-4B86-8DB7-1E848EC3D6A0}"/>
              </a:ext>
            </a:extLst>
          </p:cNvPr>
          <p:cNvSpPr/>
          <p:nvPr/>
        </p:nvSpPr>
        <p:spPr bwMode="auto">
          <a:xfrm>
            <a:off x="4528264" y="902470"/>
            <a:ext cx="2990637" cy="3325709"/>
          </a:xfrm>
          <a:prstGeom prst="roundRect">
            <a:avLst>
              <a:gd name="adj" fmla="val 2152"/>
            </a:avLst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직사각형 27">
            <a:extLst>
              <a:ext uri="{FF2B5EF4-FFF2-40B4-BE49-F238E27FC236}">
                <a16:creationId xmlns:a16="http://schemas.microsoft.com/office/drawing/2014/main" xmlns="" id="{D8CEB9D4-6427-45A4-BBBA-9762FCF7A02E}"/>
              </a:ext>
            </a:extLst>
          </p:cNvPr>
          <p:cNvSpPr/>
          <p:nvPr/>
        </p:nvSpPr>
        <p:spPr>
          <a:xfrm>
            <a:off x="4668120" y="2770152"/>
            <a:ext cx="1360205" cy="67448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47" name="직사각형 28">
            <a:extLst>
              <a:ext uri="{FF2B5EF4-FFF2-40B4-BE49-F238E27FC236}">
                <a16:creationId xmlns:a16="http://schemas.microsoft.com/office/drawing/2014/main" xmlns="" id="{889FC132-9D23-450F-B47B-ECB67EE2A4B4}"/>
              </a:ext>
            </a:extLst>
          </p:cNvPr>
          <p:cNvSpPr/>
          <p:nvPr/>
        </p:nvSpPr>
        <p:spPr>
          <a:xfrm>
            <a:off x="4650944" y="3538278"/>
            <a:ext cx="1381165" cy="60133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48" name="직사각형 29">
            <a:extLst>
              <a:ext uri="{FF2B5EF4-FFF2-40B4-BE49-F238E27FC236}">
                <a16:creationId xmlns:a16="http://schemas.microsoft.com/office/drawing/2014/main" xmlns="" id="{539FD211-3875-445E-B8F3-53CC12BE6A8C}"/>
              </a:ext>
            </a:extLst>
          </p:cNvPr>
          <p:cNvSpPr/>
          <p:nvPr/>
        </p:nvSpPr>
        <p:spPr>
          <a:xfrm>
            <a:off x="4660480" y="1931853"/>
            <a:ext cx="1363731" cy="729679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49" name="직사각형 47">
            <a:extLst>
              <a:ext uri="{FF2B5EF4-FFF2-40B4-BE49-F238E27FC236}">
                <a16:creationId xmlns:a16="http://schemas.microsoft.com/office/drawing/2014/main" xmlns="" id="{80B514A4-32CF-4193-8CCC-1FC98F1C5829}"/>
              </a:ext>
            </a:extLst>
          </p:cNvPr>
          <p:cNvSpPr/>
          <p:nvPr/>
        </p:nvSpPr>
        <p:spPr>
          <a:xfrm>
            <a:off x="4740515" y="2819711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设备</a:t>
            </a:r>
            <a:r>
              <a:rPr lang="zh-CN" altLang="en-US" sz="1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状态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0" name="직사각형 48">
            <a:extLst>
              <a:ext uri="{FF2B5EF4-FFF2-40B4-BE49-F238E27FC236}">
                <a16:creationId xmlns:a16="http://schemas.microsoft.com/office/drawing/2014/main" xmlns="" id="{C540952B-BE5F-4D05-AB18-CE2A0EBE7CEE}"/>
              </a:ext>
            </a:extLst>
          </p:cNvPr>
          <p:cNvSpPr/>
          <p:nvPr/>
        </p:nvSpPr>
        <p:spPr>
          <a:xfrm>
            <a:off x="4723339" y="3598462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质量现状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1" name="직사각형 49">
            <a:extLst>
              <a:ext uri="{FF2B5EF4-FFF2-40B4-BE49-F238E27FC236}">
                <a16:creationId xmlns:a16="http://schemas.microsoft.com/office/drawing/2014/main" xmlns="" id="{32386151-7A94-4B36-A0EF-29E57F763661}"/>
              </a:ext>
            </a:extLst>
          </p:cNvPr>
          <p:cNvSpPr/>
          <p:nvPr/>
        </p:nvSpPr>
        <p:spPr>
          <a:xfrm>
            <a:off x="4708355" y="1978151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计划执行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3" name="직사각형 29">
            <a:extLst>
              <a:ext uri="{FF2B5EF4-FFF2-40B4-BE49-F238E27FC236}">
                <a16:creationId xmlns:a16="http://schemas.microsoft.com/office/drawing/2014/main" xmlns="" id="{29999777-A123-4060-B13D-D9DF173795C5}"/>
              </a:ext>
            </a:extLst>
          </p:cNvPr>
          <p:cNvSpPr/>
          <p:nvPr/>
        </p:nvSpPr>
        <p:spPr>
          <a:xfrm>
            <a:off x="6166472" y="1931854"/>
            <a:ext cx="1241084" cy="72967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4" name="직사각형 49">
            <a:extLst>
              <a:ext uri="{FF2B5EF4-FFF2-40B4-BE49-F238E27FC236}">
                <a16:creationId xmlns:a16="http://schemas.microsoft.com/office/drawing/2014/main" xmlns="" id="{CBFA1157-1F2A-423F-982F-28186A284E7B}"/>
              </a:ext>
            </a:extLst>
          </p:cNvPr>
          <p:cNvSpPr/>
          <p:nvPr/>
        </p:nvSpPr>
        <p:spPr>
          <a:xfrm>
            <a:off x="6249711" y="1978151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车辆位置信息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5" name="직사각형 29">
            <a:extLst>
              <a:ext uri="{FF2B5EF4-FFF2-40B4-BE49-F238E27FC236}">
                <a16:creationId xmlns:a16="http://schemas.microsoft.com/office/drawing/2014/main" xmlns="" id="{E95B1A2C-E1D8-429D-B2E4-F4292170C99E}"/>
              </a:ext>
            </a:extLst>
          </p:cNvPr>
          <p:cNvSpPr/>
          <p:nvPr/>
        </p:nvSpPr>
        <p:spPr>
          <a:xfrm>
            <a:off x="6172667" y="2762577"/>
            <a:ext cx="1252358" cy="689076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6" name="직사각형 49">
            <a:extLst>
              <a:ext uri="{FF2B5EF4-FFF2-40B4-BE49-F238E27FC236}">
                <a16:creationId xmlns:a16="http://schemas.microsoft.com/office/drawing/2014/main" xmlns="" id="{0E28EC4B-4D53-48EC-866F-E25026E9B43D}"/>
              </a:ext>
            </a:extLst>
          </p:cNvPr>
          <p:cNvSpPr/>
          <p:nvPr/>
        </p:nvSpPr>
        <p:spPr>
          <a:xfrm>
            <a:off x="6237811" y="2824931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异常报警</a:t>
            </a:r>
            <a:endParaRPr kumimoji="0" lang="ko-KR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7" name="직사각형 29">
            <a:extLst>
              <a:ext uri="{FF2B5EF4-FFF2-40B4-BE49-F238E27FC236}">
                <a16:creationId xmlns:a16="http://schemas.microsoft.com/office/drawing/2014/main" xmlns="" id="{98481B7B-44A2-4C11-A857-9FBF92277360}"/>
              </a:ext>
            </a:extLst>
          </p:cNvPr>
          <p:cNvSpPr/>
          <p:nvPr/>
        </p:nvSpPr>
        <p:spPr>
          <a:xfrm>
            <a:off x="6170240" y="3537210"/>
            <a:ext cx="1253568" cy="61369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8" name="직사각형 49">
            <a:extLst>
              <a:ext uri="{FF2B5EF4-FFF2-40B4-BE49-F238E27FC236}">
                <a16:creationId xmlns:a16="http://schemas.microsoft.com/office/drawing/2014/main" xmlns="" id="{0BC9C1D5-B536-4E04-A4FB-BE87859037B4}"/>
              </a:ext>
            </a:extLst>
          </p:cNvPr>
          <p:cNvSpPr/>
          <p:nvPr/>
        </p:nvSpPr>
        <p:spPr>
          <a:xfrm>
            <a:off x="6221863" y="3532798"/>
            <a:ext cx="1080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物料追溯管理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59" name="직사각형 29">
            <a:extLst>
              <a:ext uri="{FF2B5EF4-FFF2-40B4-BE49-F238E27FC236}">
                <a16:creationId xmlns:a16="http://schemas.microsoft.com/office/drawing/2014/main" xmlns="" id="{EBFD1486-7133-4F13-901B-6A96AECB840C}"/>
              </a:ext>
            </a:extLst>
          </p:cNvPr>
          <p:cNvSpPr/>
          <p:nvPr/>
        </p:nvSpPr>
        <p:spPr>
          <a:xfrm>
            <a:off x="4660480" y="1009623"/>
            <a:ext cx="2760953" cy="82987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sp>
        <p:nvSpPr>
          <p:cNvPr id="60" name="직사각형 49">
            <a:extLst>
              <a:ext uri="{FF2B5EF4-FFF2-40B4-BE49-F238E27FC236}">
                <a16:creationId xmlns:a16="http://schemas.microsoft.com/office/drawing/2014/main" xmlns="" id="{C5239CE8-0D48-4AC0-9A76-3E7248086EB6}"/>
              </a:ext>
            </a:extLst>
          </p:cNvPr>
          <p:cNvSpPr/>
          <p:nvPr/>
        </p:nvSpPr>
        <p:spPr>
          <a:xfrm>
            <a:off x="4728654" y="1076998"/>
            <a:ext cx="2268000" cy="144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车间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/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产线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/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工位现状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맑은 고딕" panose="020B0503020000020004" pitchFamily="34" charset="-127"/>
              <a:cs typeface="Arial" panose="020B0604020202020204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C4F3816C-5606-40D9-B7BD-11BE4F7AC4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69" y="3008389"/>
            <a:ext cx="479794" cy="382942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A4E11B5C-60F0-4DDB-A4D5-C4148DF819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689" t="15857" r="7502"/>
          <a:stretch/>
        </p:blipFill>
        <p:spPr>
          <a:xfrm>
            <a:off x="6254583" y="3023461"/>
            <a:ext cx="527909" cy="391854"/>
          </a:xfrm>
          <a:prstGeom prst="rect">
            <a:avLst/>
          </a:prstGeom>
        </p:spPr>
      </p:pic>
      <p:pic>
        <p:nvPicPr>
          <p:cNvPr id="63" name="Picture 16">
            <a:extLst>
              <a:ext uri="{FF2B5EF4-FFF2-40B4-BE49-F238E27FC236}">
                <a16:creationId xmlns:a16="http://schemas.microsoft.com/office/drawing/2014/main" xmlns="" id="{4D88AA85-B8E4-4A2E-93A0-A55D00BD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3872" y="1282249"/>
            <a:ext cx="808294" cy="5018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472C4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1139ED07-CDD8-436F-9BA9-CC9989C060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9265" y="1276549"/>
            <a:ext cx="840468" cy="530894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9FBAA52E-B9C0-4056-AF7B-431F5586B5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7" y="3002551"/>
            <a:ext cx="515258" cy="49701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286A3659-6501-46B8-B584-67825ADB9D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4460" y="1265238"/>
            <a:ext cx="823321" cy="512047"/>
          </a:xfrm>
          <a:prstGeom prst="rect">
            <a:avLst/>
          </a:prstGeom>
        </p:spPr>
      </p:pic>
      <p:pic>
        <p:nvPicPr>
          <p:cNvPr id="67" name="Picture 223">
            <a:extLst>
              <a:ext uri="{FF2B5EF4-FFF2-40B4-BE49-F238E27FC236}">
                <a16:creationId xmlns:a16="http://schemas.microsoft.com/office/drawing/2014/main" xmlns="" id="{A1DD3045-0591-4D49-B2FB-CDE78916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87094">
            <a:off x="7213913" y="3109693"/>
            <a:ext cx="95325" cy="192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图片 1">
            <a:extLst>
              <a:ext uri="{FF2B5EF4-FFF2-40B4-BE49-F238E27FC236}">
                <a16:creationId xmlns:a16="http://schemas.microsoft.com/office/drawing/2014/main" xmlns="" id="{5C0A8A5F-72EE-4A54-91F3-165F5E73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30211" y="3768851"/>
            <a:ext cx="532509" cy="3029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0" name="图片 1">
            <a:extLst>
              <a:ext uri="{FF2B5EF4-FFF2-40B4-BE49-F238E27FC236}">
                <a16:creationId xmlns:a16="http://schemas.microsoft.com/office/drawing/2014/main" xmlns="" id="{2CBD944F-837B-4837-8549-930B8A9C0697}"/>
              </a:ext>
            </a:extLst>
          </p:cNvPr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8956" y="3762271"/>
            <a:ext cx="506061" cy="32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AD8254CD-1BFF-41EC-80C0-A007269C27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37811" y="3723140"/>
            <a:ext cx="634207" cy="3248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37F3A027-834B-4512-8E5B-E89D9EF745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75" y="2214651"/>
            <a:ext cx="612061" cy="348764"/>
          </a:xfrm>
          <a:prstGeom prst="rect">
            <a:avLst/>
          </a:prstGeom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xmlns="" id="{4F562681-F4E6-4E9A-8074-F09D9814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139" y="2156785"/>
            <a:ext cx="618668" cy="4504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472C4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355ABFC0-1C12-4966-84F6-023E3ADCDB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4220" y="2141903"/>
            <a:ext cx="611589" cy="48642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A8F26629-E669-454B-99F3-C927146BD3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0904" y="2195490"/>
            <a:ext cx="517989" cy="425841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A31BB2A9-D4E8-4A73-9D3F-C668C1F680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6621" y="3716704"/>
            <a:ext cx="480254" cy="323319"/>
          </a:xfrm>
          <a:prstGeom prst="rect">
            <a:avLst/>
          </a:prstGeom>
        </p:spPr>
      </p:pic>
      <p:pic>
        <p:nvPicPr>
          <p:cNvPr id="82" name="그림 103" descr="국외전산-28.png">
            <a:extLst>
              <a:ext uri="{FF2B5EF4-FFF2-40B4-BE49-F238E27FC236}">
                <a16:creationId xmlns:a16="http://schemas.microsoft.com/office/drawing/2014/main" xmlns="" id="{70FB068E-0967-4EFF-8B6B-755F2A8C36FC}"/>
              </a:ext>
            </a:extLst>
          </p:cNvPr>
          <p:cNvPicPr>
            <a:picLocks/>
          </p:cNvPicPr>
          <p:nvPr/>
        </p:nvPicPr>
        <p:blipFill>
          <a:blip r:embed="rId24" cstate="print">
            <a:grayscl/>
            <a:lum bright="20000"/>
          </a:blip>
          <a:stretch>
            <a:fillRect/>
          </a:stretch>
        </p:blipFill>
        <p:spPr>
          <a:xfrm rot="20606213" flipH="1" flipV="1">
            <a:off x="3588340" y="2464387"/>
            <a:ext cx="881018" cy="352313"/>
          </a:xfrm>
          <a:prstGeom prst="rect">
            <a:avLst/>
          </a:prstGeom>
        </p:spPr>
      </p:pic>
      <p:sp>
        <p:nvSpPr>
          <p:cNvPr id="83" name="TextBox 182">
            <a:extLst>
              <a:ext uri="{FF2B5EF4-FFF2-40B4-BE49-F238E27FC236}">
                <a16:creationId xmlns:a16="http://schemas.microsoft.com/office/drawing/2014/main" xmlns="" id="{B0753988-FA6A-404A-85D5-0A217BE14171}"/>
              </a:ext>
            </a:extLst>
          </p:cNvPr>
          <p:cNvSpPr txBox="1"/>
          <p:nvPr/>
        </p:nvSpPr>
        <p:spPr>
          <a:xfrm rot="20568091">
            <a:off x="3434691" y="2247010"/>
            <a:ext cx="97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信息通讯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pic>
        <p:nvPicPr>
          <p:cNvPr id="97" name="그림 95" descr="국외전산-28.png">
            <a:extLst>
              <a:ext uri="{FF2B5EF4-FFF2-40B4-BE49-F238E27FC236}">
                <a16:creationId xmlns:a16="http://schemas.microsoft.com/office/drawing/2014/main" xmlns="" id="{FA95444B-827E-47EA-8613-AC99E87755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785614" y="4232698"/>
            <a:ext cx="190335" cy="180000"/>
          </a:xfrm>
          <a:prstGeom prst="rect">
            <a:avLst/>
          </a:prstGeom>
        </p:spPr>
      </p:pic>
      <p:sp>
        <p:nvSpPr>
          <p:cNvPr id="104" name="TextBox 184">
            <a:extLst>
              <a:ext uri="{FF2B5EF4-FFF2-40B4-BE49-F238E27FC236}">
                <a16:creationId xmlns:a16="http://schemas.microsoft.com/office/drawing/2014/main" xmlns="" id="{B1523419-34AA-4689-BDA7-167BB8707C91}"/>
              </a:ext>
            </a:extLst>
          </p:cNvPr>
          <p:cNvSpPr txBox="1"/>
          <p:nvPr/>
        </p:nvSpPr>
        <p:spPr>
          <a:xfrm>
            <a:off x="1886202" y="1305909"/>
            <a:ext cx="105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sp>
        <p:nvSpPr>
          <p:cNvPr id="105" name="TextBox 184">
            <a:extLst>
              <a:ext uri="{FF2B5EF4-FFF2-40B4-BE49-F238E27FC236}">
                <a16:creationId xmlns:a16="http://schemas.microsoft.com/office/drawing/2014/main" xmlns="" id="{83DBD894-A271-4523-8826-8BF8FAACBBBA}"/>
              </a:ext>
            </a:extLst>
          </p:cNvPr>
          <p:cNvSpPr txBox="1"/>
          <p:nvPr/>
        </p:nvSpPr>
        <p:spPr>
          <a:xfrm>
            <a:off x="2627649" y="1296362"/>
            <a:ext cx="105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移动端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  <a:ea typeface="+mj-ea"/>
              <a:cs typeface="Arial" panose="020B0604020202020204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xmlns="" id="{9033FB85-4C8F-44E7-BB1F-5DE1A73D0A7F}"/>
              </a:ext>
            </a:extLst>
          </p:cNvPr>
          <p:cNvSpPr/>
          <p:nvPr/>
        </p:nvSpPr>
        <p:spPr>
          <a:xfrm>
            <a:off x="8294004" y="4228179"/>
            <a:ext cx="3130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实现对</a:t>
            </a: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生产过程中人、机、料、法、环信息的自动采集，整合制造数据，并进行数据实时展现，</a:t>
            </a:r>
            <a:r>
              <a:rPr lang="zh-CN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使操作人员、管理者能够及时了解到生产现场第一手信息，清晰的了解到实际</a:t>
            </a: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生产状况</a:t>
            </a:r>
            <a:r>
              <a:rPr lang="zh-CN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8" name="직사각형 361">
            <a:extLst>
              <a:ext uri="{FF2B5EF4-FFF2-40B4-BE49-F238E27FC236}">
                <a16:creationId xmlns:a16="http://schemas.microsoft.com/office/drawing/2014/main" xmlns="" id="{CE7124E9-D103-4A90-9C70-065DB3F218BE}"/>
              </a:ext>
            </a:extLst>
          </p:cNvPr>
          <p:cNvSpPr/>
          <p:nvPr/>
        </p:nvSpPr>
        <p:spPr>
          <a:xfrm>
            <a:off x="1761330" y="5786390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9" name="等腰三角形 108">
            <a:extLst>
              <a:ext uri="{FF2B5EF4-FFF2-40B4-BE49-F238E27FC236}">
                <a16:creationId xmlns:a16="http://schemas.microsoft.com/office/drawing/2014/main" xmlns="" id="{025DD311-0327-4EB6-892C-9A36FCB442CC}"/>
              </a:ext>
            </a:extLst>
          </p:cNvPr>
          <p:cNvSpPr/>
          <p:nvPr/>
        </p:nvSpPr>
        <p:spPr>
          <a:xfrm flipV="1">
            <a:off x="2827207" y="5862282"/>
            <a:ext cx="174254" cy="186773"/>
          </a:xfrm>
          <a:prstGeom prst="triangle">
            <a:avLst/>
          </a:prstGeom>
          <a:solidFill>
            <a:srgbClr val="23CCFC"/>
          </a:solidFill>
          <a:ln>
            <a:noFill/>
          </a:ln>
          <a:effectLst/>
          <a:scene3d>
            <a:camera prst="orthographicFront">
              <a:rot lat="0" lon="13199976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0" name="文本框 16">
            <a:extLst>
              <a:ext uri="{FF2B5EF4-FFF2-40B4-BE49-F238E27FC236}">
                <a16:creationId xmlns:a16="http://schemas.microsoft.com/office/drawing/2014/main" xmlns="" id="{AE077ED1-4032-4CD0-A7AC-36CE7F5BA773}"/>
              </a:ext>
            </a:extLst>
          </p:cNvPr>
          <p:cNvSpPr txBox="1"/>
          <p:nvPr/>
        </p:nvSpPr>
        <p:spPr>
          <a:xfrm>
            <a:off x="4965266" y="5790628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……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2" name="직사각형 361">
            <a:extLst>
              <a:ext uri="{FF2B5EF4-FFF2-40B4-BE49-F238E27FC236}">
                <a16:creationId xmlns:a16="http://schemas.microsoft.com/office/drawing/2014/main" xmlns="" id="{BAE64B99-8EFD-4C72-87FA-4EACE3077030}"/>
              </a:ext>
            </a:extLst>
          </p:cNvPr>
          <p:cNvSpPr/>
          <p:nvPr/>
        </p:nvSpPr>
        <p:spPr>
          <a:xfrm>
            <a:off x="3084040" y="5786390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3" name="직사각형 361">
            <a:extLst>
              <a:ext uri="{FF2B5EF4-FFF2-40B4-BE49-F238E27FC236}">
                <a16:creationId xmlns:a16="http://schemas.microsoft.com/office/drawing/2014/main" xmlns="" id="{27A92487-90CC-474F-8C33-CA1BC6EEA2F1}"/>
              </a:ext>
            </a:extLst>
          </p:cNvPr>
          <p:cNvSpPr/>
          <p:nvPr/>
        </p:nvSpPr>
        <p:spPr>
          <a:xfrm>
            <a:off x="4572743" y="5787248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5" name="직사각형 361">
            <a:extLst>
              <a:ext uri="{FF2B5EF4-FFF2-40B4-BE49-F238E27FC236}">
                <a16:creationId xmlns:a16="http://schemas.microsoft.com/office/drawing/2014/main" xmlns="" id="{928D3919-7BAA-4A3E-928A-39A8951B923F}"/>
              </a:ext>
            </a:extLst>
          </p:cNvPr>
          <p:cNvSpPr/>
          <p:nvPr/>
        </p:nvSpPr>
        <p:spPr>
          <a:xfrm>
            <a:off x="6004853" y="5786390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下线工位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7" name="文本框 30">
            <a:extLst>
              <a:ext uri="{FF2B5EF4-FFF2-40B4-BE49-F238E27FC236}">
                <a16:creationId xmlns:a16="http://schemas.microsoft.com/office/drawing/2014/main" xmlns="" id="{EFAAE52E-0C24-4FCC-85E9-A59F4E48D4A0}"/>
              </a:ext>
            </a:extLst>
          </p:cNvPr>
          <p:cNvSpPr txBox="1"/>
          <p:nvPr/>
        </p:nvSpPr>
        <p:spPr>
          <a:xfrm>
            <a:off x="3515410" y="5772320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……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18" name="Picture 96" descr="car1">
            <a:extLst>
              <a:ext uri="{FF2B5EF4-FFF2-40B4-BE49-F238E27FC236}">
                <a16:creationId xmlns:a16="http://schemas.microsoft.com/office/drawing/2014/main" xmlns="" id="{C54A083A-1BB5-4B1C-A8AC-EDE36D5B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79252" y="5433764"/>
            <a:ext cx="722253" cy="338556"/>
          </a:xfrm>
          <a:prstGeom prst="rect">
            <a:avLst/>
          </a:prstGeom>
          <a:noFill/>
        </p:spPr>
      </p:pic>
      <p:pic>
        <p:nvPicPr>
          <p:cNvPr id="119" name="Picture 96" descr="car1">
            <a:extLst>
              <a:ext uri="{FF2B5EF4-FFF2-40B4-BE49-F238E27FC236}">
                <a16:creationId xmlns:a16="http://schemas.microsoft.com/office/drawing/2014/main" xmlns="" id="{E0B51EAC-359B-4951-A68B-89808D96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83341" y="5435878"/>
            <a:ext cx="722253" cy="338556"/>
          </a:xfrm>
          <a:prstGeom prst="rect">
            <a:avLst/>
          </a:prstGeom>
          <a:noFill/>
        </p:spPr>
      </p:pic>
      <p:pic>
        <p:nvPicPr>
          <p:cNvPr id="120" name="Picture 48" descr="car2">
            <a:extLst>
              <a:ext uri="{FF2B5EF4-FFF2-40B4-BE49-F238E27FC236}">
                <a16:creationId xmlns:a16="http://schemas.microsoft.com/office/drawing/2014/main" xmlns="" id="{E4956B67-3841-4486-A722-71E4F8FC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79502" y="5442545"/>
            <a:ext cx="762000" cy="357188"/>
          </a:xfrm>
          <a:prstGeom prst="rect">
            <a:avLst/>
          </a:prstGeom>
          <a:noFill/>
        </p:spPr>
      </p:pic>
      <p:pic>
        <p:nvPicPr>
          <p:cNvPr id="121" name="Picture 48" descr="car2">
            <a:extLst>
              <a:ext uri="{FF2B5EF4-FFF2-40B4-BE49-F238E27FC236}">
                <a16:creationId xmlns:a16="http://schemas.microsoft.com/office/drawing/2014/main" xmlns="" id="{EA62E024-0E36-4388-8458-A0B3E577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17162" y="5442545"/>
            <a:ext cx="762000" cy="357188"/>
          </a:xfrm>
          <a:prstGeom prst="rect">
            <a:avLst/>
          </a:prstGeom>
          <a:noFill/>
        </p:spPr>
      </p:pic>
      <p:pic>
        <p:nvPicPr>
          <p:cNvPr id="122" name="Picture 48" descr="car2">
            <a:extLst>
              <a:ext uri="{FF2B5EF4-FFF2-40B4-BE49-F238E27FC236}">
                <a16:creationId xmlns:a16="http://schemas.microsoft.com/office/drawing/2014/main" xmlns="" id="{95517E06-ECB4-46FC-95B8-9F07CB93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37819" y="5413087"/>
            <a:ext cx="762000" cy="357188"/>
          </a:xfrm>
          <a:prstGeom prst="rect">
            <a:avLst/>
          </a:prstGeom>
          <a:noFill/>
        </p:spPr>
      </p:pic>
      <p:pic>
        <p:nvPicPr>
          <p:cNvPr id="123" name="Picture 48" descr="car2">
            <a:extLst>
              <a:ext uri="{FF2B5EF4-FFF2-40B4-BE49-F238E27FC236}">
                <a16:creationId xmlns:a16="http://schemas.microsoft.com/office/drawing/2014/main" xmlns="" id="{AC058C5C-C9D0-4471-B8DA-517DBBFD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01343" y="5411042"/>
            <a:ext cx="762000" cy="357188"/>
          </a:xfrm>
          <a:prstGeom prst="rect">
            <a:avLst/>
          </a:prstGeom>
          <a:noFill/>
        </p:spPr>
      </p:pic>
      <p:pic>
        <p:nvPicPr>
          <p:cNvPr id="124" name="Picture 96" descr="car1">
            <a:extLst>
              <a:ext uri="{FF2B5EF4-FFF2-40B4-BE49-F238E27FC236}">
                <a16:creationId xmlns:a16="http://schemas.microsoft.com/office/drawing/2014/main" xmlns="" id="{3B291526-B610-48CC-AF90-22579B36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61181" y="5427106"/>
            <a:ext cx="722253" cy="338556"/>
          </a:xfrm>
          <a:prstGeom prst="rect">
            <a:avLst/>
          </a:prstGeom>
          <a:noFill/>
        </p:spPr>
      </p:pic>
      <p:pic>
        <p:nvPicPr>
          <p:cNvPr id="127" name="Picture 48" descr="car2">
            <a:extLst>
              <a:ext uri="{FF2B5EF4-FFF2-40B4-BE49-F238E27FC236}">
                <a16:creationId xmlns:a16="http://schemas.microsoft.com/office/drawing/2014/main" xmlns="" id="{FE3B28EC-3363-489C-B30B-71E10520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25072" y="5429968"/>
            <a:ext cx="762000" cy="357188"/>
          </a:xfrm>
          <a:prstGeom prst="rect">
            <a:avLst/>
          </a:prstGeom>
          <a:noFill/>
        </p:spPr>
      </p:pic>
      <p:pic>
        <p:nvPicPr>
          <p:cNvPr id="128" name="Picture 48" descr="car2">
            <a:extLst>
              <a:ext uri="{FF2B5EF4-FFF2-40B4-BE49-F238E27FC236}">
                <a16:creationId xmlns:a16="http://schemas.microsoft.com/office/drawing/2014/main" xmlns="" id="{15E53B41-F119-4E04-9302-DFB800FD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64401" y="5429202"/>
            <a:ext cx="762000" cy="357188"/>
          </a:xfrm>
          <a:prstGeom prst="rect">
            <a:avLst/>
          </a:prstGeom>
          <a:noFill/>
        </p:spPr>
      </p:pic>
      <p:pic>
        <p:nvPicPr>
          <p:cNvPr id="135" name="图片 6">
            <a:extLst>
              <a:ext uri="{FF2B5EF4-FFF2-40B4-BE49-F238E27FC236}">
                <a16:creationId xmlns:a16="http://schemas.microsoft.com/office/drawing/2014/main" xmlns="" id="{CCD5299B-E30B-43AC-8373-5EC06BEC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43" y="3038113"/>
            <a:ext cx="604550" cy="3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xmlns="" id="{78369945-9AB1-4EA1-919A-213E969DDA7A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70611"/>
          <a:stretch/>
        </p:blipFill>
        <p:spPr>
          <a:xfrm>
            <a:off x="1412254" y="4476569"/>
            <a:ext cx="5346346" cy="8872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53" y="1009623"/>
            <a:ext cx="4219073" cy="26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车辆实时跟踪，生产进度实时管控</a:t>
            </a:r>
            <a:endParaRPr lang="zh-CN" altLang="en-US" sz="2400" dirty="0"/>
          </a:p>
        </p:txBody>
      </p:sp>
      <p:sp>
        <p:nvSpPr>
          <p:cNvPr id="5" name="TextBox 127">
            <a:extLst>
              <a:ext uri="{FF2B5EF4-FFF2-40B4-BE49-F238E27FC236}">
                <a16:creationId xmlns:a16="http://schemas.microsoft.com/office/drawing/2014/main" xmlns="" id="{06A2012B-C44B-4A49-816E-8DAFF520247D}"/>
              </a:ext>
            </a:extLst>
          </p:cNvPr>
          <p:cNvSpPr txBox="1"/>
          <p:nvPr/>
        </p:nvSpPr>
        <p:spPr bwMode="auto">
          <a:xfrm>
            <a:off x="1716339" y="5141466"/>
            <a:ext cx="6747451" cy="7058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lIns="134464" tIns="89642" rIns="134464" bIns="89642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xmlns="" id="{5036AB3B-3134-4B52-A541-9943B8E17E3E}"/>
              </a:ext>
            </a:extLst>
          </p:cNvPr>
          <p:cNvSpPr/>
          <p:nvPr/>
        </p:nvSpPr>
        <p:spPr>
          <a:xfrm>
            <a:off x="1052945" y="3581264"/>
            <a:ext cx="7896769" cy="2680527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798" tIns="60897" rIns="121798" bIns="60897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98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BE8777F-ADAD-4D42-B759-F4100A18380F}"/>
              </a:ext>
            </a:extLst>
          </p:cNvPr>
          <p:cNvGrpSpPr/>
          <p:nvPr/>
        </p:nvGrpSpPr>
        <p:grpSpPr>
          <a:xfrm>
            <a:off x="3869499" y="4694500"/>
            <a:ext cx="1224998" cy="762000"/>
            <a:chOff x="582923" y="3933971"/>
            <a:chExt cx="762000" cy="762000"/>
          </a:xfrm>
        </p:grpSpPr>
        <p:sp>
          <p:nvSpPr>
            <p:cNvPr id="46" name="TextBox 1">
              <a:extLst>
                <a:ext uri="{FF2B5EF4-FFF2-40B4-BE49-F238E27FC236}">
                  <a16:creationId xmlns:a16="http://schemas.microsoft.com/office/drawing/2014/main" xmlns="" id="{2F719729-9DF3-4BE9-83ED-07DC73BAD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23" y="3975932"/>
              <a:ext cx="704850" cy="470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实绩点扫描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自动识别，获取车辆过点信息</a:t>
              </a:r>
            </a:p>
          </p:txBody>
        </p:sp>
        <p:sp>
          <p:nvSpPr>
            <p:cNvPr id="47" name="下箭头标注 73">
              <a:extLst>
                <a:ext uri="{FF2B5EF4-FFF2-40B4-BE49-F238E27FC236}">
                  <a16:creationId xmlns:a16="http://schemas.microsoft.com/office/drawing/2014/main" xmlns="" id="{7EE0AA35-280F-4C8D-B099-F3D96E02D71E}"/>
                </a:ext>
              </a:extLst>
            </p:cNvPr>
            <p:cNvSpPr/>
            <p:nvPr/>
          </p:nvSpPr>
          <p:spPr>
            <a:xfrm>
              <a:off x="582923" y="3933971"/>
              <a:ext cx="762000" cy="762000"/>
            </a:xfrm>
            <a:prstGeom prst="downArrowCallout">
              <a:avLst>
                <a:gd name="adj1" fmla="val 25000"/>
                <a:gd name="adj2" fmla="val 14412"/>
                <a:gd name="adj3" fmla="val 25000"/>
                <a:gd name="adj4" fmla="val 75000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" name="직사각형 361">
            <a:extLst>
              <a:ext uri="{FF2B5EF4-FFF2-40B4-BE49-F238E27FC236}">
                <a16:creationId xmlns:a16="http://schemas.microsoft.com/office/drawing/2014/main" xmlns="" id="{65FE49A9-97E3-4F18-B3A9-9E4E3F77548A}"/>
              </a:ext>
            </a:extLst>
          </p:cNvPr>
          <p:cNvSpPr/>
          <p:nvPr/>
        </p:nvSpPr>
        <p:spPr>
          <a:xfrm>
            <a:off x="1786915" y="5487152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4AB24DD5-32D7-4301-B15A-4BFF50EECD99}"/>
              </a:ext>
            </a:extLst>
          </p:cNvPr>
          <p:cNvSpPr/>
          <p:nvPr/>
        </p:nvSpPr>
        <p:spPr>
          <a:xfrm flipV="1">
            <a:off x="2852792" y="5563044"/>
            <a:ext cx="174254" cy="186773"/>
          </a:xfrm>
          <a:prstGeom prst="triangle">
            <a:avLst/>
          </a:prstGeom>
          <a:solidFill>
            <a:srgbClr val="00478A"/>
          </a:solidFill>
          <a:ln>
            <a:noFill/>
          </a:ln>
          <a:effectLst/>
          <a:scene3d>
            <a:camera prst="orthographicFront">
              <a:rot lat="0" lon="13199976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xmlns="" id="{4AD1C5A1-C457-4F7E-B2E6-089A7175B61B}"/>
              </a:ext>
            </a:extLst>
          </p:cNvPr>
          <p:cNvSpPr txBox="1"/>
          <p:nvPr/>
        </p:nvSpPr>
        <p:spPr>
          <a:xfrm>
            <a:off x="4990851" y="5491390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……</a:t>
            </a:r>
            <a:endParaRPr lang="zh-CN" altLang="en-US" sz="1400" b="1" dirty="0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xmlns="" id="{B5399903-91DB-46AA-A6BD-8709268CDEB3}"/>
              </a:ext>
            </a:extLst>
          </p:cNvPr>
          <p:cNvSpPr/>
          <p:nvPr/>
        </p:nvSpPr>
        <p:spPr>
          <a:xfrm flipV="1">
            <a:off x="7042752" y="5563042"/>
            <a:ext cx="174254" cy="186773"/>
          </a:xfrm>
          <a:prstGeom prst="triangle">
            <a:avLst/>
          </a:prstGeom>
          <a:solidFill>
            <a:srgbClr val="00478A"/>
          </a:solidFill>
          <a:ln>
            <a:noFill/>
          </a:ln>
          <a:effectLst/>
          <a:scene3d>
            <a:camera prst="orthographicFront">
              <a:rot lat="0" lon="13199976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2" name="직사각형 361">
            <a:extLst>
              <a:ext uri="{FF2B5EF4-FFF2-40B4-BE49-F238E27FC236}">
                <a16:creationId xmlns:a16="http://schemas.microsoft.com/office/drawing/2014/main" xmlns="" id="{26763955-7E0B-44E5-B1C9-78301B4A607A}"/>
              </a:ext>
            </a:extLst>
          </p:cNvPr>
          <p:cNvSpPr/>
          <p:nvPr/>
        </p:nvSpPr>
        <p:spPr>
          <a:xfrm>
            <a:off x="3109625" y="5487152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직사각형 361">
            <a:extLst>
              <a:ext uri="{FF2B5EF4-FFF2-40B4-BE49-F238E27FC236}">
                <a16:creationId xmlns:a16="http://schemas.microsoft.com/office/drawing/2014/main" xmlns="" id="{93AF3AF2-6B8C-4F08-8906-EE2E47A55969}"/>
              </a:ext>
            </a:extLst>
          </p:cNvPr>
          <p:cNvSpPr/>
          <p:nvPr/>
        </p:nvSpPr>
        <p:spPr>
          <a:xfrm>
            <a:off x="4598328" y="5488010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직사각형 361">
            <a:extLst>
              <a:ext uri="{FF2B5EF4-FFF2-40B4-BE49-F238E27FC236}">
                <a16:creationId xmlns:a16="http://schemas.microsoft.com/office/drawing/2014/main" xmlns="" id="{CF28DB75-2FC0-42F7-94C3-21FE1A660C31}"/>
              </a:ext>
            </a:extLst>
          </p:cNvPr>
          <p:cNvSpPr/>
          <p:nvPr/>
        </p:nvSpPr>
        <p:spPr>
          <a:xfrm>
            <a:off x="5977915" y="5487152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직사각형 361">
            <a:extLst>
              <a:ext uri="{FF2B5EF4-FFF2-40B4-BE49-F238E27FC236}">
                <a16:creationId xmlns:a16="http://schemas.microsoft.com/office/drawing/2014/main" xmlns="" id="{0AE46934-7C41-4890-96F1-97DCE483B093}"/>
              </a:ext>
            </a:extLst>
          </p:cNvPr>
          <p:cNvSpPr/>
          <p:nvPr/>
        </p:nvSpPr>
        <p:spPr>
          <a:xfrm>
            <a:off x="7291243" y="5487152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下线工位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" name="Picture 108">
            <a:extLst>
              <a:ext uri="{FF2B5EF4-FFF2-40B4-BE49-F238E27FC236}">
                <a16:creationId xmlns:a16="http://schemas.microsoft.com/office/drawing/2014/main" xmlns="" id="{77D96BA6-C4D0-40EC-8E31-53EA0860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879" flipH="1">
            <a:off x="8346862" y="5866084"/>
            <a:ext cx="233857" cy="3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arcode voorbeeld">
            <a:extLst>
              <a:ext uri="{FF2B5EF4-FFF2-40B4-BE49-F238E27FC236}">
                <a16:creationId xmlns:a16="http://schemas.microsoft.com/office/drawing/2014/main" xmlns="" id="{5F5D2973-3EB5-414D-B60E-F7965006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97" y="5890245"/>
            <a:ext cx="374617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85">
            <a:extLst>
              <a:ext uri="{FF2B5EF4-FFF2-40B4-BE49-F238E27FC236}">
                <a16:creationId xmlns:a16="http://schemas.microsoft.com/office/drawing/2014/main" xmlns="" id="{B5284902-CA37-4556-B24C-71B96385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197" y="5535930"/>
            <a:ext cx="228600" cy="228600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85">
            <a:extLst>
              <a:ext uri="{FF2B5EF4-FFF2-40B4-BE49-F238E27FC236}">
                <a16:creationId xmlns:a16="http://schemas.microsoft.com/office/drawing/2014/main" xmlns="" id="{6E8C1FF1-A656-4C23-BAE8-59CA2CF7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092" y="5546937"/>
            <a:ext cx="228600" cy="228600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85">
            <a:extLst>
              <a:ext uri="{FF2B5EF4-FFF2-40B4-BE49-F238E27FC236}">
                <a16:creationId xmlns:a16="http://schemas.microsoft.com/office/drawing/2014/main" xmlns="" id="{8E02F623-1B8A-4A72-9981-1C2F475B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809" y="5540918"/>
            <a:ext cx="228600" cy="228600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6D1F51A-4360-43A0-88DC-5BDF1489A1DA}"/>
              </a:ext>
            </a:extLst>
          </p:cNvPr>
          <p:cNvGrpSpPr/>
          <p:nvPr/>
        </p:nvGrpSpPr>
        <p:grpSpPr>
          <a:xfrm>
            <a:off x="7750923" y="4400066"/>
            <a:ext cx="1086082" cy="762000"/>
            <a:chOff x="307493" y="3658467"/>
            <a:chExt cx="1086082" cy="762000"/>
          </a:xfrm>
        </p:grpSpPr>
        <p:sp>
          <p:nvSpPr>
            <p:cNvPr id="44" name="TextBox 1">
              <a:extLst>
                <a:ext uri="{FF2B5EF4-FFF2-40B4-BE49-F238E27FC236}">
                  <a16:creationId xmlns:a16="http://schemas.microsoft.com/office/drawing/2014/main" xmlns="" id="{B2D15A42-2432-40F8-9FA8-6EFF788A7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03" y="3679332"/>
              <a:ext cx="1058372" cy="56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下线自动识别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扫描，报完工</a:t>
              </a:r>
            </a:p>
          </p:txBody>
        </p:sp>
        <p:sp>
          <p:nvSpPr>
            <p:cNvPr id="45" name="下箭头标注 73">
              <a:extLst>
                <a:ext uri="{FF2B5EF4-FFF2-40B4-BE49-F238E27FC236}">
                  <a16:creationId xmlns:a16="http://schemas.microsoft.com/office/drawing/2014/main" xmlns="" id="{79315133-EC17-45B5-A658-0391C385416F}"/>
                </a:ext>
              </a:extLst>
            </p:cNvPr>
            <p:cNvSpPr/>
            <p:nvPr/>
          </p:nvSpPr>
          <p:spPr>
            <a:xfrm>
              <a:off x="307493" y="3658467"/>
              <a:ext cx="1058372" cy="762000"/>
            </a:xfrm>
            <a:prstGeom prst="downArrowCallout">
              <a:avLst>
                <a:gd name="adj1" fmla="val 25000"/>
                <a:gd name="adj2" fmla="val 14412"/>
                <a:gd name="adj3" fmla="val 25000"/>
                <a:gd name="adj4" fmla="val 75000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11B71740-DB6F-403C-8A72-56123E8220F4}"/>
              </a:ext>
            </a:extLst>
          </p:cNvPr>
          <p:cNvGrpSpPr/>
          <p:nvPr/>
        </p:nvGrpSpPr>
        <p:grpSpPr>
          <a:xfrm>
            <a:off x="1170833" y="4153613"/>
            <a:ext cx="1146096" cy="960236"/>
            <a:chOff x="485977" y="3412446"/>
            <a:chExt cx="1026592" cy="875499"/>
          </a:xfrm>
        </p:grpSpPr>
        <p:sp>
          <p:nvSpPr>
            <p:cNvPr id="42" name="TextBox 1">
              <a:extLst>
                <a:ext uri="{FF2B5EF4-FFF2-40B4-BE49-F238E27FC236}">
                  <a16:creationId xmlns:a16="http://schemas.microsoft.com/office/drawing/2014/main" xmlns="" id="{4454F77D-C69E-49B3-8F5B-F0BD4FE5F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798" y="3412446"/>
              <a:ext cx="1001771" cy="54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上线自动识别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扫描，开工</a:t>
              </a:r>
            </a:p>
          </p:txBody>
        </p:sp>
        <p:sp>
          <p:nvSpPr>
            <p:cNvPr id="43" name="下箭头标注 73">
              <a:extLst>
                <a:ext uri="{FF2B5EF4-FFF2-40B4-BE49-F238E27FC236}">
                  <a16:creationId xmlns:a16="http://schemas.microsoft.com/office/drawing/2014/main" xmlns="" id="{647E72B6-4C9A-4FF0-9EC0-C6608327FD23}"/>
                </a:ext>
              </a:extLst>
            </p:cNvPr>
            <p:cNvSpPr/>
            <p:nvPr/>
          </p:nvSpPr>
          <p:spPr>
            <a:xfrm>
              <a:off x="485977" y="3466132"/>
              <a:ext cx="1001771" cy="821813"/>
            </a:xfrm>
            <a:prstGeom prst="downArrowCallout">
              <a:avLst>
                <a:gd name="adj1" fmla="val 25000"/>
                <a:gd name="adj2" fmla="val 14412"/>
                <a:gd name="adj3" fmla="val 25000"/>
                <a:gd name="adj4" fmla="val 75000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49053519-16A6-4C3F-A5C3-3F43C3B620A1}"/>
              </a:ext>
            </a:extLst>
          </p:cNvPr>
          <p:cNvCxnSpPr/>
          <p:nvPr/>
        </p:nvCxnSpPr>
        <p:spPr>
          <a:xfrm>
            <a:off x="6343601" y="3582893"/>
            <a:ext cx="0" cy="18528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76">
            <a:extLst>
              <a:ext uri="{FF2B5EF4-FFF2-40B4-BE49-F238E27FC236}">
                <a16:creationId xmlns:a16="http://schemas.microsoft.com/office/drawing/2014/main" xmlns="" id="{2807E685-1293-48D9-810D-BA5BDA2EEFD8}"/>
              </a:ext>
            </a:extLst>
          </p:cNvPr>
          <p:cNvSpPr/>
          <p:nvPr/>
        </p:nvSpPr>
        <p:spPr>
          <a:xfrm>
            <a:off x="5276801" y="3690394"/>
            <a:ext cx="20574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xmlns="" id="{403FDBC2-AF0F-47C0-BA03-C0D4E140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01" y="3766594"/>
            <a:ext cx="461665" cy="1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计划数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1" name="Rectangle 77">
            <a:extLst>
              <a:ext uri="{FF2B5EF4-FFF2-40B4-BE49-F238E27FC236}">
                <a16:creationId xmlns:a16="http://schemas.microsoft.com/office/drawing/2014/main" xmlns="" id="{93278616-7C85-48F4-87EC-4EF3A05E452D}"/>
              </a:ext>
            </a:extLst>
          </p:cNvPr>
          <p:cNvSpPr/>
          <p:nvPr/>
        </p:nvSpPr>
        <p:spPr>
          <a:xfrm>
            <a:off x="5840681" y="3766594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100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xmlns="" id="{062B9799-CFF9-47A6-BD76-B85623E5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01" y="3766594"/>
            <a:ext cx="615553" cy="1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计划累计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3" name="Rectangle 79">
            <a:extLst>
              <a:ext uri="{FF2B5EF4-FFF2-40B4-BE49-F238E27FC236}">
                <a16:creationId xmlns:a16="http://schemas.microsoft.com/office/drawing/2014/main" xmlns="" id="{592A6973-36DD-40AE-9DBE-8403EB9BF15A}"/>
              </a:ext>
            </a:extLst>
          </p:cNvPr>
          <p:cNvSpPr/>
          <p:nvPr/>
        </p:nvSpPr>
        <p:spPr>
          <a:xfrm>
            <a:off x="6877001" y="3766594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250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xmlns="" id="{55BD21DF-F0F2-4764-94B8-ECCF793D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01" y="3995194"/>
            <a:ext cx="461665" cy="1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完工数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5" name="Rectangle 81">
            <a:extLst>
              <a:ext uri="{FF2B5EF4-FFF2-40B4-BE49-F238E27FC236}">
                <a16:creationId xmlns:a16="http://schemas.microsoft.com/office/drawing/2014/main" xmlns="" id="{62F1241F-138E-42FB-B5B5-B09808F38BC1}"/>
              </a:ext>
            </a:extLst>
          </p:cNvPr>
          <p:cNvSpPr/>
          <p:nvPr/>
        </p:nvSpPr>
        <p:spPr>
          <a:xfrm>
            <a:off x="5840681" y="3995194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102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2428C69C-7F96-4E1A-8048-AC1F95F30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01" y="4263816"/>
            <a:ext cx="461665" cy="1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差异数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7" name="Rectangle 85">
            <a:extLst>
              <a:ext uri="{FF2B5EF4-FFF2-40B4-BE49-F238E27FC236}">
                <a16:creationId xmlns:a16="http://schemas.microsoft.com/office/drawing/2014/main" xmlns="" id="{833A7BEB-BE32-4CFE-8F5C-EAD8AB194CCB}"/>
              </a:ext>
            </a:extLst>
          </p:cNvPr>
          <p:cNvSpPr/>
          <p:nvPr/>
        </p:nvSpPr>
        <p:spPr>
          <a:xfrm>
            <a:off x="5840681" y="4263816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2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xmlns="" id="{B5D00CCC-F50C-4798-9746-6BCC8F6F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01" y="4263816"/>
            <a:ext cx="615553" cy="1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差异累计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9" name="Rectangle 87">
            <a:extLst>
              <a:ext uri="{FF2B5EF4-FFF2-40B4-BE49-F238E27FC236}">
                <a16:creationId xmlns:a16="http://schemas.microsoft.com/office/drawing/2014/main" xmlns="" id="{D8C73985-541D-432A-BFE5-E82E13E49336}"/>
              </a:ext>
            </a:extLst>
          </p:cNvPr>
          <p:cNvSpPr/>
          <p:nvPr/>
        </p:nvSpPr>
        <p:spPr>
          <a:xfrm>
            <a:off x="6877001" y="4263816"/>
            <a:ext cx="381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10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xmlns="" id="{09EDB82F-601B-4AF7-8691-CE124E56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4" y="4561691"/>
            <a:ext cx="615553" cy="1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实绩看板</a:t>
            </a:r>
          </a:p>
        </p:txBody>
      </p:sp>
      <p:sp>
        <p:nvSpPr>
          <p:cNvPr id="41" name="文本框 70">
            <a:extLst>
              <a:ext uri="{FF2B5EF4-FFF2-40B4-BE49-F238E27FC236}">
                <a16:creationId xmlns:a16="http://schemas.microsoft.com/office/drawing/2014/main" xmlns="" id="{DBB0D1A1-8424-4DC1-8CAE-DA113986F15B}"/>
              </a:ext>
            </a:extLst>
          </p:cNvPr>
          <p:cNvSpPr txBox="1"/>
          <p:nvPr/>
        </p:nvSpPr>
        <p:spPr>
          <a:xfrm>
            <a:off x="3540995" y="5473082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……</a:t>
            </a:r>
            <a:endParaRPr lang="zh-CN" altLang="en-US" sz="1400" b="1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AA6AB707-F87E-4D3F-8277-31157F9D083F}"/>
              </a:ext>
            </a:extLst>
          </p:cNvPr>
          <p:cNvGrpSpPr/>
          <p:nvPr/>
        </p:nvGrpSpPr>
        <p:grpSpPr>
          <a:xfrm>
            <a:off x="1850765" y="5148193"/>
            <a:ext cx="6448445" cy="388691"/>
            <a:chOff x="2967327" y="5072420"/>
            <a:chExt cx="6448445" cy="388691"/>
          </a:xfrm>
        </p:grpSpPr>
        <p:pic>
          <p:nvPicPr>
            <p:cNvPr id="49" name="Picture 96" descr="car1">
              <a:extLst>
                <a:ext uri="{FF2B5EF4-FFF2-40B4-BE49-F238E27FC236}">
                  <a16:creationId xmlns:a16="http://schemas.microsoft.com/office/drawing/2014/main" xmlns="" id="{346C5C90-BD51-46D5-8552-D50ABFC13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327" y="5097256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50" name="Picture 48" descr="car2">
              <a:extLst>
                <a:ext uri="{FF2B5EF4-FFF2-40B4-BE49-F238E27FC236}">
                  <a16:creationId xmlns:a16="http://schemas.microsoft.com/office/drawing/2014/main" xmlns="" id="{FD5DE6AE-DEF4-435B-8306-FA7E582E2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488" y="5103923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51" name="Picture 48" descr="car2">
              <a:extLst>
                <a:ext uri="{FF2B5EF4-FFF2-40B4-BE49-F238E27FC236}">
                  <a16:creationId xmlns:a16="http://schemas.microsoft.com/office/drawing/2014/main" xmlns="" id="{9C83C72C-58E9-40FE-87A6-C82C130A7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1148" y="5103923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52" name="Picture 48" descr="car2">
              <a:extLst>
                <a:ext uri="{FF2B5EF4-FFF2-40B4-BE49-F238E27FC236}">
                  <a16:creationId xmlns:a16="http://schemas.microsoft.com/office/drawing/2014/main" xmlns="" id="{07F0B9BB-4623-4DF6-A339-67F091040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1805" y="5074465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53" name="Picture 48" descr="car2">
              <a:extLst>
                <a:ext uri="{FF2B5EF4-FFF2-40B4-BE49-F238E27FC236}">
                  <a16:creationId xmlns:a16="http://schemas.microsoft.com/office/drawing/2014/main" xmlns="" id="{3E5522AF-EC8A-4B3B-97A3-97BE83A84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5329" y="5072420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54" name="Picture 96" descr="car1">
              <a:extLst>
                <a:ext uri="{FF2B5EF4-FFF2-40B4-BE49-F238E27FC236}">
                  <a16:creationId xmlns:a16="http://schemas.microsoft.com/office/drawing/2014/main" xmlns="" id="{E86D4F90-7F9E-4084-ACD2-82402A8A6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167" y="5088484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55" name="Picture 96" descr="car1">
              <a:extLst>
                <a:ext uri="{FF2B5EF4-FFF2-40B4-BE49-F238E27FC236}">
                  <a16:creationId xmlns:a16="http://schemas.microsoft.com/office/drawing/2014/main" xmlns="" id="{3D5157F4-88A7-4536-A2D8-E469BB5B9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6303" y="5088484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56" name="Picture 96" descr="car1">
              <a:extLst>
                <a:ext uri="{FF2B5EF4-FFF2-40B4-BE49-F238E27FC236}">
                  <a16:creationId xmlns:a16="http://schemas.microsoft.com/office/drawing/2014/main" xmlns="" id="{843EEE80-E418-4C25-BEB9-B04EF8924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6394" y="5089397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57" name="Picture 48" descr="car2">
              <a:extLst>
                <a:ext uri="{FF2B5EF4-FFF2-40B4-BE49-F238E27FC236}">
                  <a16:creationId xmlns:a16="http://schemas.microsoft.com/office/drawing/2014/main" xmlns="" id="{25D873FE-E681-47B4-B35C-B8216E75D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14443" y="5091346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58" name="Picture 48" descr="car2">
              <a:extLst>
                <a:ext uri="{FF2B5EF4-FFF2-40B4-BE49-F238E27FC236}">
                  <a16:creationId xmlns:a16="http://schemas.microsoft.com/office/drawing/2014/main" xmlns="" id="{8BEB8E24-9076-478B-8FD0-759ED3975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53772" y="5090580"/>
              <a:ext cx="762000" cy="357188"/>
            </a:xfrm>
            <a:prstGeom prst="rect">
              <a:avLst/>
            </a:prstGeom>
            <a:noFill/>
          </p:spPr>
        </p:pic>
      </p:grpSp>
      <p:sp>
        <p:nvSpPr>
          <p:cNvPr id="59" name="TextBox 34">
            <a:extLst>
              <a:ext uri="{FF2B5EF4-FFF2-40B4-BE49-F238E27FC236}">
                <a16:creationId xmlns:a16="http://schemas.microsoft.com/office/drawing/2014/main" xmlns="" id="{A6A75B50-F33B-44E4-AC2D-6FA7829F92C7}"/>
              </a:ext>
            </a:extLst>
          </p:cNvPr>
          <p:cNvSpPr txBox="1"/>
          <p:nvPr/>
        </p:nvSpPr>
        <p:spPr>
          <a:xfrm>
            <a:off x="1154977" y="1379962"/>
            <a:ext cx="5314586" cy="202106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285750" indent="-285750" algn="l">
              <a:lnSpc>
                <a:spcPts val="2200"/>
              </a:lnSpc>
              <a:buFont typeface="Wingdings" panose="05000000000000000000" pitchFamily="2" charset="2"/>
              <a:buChar char="l"/>
              <a:tabLst>
                <a:tab pos="190500" algn="l"/>
                <a:tab pos="419100" algn="l"/>
                <a:tab pos="431800" algn="l"/>
                <a:tab pos="495300" algn="l"/>
                <a:tab pos="520700" algn="l"/>
                <a:tab pos="723900" algn="l"/>
                <a:tab pos="2374900" algn="l"/>
                <a:tab pos="3314700" algn="l"/>
              </a:tabLs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通过条码扫描或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RFID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方式读取车身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VIN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，确定车辆位置，实现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每台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车辆从焊装上线到总装下线全过程跟踪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管理，实时掌握车辆加工及流转状况。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18" charset="0"/>
            </a:endParaRPr>
          </a:p>
          <a:p>
            <a:pPr marL="285750" indent="-285750" algn="l">
              <a:lnSpc>
                <a:spcPts val="2200"/>
              </a:lnSpc>
              <a:buFont typeface="Wingdings" panose="05000000000000000000" pitchFamily="2" charset="2"/>
              <a:buChar char="l"/>
              <a:tabLst>
                <a:tab pos="190500" algn="l"/>
                <a:tab pos="419100" algn="l"/>
                <a:tab pos="431800" algn="l"/>
                <a:tab pos="495300" algn="l"/>
                <a:tab pos="520700" algn="l"/>
                <a:tab pos="723900" algn="l"/>
                <a:tab pos="2374900" algn="l"/>
                <a:tab pos="3314700" algn="l"/>
              </a:tabLs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实时监控生产进度，包括在线车辆数、下线数、计划完成数等。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18" charset="0"/>
            </a:endParaRPr>
          </a:p>
          <a:p>
            <a:pPr marL="285750" indent="-285750" algn="l">
              <a:lnSpc>
                <a:spcPts val="2200"/>
              </a:lnSpc>
              <a:buFont typeface="Wingdings" panose="05000000000000000000" pitchFamily="2" charset="2"/>
              <a:buChar char="l"/>
              <a:tabLst>
                <a:tab pos="190500" algn="l"/>
                <a:tab pos="419100" algn="l"/>
                <a:tab pos="431800" algn="l"/>
                <a:tab pos="495300" algn="l"/>
                <a:tab pos="520700" algn="l"/>
                <a:tab pos="723900" algn="l"/>
                <a:tab pos="2374900" algn="l"/>
                <a:tab pos="3314700" algn="l"/>
              </a:tabLs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18" charset="0"/>
              </a:rPr>
              <a:t>实时监控车辆队列，并支持对车辆拉入、拉出、报废等操作。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18" charset="0"/>
            </a:endParaRPr>
          </a:p>
          <a:p>
            <a:pPr marL="285750" indent="-285750" algn="l">
              <a:lnSpc>
                <a:spcPts val="2200"/>
              </a:lnSpc>
              <a:buFont typeface="Wingdings" panose="05000000000000000000" pitchFamily="2" charset="2"/>
              <a:buChar char="l"/>
              <a:tabLst>
                <a:tab pos="190500" algn="l"/>
                <a:tab pos="419100" algn="l"/>
                <a:tab pos="431800" algn="l"/>
                <a:tab pos="495300" algn="l"/>
                <a:tab pos="520700" algn="l"/>
                <a:tab pos="723900" algn="l"/>
                <a:tab pos="2374900" algn="l"/>
                <a:tab pos="3314700" algn="l"/>
              </a:tabLst>
              <a:defRPr/>
            </a:pP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18" charset="0"/>
            </a:endParaRPr>
          </a:p>
          <a:p>
            <a:pPr marL="342900" indent="-342900" algn="l">
              <a:lnSpc>
                <a:spcPts val="2200"/>
              </a:lnSpc>
              <a:tabLst>
                <a:tab pos="190500" algn="l"/>
                <a:tab pos="419100" algn="l"/>
                <a:tab pos="431800" algn="l"/>
                <a:tab pos="495300" algn="l"/>
                <a:tab pos="520700" algn="l"/>
                <a:tab pos="723900" algn="l"/>
                <a:tab pos="2374900" algn="l"/>
                <a:tab pos="3314700" algn="l"/>
              </a:tabLst>
              <a:defRPr/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18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A73411D3-70F2-467F-B911-639B976D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14" y="1250455"/>
            <a:ext cx="4198249" cy="21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08">
            <a:extLst>
              <a:ext uri="{FF2B5EF4-FFF2-40B4-BE49-F238E27FC236}">
                <a16:creationId xmlns:a16="http://schemas.microsoft.com/office/drawing/2014/main" xmlns="" id="{77D96BA6-C4D0-40EC-8E31-53EA0860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879" flipH="1">
            <a:off x="4911676" y="5891280"/>
            <a:ext cx="233857" cy="3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08">
            <a:extLst>
              <a:ext uri="{FF2B5EF4-FFF2-40B4-BE49-F238E27FC236}">
                <a16:creationId xmlns:a16="http://schemas.microsoft.com/office/drawing/2014/main" xmlns="" id="{77D96BA6-C4D0-40EC-8E31-53EA0860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879" flipH="1">
            <a:off x="2079496" y="5815540"/>
            <a:ext cx="233857" cy="3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Barcode voorbeeld">
            <a:extLst>
              <a:ext uri="{FF2B5EF4-FFF2-40B4-BE49-F238E27FC236}">
                <a16:creationId xmlns:a16="http://schemas.microsoft.com/office/drawing/2014/main" xmlns="" id="{5F5D2973-3EB5-414D-B60E-F7965006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93" y="5836907"/>
            <a:ext cx="374617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Barcode voorbeeld">
            <a:extLst>
              <a:ext uri="{FF2B5EF4-FFF2-40B4-BE49-F238E27FC236}">
                <a16:creationId xmlns:a16="http://schemas.microsoft.com/office/drawing/2014/main" xmlns="" id="{5F5D2973-3EB5-414D-B60E-F7965006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71" y="5860258"/>
            <a:ext cx="374617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5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生产</a:t>
            </a:r>
            <a:r>
              <a:rPr lang="zh-CN" altLang="en-US" sz="2400" dirty="0" smtClean="0"/>
              <a:t>指示及防错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5C8AEB9C-3565-4927-A440-FB12D021B164}"/>
              </a:ext>
            </a:extLst>
          </p:cNvPr>
          <p:cNvSpPr/>
          <p:nvPr/>
        </p:nvSpPr>
        <p:spPr>
          <a:xfrm>
            <a:off x="7139914" y="1238031"/>
            <a:ext cx="4357294" cy="252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匹配当前车型及当前工序，实时展示电子作业指示文件，减少纸质文件打印、传递工作量，提高指示文件显示准确性、实时性和效率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可视化作业指示，规范操作流程，操作人员按指示操作，避免误操作、漏操作，提升操作效率，减少质量问题。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支持</a:t>
            </a:r>
            <a:r>
              <a:rPr lang="zh-CN" altLang="zh-CN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现场拧紧设备、加注设备、挤胶设备等的防错</a:t>
            </a: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功能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xmlns="" id="{E9A80A32-9507-4AD5-AAA7-645164B2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32" y="2373143"/>
            <a:ext cx="6846236" cy="129443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2">
            <a:extLst>
              <a:ext uri="{FF2B5EF4-FFF2-40B4-BE49-F238E27FC236}">
                <a16:creationId xmlns:a16="http://schemas.microsoft.com/office/drawing/2014/main" xmlns="" id="{FBC6360D-77E8-401E-BF64-D428ED14D184}"/>
              </a:ext>
            </a:extLst>
          </p:cNvPr>
          <p:cNvSpPr txBox="1"/>
          <p:nvPr/>
        </p:nvSpPr>
        <p:spPr bwMode="auto">
          <a:xfrm>
            <a:off x="484329" y="1282848"/>
            <a:ext cx="6426200" cy="104298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>
            <a:solidFill>
              <a:srgbClr val="44546A">
                <a:lumMod val="75000"/>
              </a:srgbClr>
            </a:solidFill>
            <a:prstDash val="dash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0" kern="0" dirty="0">
              <a:solidFill>
                <a:sysClr val="windowText" lastClr="0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0" kern="0" dirty="0">
              <a:solidFill>
                <a:sysClr val="windowText" lastClr="0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0" kern="0" dirty="0">
              <a:solidFill>
                <a:sysClr val="windowText" lastClr="0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91" name="Picture 28" descr="服务器">
            <a:extLst>
              <a:ext uri="{FF2B5EF4-FFF2-40B4-BE49-F238E27FC236}">
                <a16:creationId xmlns:a16="http://schemas.microsoft.com/office/drawing/2014/main" xmlns="" id="{AFDC4B0C-CF29-49EB-8B42-56350417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5" y="3718878"/>
            <a:ext cx="708786" cy="6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1">
            <a:extLst>
              <a:ext uri="{FF2B5EF4-FFF2-40B4-BE49-F238E27FC236}">
                <a16:creationId xmlns:a16="http://schemas.microsoft.com/office/drawing/2014/main" xmlns="" id="{8D26B13B-0C2A-4CB9-84B4-9019FDBAD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54" y="1462235"/>
            <a:ext cx="2651125" cy="760413"/>
          </a:xfrm>
          <a:prstGeom prst="rect">
            <a:avLst/>
          </a:prstGeom>
          <a:solidFill>
            <a:srgbClr val="2A5682"/>
          </a:solidFill>
          <a:ln>
            <a:noFill/>
          </a:ln>
          <a:effectLst>
            <a:prstShdw prst="shdw17" dist="17961" dir="2700000">
              <a:srgbClr val="2A568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sz="16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精确指令下达：</a:t>
            </a:r>
            <a:endParaRPr lang="en-US" altLang="zh-CN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对人、设备下达操作指示，</a:t>
            </a:r>
            <a:endParaRPr lang="en-US" altLang="zh-CN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在准确的时间准确的做事。</a:t>
            </a:r>
            <a:endParaRPr lang="en-US" altLang="zh-CN" dirty="0"/>
          </a:p>
        </p:txBody>
      </p:sp>
      <p:sp>
        <p:nvSpPr>
          <p:cNvPr id="93" name="TextBox 1">
            <a:extLst>
              <a:ext uri="{FF2B5EF4-FFF2-40B4-BE49-F238E27FC236}">
                <a16:creationId xmlns:a16="http://schemas.microsoft.com/office/drawing/2014/main" xmlns="" id="{B9A67B75-900D-4F50-BFED-36A345751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429" y="1462235"/>
            <a:ext cx="1955800" cy="760413"/>
          </a:xfrm>
          <a:prstGeom prst="rect">
            <a:avLst/>
          </a:prstGeom>
          <a:solidFill>
            <a:srgbClr val="D7712B">
              <a:lumMod val="40000"/>
              <a:lumOff val="60000"/>
            </a:srgbClr>
          </a:solidFill>
          <a:ln>
            <a:noFill/>
          </a:ln>
          <a:effectLst>
            <a:prstShdw prst="shdw17" dist="17961" dir="2700000">
              <a:srgbClr val="2A568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sz="16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时间遵守</a:t>
            </a:r>
            <a:endParaRPr lang="en-US" altLang="zh-CN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顺序遵守</a:t>
            </a:r>
            <a:endParaRPr lang="en-US" altLang="zh-CN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在制过程质量控制</a:t>
            </a:r>
            <a:endParaRPr lang="en-US" altLang="zh-CN" dirty="0"/>
          </a:p>
        </p:txBody>
      </p:sp>
      <p:sp>
        <p:nvSpPr>
          <p:cNvPr id="94" name="右箭头 86">
            <a:extLst>
              <a:ext uri="{FF2B5EF4-FFF2-40B4-BE49-F238E27FC236}">
                <a16:creationId xmlns:a16="http://schemas.microsoft.com/office/drawing/2014/main" xmlns="" id="{1A79FAD5-FB59-4F47-A728-7D43EB7B29F5}"/>
              </a:ext>
            </a:extLst>
          </p:cNvPr>
          <p:cNvSpPr/>
          <p:nvPr/>
        </p:nvSpPr>
        <p:spPr bwMode="auto">
          <a:xfrm>
            <a:off x="3584716" y="1701948"/>
            <a:ext cx="912813" cy="419100"/>
          </a:xfrm>
          <a:prstGeom prst="rightArrow">
            <a:avLst/>
          </a:prstGeom>
          <a:solidFill>
            <a:srgbClr val="D7712B">
              <a:lumMod val="75000"/>
            </a:srgbClr>
          </a:solidFill>
          <a:ln w="25400" cap="flat" cmpd="sng" algn="ctr">
            <a:solidFill>
              <a:srgbClr val="D7712B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rgbClr val="FFFFFF"/>
              </a:solidFill>
              <a:latin typeface="Calibri"/>
              <a:ea typeface="宋体"/>
            </a:endParaRPr>
          </a:p>
        </p:txBody>
      </p:sp>
      <p:sp>
        <p:nvSpPr>
          <p:cNvPr id="95" name="TextBox 1">
            <a:extLst>
              <a:ext uri="{FF2B5EF4-FFF2-40B4-BE49-F238E27FC236}">
                <a16:creationId xmlns:a16="http://schemas.microsoft.com/office/drawing/2014/main" xmlns="" id="{5104BFD1-C1A2-4CA4-B2D6-2D6C0E3C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732" y="4433970"/>
            <a:ext cx="785812" cy="258763"/>
          </a:xfrm>
          <a:prstGeom prst="rect">
            <a:avLst/>
          </a:prstGeom>
          <a:solidFill>
            <a:srgbClr val="2A5682"/>
          </a:solidFill>
          <a:ln>
            <a:noFill/>
          </a:ln>
          <a:effectLst>
            <a:prstShdw prst="shdw17" dist="17961" dir="2700000">
              <a:srgbClr val="2A568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sz="16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/>
              <a:t>生产系统</a:t>
            </a:r>
          </a:p>
        </p:txBody>
      </p:sp>
      <p:sp>
        <p:nvSpPr>
          <p:cNvPr id="96" name="TextBox 1">
            <a:extLst>
              <a:ext uri="{FF2B5EF4-FFF2-40B4-BE49-F238E27FC236}">
                <a16:creationId xmlns:a16="http://schemas.microsoft.com/office/drawing/2014/main" xmlns="" id="{C1ADC0B1-EFEF-482F-AE6B-8B42E621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10" y="3754849"/>
            <a:ext cx="2007980" cy="8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操作员指示：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看板显示操作指示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防止安装错误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1">
            <a:extLst>
              <a:ext uri="{FF2B5EF4-FFF2-40B4-BE49-F238E27FC236}">
                <a16:creationId xmlns:a16="http://schemas.microsoft.com/office/drawing/2014/main" xmlns="" id="{84C0B148-19EE-4283-93AC-C5771E71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397" y="3719915"/>
            <a:ext cx="2693292" cy="11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机器人指示：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每１台的指令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正确时间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正确内容</a:t>
            </a:r>
          </a:p>
        </p:txBody>
      </p:sp>
      <p:sp>
        <p:nvSpPr>
          <p:cNvPr id="98" name="Rectangle 63">
            <a:extLst>
              <a:ext uri="{FF2B5EF4-FFF2-40B4-BE49-F238E27FC236}">
                <a16:creationId xmlns:a16="http://schemas.microsoft.com/office/drawing/2014/main" xmlns="" id="{4323BD00-D5E2-4F13-A8A4-C7ECF25C5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72" y="2598820"/>
            <a:ext cx="3589460" cy="804863"/>
          </a:xfrm>
          <a:prstGeom prst="rect">
            <a:avLst/>
          </a:prstGeom>
          <a:solidFill>
            <a:srgbClr val="DDDDDD"/>
          </a:solidFill>
          <a:ln w="9525">
            <a:solidFill>
              <a:srgbClr val="E7E6E6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0" kern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0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grpSp>
        <p:nvGrpSpPr>
          <p:cNvPr id="99" name="Group 129">
            <a:extLst>
              <a:ext uri="{FF2B5EF4-FFF2-40B4-BE49-F238E27FC236}">
                <a16:creationId xmlns:a16="http://schemas.microsoft.com/office/drawing/2014/main" xmlns="" id="{DF061DBB-597A-4C2D-A391-2C2F218DF60D}"/>
              </a:ext>
            </a:extLst>
          </p:cNvPr>
          <p:cNvGrpSpPr>
            <a:grpSpLocks/>
          </p:cNvGrpSpPr>
          <p:nvPr/>
        </p:nvGrpSpPr>
        <p:grpSpPr bwMode="auto">
          <a:xfrm>
            <a:off x="2030121" y="2479425"/>
            <a:ext cx="358092" cy="418660"/>
            <a:chOff x="1595" y="3342"/>
            <a:chExt cx="262" cy="304"/>
          </a:xfrm>
        </p:grpSpPr>
        <p:sp>
          <p:nvSpPr>
            <p:cNvPr id="100" name="AutoShape 130">
              <a:extLst>
                <a:ext uri="{FF2B5EF4-FFF2-40B4-BE49-F238E27FC236}">
                  <a16:creationId xmlns:a16="http://schemas.microsoft.com/office/drawing/2014/main" xmlns="" id="{04FCF5CE-686B-4C63-A48E-83E0DE74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3342"/>
              <a:ext cx="33" cy="96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1" name="Group 131">
              <a:extLst>
                <a:ext uri="{FF2B5EF4-FFF2-40B4-BE49-F238E27FC236}">
                  <a16:creationId xmlns:a16="http://schemas.microsoft.com/office/drawing/2014/main" xmlns="" id="{1859B419-E0D0-4BAC-9794-11CF60FD7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5" y="3388"/>
              <a:ext cx="262" cy="258"/>
              <a:chOff x="1442" y="3574"/>
              <a:chExt cx="262" cy="258"/>
            </a:xfrm>
          </p:grpSpPr>
          <p:sp>
            <p:nvSpPr>
              <p:cNvPr id="102" name="Freeform 132">
                <a:extLst>
                  <a:ext uri="{FF2B5EF4-FFF2-40B4-BE49-F238E27FC236}">
                    <a16:creationId xmlns:a16="http://schemas.microsoft.com/office/drawing/2014/main" xmlns="" id="{2EF30D97-29A5-4BB8-A9C7-4C96E2E9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3580"/>
                <a:ext cx="237" cy="252"/>
              </a:xfrm>
              <a:custGeom>
                <a:avLst/>
                <a:gdLst>
                  <a:gd name="T0" fmla="*/ 235 w 235"/>
                  <a:gd name="T1" fmla="*/ 64 h 252"/>
                  <a:gd name="T2" fmla="*/ 220 w 235"/>
                  <a:gd name="T3" fmla="*/ 252 h 252"/>
                  <a:gd name="T4" fmla="*/ 220 w 235"/>
                  <a:gd name="T5" fmla="*/ 250 h 252"/>
                  <a:gd name="T6" fmla="*/ 218 w 235"/>
                  <a:gd name="T7" fmla="*/ 250 h 252"/>
                  <a:gd name="T8" fmla="*/ 217 w 235"/>
                  <a:gd name="T9" fmla="*/ 250 h 252"/>
                  <a:gd name="T10" fmla="*/ 215 w 235"/>
                  <a:gd name="T11" fmla="*/ 250 h 252"/>
                  <a:gd name="T12" fmla="*/ 214 w 235"/>
                  <a:gd name="T13" fmla="*/ 249 h 252"/>
                  <a:gd name="T14" fmla="*/ 211 w 235"/>
                  <a:gd name="T15" fmla="*/ 249 h 252"/>
                  <a:gd name="T16" fmla="*/ 209 w 235"/>
                  <a:gd name="T17" fmla="*/ 248 h 252"/>
                  <a:gd name="T18" fmla="*/ 206 w 235"/>
                  <a:gd name="T19" fmla="*/ 248 h 252"/>
                  <a:gd name="T20" fmla="*/ 202 w 235"/>
                  <a:gd name="T21" fmla="*/ 247 h 252"/>
                  <a:gd name="T22" fmla="*/ 198 w 235"/>
                  <a:gd name="T23" fmla="*/ 245 h 252"/>
                  <a:gd name="T24" fmla="*/ 195 w 235"/>
                  <a:gd name="T25" fmla="*/ 245 h 252"/>
                  <a:gd name="T26" fmla="*/ 189 w 235"/>
                  <a:gd name="T27" fmla="*/ 244 h 252"/>
                  <a:gd name="T28" fmla="*/ 185 w 235"/>
                  <a:gd name="T29" fmla="*/ 243 h 252"/>
                  <a:gd name="T30" fmla="*/ 181 w 235"/>
                  <a:gd name="T31" fmla="*/ 241 h 252"/>
                  <a:gd name="T32" fmla="*/ 176 w 235"/>
                  <a:gd name="T33" fmla="*/ 240 h 252"/>
                  <a:gd name="T34" fmla="*/ 170 w 235"/>
                  <a:gd name="T35" fmla="*/ 239 h 252"/>
                  <a:gd name="T36" fmla="*/ 166 w 235"/>
                  <a:gd name="T37" fmla="*/ 238 h 252"/>
                  <a:gd name="T38" fmla="*/ 160 w 235"/>
                  <a:gd name="T39" fmla="*/ 236 h 252"/>
                  <a:gd name="T40" fmla="*/ 155 w 235"/>
                  <a:gd name="T41" fmla="*/ 234 h 252"/>
                  <a:gd name="T42" fmla="*/ 149 w 235"/>
                  <a:gd name="T43" fmla="*/ 233 h 252"/>
                  <a:gd name="T44" fmla="*/ 143 w 235"/>
                  <a:gd name="T45" fmla="*/ 231 h 252"/>
                  <a:gd name="T46" fmla="*/ 137 w 235"/>
                  <a:gd name="T47" fmla="*/ 230 h 252"/>
                  <a:gd name="T48" fmla="*/ 132 w 235"/>
                  <a:gd name="T49" fmla="*/ 227 h 252"/>
                  <a:gd name="T50" fmla="*/ 126 w 235"/>
                  <a:gd name="T51" fmla="*/ 226 h 252"/>
                  <a:gd name="T52" fmla="*/ 121 w 235"/>
                  <a:gd name="T53" fmla="*/ 225 h 252"/>
                  <a:gd name="T54" fmla="*/ 115 w 235"/>
                  <a:gd name="T55" fmla="*/ 224 h 252"/>
                  <a:gd name="T56" fmla="*/ 108 w 235"/>
                  <a:gd name="T57" fmla="*/ 221 h 252"/>
                  <a:gd name="T58" fmla="*/ 103 w 235"/>
                  <a:gd name="T59" fmla="*/ 220 h 252"/>
                  <a:gd name="T60" fmla="*/ 100 w 235"/>
                  <a:gd name="T61" fmla="*/ 219 h 252"/>
                  <a:gd name="T62" fmla="*/ 94 w 235"/>
                  <a:gd name="T63" fmla="*/ 217 h 252"/>
                  <a:gd name="T64" fmla="*/ 88 w 235"/>
                  <a:gd name="T65" fmla="*/ 215 h 252"/>
                  <a:gd name="T66" fmla="*/ 82 w 235"/>
                  <a:gd name="T67" fmla="*/ 214 h 252"/>
                  <a:gd name="T68" fmla="*/ 75 w 235"/>
                  <a:gd name="T69" fmla="*/ 211 h 252"/>
                  <a:gd name="T70" fmla="*/ 70 w 235"/>
                  <a:gd name="T71" fmla="*/ 210 h 252"/>
                  <a:gd name="T72" fmla="*/ 64 w 235"/>
                  <a:gd name="T73" fmla="*/ 207 h 252"/>
                  <a:gd name="T74" fmla="*/ 59 w 235"/>
                  <a:gd name="T75" fmla="*/ 205 h 252"/>
                  <a:gd name="T76" fmla="*/ 53 w 235"/>
                  <a:gd name="T77" fmla="*/ 203 h 252"/>
                  <a:gd name="T78" fmla="*/ 48 w 235"/>
                  <a:gd name="T79" fmla="*/ 201 h 252"/>
                  <a:gd name="T80" fmla="*/ 42 w 235"/>
                  <a:gd name="T81" fmla="*/ 200 h 252"/>
                  <a:gd name="T82" fmla="*/ 37 w 235"/>
                  <a:gd name="T83" fmla="*/ 197 h 252"/>
                  <a:gd name="T84" fmla="*/ 33 w 235"/>
                  <a:gd name="T85" fmla="*/ 196 h 252"/>
                  <a:gd name="T86" fmla="*/ 28 w 235"/>
                  <a:gd name="T87" fmla="*/ 193 h 252"/>
                  <a:gd name="T88" fmla="*/ 24 w 235"/>
                  <a:gd name="T89" fmla="*/ 192 h 252"/>
                  <a:gd name="T90" fmla="*/ 20 w 235"/>
                  <a:gd name="T91" fmla="*/ 189 h 252"/>
                  <a:gd name="T92" fmla="*/ 16 w 235"/>
                  <a:gd name="T93" fmla="*/ 188 h 252"/>
                  <a:gd name="T94" fmla="*/ 13 w 235"/>
                  <a:gd name="T95" fmla="*/ 187 h 252"/>
                  <a:gd name="T96" fmla="*/ 11 w 235"/>
                  <a:gd name="T97" fmla="*/ 186 h 252"/>
                  <a:gd name="T98" fmla="*/ 8 w 235"/>
                  <a:gd name="T99" fmla="*/ 184 h 252"/>
                  <a:gd name="T100" fmla="*/ 5 w 235"/>
                  <a:gd name="T101" fmla="*/ 183 h 252"/>
                  <a:gd name="T102" fmla="*/ 4 w 235"/>
                  <a:gd name="T103" fmla="*/ 183 h 252"/>
                  <a:gd name="T104" fmla="*/ 2 w 235"/>
                  <a:gd name="T105" fmla="*/ 182 h 252"/>
                  <a:gd name="T106" fmla="*/ 1 w 235"/>
                  <a:gd name="T107" fmla="*/ 182 h 252"/>
                  <a:gd name="T108" fmla="*/ 1 w 235"/>
                  <a:gd name="T109" fmla="*/ 182 h 252"/>
                  <a:gd name="T110" fmla="*/ 0 w 235"/>
                  <a:gd name="T111" fmla="*/ 182 h 252"/>
                  <a:gd name="T112" fmla="*/ 15 w 235"/>
                  <a:gd name="T113" fmla="*/ 0 h 2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5"/>
                  <a:gd name="T172" fmla="*/ 0 h 252"/>
                  <a:gd name="T173" fmla="*/ 235 w 235"/>
                  <a:gd name="T174" fmla="*/ 252 h 2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5" h="252">
                    <a:moveTo>
                      <a:pt x="15" y="0"/>
                    </a:moveTo>
                    <a:lnTo>
                      <a:pt x="235" y="64"/>
                    </a:lnTo>
                    <a:lnTo>
                      <a:pt x="220" y="252"/>
                    </a:lnTo>
                    <a:lnTo>
                      <a:pt x="220" y="250"/>
                    </a:lnTo>
                    <a:lnTo>
                      <a:pt x="218" y="250"/>
                    </a:lnTo>
                    <a:lnTo>
                      <a:pt x="217" y="250"/>
                    </a:lnTo>
                    <a:lnTo>
                      <a:pt x="215" y="250"/>
                    </a:lnTo>
                    <a:lnTo>
                      <a:pt x="214" y="250"/>
                    </a:lnTo>
                    <a:lnTo>
                      <a:pt x="214" y="249"/>
                    </a:lnTo>
                    <a:lnTo>
                      <a:pt x="213" y="249"/>
                    </a:lnTo>
                    <a:lnTo>
                      <a:pt x="211" y="249"/>
                    </a:lnTo>
                    <a:lnTo>
                      <a:pt x="210" y="249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6" y="248"/>
                    </a:lnTo>
                    <a:lnTo>
                      <a:pt x="203" y="247"/>
                    </a:lnTo>
                    <a:lnTo>
                      <a:pt x="202" y="247"/>
                    </a:lnTo>
                    <a:lnTo>
                      <a:pt x="200" y="247"/>
                    </a:lnTo>
                    <a:lnTo>
                      <a:pt x="198" y="245"/>
                    </a:lnTo>
                    <a:lnTo>
                      <a:pt x="196" y="245"/>
                    </a:lnTo>
                    <a:lnTo>
                      <a:pt x="195" y="245"/>
                    </a:lnTo>
                    <a:lnTo>
                      <a:pt x="192" y="244"/>
                    </a:lnTo>
                    <a:lnTo>
                      <a:pt x="189" y="244"/>
                    </a:lnTo>
                    <a:lnTo>
                      <a:pt x="188" y="243"/>
                    </a:lnTo>
                    <a:lnTo>
                      <a:pt x="185" y="243"/>
                    </a:lnTo>
                    <a:lnTo>
                      <a:pt x="182" y="241"/>
                    </a:lnTo>
                    <a:lnTo>
                      <a:pt x="181" y="241"/>
                    </a:lnTo>
                    <a:lnTo>
                      <a:pt x="178" y="240"/>
                    </a:lnTo>
                    <a:lnTo>
                      <a:pt x="176" y="240"/>
                    </a:lnTo>
                    <a:lnTo>
                      <a:pt x="173" y="239"/>
                    </a:lnTo>
                    <a:lnTo>
                      <a:pt x="170" y="239"/>
                    </a:lnTo>
                    <a:lnTo>
                      <a:pt x="169" y="238"/>
                    </a:lnTo>
                    <a:lnTo>
                      <a:pt x="166" y="238"/>
                    </a:lnTo>
                    <a:lnTo>
                      <a:pt x="163" y="236"/>
                    </a:lnTo>
                    <a:lnTo>
                      <a:pt x="160" y="236"/>
                    </a:lnTo>
                    <a:lnTo>
                      <a:pt x="158" y="235"/>
                    </a:lnTo>
                    <a:lnTo>
                      <a:pt x="155" y="234"/>
                    </a:lnTo>
                    <a:lnTo>
                      <a:pt x="152" y="234"/>
                    </a:lnTo>
                    <a:lnTo>
                      <a:pt x="149" y="233"/>
                    </a:lnTo>
                    <a:lnTo>
                      <a:pt x="147" y="233"/>
                    </a:lnTo>
                    <a:lnTo>
                      <a:pt x="143" y="231"/>
                    </a:lnTo>
                    <a:lnTo>
                      <a:pt x="140" y="230"/>
                    </a:lnTo>
                    <a:lnTo>
                      <a:pt x="137" y="230"/>
                    </a:lnTo>
                    <a:lnTo>
                      <a:pt x="134" y="229"/>
                    </a:lnTo>
                    <a:lnTo>
                      <a:pt x="132" y="227"/>
                    </a:lnTo>
                    <a:lnTo>
                      <a:pt x="129" y="227"/>
                    </a:lnTo>
                    <a:lnTo>
                      <a:pt x="126" y="226"/>
                    </a:lnTo>
                    <a:lnTo>
                      <a:pt x="123" y="226"/>
                    </a:lnTo>
                    <a:lnTo>
                      <a:pt x="121" y="225"/>
                    </a:lnTo>
                    <a:lnTo>
                      <a:pt x="118" y="224"/>
                    </a:lnTo>
                    <a:lnTo>
                      <a:pt x="115" y="224"/>
                    </a:lnTo>
                    <a:lnTo>
                      <a:pt x="111" y="222"/>
                    </a:lnTo>
                    <a:lnTo>
                      <a:pt x="108" y="221"/>
                    </a:lnTo>
                    <a:lnTo>
                      <a:pt x="105" y="221"/>
                    </a:lnTo>
                    <a:lnTo>
                      <a:pt x="103" y="220"/>
                    </a:lnTo>
                    <a:lnTo>
                      <a:pt x="100" y="219"/>
                    </a:lnTo>
                    <a:lnTo>
                      <a:pt x="97" y="219"/>
                    </a:lnTo>
                    <a:lnTo>
                      <a:pt x="94" y="217"/>
                    </a:lnTo>
                    <a:lnTo>
                      <a:pt x="90" y="216"/>
                    </a:lnTo>
                    <a:lnTo>
                      <a:pt x="88" y="215"/>
                    </a:lnTo>
                    <a:lnTo>
                      <a:pt x="85" y="215"/>
                    </a:lnTo>
                    <a:lnTo>
                      <a:pt x="82" y="214"/>
                    </a:lnTo>
                    <a:lnTo>
                      <a:pt x="78" y="212"/>
                    </a:lnTo>
                    <a:lnTo>
                      <a:pt x="75" y="211"/>
                    </a:lnTo>
                    <a:lnTo>
                      <a:pt x="72" y="210"/>
                    </a:lnTo>
                    <a:lnTo>
                      <a:pt x="70" y="210"/>
                    </a:lnTo>
                    <a:lnTo>
                      <a:pt x="67" y="208"/>
                    </a:lnTo>
                    <a:lnTo>
                      <a:pt x="64" y="207"/>
                    </a:lnTo>
                    <a:lnTo>
                      <a:pt x="61" y="206"/>
                    </a:lnTo>
                    <a:lnTo>
                      <a:pt x="59" y="205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0" y="202"/>
                    </a:lnTo>
                    <a:lnTo>
                      <a:pt x="48" y="201"/>
                    </a:lnTo>
                    <a:lnTo>
                      <a:pt x="45" y="200"/>
                    </a:lnTo>
                    <a:lnTo>
                      <a:pt x="42" y="200"/>
                    </a:lnTo>
                    <a:lnTo>
                      <a:pt x="39" y="198"/>
                    </a:lnTo>
                    <a:lnTo>
                      <a:pt x="37" y="197"/>
                    </a:lnTo>
                    <a:lnTo>
                      <a:pt x="35" y="196"/>
                    </a:lnTo>
                    <a:lnTo>
                      <a:pt x="33" y="196"/>
                    </a:lnTo>
                    <a:lnTo>
                      <a:pt x="30" y="194"/>
                    </a:lnTo>
                    <a:lnTo>
                      <a:pt x="28" y="193"/>
                    </a:lnTo>
                    <a:lnTo>
                      <a:pt x="26" y="192"/>
                    </a:lnTo>
                    <a:lnTo>
                      <a:pt x="24" y="192"/>
                    </a:lnTo>
                    <a:lnTo>
                      <a:pt x="22" y="191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6" y="188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2" y="187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8" y="184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3"/>
                    </a:lnTo>
                    <a:lnTo>
                      <a:pt x="2" y="182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B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33">
                <a:extLst>
                  <a:ext uri="{FF2B5EF4-FFF2-40B4-BE49-F238E27FC236}">
                    <a16:creationId xmlns:a16="http://schemas.microsoft.com/office/drawing/2014/main" xmlns="" id="{68D028A6-8AE2-4B9E-90EE-CF53265A6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3602"/>
                <a:ext cx="195" cy="198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A6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34">
                <a:extLst>
                  <a:ext uri="{FF2B5EF4-FFF2-40B4-BE49-F238E27FC236}">
                    <a16:creationId xmlns:a16="http://schemas.microsoft.com/office/drawing/2014/main" xmlns="" id="{111985A3-5350-4536-AE70-37E2E5A02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3635"/>
                <a:ext cx="42" cy="197"/>
              </a:xfrm>
              <a:custGeom>
                <a:avLst/>
                <a:gdLst>
                  <a:gd name="T0" fmla="*/ 39 w 42"/>
                  <a:gd name="T1" fmla="*/ 0 h 197"/>
                  <a:gd name="T2" fmla="*/ 39 w 42"/>
                  <a:gd name="T3" fmla="*/ 0 h 197"/>
                  <a:gd name="T4" fmla="*/ 39 w 42"/>
                  <a:gd name="T5" fmla="*/ 0 h 197"/>
                  <a:gd name="T6" fmla="*/ 39 w 42"/>
                  <a:gd name="T7" fmla="*/ 1 h 197"/>
                  <a:gd name="T8" fmla="*/ 41 w 42"/>
                  <a:gd name="T9" fmla="*/ 2 h 197"/>
                  <a:gd name="T10" fmla="*/ 41 w 42"/>
                  <a:gd name="T11" fmla="*/ 4 h 197"/>
                  <a:gd name="T12" fmla="*/ 41 w 42"/>
                  <a:gd name="T13" fmla="*/ 5 h 197"/>
                  <a:gd name="T14" fmla="*/ 41 w 42"/>
                  <a:gd name="T15" fmla="*/ 7 h 197"/>
                  <a:gd name="T16" fmla="*/ 41 w 42"/>
                  <a:gd name="T17" fmla="*/ 10 h 197"/>
                  <a:gd name="T18" fmla="*/ 41 w 42"/>
                  <a:gd name="T19" fmla="*/ 12 h 197"/>
                  <a:gd name="T20" fmla="*/ 42 w 42"/>
                  <a:gd name="T21" fmla="*/ 15 h 197"/>
                  <a:gd name="T22" fmla="*/ 42 w 42"/>
                  <a:gd name="T23" fmla="*/ 19 h 197"/>
                  <a:gd name="T24" fmla="*/ 42 w 42"/>
                  <a:gd name="T25" fmla="*/ 23 h 197"/>
                  <a:gd name="T26" fmla="*/ 42 w 42"/>
                  <a:gd name="T27" fmla="*/ 26 h 197"/>
                  <a:gd name="T28" fmla="*/ 42 w 42"/>
                  <a:gd name="T29" fmla="*/ 31 h 197"/>
                  <a:gd name="T30" fmla="*/ 42 w 42"/>
                  <a:gd name="T31" fmla="*/ 35 h 197"/>
                  <a:gd name="T32" fmla="*/ 42 w 42"/>
                  <a:gd name="T33" fmla="*/ 40 h 197"/>
                  <a:gd name="T34" fmla="*/ 42 w 42"/>
                  <a:gd name="T35" fmla="*/ 47 h 197"/>
                  <a:gd name="T36" fmla="*/ 42 w 42"/>
                  <a:gd name="T37" fmla="*/ 52 h 197"/>
                  <a:gd name="T38" fmla="*/ 42 w 42"/>
                  <a:gd name="T39" fmla="*/ 57 h 197"/>
                  <a:gd name="T40" fmla="*/ 42 w 42"/>
                  <a:gd name="T41" fmla="*/ 63 h 197"/>
                  <a:gd name="T42" fmla="*/ 42 w 42"/>
                  <a:gd name="T43" fmla="*/ 70 h 197"/>
                  <a:gd name="T44" fmla="*/ 42 w 42"/>
                  <a:gd name="T45" fmla="*/ 77 h 197"/>
                  <a:gd name="T46" fmla="*/ 41 w 42"/>
                  <a:gd name="T47" fmla="*/ 84 h 197"/>
                  <a:gd name="T48" fmla="*/ 41 w 42"/>
                  <a:gd name="T49" fmla="*/ 91 h 197"/>
                  <a:gd name="T50" fmla="*/ 41 w 42"/>
                  <a:gd name="T51" fmla="*/ 95 h 197"/>
                  <a:gd name="T52" fmla="*/ 39 w 42"/>
                  <a:gd name="T53" fmla="*/ 103 h 197"/>
                  <a:gd name="T54" fmla="*/ 39 w 42"/>
                  <a:gd name="T55" fmla="*/ 109 h 197"/>
                  <a:gd name="T56" fmla="*/ 38 w 42"/>
                  <a:gd name="T57" fmla="*/ 117 h 197"/>
                  <a:gd name="T58" fmla="*/ 38 w 42"/>
                  <a:gd name="T59" fmla="*/ 123 h 197"/>
                  <a:gd name="T60" fmla="*/ 37 w 42"/>
                  <a:gd name="T61" fmla="*/ 129 h 197"/>
                  <a:gd name="T62" fmla="*/ 35 w 42"/>
                  <a:gd name="T63" fmla="*/ 136 h 197"/>
                  <a:gd name="T64" fmla="*/ 34 w 42"/>
                  <a:gd name="T65" fmla="*/ 141 h 197"/>
                  <a:gd name="T66" fmla="*/ 33 w 42"/>
                  <a:gd name="T67" fmla="*/ 146 h 197"/>
                  <a:gd name="T68" fmla="*/ 33 w 42"/>
                  <a:gd name="T69" fmla="*/ 151 h 197"/>
                  <a:gd name="T70" fmla="*/ 31 w 42"/>
                  <a:gd name="T71" fmla="*/ 156 h 197"/>
                  <a:gd name="T72" fmla="*/ 30 w 42"/>
                  <a:gd name="T73" fmla="*/ 160 h 197"/>
                  <a:gd name="T74" fmla="*/ 28 w 42"/>
                  <a:gd name="T75" fmla="*/ 164 h 197"/>
                  <a:gd name="T76" fmla="*/ 28 w 42"/>
                  <a:gd name="T77" fmla="*/ 167 h 197"/>
                  <a:gd name="T78" fmla="*/ 27 w 42"/>
                  <a:gd name="T79" fmla="*/ 170 h 197"/>
                  <a:gd name="T80" fmla="*/ 26 w 42"/>
                  <a:gd name="T81" fmla="*/ 174 h 197"/>
                  <a:gd name="T82" fmla="*/ 24 w 42"/>
                  <a:gd name="T83" fmla="*/ 176 h 197"/>
                  <a:gd name="T84" fmla="*/ 24 w 42"/>
                  <a:gd name="T85" fmla="*/ 178 h 197"/>
                  <a:gd name="T86" fmla="*/ 23 w 42"/>
                  <a:gd name="T87" fmla="*/ 180 h 197"/>
                  <a:gd name="T88" fmla="*/ 23 w 42"/>
                  <a:gd name="T89" fmla="*/ 181 h 197"/>
                  <a:gd name="T90" fmla="*/ 23 w 42"/>
                  <a:gd name="T91" fmla="*/ 183 h 197"/>
                  <a:gd name="T92" fmla="*/ 22 w 42"/>
                  <a:gd name="T93" fmla="*/ 184 h 197"/>
                  <a:gd name="T94" fmla="*/ 22 w 42"/>
                  <a:gd name="T95" fmla="*/ 184 h 197"/>
                  <a:gd name="T96" fmla="*/ 22 w 42"/>
                  <a:gd name="T97" fmla="*/ 184 h 197"/>
                  <a:gd name="T98" fmla="*/ 0 w 42"/>
                  <a:gd name="T99" fmla="*/ 197 h 1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"/>
                  <a:gd name="T151" fmla="*/ 0 h 197"/>
                  <a:gd name="T152" fmla="*/ 42 w 42"/>
                  <a:gd name="T153" fmla="*/ 197 h 1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" h="197">
                    <a:moveTo>
                      <a:pt x="15" y="9"/>
                    </a:move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3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2" y="57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7"/>
                    </a:lnTo>
                    <a:lnTo>
                      <a:pt x="42" y="70"/>
                    </a:lnTo>
                    <a:lnTo>
                      <a:pt x="42" y="73"/>
                    </a:lnTo>
                    <a:lnTo>
                      <a:pt x="42" y="77"/>
                    </a:lnTo>
                    <a:lnTo>
                      <a:pt x="42" y="80"/>
                    </a:lnTo>
                    <a:lnTo>
                      <a:pt x="41" y="84"/>
                    </a:lnTo>
                    <a:lnTo>
                      <a:pt x="41" y="87"/>
                    </a:lnTo>
                    <a:lnTo>
                      <a:pt x="41" y="91"/>
                    </a:lnTo>
                    <a:lnTo>
                      <a:pt x="41" y="95"/>
                    </a:lnTo>
                    <a:lnTo>
                      <a:pt x="41" y="99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9"/>
                    </a:lnTo>
                    <a:lnTo>
                      <a:pt x="38" y="113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8" y="123"/>
                    </a:lnTo>
                    <a:lnTo>
                      <a:pt x="37" y="125"/>
                    </a:lnTo>
                    <a:lnTo>
                      <a:pt x="37" y="129"/>
                    </a:lnTo>
                    <a:lnTo>
                      <a:pt x="35" y="132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4" y="141"/>
                    </a:lnTo>
                    <a:lnTo>
                      <a:pt x="34" y="143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3" y="151"/>
                    </a:lnTo>
                    <a:lnTo>
                      <a:pt x="31" y="153"/>
                    </a:lnTo>
                    <a:lnTo>
                      <a:pt x="31" y="156"/>
                    </a:lnTo>
                    <a:lnTo>
                      <a:pt x="30" y="157"/>
                    </a:lnTo>
                    <a:lnTo>
                      <a:pt x="30" y="160"/>
                    </a:lnTo>
                    <a:lnTo>
                      <a:pt x="30" y="162"/>
                    </a:lnTo>
                    <a:lnTo>
                      <a:pt x="28" y="164"/>
                    </a:lnTo>
                    <a:lnTo>
                      <a:pt x="28" y="165"/>
                    </a:lnTo>
                    <a:lnTo>
                      <a:pt x="28" y="167"/>
                    </a:lnTo>
                    <a:lnTo>
                      <a:pt x="27" y="169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4" y="176"/>
                    </a:lnTo>
                    <a:lnTo>
                      <a:pt x="24" y="178"/>
                    </a:lnTo>
                    <a:lnTo>
                      <a:pt x="24" y="179"/>
                    </a:lnTo>
                    <a:lnTo>
                      <a:pt x="23" y="180"/>
                    </a:lnTo>
                    <a:lnTo>
                      <a:pt x="23" y="181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2" y="184"/>
                    </a:lnTo>
                    <a:lnTo>
                      <a:pt x="0" y="19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BDB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35">
                <a:extLst>
                  <a:ext uri="{FF2B5EF4-FFF2-40B4-BE49-F238E27FC236}">
                    <a16:creationId xmlns:a16="http://schemas.microsoft.com/office/drawing/2014/main" xmlns="" id="{21DC45AD-2901-46BD-8210-94907585A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574"/>
                <a:ext cx="244" cy="70"/>
              </a:xfrm>
              <a:custGeom>
                <a:avLst/>
                <a:gdLst>
                  <a:gd name="T0" fmla="*/ 0 w 244"/>
                  <a:gd name="T1" fmla="*/ 6 h 70"/>
                  <a:gd name="T2" fmla="*/ 34 w 244"/>
                  <a:gd name="T3" fmla="*/ 0 h 70"/>
                  <a:gd name="T4" fmla="*/ 244 w 244"/>
                  <a:gd name="T5" fmla="*/ 61 h 70"/>
                  <a:gd name="T6" fmla="*/ 220 w 244"/>
                  <a:gd name="T7" fmla="*/ 70 h 70"/>
                  <a:gd name="T8" fmla="*/ 0 w 244"/>
                  <a:gd name="T9" fmla="*/ 6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70"/>
                  <a:gd name="T17" fmla="*/ 244 w 24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70">
                    <a:moveTo>
                      <a:pt x="0" y="6"/>
                    </a:moveTo>
                    <a:lnTo>
                      <a:pt x="34" y="0"/>
                    </a:lnTo>
                    <a:lnTo>
                      <a:pt x="244" y="61"/>
                    </a:lnTo>
                    <a:lnTo>
                      <a:pt x="22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36">
                <a:extLst>
                  <a:ext uri="{FF2B5EF4-FFF2-40B4-BE49-F238E27FC236}">
                    <a16:creationId xmlns:a16="http://schemas.microsoft.com/office/drawing/2014/main" xmlns="" id="{5F3BD295-9692-4D1B-8C01-F618C70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3605"/>
                <a:ext cx="195" cy="198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D7D3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37">
                <a:extLst>
                  <a:ext uri="{FF2B5EF4-FFF2-40B4-BE49-F238E27FC236}">
                    <a16:creationId xmlns:a16="http://schemas.microsoft.com/office/drawing/2014/main" xmlns="" id="{F696CABB-F118-426F-A7BC-125B4C028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617"/>
                <a:ext cx="81" cy="83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38">
                <a:extLst>
                  <a:ext uri="{FF2B5EF4-FFF2-40B4-BE49-F238E27FC236}">
                    <a16:creationId xmlns:a16="http://schemas.microsoft.com/office/drawing/2014/main" xmlns="" id="{BBD806D5-9FFA-4DD9-B46C-9476782D2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3641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39">
                <a:extLst>
                  <a:ext uri="{FF2B5EF4-FFF2-40B4-BE49-F238E27FC236}">
                    <a16:creationId xmlns:a16="http://schemas.microsoft.com/office/drawing/2014/main" xmlns="" id="{283F5D1F-9EF4-441D-ACF0-3E6C353BA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3685"/>
                <a:ext cx="80" cy="83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40">
                <a:extLst>
                  <a:ext uri="{FF2B5EF4-FFF2-40B4-BE49-F238E27FC236}">
                    <a16:creationId xmlns:a16="http://schemas.microsoft.com/office/drawing/2014/main" xmlns="" id="{625603D3-C4CF-4A83-89F5-FEDC7F47A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3707"/>
                <a:ext cx="81" cy="84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563C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11" name="Group 141">
            <a:extLst>
              <a:ext uri="{FF2B5EF4-FFF2-40B4-BE49-F238E27FC236}">
                <a16:creationId xmlns:a16="http://schemas.microsoft.com/office/drawing/2014/main" xmlns="" id="{41967CDC-634A-4C65-8513-ECC329711F7F}"/>
              </a:ext>
            </a:extLst>
          </p:cNvPr>
          <p:cNvGrpSpPr>
            <a:grpSpLocks/>
          </p:cNvGrpSpPr>
          <p:nvPr/>
        </p:nvGrpSpPr>
        <p:grpSpPr bwMode="auto">
          <a:xfrm>
            <a:off x="3210938" y="2523494"/>
            <a:ext cx="358092" cy="418660"/>
            <a:chOff x="1595" y="3342"/>
            <a:chExt cx="262" cy="304"/>
          </a:xfrm>
        </p:grpSpPr>
        <p:sp>
          <p:nvSpPr>
            <p:cNvPr id="112" name="AutoShape 142">
              <a:extLst>
                <a:ext uri="{FF2B5EF4-FFF2-40B4-BE49-F238E27FC236}">
                  <a16:creationId xmlns:a16="http://schemas.microsoft.com/office/drawing/2014/main" xmlns="" id="{6483835D-BDD7-47B1-90EE-F4DB88B35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3346"/>
              <a:ext cx="33" cy="97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3" name="Group 143">
              <a:extLst>
                <a:ext uri="{FF2B5EF4-FFF2-40B4-BE49-F238E27FC236}">
                  <a16:creationId xmlns:a16="http://schemas.microsoft.com/office/drawing/2014/main" xmlns="" id="{A86D668F-7563-4E4B-AE51-B77150B48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5" y="3388"/>
              <a:ext cx="262" cy="258"/>
              <a:chOff x="1442" y="3574"/>
              <a:chExt cx="262" cy="258"/>
            </a:xfrm>
          </p:grpSpPr>
          <p:sp>
            <p:nvSpPr>
              <p:cNvPr id="114" name="Freeform 144">
                <a:extLst>
                  <a:ext uri="{FF2B5EF4-FFF2-40B4-BE49-F238E27FC236}">
                    <a16:creationId xmlns:a16="http://schemas.microsoft.com/office/drawing/2014/main" xmlns="" id="{2C11F08D-EBF1-422D-BAE3-145E27CE2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3580"/>
                <a:ext cx="237" cy="248"/>
              </a:xfrm>
              <a:custGeom>
                <a:avLst/>
                <a:gdLst>
                  <a:gd name="T0" fmla="*/ 235 w 235"/>
                  <a:gd name="T1" fmla="*/ 64 h 252"/>
                  <a:gd name="T2" fmla="*/ 220 w 235"/>
                  <a:gd name="T3" fmla="*/ 252 h 252"/>
                  <a:gd name="T4" fmla="*/ 220 w 235"/>
                  <a:gd name="T5" fmla="*/ 250 h 252"/>
                  <a:gd name="T6" fmla="*/ 218 w 235"/>
                  <a:gd name="T7" fmla="*/ 250 h 252"/>
                  <a:gd name="T8" fmla="*/ 217 w 235"/>
                  <a:gd name="T9" fmla="*/ 250 h 252"/>
                  <a:gd name="T10" fmla="*/ 215 w 235"/>
                  <a:gd name="T11" fmla="*/ 250 h 252"/>
                  <a:gd name="T12" fmla="*/ 214 w 235"/>
                  <a:gd name="T13" fmla="*/ 249 h 252"/>
                  <a:gd name="T14" fmla="*/ 211 w 235"/>
                  <a:gd name="T15" fmla="*/ 249 h 252"/>
                  <a:gd name="T16" fmla="*/ 209 w 235"/>
                  <a:gd name="T17" fmla="*/ 248 h 252"/>
                  <a:gd name="T18" fmla="*/ 206 w 235"/>
                  <a:gd name="T19" fmla="*/ 248 h 252"/>
                  <a:gd name="T20" fmla="*/ 202 w 235"/>
                  <a:gd name="T21" fmla="*/ 247 h 252"/>
                  <a:gd name="T22" fmla="*/ 198 w 235"/>
                  <a:gd name="T23" fmla="*/ 245 h 252"/>
                  <a:gd name="T24" fmla="*/ 195 w 235"/>
                  <a:gd name="T25" fmla="*/ 245 h 252"/>
                  <a:gd name="T26" fmla="*/ 189 w 235"/>
                  <a:gd name="T27" fmla="*/ 244 h 252"/>
                  <a:gd name="T28" fmla="*/ 185 w 235"/>
                  <a:gd name="T29" fmla="*/ 243 h 252"/>
                  <a:gd name="T30" fmla="*/ 181 w 235"/>
                  <a:gd name="T31" fmla="*/ 241 h 252"/>
                  <a:gd name="T32" fmla="*/ 176 w 235"/>
                  <a:gd name="T33" fmla="*/ 240 h 252"/>
                  <a:gd name="T34" fmla="*/ 170 w 235"/>
                  <a:gd name="T35" fmla="*/ 239 h 252"/>
                  <a:gd name="T36" fmla="*/ 166 w 235"/>
                  <a:gd name="T37" fmla="*/ 238 h 252"/>
                  <a:gd name="T38" fmla="*/ 160 w 235"/>
                  <a:gd name="T39" fmla="*/ 236 h 252"/>
                  <a:gd name="T40" fmla="*/ 155 w 235"/>
                  <a:gd name="T41" fmla="*/ 234 h 252"/>
                  <a:gd name="T42" fmla="*/ 149 w 235"/>
                  <a:gd name="T43" fmla="*/ 233 h 252"/>
                  <a:gd name="T44" fmla="*/ 143 w 235"/>
                  <a:gd name="T45" fmla="*/ 231 h 252"/>
                  <a:gd name="T46" fmla="*/ 137 w 235"/>
                  <a:gd name="T47" fmla="*/ 230 h 252"/>
                  <a:gd name="T48" fmla="*/ 132 w 235"/>
                  <a:gd name="T49" fmla="*/ 227 h 252"/>
                  <a:gd name="T50" fmla="*/ 126 w 235"/>
                  <a:gd name="T51" fmla="*/ 226 h 252"/>
                  <a:gd name="T52" fmla="*/ 121 w 235"/>
                  <a:gd name="T53" fmla="*/ 225 h 252"/>
                  <a:gd name="T54" fmla="*/ 115 w 235"/>
                  <a:gd name="T55" fmla="*/ 224 h 252"/>
                  <a:gd name="T56" fmla="*/ 108 w 235"/>
                  <a:gd name="T57" fmla="*/ 221 h 252"/>
                  <a:gd name="T58" fmla="*/ 103 w 235"/>
                  <a:gd name="T59" fmla="*/ 220 h 252"/>
                  <a:gd name="T60" fmla="*/ 100 w 235"/>
                  <a:gd name="T61" fmla="*/ 219 h 252"/>
                  <a:gd name="T62" fmla="*/ 94 w 235"/>
                  <a:gd name="T63" fmla="*/ 217 h 252"/>
                  <a:gd name="T64" fmla="*/ 88 w 235"/>
                  <a:gd name="T65" fmla="*/ 215 h 252"/>
                  <a:gd name="T66" fmla="*/ 82 w 235"/>
                  <a:gd name="T67" fmla="*/ 214 h 252"/>
                  <a:gd name="T68" fmla="*/ 75 w 235"/>
                  <a:gd name="T69" fmla="*/ 211 h 252"/>
                  <a:gd name="T70" fmla="*/ 70 w 235"/>
                  <a:gd name="T71" fmla="*/ 210 h 252"/>
                  <a:gd name="T72" fmla="*/ 64 w 235"/>
                  <a:gd name="T73" fmla="*/ 207 h 252"/>
                  <a:gd name="T74" fmla="*/ 59 w 235"/>
                  <a:gd name="T75" fmla="*/ 205 h 252"/>
                  <a:gd name="T76" fmla="*/ 53 w 235"/>
                  <a:gd name="T77" fmla="*/ 203 h 252"/>
                  <a:gd name="T78" fmla="*/ 48 w 235"/>
                  <a:gd name="T79" fmla="*/ 201 h 252"/>
                  <a:gd name="T80" fmla="*/ 42 w 235"/>
                  <a:gd name="T81" fmla="*/ 200 h 252"/>
                  <a:gd name="T82" fmla="*/ 37 w 235"/>
                  <a:gd name="T83" fmla="*/ 197 h 252"/>
                  <a:gd name="T84" fmla="*/ 33 w 235"/>
                  <a:gd name="T85" fmla="*/ 196 h 252"/>
                  <a:gd name="T86" fmla="*/ 28 w 235"/>
                  <a:gd name="T87" fmla="*/ 193 h 252"/>
                  <a:gd name="T88" fmla="*/ 24 w 235"/>
                  <a:gd name="T89" fmla="*/ 192 h 252"/>
                  <a:gd name="T90" fmla="*/ 20 w 235"/>
                  <a:gd name="T91" fmla="*/ 189 h 252"/>
                  <a:gd name="T92" fmla="*/ 16 w 235"/>
                  <a:gd name="T93" fmla="*/ 188 h 252"/>
                  <a:gd name="T94" fmla="*/ 13 w 235"/>
                  <a:gd name="T95" fmla="*/ 187 h 252"/>
                  <a:gd name="T96" fmla="*/ 11 w 235"/>
                  <a:gd name="T97" fmla="*/ 186 h 252"/>
                  <a:gd name="T98" fmla="*/ 8 w 235"/>
                  <a:gd name="T99" fmla="*/ 184 h 252"/>
                  <a:gd name="T100" fmla="*/ 5 w 235"/>
                  <a:gd name="T101" fmla="*/ 183 h 252"/>
                  <a:gd name="T102" fmla="*/ 4 w 235"/>
                  <a:gd name="T103" fmla="*/ 183 h 252"/>
                  <a:gd name="T104" fmla="*/ 2 w 235"/>
                  <a:gd name="T105" fmla="*/ 182 h 252"/>
                  <a:gd name="T106" fmla="*/ 1 w 235"/>
                  <a:gd name="T107" fmla="*/ 182 h 252"/>
                  <a:gd name="T108" fmla="*/ 1 w 235"/>
                  <a:gd name="T109" fmla="*/ 182 h 252"/>
                  <a:gd name="T110" fmla="*/ 0 w 235"/>
                  <a:gd name="T111" fmla="*/ 182 h 252"/>
                  <a:gd name="T112" fmla="*/ 15 w 235"/>
                  <a:gd name="T113" fmla="*/ 0 h 2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5"/>
                  <a:gd name="T172" fmla="*/ 0 h 252"/>
                  <a:gd name="T173" fmla="*/ 235 w 235"/>
                  <a:gd name="T174" fmla="*/ 252 h 2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5" h="252">
                    <a:moveTo>
                      <a:pt x="15" y="0"/>
                    </a:moveTo>
                    <a:lnTo>
                      <a:pt x="235" y="64"/>
                    </a:lnTo>
                    <a:lnTo>
                      <a:pt x="220" y="252"/>
                    </a:lnTo>
                    <a:lnTo>
                      <a:pt x="220" y="250"/>
                    </a:lnTo>
                    <a:lnTo>
                      <a:pt x="218" y="250"/>
                    </a:lnTo>
                    <a:lnTo>
                      <a:pt x="217" y="250"/>
                    </a:lnTo>
                    <a:lnTo>
                      <a:pt x="215" y="250"/>
                    </a:lnTo>
                    <a:lnTo>
                      <a:pt x="214" y="250"/>
                    </a:lnTo>
                    <a:lnTo>
                      <a:pt x="214" y="249"/>
                    </a:lnTo>
                    <a:lnTo>
                      <a:pt x="213" y="249"/>
                    </a:lnTo>
                    <a:lnTo>
                      <a:pt x="211" y="249"/>
                    </a:lnTo>
                    <a:lnTo>
                      <a:pt x="210" y="249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6" y="248"/>
                    </a:lnTo>
                    <a:lnTo>
                      <a:pt x="203" y="247"/>
                    </a:lnTo>
                    <a:lnTo>
                      <a:pt x="202" y="247"/>
                    </a:lnTo>
                    <a:lnTo>
                      <a:pt x="200" y="247"/>
                    </a:lnTo>
                    <a:lnTo>
                      <a:pt x="198" y="245"/>
                    </a:lnTo>
                    <a:lnTo>
                      <a:pt x="196" y="245"/>
                    </a:lnTo>
                    <a:lnTo>
                      <a:pt x="195" y="245"/>
                    </a:lnTo>
                    <a:lnTo>
                      <a:pt x="192" y="244"/>
                    </a:lnTo>
                    <a:lnTo>
                      <a:pt x="189" y="244"/>
                    </a:lnTo>
                    <a:lnTo>
                      <a:pt x="188" y="243"/>
                    </a:lnTo>
                    <a:lnTo>
                      <a:pt x="185" y="243"/>
                    </a:lnTo>
                    <a:lnTo>
                      <a:pt x="182" y="241"/>
                    </a:lnTo>
                    <a:lnTo>
                      <a:pt x="181" y="241"/>
                    </a:lnTo>
                    <a:lnTo>
                      <a:pt x="178" y="240"/>
                    </a:lnTo>
                    <a:lnTo>
                      <a:pt x="176" y="240"/>
                    </a:lnTo>
                    <a:lnTo>
                      <a:pt x="173" y="239"/>
                    </a:lnTo>
                    <a:lnTo>
                      <a:pt x="170" y="239"/>
                    </a:lnTo>
                    <a:lnTo>
                      <a:pt x="169" y="238"/>
                    </a:lnTo>
                    <a:lnTo>
                      <a:pt x="166" y="238"/>
                    </a:lnTo>
                    <a:lnTo>
                      <a:pt x="163" y="236"/>
                    </a:lnTo>
                    <a:lnTo>
                      <a:pt x="160" y="236"/>
                    </a:lnTo>
                    <a:lnTo>
                      <a:pt x="158" y="235"/>
                    </a:lnTo>
                    <a:lnTo>
                      <a:pt x="155" y="234"/>
                    </a:lnTo>
                    <a:lnTo>
                      <a:pt x="152" y="234"/>
                    </a:lnTo>
                    <a:lnTo>
                      <a:pt x="149" y="233"/>
                    </a:lnTo>
                    <a:lnTo>
                      <a:pt x="147" y="233"/>
                    </a:lnTo>
                    <a:lnTo>
                      <a:pt x="143" y="231"/>
                    </a:lnTo>
                    <a:lnTo>
                      <a:pt x="140" y="230"/>
                    </a:lnTo>
                    <a:lnTo>
                      <a:pt x="137" y="230"/>
                    </a:lnTo>
                    <a:lnTo>
                      <a:pt x="134" y="229"/>
                    </a:lnTo>
                    <a:lnTo>
                      <a:pt x="132" y="227"/>
                    </a:lnTo>
                    <a:lnTo>
                      <a:pt x="129" y="227"/>
                    </a:lnTo>
                    <a:lnTo>
                      <a:pt x="126" y="226"/>
                    </a:lnTo>
                    <a:lnTo>
                      <a:pt x="123" y="226"/>
                    </a:lnTo>
                    <a:lnTo>
                      <a:pt x="121" y="225"/>
                    </a:lnTo>
                    <a:lnTo>
                      <a:pt x="118" y="224"/>
                    </a:lnTo>
                    <a:lnTo>
                      <a:pt x="115" y="224"/>
                    </a:lnTo>
                    <a:lnTo>
                      <a:pt x="111" y="222"/>
                    </a:lnTo>
                    <a:lnTo>
                      <a:pt x="108" y="221"/>
                    </a:lnTo>
                    <a:lnTo>
                      <a:pt x="105" y="221"/>
                    </a:lnTo>
                    <a:lnTo>
                      <a:pt x="103" y="220"/>
                    </a:lnTo>
                    <a:lnTo>
                      <a:pt x="100" y="219"/>
                    </a:lnTo>
                    <a:lnTo>
                      <a:pt x="97" y="219"/>
                    </a:lnTo>
                    <a:lnTo>
                      <a:pt x="94" y="217"/>
                    </a:lnTo>
                    <a:lnTo>
                      <a:pt x="90" y="216"/>
                    </a:lnTo>
                    <a:lnTo>
                      <a:pt x="88" y="215"/>
                    </a:lnTo>
                    <a:lnTo>
                      <a:pt x="85" y="215"/>
                    </a:lnTo>
                    <a:lnTo>
                      <a:pt x="82" y="214"/>
                    </a:lnTo>
                    <a:lnTo>
                      <a:pt x="78" y="212"/>
                    </a:lnTo>
                    <a:lnTo>
                      <a:pt x="75" y="211"/>
                    </a:lnTo>
                    <a:lnTo>
                      <a:pt x="72" y="210"/>
                    </a:lnTo>
                    <a:lnTo>
                      <a:pt x="70" y="210"/>
                    </a:lnTo>
                    <a:lnTo>
                      <a:pt x="67" y="208"/>
                    </a:lnTo>
                    <a:lnTo>
                      <a:pt x="64" y="207"/>
                    </a:lnTo>
                    <a:lnTo>
                      <a:pt x="61" y="206"/>
                    </a:lnTo>
                    <a:lnTo>
                      <a:pt x="59" y="205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0" y="202"/>
                    </a:lnTo>
                    <a:lnTo>
                      <a:pt x="48" y="201"/>
                    </a:lnTo>
                    <a:lnTo>
                      <a:pt x="45" y="200"/>
                    </a:lnTo>
                    <a:lnTo>
                      <a:pt x="42" y="200"/>
                    </a:lnTo>
                    <a:lnTo>
                      <a:pt x="39" y="198"/>
                    </a:lnTo>
                    <a:lnTo>
                      <a:pt x="37" y="197"/>
                    </a:lnTo>
                    <a:lnTo>
                      <a:pt x="35" y="196"/>
                    </a:lnTo>
                    <a:lnTo>
                      <a:pt x="33" y="196"/>
                    </a:lnTo>
                    <a:lnTo>
                      <a:pt x="30" y="194"/>
                    </a:lnTo>
                    <a:lnTo>
                      <a:pt x="28" y="193"/>
                    </a:lnTo>
                    <a:lnTo>
                      <a:pt x="26" y="192"/>
                    </a:lnTo>
                    <a:lnTo>
                      <a:pt x="24" y="192"/>
                    </a:lnTo>
                    <a:lnTo>
                      <a:pt x="22" y="191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6" y="188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2" y="187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8" y="184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3"/>
                    </a:lnTo>
                    <a:lnTo>
                      <a:pt x="2" y="182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B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145">
                <a:extLst>
                  <a:ext uri="{FF2B5EF4-FFF2-40B4-BE49-F238E27FC236}">
                    <a16:creationId xmlns:a16="http://schemas.microsoft.com/office/drawing/2014/main" xmlns="" id="{45398671-9EDF-4FD0-B674-C33EF48D2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3602"/>
                <a:ext cx="195" cy="196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A6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146">
                <a:extLst>
                  <a:ext uri="{FF2B5EF4-FFF2-40B4-BE49-F238E27FC236}">
                    <a16:creationId xmlns:a16="http://schemas.microsoft.com/office/drawing/2014/main" xmlns="" id="{20F743B0-35E4-4B60-949C-DEDE12AAA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3637"/>
                <a:ext cx="44" cy="195"/>
              </a:xfrm>
              <a:custGeom>
                <a:avLst/>
                <a:gdLst>
                  <a:gd name="T0" fmla="*/ 39 w 42"/>
                  <a:gd name="T1" fmla="*/ 0 h 197"/>
                  <a:gd name="T2" fmla="*/ 39 w 42"/>
                  <a:gd name="T3" fmla="*/ 0 h 197"/>
                  <a:gd name="T4" fmla="*/ 39 w 42"/>
                  <a:gd name="T5" fmla="*/ 0 h 197"/>
                  <a:gd name="T6" fmla="*/ 39 w 42"/>
                  <a:gd name="T7" fmla="*/ 1 h 197"/>
                  <a:gd name="T8" fmla="*/ 41 w 42"/>
                  <a:gd name="T9" fmla="*/ 2 h 197"/>
                  <a:gd name="T10" fmla="*/ 41 w 42"/>
                  <a:gd name="T11" fmla="*/ 4 h 197"/>
                  <a:gd name="T12" fmla="*/ 41 w 42"/>
                  <a:gd name="T13" fmla="*/ 5 h 197"/>
                  <a:gd name="T14" fmla="*/ 41 w 42"/>
                  <a:gd name="T15" fmla="*/ 7 h 197"/>
                  <a:gd name="T16" fmla="*/ 41 w 42"/>
                  <a:gd name="T17" fmla="*/ 10 h 197"/>
                  <a:gd name="T18" fmla="*/ 41 w 42"/>
                  <a:gd name="T19" fmla="*/ 12 h 197"/>
                  <a:gd name="T20" fmla="*/ 42 w 42"/>
                  <a:gd name="T21" fmla="*/ 15 h 197"/>
                  <a:gd name="T22" fmla="*/ 42 w 42"/>
                  <a:gd name="T23" fmla="*/ 19 h 197"/>
                  <a:gd name="T24" fmla="*/ 42 w 42"/>
                  <a:gd name="T25" fmla="*/ 23 h 197"/>
                  <a:gd name="T26" fmla="*/ 42 w 42"/>
                  <a:gd name="T27" fmla="*/ 26 h 197"/>
                  <a:gd name="T28" fmla="*/ 42 w 42"/>
                  <a:gd name="T29" fmla="*/ 31 h 197"/>
                  <a:gd name="T30" fmla="*/ 42 w 42"/>
                  <a:gd name="T31" fmla="*/ 35 h 197"/>
                  <a:gd name="T32" fmla="*/ 42 w 42"/>
                  <a:gd name="T33" fmla="*/ 40 h 197"/>
                  <a:gd name="T34" fmla="*/ 42 w 42"/>
                  <a:gd name="T35" fmla="*/ 47 h 197"/>
                  <a:gd name="T36" fmla="*/ 42 w 42"/>
                  <a:gd name="T37" fmla="*/ 52 h 197"/>
                  <a:gd name="T38" fmla="*/ 42 w 42"/>
                  <a:gd name="T39" fmla="*/ 57 h 197"/>
                  <a:gd name="T40" fmla="*/ 42 w 42"/>
                  <a:gd name="T41" fmla="*/ 63 h 197"/>
                  <a:gd name="T42" fmla="*/ 42 w 42"/>
                  <a:gd name="T43" fmla="*/ 70 h 197"/>
                  <a:gd name="T44" fmla="*/ 42 w 42"/>
                  <a:gd name="T45" fmla="*/ 77 h 197"/>
                  <a:gd name="T46" fmla="*/ 41 w 42"/>
                  <a:gd name="T47" fmla="*/ 84 h 197"/>
                  <a:gd name="T48" fmla="*/ 41 w 42"/>
                  <a:gd name="T49" fmla="*/ 91 h 197"/>
                  <a:gd name="T50" fmla="*/ 41 w 42"/>
                  <a:gd name="T51" fmla="*/ 95 h 197"/>
                  <a:gd name="T52" fmla="*/ 39 w 42"/>
                  <a:gd name="T53" fmla="*/ 103 h 197"/>
                  <a:gd name="T54" fmla="*/ 39 w 42"/>
                  <a:gd name="T55" fmla="*/ 109 h 197"/>
                  <a:gd name="T56" fmla="*/ 38 w 42"/>
                  <a:gd name="T57" fmla="*/ 117 h 197"/>
                  <a:gd name="T58" fmla="*/ 38 w 42"/>
                  <a:gd name="T59" fmla="*/ 123 h 197"/>
                  <a:gd name="T60" fmla="*/ 37 w 42"/>
                  <a:gd name="T61" fmla="*/ 129 h 197"/>
                  <a:gd name="T62" fmla="*/ 35 w 42"/>
                  <a:gd name="T63" fmla="*/ 136 h 197"/>
                  <a:gd name="T64" fmla="*/ 34 w 42"/>
                  <a:gd name="T65" fmla="*/ 141 h 197"/>
                  <a:gd name="T66" fmla="*/ 33 w 42"/>
                  <a:gd name="T67" fmla="*/ 146 h 197"/>
                  <a:gd name="T68" fmla="*/ 33 w 42"/>
                  <a:gd name="T69" fmla="*/ 151 h 197"/>
                  <a:gd name="T70" fmla="*/ 31 w 42"/>
                  <a:gd name="T71" fmla="*/ 156 h 197"/>
                  <a:gd name="T72" fmla="*/ 30 w 42"/>
                  <a:gd name="T73" fmla="*/ 160 h 197"/>
                  <a:gd name="T74" fmla="*/ 28 w 42"/>
                  <a:gd name="T75" fmla="*/ 164 h 197"/>
                  <a:gd name="T76" fmla="*/ 28 w 42"/>
                  <a:gd name="T77" fmla="*/ 167 h 197"/>
                  <a:gd name="T78" fmla="*/ 27 w 42"/>
                  <a:gd name="T79" fmla="*/ 170 h 197"/>
                  <a:gd name="T80" fmla="*/ 26 w 42"/>
                  <a:gd name="T81" fmla="*/ 174 h 197"/>
                  <a:gd name="T82" fmla="*/ 24 w 42"/>
                  <a:gd name="T83" fmla="*/ 176 h 197"/>
                  <a:gd name="T84" fmla="*/ 24 w 42"/>
                  <a:gd name="T85" fmla="*/ 178 h 197"/>
                  <a:gd name="T86" fmla="*/ 23 w 42"/>
                  <a:gd name="T87" fmla="*/ 180 h 197"/>
                  <a:gd name="T88" fmla="*/ 23 w 42"/>
                  <a:gd name="T89" fmla="*/ 181 h 197"/>
                  <a:gd name="T90" fmla="*/ 23 w 42"/>
                  <a:gd name="T91" fmla="*/ 183 h 197"/>
                  <a:gd name="T92" fmla="*/ 22 w 42"/>
                  <a:gd name="T93" fmla="*/ 184 h 197"/>
                  <a:gd name="T94" fmla="*/ 22 w 42"/>
                  <a:gd name="T95" fmla="*/ 184 h 197"/>
                  <a:gd name="T96" fmla="*/ 22 w 42"/>
                  <a:gd name="T97" fmla="*/ 184 h 197"/>
                  <a:gd name="T98" fmla="*/ 0 w 42"/>
                  <a:gd name="T99" fmla="*/ 197 h 1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"/>
                  <a:gd name="T151" fmla="*/ 0 h 197"/>
                  <a:gd name="T152" fmla="*/ 42 w 42"/>
                  <a:gd name="T153" fmla="*/ 197 h 1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" h="197">
                    <a:moveTo>
                      <a:pt x="15" y="9"/>
                    </a:move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3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2" y="57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7"/>
                    </a:lnTo>
                    <a:lnTo>
                      <a:pt x="42" y="70"/>
                    </a:lnTo>
                    <a:lnTo>
                      <a:pt x="42" y="73"/>
                    </a:lnTo>
                    <a:lnTo>
                      <a:pt x="42" y="77"/>
                    </a:lnTo>
                    <a:lnTo>
                      <a:pt x="42" y="80"/>
                    </a:lnTo>
                    <a:lnTo>
                      <a:pt x="41" y="84"/>
                    </a:lnTo>
                    <a:lnTo>
                      <a:pt x="41" y="87"/>
                    </a:lnTo>
                    <a:lnTo>
                      <a:pt x="41" y="91"/>
                    </a:lnTo>
                    <a:lnTo>
                      <a:pt x="41" y="95"/>
                    </a:lnTo>
                    <a:lnTo>
                      <a:pt x="41" y="99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9"/>
                    </a:lnTo>
                    <a:lnTo>
                      <a:pt x="38" y="113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8" y="123"/>
                    </a:lnTo>
                    <a:lnTo>
                      <a:pt x="37" y="125"/>
                    </a:lnTo>
                    <a:lnTo>
                      <a:pt x="37" y="129"/>
                    </a:lnTo>
                    <a:lnTo>
                      <a:pt x="35" y="132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4" y="141"/>
                    </a:lnTo>
                    <a:lnTo>
                      <a:pt x="34" y="143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3" y="151"/>
                    </a:lnTo>
                    <a:lnTo>
                      <a:pt x="31" y="153"/>
                    </a:lnTo>
                    <a:lnTo>
                      <a:pt x="31" y="156"/>
                    </a:lnTo>
                    <a:lnTo>
                      <a:pt x="30" y="157"/>
                    </a:lnTo>
                    <a:lnTo>
                      <a:pt x="30" y="160"/>
                    </a:lnTo>
                    <a:lnTo>
                      <a:pt x="30" y="162"/>
                    </a:lnTo>
                    <a:lnTo>
                      <a:pt x="28" y="164"/>
                    </a:lnTo>
                    <a:lnTo>
                      <a:pt x="28" y="165"/>
                    </a:lnTo>
                    <a:lnTo>
                      <a:pt x="28" y="167"/>
                    </a:lnTo>
                    <a:lnTo>
                      <a:pt x="27" y="169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4" y="176"/>
                    </a:lnTo>
                    <a:lnTo>
                      <a:pt x="24" y="178"/>
                    </a:lnTo>
                    <a:lnTo>
                      <a:pt x="24" y="179"/>
                    </a:lnTo>
                    <a:lnTo>
                      <a:pt x="23" y="180"/>
                    </a:lnTo>
                    <a:lnTo>
                      <a:pt x="23" y="181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2" y="184"/>
                    </a:lnTo>
                    <a:lnTo>
                      <a:pt x="0" y="19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BDB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147">
                <a:extLst>
                  <a:ext uri="{FF2B5EF4-FFF2-40B4-BE49-F238E27FC236}">
                    <a16:creationId xmlns:a16="http://schemas.microsoft.com/office/drawing/2014/main" xmlns="" id="{54B44970-BD61-4E5F-8B01-BE0232EE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578"/>
                <a:ext cx="244" cy="67"/>
              </a:xfrm>
              <a:custGeom>
                <a:avLst/>
                <a:gdLst>
                  <a:gd name="T0" fmla="*/ 0 w 244"/>
                  <a:gd name="T1" fmla="*/ 6 h 70"/>
                  <a:gd name="T2" fmla="*/ 34 w 244"/>
                  <a:gd name="T3" fmla="*/ 0 h 70"/>
                  <a:gd name="T4" fmla="*/ 244 w 244"/>
                  <a:gd name="T5" fmla="*/ 61 h 70"/>
                  <a:gd name="T6" fmla="*/ 220 w 244"/>
                  <a:gd name="T7" fmla="*/ 70 h 70"/>
                  <a:gd name="T8" fmla="*/ 0 w 244"/>
                  <a:gd name="T9" fmla="*/ 6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70"/>
                  <a:gd name="T17" fmla="*/ 244 w 24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70">
                    <a:moveTo>
                      <a:pt x="0" y="6"/>
                    </a:moveTo>
                    <a:lnTo>
                      <a:pt x="34" y="0"/>
                    </a:lnTo>
                    <a:lnTo>
                      <a:pt x="244" y="61"/>
                    </a:lnTo>
                    <a:lnTo>
                      <a:pt x="22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148">
                <a:extLst>
                  <a:ext uri="{FF2B5EF4-FFF2-40B4-BE49-F238E27FC236}">
                    <a16:creationId xmlns:a16="http://schemas.microsoft.com/office/drawing/2014/main" xmlns="" id="{4014A169-C86A-42F0-B11B-7FB411DD6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3608"/>
                <a:ext cx="195" cy="195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D7D3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149">
                <a:extLst>
                  <a:ext uri="{FF2B5EF4-FFF2-40B4-BE49-F238E27FC236}">
                    <a16:creationId xmlns:a16="http://schemas.microsoft.com/office/drawing/2014/main" xmlns="" id="{02EF1428-71C7-425B-96E1-8DAE10C9E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617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150">
                <a:extLst>
                  <a:ext uri="{FF2B5EF4-FFF2-40B4-BE49-F238E27FC236}">
                    <a16:creationId xmlns:a16="http://schemas.microsoft.com/office/drawing/2014/main" xmlns="" id="{479B719C-87A4-48F8-BF63-F35D2B301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3641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151">
                <a:extLst>
                  <a:ext uri="{FF2B5EF4-FFF2-40B4-BE49-F238E27FC236}">
                    <a16:creationId xmlns:a16="http://schemas.microsoft.com/office/drawing/2014/main" xmlns="" id="{170B8079-C56A-4929-8011-AB7490AD1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3683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152">
                <a:extLst>
                  <a:ext uri="{FF2B5EF4-FFF2-40B4-BE49-F238E27FC236}">
                    <a16:creationId xmlns:a16="http://schemas.microsoft.com/office/drawing/2014/main" xmlns="" id="{FA27B1E0-0B3B-4346-B93D-D14686ABA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3707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563C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23" name="Group 153">
            <a:extLst>
              <a:ext uri="{FF2B5EF4-FFF2-40B4-BE49-F238E27FC236}">
                <a16:creationId xmlns:a16="http://schemas.microsoft.com/office/drawing/2014/main" xmlns="" id="{2967222C-A89F-4F55-B32D-9DD8ECBA6E30}"/>
              </a:ext>
            </a:extLst>
          </p:cNvPr>
          <p:cNvGrpSpPr>
            <a:grpSpLocks/>
          </p:cNvGrpSpPr>
          <p:nvPr/>
        </p:nvGrpSpPr>
        <p:grpSpPr bwMode="auto">
          <a:xfrm>
            <a:off x="4684740" y="2535889"/>
            <a:ext cx="358092" cy="418660"/>
            <a:chOff x="3631" y="3383"/>
            <a:chExt cx="262" cy="304"/>
          </a:xfrm>
        </p:grpSpPr>
        <p:sp>
          <p:nvSpPr>
            <p:cNvPr id="124" name="AutoShape 154">
              <a:extLst>
                <a:ext uri="{FF2B5EF4-FFF2-40B4-BE49-F238E27FC236}">
                  <a16:creationId xmlns:a16="http://schemas.microsoft.com/office/drawing/2014/main" xmlns="" id="{6FC2729D-4BB9-4927-B4CB-3A00D209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3383"/>
              <a:ext cx="33" cy="96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155">
              <a:extLst>
                <a:ext uri="{FF2B5EF4-FFF2-40B4-BE49-F238E27FC236}">
                  <a16:creationId xmlns:a16="http://schemas.microsoft.com/office/drawing/2014/main" xmlns="" id="{FDF67394-E3BE-4B4B-B179-F1F87A9C8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432"/>
              <a:ext cx="237" cy="251"/>
            </a:xfrm>
            <a:custGeom>
              <a:avLst/>
              <a:gdLst>
                <a:gd name="T0" fmla="*/ 235 w 235"/>
                <a:gd name="T1" fmla="*/ 64 h 252"/>
                <a:gd name="T2" fmla="*/ 220 w 235"/>
                <a:gd name="T3" fmla="*/ 252 h 252"/>
                <a:gd name="T4" fmla="*/ 220 w 235"/>
                <a:gd name="T5" fmla="*/ 250 h 252"/>
                <a:gd name="T6" fmla="*/ 218 w 235"/>
                <a:gd name="T7" fmla="*/ 250 h 252"/>
                <a:gd name="T8" fmla="*/ 217 w 235"/>
                <a:gd name="T9" fmla="*/ 250 h 252"/>
                <a:gd name="T10" fmla="*/ 215 w 235"/>
                <a:gd name="T11" fmla="*/ 250 h 252"/>
                <a:gd name="T12" fmla="*/ 214 w 235"/>
                <a:gd name="T13" fmla="*/ 249 h 252"/>
                <a:gd name="T14" fmla="*/ 211 w 235"/>
                <a:gd name="T15" fmla="*/ 249 h 252"/>
                <a:gd name="T16" fmla="*/ 209 w 235"/>
                <a:gd name="T17" fmla="*/ 248 h 252"/>
                <a:gd name="T18" fmla="*/ 206 w 235"/>
                <a:gd name="T19" fmla="*/ 248 h 252"/>
                <a:gd name="T20" fmla="*/ 202 w 235"/>
                <a:gd name="T21" fmla="*/ 247 h 252"/>
                <a:gd name="T22" fmla="*/ 198 w 235"/>
                <a:gd name="T23" fmla="*/ 245 h 252"/>
                <a:gd name="T24" fmla="*/ 195 w 235"/>
                <a:gd name="T25" fmla="*/ 245 h 252"/>
                <a:gd name="T26" fmla="*/ 189 w 235"/>
                <a:gd name="T27" fmla="*/ 244 h 252"/>
                <a:gd name="T28" fmla="*/ 185 w 235"/>
                <a:gd name="T29" fmla="*/ 243 h 252"/>
                <a:gd name="T30" fmla="*/ 181 w 235"/>
                <a:gd name="T31" fmla="*/ 241 h 252"/>
                <a:gd name="T32" fmla="*/ 176 w 235"/>
                <a:gd name="T33" fmla="*/ 240 h 252"/>
                <a:gd name="T34" fmla="*/ 170 w 235"/>
                <a:gd name="T35" fmla="*/ 239 h 252"/>
                <a:gd name="T36" fmla="*/ 166 w 235"/>
                <a:gd name="T37" fmla="*/ 238 h 252"/>
                <a:gd name="T38" fmla="*/ 160 w 235"/>
                <a:gd name="T39" fmla="*/ 236 h 252"/>
                <a:gd name="T40" fmla="*/ 155 w 235"/>
                <a:gd name="T41" fmla="*/ 234 h 252"/>
                <a:gd name="T42" fmla="*/ 149 w 235"/>
                <a:gd name="T43" fmla="*/ 233 h 252"/>
                <a:gd name="T44" fmla="*/ 143 w 235"/>
                <a:gd name="T45" fmla="*/ 231 h 252"/>
                <a:gd name="T46" fmla="*/ 137 w 235"/>
                <a:gd name="T47" fmla="*/ 230 h 252"/>
                <a:gd name="T48" fmla="*/ 132 w 235"/>
                <a:gd name="T49" fmla="*/ 227 h 252"/>
                <a:gd name="T50" fmla="*/ 126 w 235"/>
                <a:gd name="T51" fmla="*/ 226 h 252"/>
                <a:gd name="T52" fmla="*/ 121 w 235"/>
                <a:gd name="T53" fmla="*/ 225 h 252"/>
                <a:gd name="T54" fmla="*/ 115 w 235"/>
                <a:gd name="T55" fmla="*/ 224 h 252"/>
                <a:gd name="T56" fmla="*/ 108 w 235"/>
                <a:gd name="T57" fmla="*/ 221 h 252"/>
                <a:gd name="T58" fmla="*/ 103 w 235"/>
                <a:gd name="T59" fmla="*/ 220 h 252"/>
                <a:gd name="T60" fmla="*/ 100 w 235"/>
                <a:gd name="T61" fmla="*/ 219 h 252"/>
                <a:gd name="T62" fmla="*/ 94 w 235"/>
                <a:gd name="T63" fmla="*/ 217 h 252"/>
                <a:gd name="T64" fmla="*/ 88 w 235"/>
                <a:gd name="T65" fmla="*/ 215 h 252"/>
                <a:gd name="T66" fmla="*/ 82 w 235"/>
                <a:gd name="T67" fmla="*/ 214 h 252"/>
                <a:gd name="T68" fmla="*/ 75 w 235"/>
                <a:gd name="T69" fmla="*/ 211 h 252"/>
                <a:gd name="T70" fmla="*/ 70 w 235"/>
                <a:gd name="T71" fmla="*/ 210 h 252"/>
                <a:gd name="T72" fmla="*/ 64 w 235"/>
                <a:gd name="T73" fmla="*/ 207 h 252"/>
                <a:gd name="T74" fmla="*/ 59 w 235"/>
                <a:gd name="T75" fmla="*/ 205 h 252"/>
                <a:gd name="T76" fmla="*/ 53 w 235"/>
                <a:gd name="T77" fmla="*/ 203 h 252"/>
                <a:gd name="T78" fmla="*/ 48 w 235"/>
                <a:gd name="T79" fmla="*/ 201 h 252"/>
                <a:gd name="T80" fmla="*/ 42 w 235"/>
                <a:gd name="T81" fmla="*/ 200 h 252"/>
                <a:gd name="T82" fmla="*/ 37 w 235"/>
                <a:gd name="T83" fmla="*/ 197 h 252"/>
                <a:gd name="T84" fmla="*/ 33 w 235"/>
                <a:gd name="T85" fmla="*/ 196 h 252"/>
                <a:gd name="T86" fmla="*/ 28 w 235"/>
                <a:gd name="T87" fmla="*/ 193 h 252"/>
                <a:gd name="T88" fmla="*/ 24 w 235"/>
                <a:gd name="T89" fmla="*/ 192 h 252"/>
                <a:gd name="T90" fmla="*/ 20 w 235"/>
                <a:gd name="T91" fmla="*/ 189 h 252"/>
                <a:gd name="T92" fmla="*/ 16 w 235"/>
                <a:gd name="T93" fmla="*/ 188 h 252"/>
                <a:gd name="T94" fmla="*/ 13 w 235"/>
                <a:gd name="T95" fmla="*/ 187 h 252"/>
                <a:gd name="T96" fmla="*/ 11 w 235"/>
                <a:gd name="T97" fmla="*/ 186 h 252"/>
                <a:gd name="T98" fmla="*/ 8 w 235"/>
                <a:gd name="T99" fmla="*/ 184 h 252"/>
                <a:gd name="T100" fmla="*/ 5 w 235"/>
                <a:gd name="T101" fmla="*/ 183 h 252"/>
                <a:gd name="T102" fmla="*/ 4 w 235"/>
                <a:gd name="T103" fmla="*/ 183 h 252"/>
                <a:gd name="T104" fmla="*/ 2 w 235"/>
                <a:gd name="T105" fmla="*/ 182 h 252"/>
                <a:gd name="T106" fmla="*/ 1 w 235"/>
                <a:gd name="T107" fmla="*/ 182 h 252"/>
                <a:gd name="T108" fmla="*/ 1 w 235"/>
                <a:gd name="T109" fmla="*/ 182 h 252"/>
                <a:gd name="T110" fmla="*/ 0 w 235"/>
                <a:gd name="T111" fmla="*/ 182 h 252"/>
                <a:gd name="T112" fmla="*/ 15 w 235"/>
                <a:gd name="T113" fmla="*/ 0 h 2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2"/>
                <a:gd name="T173" fmla="*/ 235 w 235"/>
                <a:gd name="T174" fmla="*/ 252 h 2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2">
                  <a:moveTo>
                    <a:pt x="15" y="0"/>
                  </a:moveTo>
                  <a:lnTo>
                    <a:pt x="235" y="64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8" y="250"/>
                  </a:lnTo>
                  <a:lnTo>
                    <a:pt x="217" y="250"/>
                  </a:lnTo>
                  <a:lnTo>
                    <a:pt x="215" y="250"/>
                  </a:lnTo>
                  <a:lnTo>
                    <a:pt x="214" y="250"/>
                  </a:lnTo>
                  <a:lnTo>
                    <a:pt x="214" y="249"/>
                  </a:lnTo>
                  <a:lnTo>
                    <a:pt x="213" y="249"/>
                  </a:lnTo>
                  <a:lnTo>
                    <a:pt x="211" y="249"/>
                  </a:lnTo>
                  <a:lnTo>
                    <a:pt x="210" y="249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6" y="248"/>
                  </a:lnTo>
                  <a:lnTo>
                    <a:pt x="203" y="247"/>
                  </a:lnTo>
                  <a:lnTo>
                    <a:pt x="202" y="247"/>
                  </a:lnTo>
                  <a:lnTo>
                    <a:pt x="200" y="247"/>
                  </a:lnTo>
                  <a:lnTo>
                    <a:pt x="198" y="245"/>
                  </a:lnTo>
                  <a:lnTo>
                    <a:pt x="196" y="245"/>
                  </a:lnTo>
                  <a:lnTo>
                    <a:pt x="195" y="245"/>
                  </a:lnTo>
                  <a:lnTo>
                    <a:pt x="192" y="244"/>
                  </a:lnTo>
                  <a:lnTo>
                    <a:pt x="189" y="244"/>
                  </a:lnTo>
                  <a:lnTo>
                    <a:pt x="188" y="243"/>
                  </a:lnTo>
                  <a:lnTo>
                    <a:pt x="185" y="243"/>
                  </a:lnTo>
                  <a:lnTo>
                    <a:pt x="182" y="241"/>
                  </a:lnTo>
                  <a:lnTo>
                    <a:pt x="181" y="241"/>
                  </a:lnTo>
                  <a:lnTo>
                    <a:pt x="178" y="240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0" y="239"/>
                  </a:lnTo>
                  <a:lnTo>
                    <a:pt x="169" y="238"/>
                  </a:lnTo>
                  <a:lnTo>
                    <a:pt x="166" y="238"/>
                  </a:lnTo>
                  <a:lnTo>
                    <a:pt x="163" y="236"/>
                  </a:lnTo>
                  <a:lnTo>
                    <a:pt x="160" y="236"/>
                  </a:lnTo>
                  <a:lnTo>
                    <a:pt x="158" y="235"/>
                  </a:lnTo>
                  <a:lnTo>
                    <a:pt x="155" y="234"/>
                  </a:lnTo>
                  <a:lnTo>
                    <a:pt x="152" y="234"/>
                  </a:lnTo>
                  <a:lnTo>
                    <a:pt x="149" y="233"/>
                  </a:lnTo>
                  <a:lnTo>
                    <a:pt x="147" y="233"/>
                  </a:lnTo>
                  <a:lnTo>
                    <a:pt x="143" y="231"/>
                  </a:lnTo>
                  <a:lnTo>
                    <a:pt x="140" y="230"/>
                  </a:lnTo>
                  <a:lnTo>
                    <a:pt x="137" y="230"/>
                  </a:lnTo>
                  <a:lnTo>
                    <a:pt x="134" y="229"/>
                  </a:lnTo>
                  <a:lnTo>
                    <a:pt x="132" y="227"/>
                  </a:lnTo>
                  <a:lnTo>
                    <a:pt x="129" y="227"/>
                  </a:lnTo>
                  <a:lnTo>
                    <a:pt x="126" y="226"/>
                  </a:lnTo>
                  <a:lnTo>
                    <a:pt x="123" y="226"/>
                  </a:lnTo>
                  <a:lnTo>
                    <a:pt x="121" y="225"/>
                  </a:lnTo>
                  <a:lnTo>
                    <a:pt x="118" y="224"/>
                  </a:lnTo>
                  <a:lnTo>
                    <a:pt x="115" y="224"/>
                  </a:lnTo>
                  <a:lnTo>
                    <a:pt x="111" y="222"/>
                  </a:lnTo>
                  <a:lnTo>
                    <a:pt x="108" y="221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0" y="219"/>
                  </a:lnTo>
                  <a:lnTo>
                    <a:pt x="97" y="219"/>
                  </a:lnTo>
                  <a:lnTo>
                    <a:pt x="94" y="217"/>
                  </a:lnTo>
                  <a:lnTo>
                    <a:pt x="90" y="216"/>
                  </a:lnTo>
                  <a:lnTo>
                    <a:pt x="88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78" y="212"/>
                  </a:lnTo>
                  <a:lnTo>
                    <a:pt x="75" y="211"/>
                  </a:lnTo>
                  <a:lnTo>
                    <a:pt x="72" y="210"/>
                  </a:lnTo>
                  <a:lnTo>
                    <a:pt x="70" y="210"/>
                  </a:lnTo>
                  <a:lnTo>
                    <a:pt x="67" y="208"/>
                  </a:lnTo>
                  <a:lnTo>
                    <a:pt x="64" y="207"/>
                  </a:lnTo>
                  <a:lnTo>
                    <a:pt x="61" y="206"/>
                  </a:lnTo>
                  <a:lnTo>
                    <a:pt x="59" y="205"/>
                  </a:lnTo>
                  <a:lnTo>
                    <a:pt x="56" y="203"/>
                  </a:lnTo>
                  <a:lnTo>
                    <a:pt x="53" y="203"/>
                  </a:lnTo>
                  <a:lnTo>
                    <a:pt x="50" y="202"/>
                  </a:lnTo>
                  <a:lnTo>
                    <a:pt x="48" y="201"/>
                  </a:lnTo>
                  <a:lnTo>
                    <a:pt x="45" y="200"/>
                  </a:lnTo>
                  <a:lnTo>
                    <a:pt x="42" y="200"/>
                  </a:lnTo>
                  <a:lnTo>
                    <a:pt x="39" y="198"/>
                  </a:lnTo>
                  <a:lnTo>
                    <a:pt x="37" y="197"/>
                  </a:lnTo>
                  <a:lnTo>
                    <a:pt x="35" y="196"/>
                  </a:lnTo>
                  <a:lnTo>
                    <a:pt x="33" y="196"/>
                  </a:lnTo>
                  <a:lnTo>
                    <a:pt x="30" y="194"/>
                  </a:lnTo>
                  <a:lnTo>
                    <a:pt x="28" y="193"/>
                  </a:lnTo>
                  <a:lnTo>
                    <a:pt x="26" y="192"/>
                  </a:lnTo>
                  <a:lnTo>
                    <a:pt x="24" y="192"/>
                  </a:lnTo>
                  <a:lnTo>
                    <a:pt x="22" y="191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6" y="188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2" y="187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8" y="184"/>
                  </a:lnTo>
                  <a:lnTo>
                    <a:pt x="6" y="184"/>
                  </a:lnTo>
                  <a:lnTo>
                    <a:pt x="5" y="183"/>
                  </a:lnTo>
                  <a:lnTo>
                    <a:pt x="4" y="183"/>
                  </a:lnTo>
                  <a:lnTo>
                    <a:pt x="2" y="182"/>
                  </a:lnTo>
                  <a:lnTo>
                    <a:pt x="1" y="182"/>
                  </a:lnTo>
                  <a:lnTo>
                    <a:pt x="0" y="18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D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156">
              <a:extLst>
                <a:ext uri="{FF2B5EF4-FFF2-40B4-BE49-F238E27FC236}">
                  <a16:creationId xmlns:a16="http://schemas.microsoft.com/office/drawing/2014/main" xmlns="" id="{D1CB4668-1E99-4195-91BA-FF100DB4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3455"/>
              <a:ext cx="196" cy="197"/>
            </a:xfrm>
            <a:custGeom>
              <a:avLst/>
              <a:gdLst>
                <a:gd name="T0" fmla="*/ 0 w 195"/>
                <a:gd name="T1" fmla="*/ 141 h 198"/>
                <a:gd name="T2" fmla="*/ 11 w 195"/>
                <a:gd name="T3" fmla="*/ 0 h 198"/>
                <a:gd name="T4" fmla="*/ 195 w 195"/>
                <a:gd name="T5" fmla="*/ 52 h 198"/>
                <a:gd name="T6" fmla="*/ 183 w 195"/>
                <a:gd name="T7" fmla="*/ 198 h 198"/>
                <a:gd name="T8" fmla="*/ 0 w 195"/>
                <a:gd name="T9" fmla="*/ 14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6C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Freeform 157">
              <a:extLst>
                <a:ext uri="{FF2B5EF4-FFF2-40B4-BE49-F238E27FC236}">
                  <a16:creationId xmlns:a16="http://schemas.microsoft.com/office/drawing/2014/main" xmlns="" id="{6644436C-A05D-441A-A7D1-2AA8CC30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490"/>
              <a:ext cx="42" cy="197"/>
            </a:xfrm>
            <a:custGeom>
              <a:avLst/>
              <a:gdLst>
                <a:gd name="T0" fmla="*/ 39 w 42"/>
                <a:gd name="T1" fmla="*/ 0 h 197"/>
                <a:gd name="T2" fmla="*/ 39 w 42"/>
                <a:gd name="T3" fmla="*/ 0 h 197"/>
                <a:gd name="T4" fmla="*/ 39 w 42"/>
                <a:gd name="T5" fmla="*/ 0 h 197"/>
                <a:gd name="T6" fmla="*/ 39 w 42"/>
                <a:gd name="T7" fmla="*/ 1 h 197"/>
                <a:gd name="T8" fmla="*/ 41 w 42"/>
                <a:gd name="T9" fmla="*/ 2 h 197"/>
                <a:gd name="T10" fmla="*/ 41 w 42"/>
                <a:gd name="T11" fmla="*/ 4 h 197"/>
                <a:gd name="T12" fmla="*/ 41 w 42"/>
                <a:gd name="T13" fmla="*/ 5 h 197"/>
                <a:gd name="T14" fmla="*/ 41 w 42"/>
                <a:gd name="T15" fmla="*/ 7 h 197"/>
                <a:gd name="T16" fmla="*/ 41 w 42"/>
                <a:gd name="T17" fmla="*/ 10 h 197"/>
                <a:gd name="T18" fmla="*/ 41 w 42"/>
                <a:gd name="T19" fmla="*/ 12 h 197"/>
                <a:gd name="T20" fmla="*/ 42 w 42"/>
                <a:gd name="T21" fmla="*/ 15 h 197"/>
                <a:gd name="T22" fmla="*/ 42 w 42"/>
                <a:gd name="T23" fmla="*/ 19 h 197"/>
                <a:gd name="T24" fmla="*/ 42 w 42"/>
                <a:gd name="T25" fmla="*/ 23 h 197"/>
                <a:gd name="T26" fmla="*/ 42 w 42"/>
                <a:gd name="T27" fmla="*/ 26 h 197"/>
                <a:gd name="T28" fmla="*/ 42 w 42"/>
                <a:gd name="T29" fmla="*/ 31 h 197"/>
                <a:gd name="T30" fmla="*/ 42 w 42"/>
                <a:gd name="T31" fmla="*/ 35 h 197"/>
                <a:gd name="T32" fmla="*/ 42 w 42"/>
                <a:gd name="T33" fmla="*/ 40 h 197"/>
                <a:gd name="T34" fmla="*/ 42 w 42"/>
                <a:gd name="T35" fmla="*/ 47 h 197"/>
                <a:gd name="T36" fmla="*/ 42 w 42"/>
                <a:gd name="T37" fmla="*/ 52 h 197"/>
                <a:gd name="T38" fmla="*/ 42 w 42"/>
                <a:gd name="T39" fmla="*/ 57 h 197"/>
                <a:gd name="T40" fmla="*/ 42 w 42"/>
                <a:gd name="T41" fmla="*/ 63 h 197"/>
                <a:gd name="T42" fmla="*/ 42 w 42"/>
                <a:gd name="T43" fmla="*/ 70 h 197"/>
                <a:gd name="T44" fmla="*/ 42 w 42"/>
                <a:gd name="T45" fmla="*/ 77 h 197"/>
                <a:gd name="T46" fmla="*/ 41 w 42"/>
                <a:gd name="T47" fmla="*/ 84 h 197"/>
                <a:gd name="T48" fmla="*/ 41 w 42"/>
                <a:gd name="T49" fmla="*/ 91 h 197"/>
                <a:gd name="T50" fmla="*/ 41 w 42"/>
                <a:gd name="T51" fmla="*/ 95 h 197"/>
                <a:gd name="T52" fmla="*/ 39 w 42"/>
                <a:gd name="T53" fmla="*/ 103 h 197"/>
                <a:gd name="T54" fmla="*/ 39 w 42"/>
                <a:gd name="T55" fmla="*/ 109 h 197"/>
                <a:gd name="T56" fmla="*/ 38 w 42"/>
                <a:gd name="T57" fmla="*/ 117 h 197"/>
                <a:gd name="T58" fmla="*/ 38 w 42"/>
                <a:gd name="T59" fmla="*/ 123 h 197"/>
                <a:gd name="T60" fmla="*/ 37 w 42"/>
                <a:gd name="T61" fmla="*/ 129 h 197"/>
                <a:gd name="T62" fmla="*/ 35 w 42"/>
                <a:gd name="T63" fmla="*/ 136 h 197"/>
                <a:gd name="T64" fmla="*/ 34 w 42"/>
                <a:gd name="T65" fmla="*/ 141 h 197"/>
                <a:gd name="T66" fmla="*/ 33 w 42"/>
                <a:gd name="T67" fmla="*/ 146 h 197"/>
                <a:gd name="T68" fmla="*/ 33 w 42"/>
                <a:gd name="T69" fmla="*/ 151 h 197"/>
                <a:gd name="T70" fmla="*/ 31 w 42"/>
                <a:gd name="T71" fmla="*/ 156 h 197"/>
                <a:gd name="T72" fmla="*/ 30 w 42"/>
                <a:gd name="T73" fmla="*/ 160 h 197"/>
                <a:gd name="T74" fmla="*/ 28 w 42"/>
                <a:gd name="T75" fmla="*/ 164 h 197"/>
                <a:gd name="T76" fmla="*/ 28 w 42"/>
                <a:gd name="T77" fmla="*/ 167 h 197"/>
                <a:gd name="T78" fmla="*/ 27 w 42"/>
                <a:gd name="T79" fmla="*/ 170 h 197"/>
                <a:gd name="T80" fmla="*/ 26 w 42"/>
                <a:gd name="T81" fmla="*/ 174 h 197"/>
                <a:gd name="T82" fmla="*/ 24 w 42"/>
                <a:gd name="T83" fmla="*/ 176 h 197"/>
                <a:gd name="T84" fmla="*/ 24 w 42"/>
                <a:gd name="T85" fmla="*/ 178 h 197"/>
                <a:gd name="T86" fmla="*/ 23 w 42"/>
                <a:gd name="T87" fmla="*/ 180 h 197"/>
                <a:gd name="T88" fmla="*/ 23 w 42"/>
                <a:gd name="T89" fmla="*/ 181 h 197"/>
                <a:gd name="T90" fmla="*/ 23 w 42"/>
                <a:gd name="T91" fmla="*/ 183 h 197"/>
                <a:gd name="T92" fmla="*/ 22 w 42"/>
                <a:gd name="T93" fmla="*/ 184 h 197"/>
                <a:gd name="T94" fmla="*/ 22 w 42"/>
                <a:gd name="T95" fmla="*/ 184 h 197"/>
                <a:gd name="T96" fmla="*/ 22 w 42"/>
                <a:gd name="T97" fmla="*/ 184 h 197"/>
                <a:gd name="T98" fmla="*/ 0 w 42"/>
                <a:gd name="T99" fmla="*/ 197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"/>
                <a:gd name="T151" fmla="*/ 0 h 197"/>
                <a:gd name="T152" fmla="*/ 42 w 42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" h="197">
                  <a:moveTo>
                    <a:pt x="15" y="9"/>
                  </a:moveTo>
                  <a:lnTo>
                    <a:pt x="39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5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7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42" y="80"/>
                  </a:lnTo>
                  <a:lnTo>
                    <a:pt x="41" y="84"/>
                  </a:lnTo>
                  <a:lnTo>
                    <a:pt x="41" y="87"/>
                  </a:lnTo>
                  <a:lnTo>
                    <a:pt x="41" y="91"/>
                  </a:lnTo>
                  <a:lnTo>
                    <a:pt x="41" y="95"/>
                  </a:lnTo>
                  <a:lnTo>
                    <a:pt x="41" y="99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9"/>
                  </a:lnTo>
                  <a:lnTo>
                    <a:pt x="38" y="113"/>
                  </a:lnTo>
                  <a:lnTo>
                    <a:pt x="38" y="117"/>
                  </a:lnTo>
                  <a:lnTo>
                    <a:pt x="38" y="119"/>
                  </a:lnTo>
                  <a:lnTo>
                    <a:pt x="38" y="123"/>
                  </a:lnTo>
                  <a:lnTo>
                    <a:pt x="37" y="125"/>
                  </a:lnTo>
                  <a:lnTo>
                    <a:pt x="37" y="129"/>
                  </a:lnTo>
                  <a:lnTo>
                    <a:pt x="35" y="132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4" y="141"/>
                  </a:lnTo>
                  <a:lnTo>
                    <a:pt x="34" y="143"/>
                  </a:lnTo>
                  <a:lnTo>
                    <a:pt x="33" y="146"/>
                  </a:lnTo>
                  <a:lnTo>
                    <a:pt x="33" y="148"/>
                  </a:lnTo>
                  <a:lnTo>
                    <a:pt x="33" y="151"/>
                  </a:lnTo>
                  <a:lnTo>
                    <a:pt x="31" y="153"/>
                  </a:lnTo>
                  <a:lnTo>
                    <a:pt x="31" y="156"/>
                  </a:lnTo>
                  <a:lnTo>
                    <a:pt x="30" y="157"/>
                  </a:lnTo>
                  <a:lnTo>
                    <a:pt x="30" y="160"/>
                  </a:lnTo>
                  <a:lnTo>
                    <a:pt x="30" y="162"/>
                  </a:lnTo>
                  <a:lnTo>
                    <a:pt x="28" y="164"/>
                  </a:lnTo>
                  <a:lnTo>
                    <a:pt x="28" y="165"/>
                  </a:lnTo>
                  <a:lnTo>
                    <a:pt x="28" y="167"/>
                  </a:lnTo>
                  <a:lnTo>
                    <a:pt x="27" y="169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4" y="179"/>
                  </a:lnTo>
                  <a:lnTo>
                    <a:pt x="23" y="180"/>
                  </a:lnTo>
                  <a:lnTo>
                    <a:pt x="23" y="181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2" y="184"/>
                  </a:lnTo>
                  <a:lnTo>
                    <a:pt x="0" y="19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BD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158">
              <a:extLst>
                <a:ext uri="{FF2B5EF4-FFF2-40B4-BE49-F238E27FC236}">
                  <a16:creationId xmlns:a16="http://schemas.microsoft.com/office/drawing/2014/main" xmlns="" id="{6AEA57F0-CDCF-468E-97A3-40A1555C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429"/>
              <a:ext cx="244" cy="70"/>
            </a:xfrm>
            <a:custGeom>
              <a:avLst/>
              <a:gdLst>
                <a:gd name="T0" fmla="*/ 0 w 244"/>
                <a:gd name="T1" fmla="*/ 6 h 70"/>
                <a:gd name="T2" fmla="*/ 34 w 244"/>
                <a:gd name="T3" fmla="*/ 0 h 70"/>
                <a:gd name="T4" fmla="*/ 244 w 244"/>
                <a:gd name="T5" fmla="*/ 61 h 70"/>
                <a:gd name="T6" fmla="*/ 220 w 244"/>
                <a:gd name="T7" fmla="*/ 70 h 70"/>
                <a:gd name="T8" fmla="*/ 0 w 244"/>
                <a:gd name="T9" fmla="*/ 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70"/>
                <a:gd name="T17" fmla="*/ 244 w 244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70">
                  <a:moveTo>
                    <a:pt x="0" y="6"/>
                  </a:moveTo>
                  <a:lnTo>
                    <a:pt x="34" y="0"/>
                  </a:lnTo>
                  <a:lnTo>
                    <a:pt x="244" y="61"/>
                  </a:lnTo>
                  <a:lnTo>
                    <a:pt x="220" y="7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59">
              <a:extLst>
                <a:ext uri="{FF2B5EF4-FFF2-40B4-BE49-F238E27FC236}">
                  <a16:creationId xmlns:a16="http://schemas.microsoft.com/office/drawing/2014/main" xmlns="" id="{F8D6A778-0057-4FDE-BA2C-A483793A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3460"/>
              <a:ext cx="195" cy="198"/>
            </a:xfrm>
            <a:custGeom>
              <a:avLst/>
              <a:gdLst>
                <a:gd name="T0" fmla="*/ 0 w 195"/>
                <a:gd name="T1" fmla="*/ 141 h 198"/>
                <a:gd name="T2" fmla="*/ 11 w 195"/>
                <a:gd name="T3" fmla="*/ 0 h 198"/>
                <a:gd name="T4" fmla="*/ 195 w 195"/>
                <a:gd name="T5" fmla="*/ 52 h 198"/>
                <a:gd name="T6" fmla="*/ 183 w 195"/>
                <a:gd name="T7" fmla="*/ 198 h 198"/>
                <a:gd name="T8" fmla="*/ 0 w 195"/>
                <a:gd name="T9" fmla="*/ 14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D7D31"/>
            </a:solidFill>
            <a:ln w="9525">
              <a:solidFill>
                <a:srgbClr val="ED7D3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Freeform 160">
              <a:extLst>
                <a:ext uri="{FF2B5EF4-FFF2-40B4-BE49-F238E27FC236}">
                  <a16:creationId xmlns:a16="http://schemas.microsoft.com/office/drawing/2014/main" xmlns="" id="{7F8F5DD7-11CA-4C42-941D-12AE05A69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3470"/>
              <a:ext cx="81" cy="84"/>
            </a:xfrm>
            <a:custGeom>
              <a:avLst/>
              <a:gdLst>
                <a:gd name="T0" fmla="*/ 0 w 195"/>
                <a:gd name="T1" fmla="*/ 0 h 198"/>
                <a:gd name="T2" fmla="*/ 0 w 195"/>
                <a:gd name="T3" fmla="*/ 0 h 198"/>
                <a:gd name="T4" fmla="*/ 0 w 195"/>
                <a:gd name="T5" fmla="*/ 0 h 198"/>
                <a:gd name="T6" fmla="*/ 0 w 195"/>
                <a:gd name="T7" fmla="*/ 0 h 198"/>
                <a:gd name="T8" fmla="*/ 0 w 19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563C1"/>
            </a:solidFill>
            <a:ln w="9525">
              <a:solidFill>
                <a:srgbClr val="ED7D3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Freeform 161">
              <a:extLst>
                <a:ext uri="{FF2B5EF4-FFF2-40B4-BE49-F238E27FC236}">
                  <a16:creationId xmlns:a16="http://schemas.microsoft.com/office/drawing/2014/main" xmlns="" id="{6E953D47-E577-46F0-BAEE-11D70394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496"/>
              <a:ext cx="81" cy="82"/>
            </a:xfrm>
            <a:custGeom>
              <a:avLst/>
              <a:gdLst>
                <a:gd name="T0" fmla="*/ 0 w 195"/>
                <a:gd name="T1" fmla="*/ 0 h 198"/>
                <a:gd name="T2" fmla="*/ 0 w 195"/>
                <a:gd name="T3" fmla="*/ 0 h 198"/>
                <a:gd name="T4" fmla="*/ 0 w 195"/>
                <a:gd name="T5" fmla="*/ 0 h 198"/>
                <a:gd name="T6" fmla="*/ 0 w 195"/>
                <a:gd name="T7" fmla="*/ 0 h 198"/>
                <a:gd name="T8" fmla="*/ 0 w 19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rgbClr val="ED7D3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162">
              <a:extLst>
                <a:ext uri="{FF2B5EF4-FFF2-40B4-BE49-F238E27FC236}">
                  <a16:creationId xmlns:a16="http://schemas.microsoft.com/office/drawing/2014/main" xmlns="" id="{9BB9B58D-18A2-4A1D-9EFF-8F11B217D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538"/>
              <a:ext cx="80" cy="82"/>
            </a:xfrm>
            <a:custGeom>
              <a:avLst/>
              <a:gdLst>
                <a:gd name="T0" fmla="*/ 0 w 195"/>
                <a:gd name="T1" fmla="*/ 0 h 198"/>
                <a:gd name="T2" fmla="*/ 0 w 195"/>
                <a:gd name="T3" fmla="*/ 0 h 198"/>
                <a:gd name="T4" fmla="*/ 0 w 195"/>
                <a:gd name="T5" fmla="*/ 0 h 198"/>
                <a:gd name="T6" fmla="*/ 0 w 195"/>
                <a:gd name="T7" fmla="*/ 0 h 198"/>
                <a:gd name="T8" fmla="*/ 0 w 19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ED7D3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163">
              <a:extLst>
                <a:ext uri="{FF2B5EF4-FFF2-40B4-BE49-F238E27FC236}">
                  <a16:creationId xmlns:a16="http://schemas.microsoft.com/office/drawing/2014/main" xmlns="" id="{4B1D0C1F-7B1A-49F3-84F2-42E90F1FB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561"/>
              <a:ext cx="80" cy="83"/>
            </a:xfrm>
            <a:custGeom>
              <a:avLst/>
              <a:gdLst>
                <a:gd name="T0" fmla="*/ 0 w 195"/>
                <a:gd name="T1" fmla="*/ 0 h 198"/>
                <a:gd name="T2" fmla="*/ 0 w 195"/>
                <a:gd name="T3" fmla="*/ 0 h 198"/>
                <a:gd name="T4" fmla="*/ 0 w 195"/>
                <a:gd name="T5" fmla="*/ 0 h 198"/>
                <a:gd name="T6" fmla="*/ 0 w 195"/>
                <a:gd name="T7" fmla="*/ 0 h 198"/>
                <a:gd name="T8" fmla="*/ 0 w 19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8"/>
                <a:gd name="T17" fmla="*/ 195 w 19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8">
                  <a:moveTo>
                    <a:pt x="0" y="141"/>
                  </a:moveTo>
                  <a:lnTo>
                    <a:pt x="11" y="0"/>
                  </a:lnTo>
                  <a:lnTo>
                    <a:pt x="195" y="52"/>
                  </a:lnTo>
                  <a:lnTo>
                    <a:pt x="183" y="19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ED7D3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4" name="Group 164">
            <a:extLst>
              <a:ext uri="{FF2B5EF4-FFF2-40B4-BE49-F238E27FC236}">
                <a16:creationId xmlns:a16="http://schemas.microsoft.com/office/drawing/2014/main" xmlns="" id="{BADA7320-F2E7-41DC-81A0-C598D0957757}"/>
              </a:ext>
            </a:extLst>
          </p:cNvPr>
          <p:cNvGrpSpPr>
            <a:grpSpLocks/>
          </p:cNvGrpSpPr>
          <p:nvPr/>
        </p:nvGrpSpPr>
        <p:grpSpPr bwMode="auto">
          <a:xfrm>
            <a:off x="6044602" y="2574449"/>
            <a:ext cx="358092" cy="418660"/>
            <a:chOff x="1595" y="3342"/>
            <a:chExt cx="262" cy="304"/>
          </a:xfrm>
        </p:grpSpPr>
        <p:sp>
          <p:nvSpPr>
            <p:cNvPr id="135" name="AutoShape 165">
              <a:extLst>
                <a:ext uri="{FF2B5EF4-FFF2-40B4-BE49-F238E27FC236}">
                  <a16:creationId xmlns:a16="http://schemas.microsoft.com/office/drawing/2014/main" xmlns="" id="{426AA7B5-93C1-41B4-8CC6-50FA8EBB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3342"/>
              <a:ext cx="33" cy="96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6" name="Group 166">
              <a:extLst>
                <a:ext uri="{FF2B5EF4-FFF2-40B4-BE49-F238E27FC236}">
                  <a16:creationId xmlns:a16="http://schemas.microsoft.com/office/drawing/2014/main" xmlns="" id="{2AA81EF2-4EB5-435C-BEDA-CAE12A9AC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5" y="3388"/>
              <a:ext cx="262" cy="258"/>
              <a:chOff x="1442" y="3574"/>
              <a:chExt cx="262" cy="258"/>
            </a:xfrm>
          </p:grpSpPr>
          <p:sp>
            <p:nvSpPr>
              <p:cNvPr id="137" name="Freeform 167">
                <a:extLst>
                  <a:ext uri="{FF2B5EF4-FFF2-40B4-BE49-F238E27FC236}">
                    <a16:creationId xmlns:a16="http://schemas.microsoft.com/office/drawing/2014/main" xmlns="" id="{859FBD7E-5CA5-4442-AC11-B9DEF7375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3580"/>
                <a:ext cx="237" cy="248"/>
              </a:xfrm>
              <a:custGeom>
                <a:avLst/>
                <a:gdLst>
                  <a:gd name="T0" fmla="*/ 235 w 235"/>
                  <a:gd name="T1" fmla="*/ 64 h 252"/>
                  <a:gd name="T2" fmla="*/ 220 w 235"/>
                  <a:gd name="T3" fmla="*/ 252 h 252"/>
                  <a:gd name="T4" fmla="*/ 220 w 235"/>
                  <a:gd name="T5" fmla="*/ 250 h 252"/>
                  <a:gd name="T6" fmla="*/ 218 w 235"/>
                  <a:gd name="T7" fmla="*/ 250 h 252"/>
                  <a:gd name="T8" fmla="*/ 217 w 235"/>
                  <a:gd name="T9" fmla="*/ 250 h 252"/>
                  <a:gd name="T10" fmla="*/ 215 w 235"/>
                  <a:gd name="T11" fmla="*/ 250 h 252"/>
                  <a:gd name="T12" fmla="*/ 214 w 235"/>
                  <a:gd name="T13" fmla="*/ 249 h 252"/>
                  <a:gd name="T14" fmla="*/ 211 w 235"/>
                  <a:gd name="T15" fmla="*/ 249 h 252"/>
                  <a:gd name="T16" fmla="*/ 209 w 235"/>
                  <a:gd name="T17" fmla="*/ 248 h 252"/>
                  <a:gd name="T18" fmla="*/ 206 w 235"/>
                  <a:gd name="T19" fmla="*/ 248 h 252"/>
                  <a:gd name="T20" fmla="*/ 202 w 235"/>
                  <a:gd name="T21" fmla="*/ 247 h 252"/>
                  <a:gd name="T22" fmla="*/ 198 w 235"/>
                  <a:gd name="T23" fmla="*/ 245 h 252"/>
                  <a:gd name="T24" fmla="*/ 195 w 235"/>
                  <a:gd name="T25" fmla="*/ 245 h 252"/>
                  <a:gd name="T26" fmla="*/ 189 w 235"/>
                  <a:gd name="T27" fmla="*/ 244 h 252"/>
                  <a:gd name="T28" fmla="*/ 185 w 235"/>
                  <a:gd name="T29" fmla="*/ 243 h 252"/>
                  <a:gd name="T30" fmla="*/ 181 w 235"/>
                  <a:gd name="T31" fmla="*/ 241 h 252"/>
                  <a:gd name="T32" fmla="*/ 176 w 235"/>
                  <a:gd name="T33" fmla="*/ 240 h 252"/>
                  <a:gd name="T34" fmla="*/ 170 w 235"/>
                  <a:gd name="T35" fmla="*/ 239 h 252"/>
                  <a:gd name="T36" fmla="*/ 166 w 235"/>
                  <a:gd name="T37" fmla="*/ 238 h 252"/>
                  <a:gd name="T38" fmla="*/ 160 w 235"/>
                  <a:gd name="T39" fmla="*/ 236 h 252"/>
                  <a:gd name="T40" fmla="*/ 155 w 235"/>
                  <a:gd name="T41" fmla="*/ 234 h 252"/>
                  <a:gd name="T42" fmla="*/ 149 w 235"/>
                  <a:gd name="T43" fmla="*/ 233 h 252"/>
                  <a:gd name="T44" fmla="*/ 143 w 235"/>
                  <a:gd name="T45" fmla="*/ 231 h 252"/>
                  <a:gd name="T46" fmla="*/ 137 w 235"/>
                  <a:gd name="T47" fmla="*/ 230 h 252"/>
                  <a:gd name="T48" fmla="*/ 132 w 235"/>
                  <a:gd name="T49" fmla="*/ 227 h 252"/>
                  <a:gd name="T50" fmla="*/ 126 w 235"/>
                  <a:gd name="T51" fmla="*/ 226 h 252"/>
                  <a:gd name="T52" fmla="*/ 121 w 235"/>
                  <a:gd name="T53" fmla="*/ 225 h 252"/>
                  <a:gd name="T54" fmla="*/ 115 w 235"/>
                  <a:gd name="T55" fmla="*/ 224 h 252"/>
                  <a:gd name="T56" fmla="*/ 108 w 235"/>
                  <a:gd name="T57" fmla="*/ 221 h 252"/>
                  <a:gd name="T58" fmla="*/ 103 w 235"/>
                  <a:gd name="T59" fmla="*/ 220 h 252"/>
                  <a:gd name="T60" fmla="*/ 100 w 235"/>
                  <a:gd name="T61" fmla="*/ 219 h 252"/>
                  <a:gd name="T62" fmla="*/ 94 w 235"/>
                  <a:gd name="T63" fmla="*/ 217 h 252"/>
                  <a:gd name="T64" fmla="*/ 88 w 235"/>
                  <a:gd name="T65" fmla="*/ 215 h 252"/>
                  <a:gd name="T66" fmla="*/ 82 w 235"/>
                  <a:gd name="T67" fmla="*/ 214 h 252"/>
                  <a:gd name="T68" fmla="*/ 75 w 235"/>
                  <a:gd name="T69" fmla="*/ 211 h 252"/>
                  <a:gd name="T70" fmla="*/ 70 w 235"/>
                  <a:gd name="T71" fmla="*/ 210 h 252"/>
                  <a:gd name="T72" fmla="*/ 64 w 235"/>
                  <a:gd name="T73" fmla="*/ 207 h 252"/>
                  <a:gd name="T74" fmla="*/ 59 w 235"/>
                  <a:gd name="T75" fmla="*/ 205 h 252"/>
                  <a:gd name="T76" fmla="*/ 53 w 235"/>
                  <a:gd name="T77" fmla="*/ 203 h 252"/>
                  <a:gd name="T78" fmla="*/ 48 w 235"/>
                  <a:gd name="T79" fmla="*/ 201 h 252"/>
                  <a:gd name="T80" fmla="*/ 42 w 235"/>
                  <a:gd name="T81" fmla="*/ 200 h 252"/>
                  <a:gd name="T82" fmla="*/ 37 w 235"/>
                  <a:gd name="T83" fmla="*/ 197 h 252"/>
                  <a:gd name="T84" fmla="*/ 33 w 235"/>
                  <a:gd name="T85" fmla="*/ 196 h 252"/>
                  <a:gd name="T86" fmla="*/ 28 w 235"/>
                  <a:gd name="T87" fmla="*/ 193 h 252"/>
                  <a:gd name="T88" fmla="*/ 24 w 235"/>
                  <a:gd name="T89" fmla="*/ 192 h 252"/>
                  <a:gd name="T90" fmla="*/ 20 w 235"/>
                  <a:gd name="T91" fmla="*/ 189 h 252"/>
                  <a:gd name="T92" fmla="*/ 16 w 235"/>
                  <a:gd name="T93" fmla="*/ 188 h 252"/>
                  <a:gd name="T94" fmla="*/ 13 w 235"/>
                  <a:gd name="T95" fmla="*/ 187 h 252"/>
                  <a:gd name="T96" fmla="*/ 11 w 235"/>
                  <a:gd name="T97" fmla="*/ 186 h 252"/>
                  <a:gd name="T98" fmla="*/ 8 w 235"/>
                  <a:gd name="T99" fmla="*/ 184 h 252"/>
                  <a:gd name="T100" fmla="*/ 5 w 235"/>
                  <a:gd name="T101" fmla="*/ 183 h 252"/>
                  <a:gd name="T102" fmla="*/ 4 w 235"/>
                  <a:gd name="T103" fmla="*/ 183 h 252"/>
                  <a:gd name="T104" fmla="*/ 2 w 235"/>
                  <a:gd name="T105" fmla="*/ 182 h 252"/>
                  <a:gd name="T106" fmla="*/ 1 w 235"/>
                  <a:gd name="T107" fmla="*/ 182 h 252"/>
                  <a:gd name="T108" fmla="*/ 1 w 235"/>
                  <a:gd name="T109" fmla="*/ 182 h 252"/>
                  <a:gd name="T110" fmla="*/ 0 w 235"/>
                  <a:gd name="T111" fmla="*/ 182 h 252"/>
                  <a:gd name="T112" fmla="*/ 15 w 235"/>
                  <a:gd name="T113" fmla="*/ 0 h 2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5"/>
                  <a:gd name="T172" fmla="*/ 0 h 252"/>
                  <a:gd name="T173" fmla="*/ 235 w 235"/>
                  <a:gd name="T174" fmla="*/ 252 h 2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5" h="252">
                    <a:moveTo>
                      <a:pt x="15" y="0"/>
                    </a:moveTo>
                    <a:lnTo>
                      <a:pt x="235" y="64"/>
                    </a:lnTo>
                    <a:lnTo>
                      <a:pt x="220" y="252"/>
                    </a:lnTo>
                    <a:lnTo>
                      <a:pt x="220" y="250"/>
                    </a:lnTo>
                    <a:lnTo>
                      <a:pt x="218" y="250"/>
                    </a:lnTo>
                    <a:lnTo>
                      <a:pt x="217" y="250"/>
                    </a:lnTo>
                    <a:lnTo>
                      <a:pt x="215" y="250"/>
                    </a:lnTo>
                    <a:lnTo>
                      <a:pt x="214" y="250"/>
                    </a:lnTo>
                    <a:lnTo>
                      <a:pt x="214" y="249"/>
                    </a:lnTo>
                    <a:lnTo>
                      <a:pt x="213" y="249"/>
                    </a:lnTo>
                    <a:lnTo>
                      <a:pt x="211" y="249"/>
                    </a:lnTo>
                    <a:lnTo>
                      <a:pt x="210" y="249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6" y="248"/>
                    </a:lnTo>
                    <a:lnTo>
                      <a:pt x="203" y="247"/>
                    </a:lnTo>
                    <a:lnTo>
                      <a:pt x="202" y="247"/>
                    </a:lnTo>
                    <a:lnTo>
                      <a:pt x="200" y="247"/>
                    </a:lnTo>
                    <a:lnTo>
                      <a:pt x="198" y="245"/>
                    </a:lnTo>
                    <a:lnTo>
                      <a:pt x="196" y="245"/>
                    </a:lnTo>
                    <a:lnTo>
                      <a:pt x="195" y="245"/>
                    </a:lnTo>
                    <a:lnTo>
                      <a:pt x="192" y="244"/>
                    </a:lnTo>
                    <a:lnTo>
                      <a:pt x="189" y="244"/>
                    </a:lnTo>
                    <a:lnTo>
                      <a:pt x="188" y="243"/>
                    </a:lnTo>
                    <a:lnTo>
                      <a:pt x="185" y="243"/>
                    </a:lnTo>
                    <a:lnTo>
                      <a:pt x="182" y="241"/>
                    </a:lnTo>
                    <a:lnTo>
                      <a:pt x="181" y="241"/>
                    </a:lnTo>
                    <a:lnTo>
                      <a:pt x="178" y="240"/>
                    </a:lnTo>
                    <a:lnTo>
                      <a:pt x="176" y="240"/>
                    </a:lnTo>
                    <a:lnTo>
                      <a:pt x="173" y="239"/>
                    </a:lnTo>
                    <a:lnTo>
                      <a:pt x="170" y="239"/>
                    </a:lnTo>
                    <a:lnTo>
                      <a:pt x="169" y="238"/>
                    </a:lnTo>
                    <a:lnTo>
                      <a:pt x="166" y="238"/>
                    </a:lnTo>
                    <a:lnTo>
                      <a:pt x="163" y="236"/>
                    </a:lnTo>
                    <a:lnTo>
                      <a:pt x="160" y="236"/>
                    </a:lnTo>
                    <a:lnTo>
                      <a:pt x="158" y="235"/>
                    </a:lnTo>
                    <a:lnTo>
                      <a:pt x="155" y="234"/>
                    </a:lnTo>
                    <a:lnTo>
                      <a:pt x="152" y="234"/>
                    </a:lnTo>
                    <a:lnTo>
                      <a:pt x="149" y="233"/>
                    </a:lnTo>
                    <a:lnTo>
                      <a:pt x="147" y="233"/>
                    </a:lnTo>
                    <a:lnTo>
                      <a:pt x="143" y="231"/>
                    </a:lnTo>
                    <a:lnTo>
                      <a:pt x="140" y="230"/>
                    </a:lnTo>
                    <a:lnTo>
                      <a:pt x="137" y="230"/>
                    </a:lnTo>
                    <a:lnTo>
                      <a:pt x="134" y="229"/>
                    </a:lnTo>
                    <a:lnTo>
                      <a:pt x="132" y="227"/>
                    </a:lnTo>
                    <a:lnTo>
                      <a:pt x="129" y="227"/>
                    </a:lnTo>
                    <a:lnTo>
                      <a:pt x="126" y="226"/>
                    </a:lnTo>
                    <a:lnTo>
                      <a:pt x="123" y="226"/>
                    </a:lnTo>
                    <a:lnTo>
                      <a:pt x="121" y="225"/>
                    </a:lnTo>
                    <a:lnTo>
                      <a:pt x="118" y="224"/>
                    </a:lnTo>
                    <a:lnTo>
                      <a:pt x="115" y="224"/>
                    </a:lnTo>
                    <a:lnTo>
                      <a:pt x="111" y="222"/>
                    </a:lnTo>
                    <a:lnTo>
                      <a:pt x="108" y="221"/>
                    </a:lnTo>
                    <a:lnTo>
                      <a:pt x="105" y="221"/>
                    </a:lnTo>
                    <a:lnTo>
                      <a:pt x="103" y="220"/>
                    </a:lnTo>
                    <a:lnTo>
                      <a:pt x="100" y="219"/>
                    </a:lnTo>
                    <a:lnTo>
                      <a:pt x="97" y="219"/>
                    </a:lnTo>
                    <a:lnTo>
                      <a:pt x="94" y="217"/>
                    </a:lnTo>
                    <a:lnTo>
                      <a:pt x="90" y="216"/>
                    </a:lnTo>
                    <a:lnTo>
                      <a:pt x="88" y="215"/>
                    </a:lnTo>
                    <a:lnTo>
                      <a:pt x="85" y="215"/>
                    </a:lnTo>
                    <a:lnTo>
                      <a:pt x="82" y="214"/>
                    </a:lnTo>
                    <a:lnTo>
                      <a:pt x="78" y="212"/>
                    </a:lnTo>
                    <a:lnTo>
                      <a:pt x="75" y="211"/>
                    </a:lnTo>
                    <a:lnTo>
                      <a:pt x="72" y="210"/>
                    </a:lnTo>
                    <a:lnTo>
                      <a:pt x="70" y="210"/>
                    </a:lnTo>
                    <a:lnTo>
                      <a:pt x="67" y="208"/>
                    </a:lnTo>
                    <a:lnTo>
                      <a:pt x="64" y="207"/>
                    </a:lnTo>
                    <a:lnTo>
                      <a:pt x="61" y="206"/>
                    </a:lnTo>
                    <a:lnTo>
                      <a:pt x="59" y="205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0" y="202"/>
                    </a:lnTo>
                    <a:lnTo>
                      <a:pt x="48" y="201"/>
                    </a:lnTo>
                    <a:lnTo>
                      <a:pt x="45" y="200"/>
                    </a:lnTo>
                    <a:lnTo>
                      <a:pt x="42" y="200"/>
                    </a:lnTo>
                    <a:lnTo>
                      <a:pt x="39" y="198"/>
                    </a:lnTo>
                    <a:lnTo>
                      <a:pt x="37" y="197"/>
                    </a:lnTo>
                    <a:lnTo>
                      <a:pt x="35" y="196"/>
                    </a:lnTo>
                    <a:lnTo>
                      <a:pt x="33" y="196"/>
                    </a:lnTo>
                    <a:lnTo>
                      <a:pt x="30" y="194"/>
                    </a:lnTo>
                    <a:lnTo>
                      <a:pt x="28" y="193"/>
                    </a:lnTo>
                    <a:lnTo>
                      <a:pt x="26" y="192"/>
                    </a:lnTo>
                    <a:lnTo>
                      <a:pt x="24" y="192"/>
                    </a:lnTo>
                    <a:lnTo>
                      <a:pt x="22" y="191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6" y="188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2" y="187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8" y="184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3"/>
                    </a:lnTo>
                    <a:lnTo>
                      <a:pt x="2" y="182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B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168">
                <a:extLst>
                  <a:ext uri="{FF2B5EF4-FFF2-40B4-BE49-F238E27FC236}">
                    <a16:creationId xmlns:a16="http://schemas.microsoft.com/office/drawing/2014/main" xmlns="" id="{B8EC63E3-7844-43E6-9FE1-10B27C155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3602"/>
                <a:ext cx="195" cy="196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A6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69">
                <a:extLst>
                  <a:ext uri="{FF2B5EF4-FFF2-40B4-BE49-F238E27FC236}">
                    <a16:creationId xmlns:a16="http://schemas.microsoft.com/office/drawing/2014/main" xmlns="" id="{E0CDEE43-9975-4971-8FFA-620A91A7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3637"/>
                <a:ext cx="44" cy="195"/>
              </a:xfrm>
              <a:custGeom>
                <a:avLst/>
                <a:gdLst>
                  <a:gd name="T0" fmla="*/ 39 w 42"/>
                  <a:gd name="T1" fmla="*/ 0 h 197"/>
                  <a:gd name="T2" fmla="*/ 39 w 42"/>
                  <a:gd name="T3" fmla="*/ 0 h 197"/>
                  <a:gd name="T4" fmla="*/ 39 w 42"/>
                  <a:gd name="T5" fmla="*/ 0 h 197"/>
                  <a:gd name="T6" fmla="*/ 39 w 42"/>
                  <a:gd name="T7" fmla="*/ 1 h 197"/>
                  <a:gd name="T8" fmla="*/ 41 w 42"/>
                  <a:gd name="T9" fmla="*/ 2 h 197"/>
                  <a:gd name="T10" fmla="*/ 41 w 42"/>
                  <a:gd name="T11" fmla="*/ 4 h 197"/>
                  <a:gd name="T12" fmla="*/ 41 w 42"/>
                  <a:gd name="T13" fmla="*/ 5 h 197"/>
                  <a:gd name="T14" fmla="*/ 41 w 42"/>
                  <a:gd name="T15" fmla="*/ 7 h 197"/>
                  <a:gd name="T16" fmla="*/ 41 w 42"/>
                  <a:gd name="T17" fmla="*/ 10 h 197"/>
                  <a:gd name="T18" fmla="*/ 41 w 42"/>
                  <a:gd name="T19" fmla="*/ 12 h 197"/>
                  <a:gd name="T20" fmla="*/ 42 w 42"/>
                  <a:gd name="T21" fmla="*/ 15 h 197"/>
                  <a:gd name="T22" fmla="*/ 42 w 42"/>
                  <a:gd name="T23" fmla="*/ 19 h 197"/>
                  <a:gd name="T24" fmla="*/ 42 w 42"/>
                  <a:gd name="T25" fmla="*/ 23 h 197"/>
                  <a:gd name="T26" fmla="*/ 42 w 42"/>
                  <a:gd name="T27" fmla="*/ 26 h 197"/>
                  <a:gd name="T28" fmla="*/ 42 w 42"/>
                  <a:gd name="T29" fmla="*/ 31 h 197"/>
                  <a:gd name="T30" fmla="*/ 42 w 42"/>
                  <a:gd name="T31" fmla="*/ 35 h 197"/>
                  <a:gd name="T32" fmla="*/ 42 w 42"/>
                  <a:gd name="T33" fmla="*/ 40 h 197"/>
                  <a:gd name="T34" fmla="*/ 42 w 42"/>
                  <a:gd name="T35" fmla="*/ 47 h 197"/>
                  <a:gd name="T36" fmla="*/ 42 w 42"/>
                  <a:gd name="T37" fmla="*/ 52 h 197"/>
                  <a:gd name="T38" fmla="*/ 42 w 42"/>
                  <a:gd name="T39" fmla="*/ 57 h 197"/>
                  <a:gd name="T40" fmla="*/ 42 w 42"/>
                  <a:gd name="T41" fmla="*/ 63 h 197"/>
                  <a:gd name="T42" fmla="*/ 42 w 42"/>
                  <a:gd name="T43" fmla="*/ 70 h 197"/>
                  <a:gd name="T44" fmla="*/ 42 w 42"/>
                  <a:gd name="T45" fmla="*/ 77 h 197"/>
                  <a:gd name="T46" fmla="*/ 41 w 42"/>
                  <a:gd name="T47" fmla="*/ 84 h 197"/>
                  <a:gd name="T48" fmla="*/ 41 w 42"/>
                  <a:gd name="T49" fmla="*/ 91 h 197"/>
                  <a:gd name="T50" fmla="*/ 41 w 42"/>
                  <a:gd name="T51" fmla="*/ 95 h 197"/>
                  <a:gd name="T52" fmla="*/ 39 w 42"/>
                  <a:gd name="T53" fmla="*/ 103 h 197"/>
                  <a:gd name="T54" fmla="*/ 39 w 42"/>
                  <a:gd name="T55" fmla="*/ 109 h 197"/>
                  <a:gd name="T56" fmla="*/ 38 w 42"/>
                  <a:gd name="T57" fmla="*/ 117 h 197"/>
                  <a:gd name="T58" fmla="*/ 38 w 42"/>
                  <a:gd name="T59" fmla="*/ 123 h 197"/>
                  <a:gd name="T60" fmla="*/ 37 w 42"/>
                  <a:gd name="T61" fmla="*/ 129 h 197"/>
                  <a:gd name="T62" fmla="*/ 35 w 42"/>
                  <a:gd name="T63" fmla="*/ 136 h 197"/>
                  <a:gd name="T64" fmla="*/ 34 w 42"/>
                  <a:gd name="T65" fmla="*/ 141 h 197"/>
                  <a:gd name="T66" fmla="*/ 33 w 42"/>
                  <a:gd name="T67" fmla="*/ 146 h 197"/>
                  <a:gd name="T68" fmla="*/ 33 w 42"/>
                  <a:gd name="T69" fmla="*/ 151 h 197"/>
                  <a:gd name="T70" fmla="*/ 31 w 42"/>
                  <a:gd name="T71" fmla="*/ 156 h 197"/>
                  <a:gd name="T72" fmla="*/ 30 w 42"/>
                  <a:gd name="T73" fmla="*/ 160 h 197"/>
                  <a:gd name="T74" fmla="*/ 28 w 42"/>
                  <a:gd name="T75" fmla="*/ 164 h 197"/>
                  <a:gd name="T76" fmla="*/ 28 w 42"/>
                  <a:gd name="T77" fmla="*/ 167 h 197"/>
                  <a:gd name="T78" fmla="*/ 27 w 42"/>
                  <a:gd name="T79" fmla="*/ 170 h 197"/>
                  <a:gd name="T80" fmla="*/ 26 w 42"/>
                  <a:gd name="T81" fmla="*/ 174 h 197"/>
                  <a:gd name="T82" fmla="*/ 24 w 42"/>
                  <a:gd name="T83" fmla="*/ 176 h 197"/>
                  <a:gd name="T84" fmla="*/ 24 w 42"/>
                  <a:gd name="T85" fmla="*/ 178 h 197"/>
                  <a:gd name="T86" fmla="*/ 23 w 42"/>
                  <a:gd name="T87" fmla="*/ 180 h 197"/>
                  <a:gd name="T88" fmla="*/ 23 w 42"/>
                  <a:gd name="T89" fmla="*/ 181 h 197"/>
                  <a:gd name="T90" fmla="*/ 23 w 42"/>
                  <a:gd name="T91" fmla="*/ 183 h 197"/>
                  <a:gd name="T92" fmla="*/ 22 w 42"/>
                  <a:gd name="T93" fmla="*/ 184 h 197"/>
                  <a:gd name="T94" fmla="*/ 22 w 42"/>
                  <a:gd name="T95" fmla="*/ 184 h 197"/>
                  <a:gd name="T96" fmla="*/ 22 w 42"/>
                  <a:gd name="T97" fmla="*/ 184 h 197"/>
                  <a:gd name="T98" fmla="*/ 0 w 42"/>
                  <a:gd name="T99" fmla="*/ 197 h 1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"/>
                  <a:gd name="T151" fmla="*/ 0 h 197"/>
                  <a:gd name="T152" fmla="*/ 42 w 42"/>
                  <a:gd name="T153" fmla="*/ 197 h 1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" h="197">
                    <a:moveTo>
                      <a:pt x="15" y="9"/>
                    </a:move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3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2" y="57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7"/>
                    </a:lnTo>
                    <a:lnTo>
                      <a:pt x="42" y="70"/>
                    </a:lnTo>
                    <a:lnTo>
                      <a:pt x="42" y="73"/>
                    </a:lnTo>
                    <a:lnTo>
                      <a:pt x="42" y="77"/>
                    </a:lnTo>
                    <a:lnTo>
                      <a:pt x="42" y="80"/>
                    </a:lnTo>
                    <a:lnTo>
                      <a:pt x="41" y="84"/>
                    </a:lnTo>
                    <a:lnTo>
                      <a:pt x="41" y="87"/>
                    </a:lnTo>
                    <a:lnTo>
                      <a:pt x="41" y="91"/>
                    </a:lnTo>
                    <a:lnTo>
                      <a:pt x="41" y="95"/>
                    </a:lnTo>
                    <a:lnTo>
                      <a:pt x="41" y="99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9"/>
                    </a:lnTo>
                    <a:lnTo>
                      <a:pt x="38" y="113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8" y="123"/>
                    </a:lnTo>
                    <a:lnTo>
                      <a:pt x="37" y="125"/>
                    </a:lnTo>
                    <a:lnTo>
                      <a:pt x="37" y="129"/>
                    </a:lnTo>
                    <a:lnTo>
                      <a:pt x="35" y="132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4" y="141"/>
                    </a:lnTo>
                    <a:lnTo>
                      <a:pt x="34" y="143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3" y="151"/>
                    </a:lnTo>
                    <a:lnTo>
                      <a:pt x="31" y="153"/>
                    </a:lnTo>
                    <a:lnTo>
                      <a:pt x="31" y="156"/>
                    </a:lnTo>
                    <a:lnTo>
                      <a:pt x="30" y="157"/>
                    </a:lnTo>
                    <a:lnTo>
                      <a:pt x="30" y="160"/>
                    </a:lnTo>
                    <a:lnTo>
                      <a:pt x="30" y="162"/>
                    </a:lnTo>
                    <a:lnTo>
                      <a:pt x="28" y="164"/>
                    </a:lnTo>
                    <a:lnTo>
                      <a:pt x="28" y="165"/>
                    </a:lnTo>
                    <a:lnTo>
                      <a:pt x="28" y="167"/>
                    </a:lnTo>
                    <a:lnTo>
                      <a:pt x="27" y="169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4" y="176"/>
                    </a:lnTo>
                    <a:lnTo>
                      <a:pt x="24" y="178"/>
                    </a:lnTo>
                    <a:lnTo>
                      <a:pt x="24" y="179"/>
                    </a:lnTo>
                    <a:lnTo>
                      <a:pt x="23" y="180"/>
                    </a:lnTo>
                    <a:lnTo>
                      <a:pt x="23" y="181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2" y="184"/>
                    </a:lnTo>
                    <a:lnTo>
                      <a:pt x="0" y="19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BDB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170">
                <a:extLst>
                  <a:ext uri="{FF2B5EF4-FFF2-40B4-BE49-F238E27FC236}">
                    <a16:creationId xmlns:a16="http://schemas.microsoft.com/office/drawing/2014/main" xmlns="" id="{4F62F7E6-E929-4F0E-821F-8385C2830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578"/>
                <a:ext cx="244" cy="67"/>
              </a:xfrm>
              <a:custGeom>
                <a:avLst/>
                <a:gdLst>
                  <a:gd name="T0" fmla="*/ 0 w 244"/>
                  <a:gd name="T1" fmla="*/ 6 h 70"/>
                  <a:gd name="T2" fmla="*/ 34 w 244"/>
                  <a:gd name="T3" fmla="*/ 0 h 70"/>
                  <a:gd name="T4" fmla="*/ 244 w 244"/>
                  <a:gd name="T5" fmla="*/ 61 h 70"/>
                  <a:gd name="T6" fmla="*/ 220 w 244"/>
                  <a:gd name="T7" fmla="*/ 70 h 70"/>
                  <a:gd name="T8" fmla="*/ 0 w 244"/>
                  <a:gd name="T9" fmla="*/ 6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70"/>
                  <a:gd name="T17" fmla="*/ 244 w 24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70">
                    <a:moveTo>
                      <a:pt x="0" y="6"/>
                    </a:moveTo>
                    <a:lnTo>
                      <a:pt x="34" y="0"/>
                    </a:lnTo>
                    <a:lnTo>
                      <a:pt x="244" y="61"/>
                    </a:lnTo>
                    <a:lnTo>
                      <a:pt x="22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171">
                <a:extLst>
                  <a:ext uri="{FF2B5EF4-FFF2-40B4-BE49-F238E27FC236}">
                    <a16:creationId xmlns:a16="http://schemas.microsoft.com/office/drawing/2014/main" xmlns="" id="{B136A930-BAF7-47C4-9322-0CBC5767A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3608"/>
                <a:ext cx="195" cy="195"/>
              </a:xfrm>
              <a:custGeom>
                <a:avLst/>
                <a:gdLst>
                  <a:gd name="T0" fmla="*/ 0 w 195"/>
                  <a:gd name="T1" fmla="*/ 141 h 198"/>
                  <a:gd name="T2" fmla="*/ 11 w 195"/>
                  <a:gd name="T3" fmla="*/ 0 h 198"/>
                  <a:gd name="T4" fmla="*/ 195 w 195"/>
                  <a:gd name="T5" fmla="*/ 52 h 198"/>
                  <a:gd name="T6" fmla="*/ 183 w 195"/>
                  <a:gd name="T7" fmla="*/ 198 h 198"/>
                  <a:gd name="T8" fmla="*/ 0 w 195"/>
                  <a:gd name="T9" fmla="*/ 14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D7D3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172">
                <a:extLst>
                  <a:ext uri="{FF2B5EF4-FFF2-40B4-BE49-F238E27FC236}">
                    <a16:creationId xmlns:a16="http://schemas.microsoft.com/office/drawing/2014/main" xmlns="" id="{3C4E05C3-8951-40DD-888B-1DB0DEB64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617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173">
                <a:extLst>
                  <a:ext uri="{FF2B5EF4-FFF2-40B4-BE49-F238E27FC236}">
                    <a16:creationId xmlns:a16="http://schemas.microsoft.com/office/drawing/2014/main" xmlns="" id="{D336ACAE-4197-49E7-8E99-2965BC050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3641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174">
                <a:extLst>
                  <a:ext uri="{FF2B5EF4-FFF2-40B4-BE49-F238E27FC236}">
                    <a16:creationId xmlns:a16="http://schemas.microsoft.com/office/drawing/2014/main" xmlns="" id="{D41631A2-6501-4F4D-B8CB-6BDA64A4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3683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175">
                <a:extLst>
                  <a:ext uri="{FF2B5EF4-FFF2-40B4-BE49-F238E27FC236}">
                    <a16:creationId xmlns:a16="http://schemas.microsoft.com/office/drawing/2014/main" xmlns="" id="{EFBE21B8-7171-4A5C-83E9-6EFC1CA02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3707"/>
                <a:ext cx="81" cy="82"/>
              </a:xfrm>
              <a:custGeom>
                <a:avLst/>
                <a:gdLst>
                  <a:gd name="T0" fmla="*/ 0 w 195"/>
                  <a:gd name="T1" fmla="*/ 0 h 198"/>
                  <a:gd name="T2" fmla="*/ 0 w 195"/>
                  <a:gd name="T3" fmla="*/ 0 h 198"/>
                  <a:gd name="T4" fmla="*/ 0 w 195"/>
                  <a:gd name="T5" fmla="*/ 0 h 198"/>
                  <a:gd name="T6" fmla="*/ 0 w 195"/>
                  <a:gd name="T7" fmla="*/ 0 h 198"/>
                  <a:gd name="T8" fmla="*/ 0 w 19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98"/>
                  <a:gd name="T17" fmla="*/ 195 w 19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98">
                    <a:moveTo>
                      <a:pt x="0" y="141"/>
                    </a:moveTo>
                    <a:lnTo>
                      <a:pt x="11" y="0"/>
                    </a:lnTo>
                    <a:lnTo>
                      <a:pt x="195" y="52"/>
                    </a:lnTo>
                    <a:lnTo>
                      <a:pt x="183" y="198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563C1"/>
              </a:solidFill>
              <a:ln w="9525">
                <a:solidFill>
                  <a:srgbClr val="ED7D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46" name="Freeform 186">
            <a:extLst>
              <a:ext uri="{FF2B5EF4-FFF2-40B4-BE49-F238E27FC236}">
                <a16:creationId xmlns:a16="http://schemas.microsoft.com/office/drawing/2014/main" xmlns="" id="{187A2F14-ECF1-442F-91B3-52E70012E3B5}"/>
              </a:ext>
            </a:extLst>
          </p:cNvPr>
          <p:cNvSpPr>
            <a:spLocks/>
          </p:cNvSpPr>
          <p:nvPr/>
        </p:nvSpPr>
        <p:spPr bwMode="auto">
          <a:xfrm>
            <a:off x="351434" y="2503570"/>
            <a:ext cx="6656171" cy="995363"/>
          </a:xfrm>
          <a:custGeom>
            <a:avLst/>
            <a:gdLst>
              <a:gd name="T0" fmla="*/ 0 w 5541"/>
              <a:gd name="T1" fmla="*/ 0 h 657"/>
              <a:gd name="T2" fmla="*/ 2147483647 w 5541"/>
              <a:gd name="T3" fmla="*/ 0 h 657"/>
              <a:gd name="T4" fmla="*/ 2147483647 w 5541"/>
              <a:gd name="T5" fmla="*/ 2147483647 h 657"/>
              <a:gd name="T6" fmla="*/ 2147483647 w 5541"/>
              <a:gd name="T7" fmla="*/ 2147483647 h 657"/>
              <a:gd name="T8" fmla="*/ 0 60000 65536"/>
              <a:gd name="T9" fmla="*/ 0 60000 65536"/>
              <a:gd name="T10" fmla="*/ 0 60000 65536"/>
              <a:gd name="T11" fmla="*/ 0 60000 65536"/>
              <a:gd name="T12" fmla="*/ 0 w 5541"/>
              <a:gd name="T13" fmla="*/ 0 h 657"/>
              <a:gd name="T14" fmla="*/ 5541 w 5541"/>
              <a:gd name="T15" fmla="*/ 657 h 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41" h="657">
                <a:moveTo>
                  <a:pt x="0" y="0"/>
                </a:moveTo>
                <a:lnTo>
                  <a:pt x="5541" y="0"/>
                </a:lnTo>
                <a:lnTo>
                  <a:pt x="5541" y="657"/>
                </a:lnTo>
                <a:lnTo>
                  <a:pt x="26" y="655"/>
                </a:lnTo>
              </a:path>
            </a:pathLst>
          </a:custGeom>
          <a:noFill/>
          <a:ln w="38100" cmpd="sng">
            <a:solidFill>
              <a:srgbClr val="E7E6E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Text" lastClr="000000"/>
              </a:solidFill>
            </a:endParaRPr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xmlns="" id="{4A81395E-7A50-4387-9D99-9D457D18AE77}"/>
              </a:ext>
            </a:extLst>
          </p:cNvPr>
          <p:cNvGrpSpPr/>
          <p:nvPr/>
        </p:nvGrpSpPr>
        <p:grpSpPr>
          <a:xfrm>
            <a:off x="611415" y="2896198"/>
            <a:ext cx="6448445" cy="388691"/>
            <a:chOff x="2967327" y="5072420"/>
            <a:chExt cx="6448445" cy="388691"/>
          </a:xfrm>
        </p:grpSpPr>
        <p:pic>
          <p:nvPicPr>
            <p:cNvPr id="148" name="Picture 96" descr="car1">
              <a:extLst>
                <a:ext uri="{FF2B5EF4-FFF2-40B4-BE49-F238E27FC236}">
                  <a16:creationId xmlns:a16="http://schemas.microsoft.com/office/drawing/2014/main" xmlns="" id="{D99AE59F-0172-4380-8EE5-4E73B7F89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327" y="5097256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149" name="Picture 48" descr="car2">
              <a:extLst>
                <a:ext uri="{FF2B5EF4-FFF2-40B4-BE49-F238E27FC236}">
                  <a16:creationId xmlns:a16="http://schemas.microsoft.com/office/drawing/2014/main" xmlns="" id="{0E8400D6-E631-4F48-992A-995812B07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488" y="5103923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150" name="Picture 48" descr="car2">
              <a:extLst>
                <a:ext uri="{FF2B5EF4-FFF2-40B4-BE49-F238E27FC236}">
                  <a16:creationId xmlns:a16="http://schemas.microsoft.com/office/drawing/2014/main" xmlns="" id="{57AF3327-A8D9-46F6-85C5-1FA54B515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1148" y="5103923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151" name="Picture 48" descr="car2">
              <a:extLst>
                <a:ext uri="{FF2B5EF4-FFF2-40B4-BE49-F238E27FC236}">
                  <a16:creationId xmlns:a16="http://schemas.microsoft.com/office/drawing/2014/main" xmlns="" id="{873E239A-087B-4D37-8798-7B4CB6EC6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1805" y="5074465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152" name="Picture 48" descr="car2">
              <a:extLst>
                <a:ext uri="{FF2B5EF4-FFF2-40B4-BE49-F238E27FC236}">
                  <a16:creationId xmlns:a16="http://schemas.microsoft.com/office/drawing/2014/main" xmlns="" id="{C11B13D0-906F-48FE-846C-C1FE1CB85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5329" y="5072420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153" name="Picture 96" descr="car1">
              <a:extLst>
                <a:ext uri="{FF2B5EF4-FFF2-40B4-BE49-F238E27FC236}">
                  <a16:creationId xmlns:a16="http://schemas.microsoft.com/office/drawing/2014/main" xmlns="" id="{2034B92E-8531-49ED-A1A0-EE5B8F115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5167" y="5088484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154" name="Picture 96" descr="car1">
              <a:extLst>
                <a:ext uri="{FF2B5EF4-FFF2-40B4-BE49-F238E27FC236}">
                  <a16:creationId xmlns:a16="http://schemas.microsoft.com/office/drawing/2014/main" xmlns="" id="{5E3D2E6E-42AB-4C2D-8DA1-59B6D6F79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6303" y="5088484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155" name="Picture 96" descr="car1">
              <a:extLst>
                <a:ext uri="{FF2B5EF4-FFF2-40B4-BE49-F238E27FC236}">
                  <a16:creationId xmlns:a16="http://schemas.microsoft.com/office/drawing/2014/main" xmlns="" id="{A4C8A6B5-8455-41A7-8CC2-2CDBF4976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6394" y="5089397"/>
              <a:ext cx="722253" cy="338556"/>
            </a:xfrm>
            <a:prstGeom prst="rect">
              <a:avLst/>
            </a:prstGeom>
            <a:noFill/>
          </p:spPr>
        </p:pic>
        <p:pic>
          <p:nvPicPr>
            <p:cNvPr id="156" name="Picture 48" descr="car2">
              <a:extLst>
                <a:ext uri="{FF2B5EF4-FFF2-40B4-BE49-F238E27FC236}">
                  <a16:creationId xmlns:a16="http://schemas.microsoft.com/office/drawing/2014/main" xmlns="" id="{7C280127-6D6A-4137-8526-98C6E0BE8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14443" y="5091346"/>
              <a:ext cx="762000" cy="357188"/>
            </a:xfrm>
            <a:prstGeom prst="rect">
              <a:avLst/>
            </a:prstGeom>
            <a:noFill/>
          </p:spPr>
        </p:pic>
        <p:pic>
          <p:nvPicPr>
            <p:cNvPr id="157" name="Picture 48" descr="car2">
              <a:extLst>
                <a:ext uri="{FF2B5EF4-FFF2-40B4-BE49-F238E27FC236}">
                  <a16:creationId xmlns:a16="http://schemas.microsoft.com/office/drawing/2014/main" xmlns="" id="{18DBCB10-EE49-410E-A379-3918342CB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53772" y="5090580"/>
              <a:ext cx="762000" cy="357188"/>
            </a:xfrm>
            <a:prstGeom prst="rect">
              <a:avLst/>
            </a:prstGeom>
            <a:noFill/>
          </p:spPr>
        </p:pic>
      </p:grpSp>
      <p:cxnSp>
        <p:nvCxnSpPr>
          <p:cNvPr id="158" name="曲线连接符 143">
            <a:extLst>
              <a:ext uri="{FF2B5EF4-FFF2-40B4-BE49-F238E27FC236}">
                <a16:creationId xmlns:a16="http://schemas.microsoft.com/office/drawing/2014/main" xmlns="" id="{AB311804-4349-4DD4-8C87-81F4C67A273C}"/>
              </a:ext>
            </a:extLst>
          </p:cNvPr>
          <p:cNvCxnSpPr/>
          <p:nvPr/>
        </p:nvCxnSpPr>
        <p:spPr bwMode="auto">
          <a:xfrm flipV="1">
            <a:off x="4201557" y="2909970"/>
            <a:ext cx="1757362" cy="1141413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ED7D31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9" name="曲线连接符 156">
            <a:extLst>
              <a:ext uri="{FF2B5EF4-FFF2-40B4-BE49-F238E27FC236}">
                <a16:creationId xmlns:a16="http://schemas.microsoft.com/office/drawing/2014/main" xmlns="" id="{2E404E1F-9382-446F-8384-7F18A9FBCF57}"/>
              </a:ext>
            </a:extLst>
          </p:cNvPr>
          <p:cNvCxnSpPr>
            <a:endCxn id="109" idx="1"/>
          </p:cNvCxnSpPr>
          <p:nvPr/>
        </p:nvCxnSpPr>
        <p:spPr bwMode="auto">
          <a:xfrm rot="10800000">
            <a:off x="2066369" y="2692483"/>
            <a:ext cx="1425575" cy="13589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ED7D31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60" name="Picture 27">
            <a:extLst>
              <a:ext uri="{FF2B5EF4-FFF2-40B4-BE49-F238E27FC236}">
                <a16:creationId xmlns:a16="http://schemas.microsoft.com/office/drawing/2014/main" xmlns="" id="{0E7AD099-51D8-4BCA-AC86-8F38FF09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61" y="2889822"/>
            <a:ext cx="292985" cy="5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7">
            <a:extLst>
              <a:ext uri="{FF2B5EF4-FFF2-40B4-BE49-F238E27FC236}">
                <a16:creationId xmlns:a16="http://schemas.microsoft.com/office/drawing/2014/main" xmlns="" id="{A750D545-EFDE-449C-B837-247E2380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90" y="2889822"/>
            <a:ext cx="294465" cy="5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27">
            <a:extLst>
              <a:ext uri="{FF2B5EF4-FFF2-40B4-BE49-F238E27FC236}">
                <a16:creationId xmlns:a16="http://schemas.microsoft.com/office/drawing/2014/main" xmlns="" id="{502B68F4-B122-4245-BB8E-4429CC2E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21" y="2889822"/>
            <a:ext cx="294464" cy="5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7">
            <a:extLst>
              <a:ext uri="{FF2B5EF4-FFF2-40B4-BE49-F238E27FC236}">
                <a16:creationId xmlns:a16="http://schemas.microsoft.com/office/drawing/2014/main" xmlns="" id="{1250877A-09C6-42DB-937A-CCE14505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92" y="2892576"/>
            <a:ext cx="292985" cy="5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文本框 201">
            <a:extLst>
              <a:ext uri="{FF2B5EF4-FFF2-40B4-BE49-F238E27FC236}">
                <a16:creationId xmlns:a16="http://schemas.microsoft.com/office/drawing/2014/main" xmlns="" id="{B8AC9E67-C4D6-41F1-A020-8BD60B68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566" y="334860"/>
            <a:ext cx="921664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40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1" dirty="0" smtClean="0">
                <a:solidFill>
                  <a:schemeClr val="bg1"/>
                </a:solidFill>
              </a:rPr>
              <a:t>以精确指示，驱动设备和工人的精准制造，提升制造效率及品质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EX\03_工程管理\99_MES产品\05_生产指示照片\ED7E596AED69CF60774DEC1CA970BEF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26865" b="31573"/>
          <a:stretch/>
        </p:blipFill>
        <p:spPr bwMode="auto">
          <a:xfrm>
            <a:off x="7164359" y="3869503"/>
            <a:ext cx="4379578" cy="25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3EF1D5B9-78F5-4143-92A6-3A8D004A0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914" y="3932429"/>
            <a:ext cx="4379578" cy="238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2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设备管理：全方位跟踪管理，提升设备利用率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F06356E-8B3A-400F-BFA3-76D4AEA7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1" y="1592553"/>
            <a:ext cx="6689408" cy="358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42249D4-DC06-4EBF-8B7B-4DC404FB07C0}"/>
              </a:ext>
            </a:extLst>
          </p:cNvPr>
          <p:cNvSpPr/>
          <p:nvPr/>
        </p:nvSpPr>
        <p:spPr>
          <a:xfrm>
            <a:off x="609600" y="1490914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设备始终处于可控状态，结合先进的预防管理，保障设备安全运行，预防突发事故影响生产。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设备状态及加工参数实时监控，设备故障实时响应，提升异常响应速度，减少设备故障时间，提高设备利用率。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设备定期维护管理，延长其使用期限，降低维护费用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工装规范管理，保证良好应用状况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6111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质量管理：生产过程质量管控，提升一次下线合格率</a:t>
            </a:r>
            <a:endParaRPr lang="zh-CN" altLang="en-US" sz="2400" dirty="0"/>
          </a:p>
        </p:txBody>
      </p:sp>
      <p:sp>
        <p:nvSpPr>
          <p:cNvPr id="5" name="矩形 89">
            <a:extLst>
              <a:ext uri="{FF2B5EF4-FFF2-40B4-BE49-F238E27FC236}">
                <a16:creationId xmlns:a16="http://schemas.microsoft.com/office/drawing/2014/main" xmlns="" id="{CBC69D0F-6C57-4ADC-BA98-F59721C3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94" y="1194002"/>
            <a:ext cx="4975225" cy="2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各种质量问题、分析故障原因、及时</a:t>
            </a:r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质量问题，以直观图表方式对质量问题分类统计分析</a:t>
            </a:r>
            <a:r>
              <a:rPr lang="zh-CN" altLang="zh-CN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，帮助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质量管理人员实现生产全过程质量管控</a:t>
            </a:r>
            <a:r>
              <a:rPr lang="zh-CN" altLang="en-US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减少质量缺陷，提升产品质量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zh-CN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完备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zh-CN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档案</a:t>
            </a:r>
            <a:r>
              <a:rPr lang="zh-CN" altLang="en-US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（包括：过程工艺数据、车辆装配信息、测试数据、关键零部件信息等），</a:t>
            </a:r>
            <a:r>
              <a:rPr lang="zh-CN" altLang="zh-CN" sz="1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正向、反向追溯</a:t>
            </a:r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，提升服务水平，提高客户满意度。</a:t>
            </a:r>
            <a:endParaRPr lang="zh-CN" altLang="zh-CN" sz="1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239130F-25E6-4117-B666-BD2D5217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69" y="4003963"/>
            <a:ext cx="5932190" cy="263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54E649D9-0147-47C3-AA99-575D1FDD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1706819"/>
            <a:ext cx="6073681" cy="16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关重件</a:t>
            </a:r>
            <a:r>
              <a:rPr lang="zh-CN" altLang="en-US" sz="2400" dirty="0" smtClean="0"/>
              <a:t>绑定，实现精确追溯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FAF81AF-CF5D-4778-8C17-721CD000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01" y="2687620"/>
            <a:ext cx="431970" cy="703208"/>
          </a:xfrm>
          <a:prstGeom prst="rect">
            <a:avLst/>
          </a:prstGeom>
        </p:spPr>
      </p:pic>
      <p:sp>
        <p:nvSpPr>
          <p:cNvPr id="5" name="TextBox 127">
            <a:extLst>
              <a:ext uri="{FF2B5EF4-FFF2-40B4-BE49-F238E27FC236}">
                <a16:creationId xmlns:a16="http://schemas.microsoft.com/office/drawing/2014/main" xmlns="" id="{8CFC7861-9DB6-45A5-9A16-765990B1C4A7}"/>
              </a:ext>
            </a:extLst>
          </p:cNvPr>
          <p:cNvSpPr txBox="1"/>
          <p:nvPr/>
        </p:nvSpPr>
        <p:spPr bwMode="auto">
          <a:xfrm>
            <a:off x="2356674" y="4640191"/>
            <a:ext cx="7041032" cy="7058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lIns="134464" tIns="89642" rIns="134464" bIns="89642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xmlns="" id="{795617AB-4CCF-4C30-970F-21717B71F660}"/>
              </a:ext>
            </a:extLst>
          </p:cNvPr>
          <p:cNvSpPr/>
          <p:nvPr/>
        </p:nvSpPr>
        <p:spPr>
          <a:xfrm>
            <a:off x="2145233" y="2687809"/>
            <a:ext cx="7405148" cy="30048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798" tIns="60897" rIns="121798" bIns="60897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98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직사각형 361">
            <a:extLst>
              <a:ext uri="{FF2B5EF4-FFF2-40B4-BE49-F238E27FC236}">
                <a16:creationId xmlns:a16="http://schemas.microsoft.com/office/drawing/2014/main" xmlns="" id="{CE7124E9-D103-4A90-9C70-065DB3F218BE}"/>
              </a:ext>
            </a:extLst>
          </p:cNvPr>
          <p:cNvSpPr/>
          <p:nvPr/>
        </p:nvSpPr>
        <p:spPr>
          <a:xfrm>
            <a:off x="2427250" y="4985877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025DD311-0327-4EB6-892C-9A36FCB442CC}"/>
              </a:ext>
            </a:extLst>
          </p:cNvPr>
          <p:cNvSpPr/>
          <p:nvPr/>
        </p:nvSpPr>
        <p:spPr>
          <a:xfrm flipV="1">
            <a:off x="3493127" y="5061769"/>
            <a:ext cx="174254" cy="186773"/>
          </a:xfrm>
          <a:prstGeom prst="triangle">
            <a:avLst/>
          </a:prstGeom>
          <a:solidFill>
            <a:srgbClr val="00478A"/>
          </a:solidFill>
          <a:ln>
            <a:noFill/>
          </a:ln>
          <a:effectLst/>
          <a:scene3d>
            <a:camera prst="orthographicFront">
              <a:rot lat="0" lon="13199976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9" name="文本框 16">
            <a:extLst>
              <a:ext uri="{FF2B5EF4-FFF2-40B4-BE49-F238E27FC236}">
                <a16:creationId xmlns:a16="http://schemas.microsoft.com/office/drawing/2014/main" xmlns="" id="{AE077ED1-4032-4CD0-A7AC-36CE7F5BA773}"/>
              </a:ext>
            </a:extLst>
          </p:cNvPr>
          <p:cNvSpPr txBox="1"/>
          <p:nvPr/>
        </p:nvSpPr>
        <p:spPr>
          <a:xfrm>
            <a:off x="5631186" y="4990115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……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xmlns="" id="{AE6BA839-457C-4AFC-A644-9E43A831B59A}"/>
              </a:ext>
            </a:extLst>
          </p:cNvPr>
          <p:cNvSpPr/>
          <p:nvPr/>
        </p:nvSpPr>
        <p:spPr>
          <a:xfrm flipV="1">
            <a:off x="7683087" y="5061767"/>
            <a:ext cx="174254" cy="186773"/>
          </a:xfrm>
          <a:prstGeom prst="triangle">
            <a:avLst/>
          </a:prstGeom>
          <a:solidFill>
            <a:srgbClr val="00478A"/>
          </a:solidFill>
          <a:ln>
            <a:noFill/>
          </a:ln>
          <a:effectLst/>
          <a:scene3d>
            <a:camera prst="orthographicFront">
              <a:rot lat="0" lon="13199976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" name="직사각형 361">
            <a:extLst>
              <a:ext uri="{FF2B5EF4-FFF2-40B4-BE49-F238E27FC236}">
                <a16:creationId xmlns:a16="http://schemas.microsoft.com/office/drawing/2014/main" xmlns="" id="{BAE64B99-8EFD-4C72-87FA-4EACE3077030}"/>
              </a:ext>
            </a:extLst>
          </p:cNvPr>
          <p:cNvSpPr/>
          <p:nvPr/>
        </p:nvSpPr>
        <p:spPr>
          <a:xfrm>
            <a:off x="3749960" y="4985877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직사각형 361">
            <a:extLst>
              <a:ext uri="{FF2B5EF4-FFF2-40B4-BE49-F238E27FC236}">
                <a16:creationId xmlns:a16="http://schemas.microsoft.com/office/drawing/2014/main" xmlns="" id="{27A92487-90CC-474F-8C33-CA1BC6EEA2F1}"/>
              </a:ext>
            </a:extLst>
          </p:cNvPr>
          <p:cNvSpPr/>
          <p:nvPr/>
        </p:nvSpPr>
        <p:spPr>
          <a:xfrm>
            <a:off x="5238663" y="4986735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직사각형 361">
            <a:extLst>
              <a:ext uri="{FF2B5EF4-FFF2-40B4-BE49-F238E27FC236}">
                <a16:creationId xmlns:a16="http://schemas.microsoft.com/office/drawing/2014/main" xmlns="" id="{4592C478-7B44-40AF-AC34-DC37721CD1AF}"/>
              </a:ext>
            </a:extLst>
          </p:cNvPr>
          <p:cNvSpPr/>
          <p:nvPr/>
        </p:nvSpPr>
        <p:spPr>
          <a:xfrm>
            <a:off x="6618250" y="4985877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직사각형 361">
            <a:extLst>
              <a:ext uri="{FF2B5EF4-FFF2-40B4-BE49-F238E27FC236}">
                <a16:creationId xmlns:a16="http://schemas.microsoft.com/office/drawing/2014/main" xmlns="" id="{928D3919-7BAA-4A3E-928A-39A8951B923F}"/>
              </a:ext>
            </a:extLst>
          </p:cNvPr>
          <p:cNvSpPr/>
          <p:nvPr/>
        </p:nvSpPr>
        <p:spPr>
          <a:xfrm>
            <a:off x="7931578" y="4985877"/>
            <a:ext cx="990600" cy="3385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下线工位</a:t>
            </a:r>
            <a:endParaRPr lang="ko-KR" alt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719D926-DF6D-48EE-8A31-4E9ECF19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4074" y="3602067"/>
            <a:ext cx="431970" cy="703208"/>
          </a:xfrm>
          <a:prstGeom prst="rect">
            <a:avLst/>
          </a:prstGeom>
        </p:spPr>
      </p:pic>
      <p:pic>
        <p:nvPicPr>
          <p:cNvPr id="16" name="Picture 108">
            <a:extLst>
              <a:ext uri="{FF2B5EF4-FFF2-40B4-BE49-F238E27FC236}">
                <a16:creationId xmlns:a16="http://schemas.microsoft.com/office/drawing/2014/main" xmlns="" id="{F4D8FBCF-3CB4-4A92-8DF6-6A4136BD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121">
            <a:off x="3417060" y="3661548"/>
            <a:ext cx="233857" cy="3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Barcode voorbeeld">
            <a:extLst>
              <a:ext uri="{FF2B5EF4-FFF2-40B4-BE49-F238E27FC236}">
                <a16:creationId xmlns:a16="http://schemas.microsoft.com/office/drawing/2014/main" xmlns="" id="{D209DE0F-08FE-4474-A1A5-F702EFF2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16" y="3672540"/>
            <a:ext cx="374617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85">
            <a:extLst>
              <a:ext uri="{FF2B5EF4-FFF2-40B4-BE49-F238E27FC236}">
                <a16:creationId xmlns:a16="http://schemas.microsoft.com/office/drawing/2014/main" xmlns="" id="{A886DD1D-1B8A-457A-81B7-FBA8938C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32" y="5034655"/>
            <a:ext cx="228600" cy="228600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xmlns="" id="{EFAAE52E-0C24-4FCC-85E9-A59F4E48D4A0}"/>
              </a:ext>
            </a:extLst>
          </p:cNvPr>
          <p:cNvSpPr txBox="1"/>
          <p:nvPr/>
        </p:nvSpPr>
        <p:spPr>
          <a:xfrm>
            <a:off x="4181330" y="4971807"/>
            <a:ext cx="156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……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96" descr="car1">
            <a:extLst>
              <a:ext uri="{FF2B5EF4-FFF2-40B4-BE49-F238E27FC236}">
                <a16:creationId xmlns:a16="http://schemas.microsoft.com/office/drawing/2014/main" xmlns="" id="{C54A083A-1BB5-4B1C-A8AC-EDE36D5B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5172" y="4633251"/>
            <a:ext cx="722253" cy="338556"/>
          </a:xfrm>
          <a:prstGeom prst="rect">
            <a:avLst/>
          </a:prstGeom>
          <a:noFill/>
        </p:spPr>
      </p:pic>
      <p:pic>
        <p:nvPicPr>
          <p:cNvPr id="21" name="Picture 96" descr="car1">
            <a:extLst>
              <a:ext uri="{FF2B5EF4-FFF2-40B4-BE49-F238E27FC236}">
                <a16:creationId xmlns:a16="http://schemas.microsoft.com/office/drawing/2014/main" xmlns="" id="{E0B51EAC-359B-4951-A68B-89808D96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261" y="4635365"/>
            <a:ext cx="722253" cy="338556"/>
          </a:xfrm>
          <a:prstGeom prst="rect">
            <a:avLst/>
          </a:prstGeom>
          <a:noFill/>
        </p:spPr>
      </p:pic>
      <p:pic>
        <p:nvPicPr>
          <p:cNvPr id="22" name="Picture 48" descr="car2">
            <a:extLst>
              <a:ext uri="{FF2B5EF4-FFF2-40B4-BE49-F238E27FC236}">
                <a16:creationId xmlns:a16="http://schemas.microsoft.com/office/drawing/2014/main" xmlns="" id="{E4956B67-3841-4486-A722-71E4F8FC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5422" y="4642032"/>
            <a:ext cx="762000" cy="357188"/>
          </a:xfrm>
          <a:prstGeom prst="rect">
            <a:avLst/>
          </a:prstGeom>
          <a:noFill/>
        </p:spPr>
      </p:pic>
      <p:pic>
        <p:nvPicPr>
          <p:cNvPr id="23" name="Picture 48" descr="car2">
            <a:extLst>
              <a:ext uri="{FF2B5EF4-FFF2-40B4-BE49-F238E27FC236}">
                <a16:creationId xmlns:a16="http://schemas.microsoft.com/office/drawing/2014/main" xmlns="" id="{EA62E024-0E36-4388-8458-A0B3E577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3082" y="4642032"/>
            <a:ext cx="762000" cy="357188"/>
          </a:xfrm>
          <a:prstGeom prst="rect">
            <a:avLst/>
          </a:prstGeom>
          <a:noFill/>
        </p:spPr>
      </p:pic>
      <p:pic>
        <p:nvPicPr>
          <p:cNvPr id="24" name="Picture 48" descr="car2">
            <a:extLst>
              <a:ext uri="{FF2B5EF4-FFF2-40B4-BE49-F238E27FC236}">
                <a16:creationId xmlns:a16="http://schemas.microsoft.com/office/drawing/2014/main" xmlns="" id="{95517E06-ECB4-46FC-95B8-9F07CB93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739" y="4612574"/>
            <a:ext cx="762000" cy="357188"/>
          </a:xfrm>
          <a:prstGeom prst="rect">
            <a:avLst/>
          </a:prstGeom>
          <a:noFill/>
        </p:spPr>
      </p:pic>
      <p:pic>
        <p:nvPicPr>
          <p:cNvPr id="25" name="Picture 48" descr="car2">
            <a:extLst>
              <a:ext uri="{FF2B5EF4-FFF2-40B4-BE49-F238E27FC236}">
                <a16:creationId xmlns:a16="http://schemas.microsoft.com/office/drawing/2014/main" xmlns="" id="{AC058C5C-C9D0-4471-B8DA-517DBBFD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7263" y="4610529"/>
            <a:ext cx="762000" cy="357188"/>
          </a:xfrm>
          <a:prstGeom prst="rect">
            <a:avLst/>
          </a:prstGeom>
          <a:noFill/>
        </p:spPr>
      </p:pic>
      <p:pic>
        <p:nvPicPr>
          <p:cNvPr id="26" name="Picture 96" descr="car1">
            <a:extLst>
              <a:ext uri="{FF2B5EF4-FFF2-40B4-BE49-F238E27FC236}">
                <a16:creationId xmlns:a16="http://schemas.microsoft.com/office/drawing/2014/main" xmlns="" id="{3B291526-B610-48CC-AF90-22579B36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101" y="4626593"/>
            <a:ext cx="722253" cy="338556"/>
          </a:xfrm>
          <a:prstGeom prst="rect">
            <a:avLst/>
          </a:prstGeom>
          <a:noFill/>
        </p:spPr>
      </p:pic>
      <p:pic>
        <p:nvPicPr>
          <p:cNvPr id="27" name="Picture 96" descr="car1">
            <a:extLst>
              <a:ext uri="{FF2B5EF4-FFF2-40B4-BE49-F238E27FC236}">
                <a16:creationId xmlns:a16="http://schemas.microsoft.com/office/drawing/2014/main" xmlns="" id="{9DC88B04-CEA1-42D3-BB03-BD43EC3A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8237" y="4626593"/>
            <a:ext cx="722253" cy="338556"/>
          </a:xfrm>
          <a:prstGeom prst="rect">
            <a:avLst/>
          </a:prstGeom>
          <a:noFill/>
        </p:spPr>
      </p:pic>
      <p:pic>
        <p:nvPicPr>
          <p:cNvPr id="28" name="Picture 96" descr="car1">
            <a:extLst>
              <a:ext uri="{FF2B5EF4-FFF2-40B4-BE49-F238E27FC236}">
                <a16:creationId xmlns:a16="http://schemas.microsoft.com/office/drawing/2014/main" xmlns="" id="{6ABB7AA5-92C8-4F98-967E-D86C2991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328" y="4627506"/>
            <a:ext cx="722253" cy="338556"/>
          </a:xfrm>
          <a:prstGeom prst="rect">
            <a:avLst/>
          </a:prstGeom>
          <a:noFill/>
        </p:spPr>
      </p:pic>
      <p:pic>
        <p:nvPicPr>
          <p:cNvPr id="29" name="Picture 48" descr="car2">
            <a:extLst>
              <a:ext uri="{FF2B5EF4-FFF2-40B4-BE49-F238E27FC236}">
                <a16:creationId xmlns:a16="http://schemas.microsoft.com/office/drawing/2014/main" xmlns="" id="{FE3B28EC-3363-489C-B30B-71E10520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6377" y="4629455"/>
            <a:ext cx="762000" cy="357188"/>
          </a:xfrm>
          <a:prstGeom prst="rect">
            <a:avLst/>
          </a:prstGeom>
          <a:noFill/>
        </p:spPr>
      </p:pic>
      <p:pic>
        <p:nvPicPr>
          <p:cNvPr id="30" name="Picture 48" descr="car2">
            <a:extLst>
              <a:ext uri="{FF2B5EF4-FFF2-40B4-BE49-F238E27FC236}">
                <a16:creationId xmlns:a16="http://schemas.microsoft.com/office/drawing/2014/main" xmlns="" id="{15E53B41-F119-4E04-9302-DFB800FD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5706" y="4628689"/>
            <a:ext cx="762000" cy="357188"/>
          </a:xfrm>
          <a:prstGeom prst="rect">
            <a:avLst/>
          </a:prstGeom>
          <a:noFill/>
        </p:spPr>
      </p:pic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A0F6665A-B90F-4584-8CF8-DC3C6F4FB286}"/>
              </a:ext>
            </a:extLst>
          </p:cNvPr>
          <p:cNvSpPr/>
          <p:nvPr/>
        </p:nvSpPr>
        <p:spPr>
          <a:xfrm>
            <a:off x="3708703" y="3911235"/>
            <a:ext cx="1529960" cy="471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①扫描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识别车辆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A1653131-B34A-4F5F-9199-B7A67A55E4EA}"/>
              </a:ext>
            </a:extLst>
          </p:cNvPr>
          <p:cNvSpPr/>
          <p:nvPr/>
        </p:nvSpPr>
        <p:spPr>
          <a:xfrm>
            <a:off x="3799102" y="2964680"/>
            <a:ext cx="1529960" cy="471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扫描关重件条码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E3188777-4426-4A40-9B7A-CDCEB508541D}"/>
              </a:ext>
            </a:extLst>
          </p:cNvPr>
          <p:cNvSpPr/>
          <p:nvPr/>
        </p:nvSpPr>
        <p:spPr>
          <a:xfrm>
            <a:off x="6201372" y="2979683"/>
            <a:ext cx="1529960" cy="471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③判断是否正确物料</a:t>
            </a:r>
          </a:p>
        </p:txBody>
      </p:sp>
      <p:cxnSp>
        <p:nvCxnSpPr>
          <p:cNvPr id="34" name="连接符: 曲线 45">
            <a:extLst>
              <a:ext uri="{FF2B5EF4-FFF2-40B4-BE49-F238E27FC236}">
                <a16:creationId xmlns:a16="http://schemas.microsoft.com/office/drawing/2014/main" xmlns="" id="{3501CB69-24B6-49D7-B93D-D65C4B3991FA}"/>
              </a:ext>
            </a:extLst>
          </p:cNvPr>
          <p:cNvCxnSpPr>
            <a:cxnSpLocks/>
            <a:stCxn id="24" idx="0"/>
            <a:endCxn id="31" idx="4"/>
          </p:cNvCxnSpPr>
          <p:nvPr/>
        </p:nvCxnSpPr>
        <p:spPr>
          <a:xfrm rot="16200000" flipV="1">
            <a:off x="4714154" y="4141989"/>
            <a:ext cx="230114" cy="7110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曲线 46">
            <a:extLst>
              <a:ext uri="{FF2B5EF4-FFF2-40B4-BE49-F238E27FC236}">
                <a16:creationId xmlns:a16="http://schemas.microsoft.com/office/drawing/2014/main" xmlns="" id="{141C50ED-C21E-457F-8B95-FAFE16B8D34B}"/>
              </a:ext>
            </a:extLst>
          </p:cNvPr>
          <p:cNvCxnSpPr>
            <a:cxnSpLocks/>
            <a:stCxn id="31" idx="0"/>
            <a:endCxn id="32" idx="4"/>
          </p:cNvCxnSpPr>
          <p:nvPr/>
        </p:nvCxnSpPr>
        <p:spPr>
          <a:xfrm rot="5400000" flipH="1" flipV="1">
            <a:off x="4281217" y="3628371"/>
            <a:ext cx="475330" cy="90399"/>
          </a:xfrm>
          <a:prstGeom prst="curvedConnector3">
            <a:avLst>
              <a:gd name="adj1" fmla="val 539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曲线 47">
            <a:extLst>
              <a:ext uri="{FF2B5EF4-FFF2-40B4-BE49-F238E27FC236}">
                <a16:creationId xmlns:a16="http://schemas.microsoft.com/office/drawing/2014/main" xmlns="" id="{AE8C156E-F6ED-4649-9E9D-6CBC8AE7D6FE}"/>
              </a:ext>
            </a:extLst>
          </p:cNvPr>
          <p:cNvCxnSpPr>
            <a:cxnSpLocks/>
            <a:stCxn id="32" idx="5"/>
            <a:endCxn id="33" idx="2"/>
          </p:cNvCxnSpPr>
          <p:nvPr/>
        </p:nvCxnSpPr>
        <p:spPr>
          <a:xfrm rot="5400000" flipH="1" flipV="1">
            <a:off x="5577388" y="2742912"/>
            <a:ext cx="151600" cy="1096367"/>
          </a:xfrm>
          <a:prstGeom prst="curvedConnector4">
            <a:avLst>
              <a:gd name="adj1" fmla="val -150792"/>
              <a:gd name="adj2" fmla="val 602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48">
            <a:extLst>
              <a:ext uri="{FF2B5EF4-FFF2-40B4-BE49-F238E27FC236}">
                <a16:creationId xmlns:a16="http://schemas.microsoft.com/office/drawing/2014/main" xmlns="" id="{A2181340-146D-4921-AE5F-7712B218C462}"/>
              </a:ext>
            </a:extLst>
          </p:cNvPr>
          <p:cNvCxnSpPr>
            <a:cxnSpLocks/>
            <a:stCxn id="33" idx="4"/>
            <a:endCxn id="41" idx="0"/>
          </p:cNvCxnSpPr>
          <p:nvPr/>
        </p:nvCxnSpPr>
        <p:spPr>
          <a:xfrm rot="5400000">
            <a:off x="6472421" y="3389651"/>
            <a:ext cx="432674" cy="5551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8">
            <a:extLst>
              <a:ext uri="{FF2B5EF4-FFF2-40B4-BE49-F238E27FC236}">
                <a16:creationId xmlns:a16="http://schemas.microsoft.com/office/drawing/2014/main" xmlns="" id="{9F9C7CBD-D0EC-4E7A-B430-F4B10FD1D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879" flipH="1">
            <a:off x="5289645" y="2819589"/>
            <a:ext cx="233857" cy="3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Barcode voorbeeld">
            <a:extLst>
              <a:ext uri="{FF2B5EF4-FFF2-40B4-BE49-F238E27FC236}">
                <a16:creationId xmlns:a16="http://schemas.microsoft.com/office/drawing/2014/main" xmlns="" id="{BAB61159-2633-465A-B191-F23DB558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5082" y="2775432"/>
            <a:ext cx="374617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D19E4E37-1D30-47C3-AFFE-67E3607F0212}"/>
              </a:ext>
            </a:extLst>
          </p:cNvPr>
          <p:cNvSpPr/>
          <p:nvPr/>
        </p:nvSpPr>
        <p:spPr>
          <a:xfrm>
            <a:off x="5196338" y="532029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关重件工位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E525C7ED-56E8-4690-9D05-761F17D46A25}"/>
              </a:ext>
            </a:extLst>
          </p:cNvPr>
          <p:cNvSpPr/>
          <p:nvPr/>
        </p:nvSpPr>
        <p:spPr>
          <a:xfrm>
            <a:off x="5622520" y="3883582"/>
            <a:ext cx="1577285" cy="471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码与关重件序列绑定</a:t>
            </a:r>
          </a:p>
        </p:txBody>
      </p:sp>
      <p:sp>
        <p:nvSpPr>
          <p:cNvPr id="42" name="文本框 53">
            <a:extLst>
              <a:ext uri="{FF2B5EF4-FFF2-40B4-BE49-F238E27FC236}">
                <a16:creationId xmlns:a16="http://schemas.microsoft.com/office/drawing/2014/main" xmlns="" id="{8E2AFFCA-254E-46FD-96C8-1765554E832B}"/>
              </a:ext>
            </a:extLst>
          </p:cNvPr>
          <p:cNvSpPr txBox="1"/>
          <p:nvPr/>
        </p:nvSpPr>
        <p:spPr>
          <a:xfrm>
            <a:off x="6329274" y="3450908"/>
            <a:ext cx="284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94C9C221-CF34-4A29-86F2-4AA4B3D33452}"/>
              </a:ext>
            </a:extLst>
          </p:cNvPr>
          <p:cNvSpPr/>
          <p:nvPr/>
        </p:nvSpPr>
        <p:spPr>
          <a:xfrm>
            <a:off x="1068946" y="1321532"/>
            <a:ext cx="988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实现生产过程中关重件（如发动机、变速箱）与车辆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码一一绑定，有效防止错装，支持通过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码查询重保件条码，同时支持通过重保件条码查询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码，实现精确追溯。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3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物料拉动：准时化的线边物料拉动，避免缺料等待</a:t>
            </a: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4" name="모서리가 둥근 직사각형 141">
            <a:extLst>
              <a:ext uri="{FF2B5EF4-FFF2-40B4-BE49-F238E27FC236}">
                <a16:creationId xmlns:a16="http://schemas.microsoft.com/office/drawing/2014/main" xmlns="" id="{58786B2C-B04B-4BE4-B87D-5E1518B0C369}"/>
              </a:ext>
            </a:extLst>
          </p:cNvPr>
          <p:cNvSpPr/>
          <p:nvPr/>
        </p:nvSpPr>
        <p:spPr>
          <a:xfrm>
            <a:off x="4245053" y="1752498"/>
            <a:ext cx="1441450" cy="1139825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56" tIns="37128" rIns="74256" bIns="37128" anchor="ctr"/>
          <a:lstStyle/>
          <a:p>
            <a:pPr marL="231775" indent="-231775" latinLnBrk="1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根据生产顺序、生产节拍、提前期配送满足某一设定时间段连续生产需求的物料。</a:t>
            </a:r>
            <a:endParaRPr lang="en-US" altLang="zh-CN" sz="1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" name="직사각형 361">
            <a:extLst>
              <a:ext uri="{FF2B5EF4-FFF2-40B4-BE49-F238E27FC236}">
                <a16:creationId xmlns:a16="http://schemas.microsoft.com/office/drawing/2014/main" xmlns="" id="{17D49372-786D-4FC3-978A-21979D79B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815" y="1240242"/>
            <a:ext cx="1436688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200" dirty="0">
                <a:ea typeface="微软雅黑" panose="020B0503020204020204" pitchFamily="34" charset="-122"/>
              </a:rPr>
              <a:t>成套拉动</a:t>
            </a:r>
            <a:endParaRPr lang="ko-KR" altLang="en-US" sz="1200" dirty="0"/>
          </a:p>
        </p:txBody>
      </p:sp>
      <p:sp>
        <p:nvSpPr>
          <p:cNvPr id="6" name="모서리가 둥근 직사각형 141">
            <a:extLst>
              <a:ext uri="{FF2B5EF4-FFF2-40B4-BE49-F238E27FC236}">
                <a16:creationId xmlns:a16="http://schemas.microsoft.com/office/drawing/2014/main" xmlns="" id="{45231892-9A10-4D46-B59F-5FF49CE5D005}"/>
              </a:ext>
            </a:extLst>
          </p:cNvPr>
          <p:cNvSpPr/>
          <p:nvPr/>
        </p:nvSpPr>
        <p:spPr>
          <a:xfrm>
            <a:off x="2587703" y="1752498"/>
            <a:ext cx="1496901" cy="1139825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56" tIns="37128" rIns="74256" bIns="37128" anchor="ctr"/>
          <a:lstStyle/>
          <a:p>
            <a:pPr marL="231775" indent="-231775" latinLnBrk="1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设定库存安全库存</a:t>
            </a:r>
            <a:endParaRPr lang="en-US" altLang="zh-CN" sz="1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31775" indent="-231775" latinLnBrk="1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实时监控线边物料库存值，过点根据</a:t>
            </a:r>
            <a:r>
              <a:rPr lang="en-US" altLang="zh-CN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BOM</a:t>
            </a: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自动扣减库存</a:t>
            </a:r>
            <a:endParaRPr lang="en-US" altLang="zh-CN" sz="1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31775" indent="-231775" latinLnBrk="1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低于安全库存值自动产生物料需求</a:t>
            </a:r>
            <a:endParaRPr lang="en-US" altLang="zh-CN" sz="12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7" name="직사각형 361">
            <a:extLst>
              <a:ext uri="{FF2B5EF4-FFF2-40B4-BE49-F238E27FC236}">
                <a16:creationId xmlns:a16="http://schemas.microsoft.com/office/drawing/2014/main" xmlns="" id="{5F5599D6-A19C-4B53-8795-8111A4999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703" y="1240242"/>
            <a:ext cx="1527175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200" dirty="0">
                <a:ea typeface="微软雅黑" panose="020B0503020204020204" pitchFamily="34" charset="-122"/>
              </a:rPr>
              <a:t>安全库存</a:t>
            </a:r>
            <a:r>
              <a:rPr lang="zh-CN" altLang="en-US" sz="1200" dirty="0" smtClean="0">
                <a:ea typeface="微软雅黑" panose="020B0503020204020204" pitchFamily="34" charset="-122"/>
              </a:rPr>
              <a:t>拉动</a:t>
            </a:r>
            <a:endParaRPr lang="en-US" altLang="zh-CN" sz="1200" dirty="0" smtClean="0"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1200" dirty="0" smtClean="0">
                <a:ea typeface="微软雅黑" panose="020B0503020204020204" pitchFamily="34" charset="-122"/>
              </a:rPr>
              <a:t>（</a:t>
            </a:r>
            <a:r>
              <a:rPr lang="zh-CN" altLang="en-US" sz="1200" dirty="0">
                <a:ea typeface="微软雅黑" panose="020B0503020204020204" pitchFamily="34" charset="-122"/>
              </a:rPr>
              <a:t>标准件</a:t>
            </a:r>
            <a:r>
              <a:rPr lang="zh-CN" altLang="en-US" sz="1200" dirty="0" smtClean="0">
                <a:ea typeface="微软雅黑" panose="020B0503020204020204" pitchFamily="34" charset="-122"/>
              </a:rPr>
              <a:t>）</a:t>
            </a:r>
            <a:endParaRPr lang="ko-KR" altLang="en-US" sz="1200" dirty="0"/>
          </a:p>
        </p:txBody>
      </p:sp>
      <p:sp>
        <p:nvSpPr>
          <p:cNvPr id="8" name="모서리가 둥근 직사각형 141">
            <a:extLst>
              <a:ext uri="{FF2B5EF4-FFF2-40B4-BE49-F238E27FC236}">
                <a16:creationId xmlns:a16="http://schemas.microsoft.com/office/drawing/2014/main" xmlns="" id="{69F62374-2596-4B5F-AFAD-51AC28FF73F9}"/>
              </a:ext>
            </a:extLst>
          </p:cNvPr>
          <p:cNvSpPr/>
          <p:nvPr/>
        </p:nvSpPr>
        <p:spPr>
          <a:xfrm>
            <a:off x="960515" y="1752498"/>
            <a:ext cx="1447800" cy="1149350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56" tIns="37128" rIns="74256" bIns="37128" anchor="ctr"/>
          <a:lstStyle/>
          <a:p>
            <a:pPr marL="231775" indent="-231775" latinLnBrk="1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根据实际生产队列，产品经过提前工位触发物料拉动指令，进行物料配送。</a:t>
            </a:r>
            <a:endParaRPr lang="en-US" altLang="zh-CN" sz="1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직사각형 361">
            <a:extLst>
              <a:ext uri="{FF2B5EF4-FFF2-40B4-BE49-F238E27FC236}">
                <a16:creationId xmlns:a16="http://schemas.microsoft.com/office/drawing/2014/main" xmlns="" id="{18ADDB95-E1D1-46EB-9447-BD6A4018D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15" y="1240242"/>
            <a:ext cx="14478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ea typeface="微软雅黑" panose="020B0503020204020204" pitchFamily="34" charset="-122"/>
              </a:rPr>
              <a:t>顺序</a:t>
            </a:r>
            <a:r>
              <a:rPr lang="zh-CN" altLang="en-US" sz="1200" dirty="0" smtClean="0">
                <a:ea typeface="微软雅黑" panose="020B0503020204020204" pitchFamily="34" charset="-122"/>
              </a:rPr>
              <a:t>拉动</a:t>
            </a:r>
            <a:endParaRPr lang="en-US" altLang="zh-CN" sz="1200" dirty="0" smtClean="0"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（大件、专用件）</a:t>
            </a:r>
            <a:endParaRPr lang="ko-KR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2ECBE7-6290-4F0F-990B-7874A0BD7F75}"/>
              </a:ext>
            </a:extLst>
          </p:cNvPr>
          <p:cNvSpPr/>
          <p:nvPr/>
        </p:nvSpPr>
        <p:spPr>
          <a:xfrm>
            <a:off x="928432" y="3073052"/>
            <a:ext cx="4931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不同物料类型配置不同配送方式，保证物料以优化的方式供给线边，提升物料配送效率、准时率，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降低库存</a:t>
            </a: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占用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实现混线生产线上不同型号产品供应不同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物料，有效防止错装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扫描出</a:t>
            </a: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入库，提高仓储效率及准确性</a:t>
            </a:r>
            <a:endParaRPr lang="en-US" alt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物料</a:t>
            </a: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准时配送至线边，避免缺料造成的等待、停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线</a:t>
            </a:r>
            <a:endParaRPr lang="en-US" altLang="zh-CN" sz="1400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926" name="图片 925">
            <a:extLst>
              <a:ext uri="{FF2B5EF4-FFF2-40B4-BE49-F238E27FC236}">
                <a16:creationId xmlns:a16="http://schemas.microsoft.com/office/drawing/2014/main" xmlns="" id="{3D7F146E-3DDC-46DF-B477-7D68A2D0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23" y="2975448"/>
            <a:ext cx="6211223" cy="3353858"/>
          </a:xfrm>
          <a:prstGeom prst="rect">
            <a:avLst/>
          </a:prstGeom>
        </p:spPr>
      </p:pic>
      <p:sp>
        <p:nvSpPr>
          <p:cNvPr id="927" name="Title 1">
            <a:extLst>
              <a:ext uri="{FF2B5EF4-FFF2-40B4-BE49-F238E27FC236}">
                <a16:creationId xmlns:a16="http://schemas.microsoft.com/office/drawing/2014/main" xmlns="" id="{09275860-8412-4496-BFA2-C9E3EEB6AEB3}"/>
              </a:ext>
            </a:extLst>
          </p:cNvPr>
          <p:cNvSpPr txBox="1">
            <a:spLocks/>
          </p:cNvSpPr>
          <p:nvPr/>
        </p:nvSpPr>
        <p:spPr bwMode="auto">
          <a:xfrm>
            <a:off x="7105716" y="2543648"/>
            <a:ext cx="35126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9pPr>
          </a:lstStyle>
          <a:p>
            <a:pPr eaLnBrk="1" hangingPunct="1">
              <a:buFontTx/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适用于汽车制造的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SPS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成套供应模式</a:t>
            </a:r>
          </a:p>
        </p:txBody>
      </p:sp>
    </p:spTree>
    <p:extLst>
      <p:ext uri="{BB962C8B-B14F-4D97-AF65-F5344CB8AC3E}">
        <p14:creationId xmlns:p14="http://schemas.microsoft.com/office/powerpoint/2010/main" val="2433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RC</a:t>
            </a:r>
            <a:r>
              <a:rPr lang="zh-CN" altLang="en-US" sz="2400" dirty="0"/>
              <a:t>路由管理（</a:t>
            </a:r>
            <a:r>
              <a:rPr lang="en-US" altLang="zh-CN" sz="2400" dirty="0"/>
              <a:t>WBS/PBS</a:t>
            </a:r>
            <a:r>
              <a:rPr lang="zh-CN" altLang="en-US" sz="2400" dirty="0"/>
              <a:t>管理）</a:t>
            </a:r>
          </a:p>
        </p:txBody>
      </p:sp>
      <p:sp>
        <p:nvSpPr>
          <p:cNvPr id="4" name="Rectangle 1257">
            <a:extLst>
              <a:ext uri="{FF2B5EF4-FFF2-40B4-BE49-F238E27FC236}">
                <a16:creationId xmlns:a16="http://schemas.microsoft.com/office/drawing/2014/main" xmlns="" id="{C955EB4B-665D-4384-B9DF-06071980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377" y="1100191"/>
            <a:ext cx="690310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1" fontAlgn="base">
              <a:lnSpc>
                <a:spcPts val="2200"/>
              </a:lnSpc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根据生产计划和车辆的优先级对车辆进行排序，制定车辆的搬入计划；</a:t>
            </a:r>
          </a:p>
          <a:p>
            <a:pPr lvl="1" fontAlgn="base">
              <a:lnSpc>
                <a:spcPts val="2200"/>
              </a:lnSpc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在搬入过程中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，根据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PBS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缓冲区内各车道上车辆台数控制进入车道的车辆数量</a:t>
            </a:r>
            <a:r>
              <a:rPr lang="zh-CN" altLang="en-US" sz="1600" kern="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。</a:t>
            </a:r>
          </a:p>
          <a:p>
            <a:pPr lvl="1">
              <a:lnSpc>
                <a:spcPts val="22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为了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防止缺件的车辆进入总装线，将缺件车辆暂时停留在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</a:rPr>
              <a:t>PBS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</a:rPr>
              <a:t>区域，等到零部件全部备齐后，再投入到总装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</a:rPr>
              <a:t>生产线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</a:endParaRPr>
          </a:p>
          <a:p>
            <a:pPr lvl="1">
              <a:lnSpc>
                <a:spcPts val="22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WBS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</a:rPr>
              <a:t>及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PBS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排序模块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</a:rPr>
              <a:t>分别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按照</a:t>
            </a:r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</a:rPr>
              <a:t>涂装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生产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</a:rPr>
              <a:t>及总装生产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顺序</a:t>
            </a:r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</a:rPr>
              <a:t>要求，对车辆进行自动排序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</a:rPr>
              <a:t>。</a:t>
            </a:r>
            <a:endParaRPr lang="zh-CN" altLang="zh-CN" sz="1400" dirty="0">
              <a:solidFill>
                <a:schemeClr val="bg1"/>
              </a:solidFill>
              <a:latin typeface="微软雅黑" pitchFamily="34" charset="-122"/>
            </a:endParaRPr>
          </a:p>
          <a:p>
            <a:pPr lvl="1">
              <a:lnSpc>
                <a:spcPts val="22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</a:rPr>
              <a:t>控制及管理车辆储区及储位，保证车辆以一定的顺序搬入搬出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B0857B3-F8B5-429E-AF91-C43225B55FC3}"/>
              </a:ext>
            </a:extLst>
          </p:cNvPr>
          <p:cNvGrpSpPr/>
          <p:nvPr/>
        </p:nvGrpSpPr>
        <p:grpSpPr>
          <a:xfrm>
            <a:off x="5526421" y="3746715"/>
            <a:ext cx="5697538" cy="2076450"/>
            <a:chOff x="6343633" y="1238741"/>
            <a:chExt cx="5697538" cy="2076450"/>
          </a:xfrm>
        </p:grpSpPr>
        <p:pic>
          <p:nvPicPr>
            <p:cNvPr id="6" name="Picture 7" descr="bg1">
              <a:extLst>
                <a:ext uri="{FF2B5EF4-FFF2-40B4-BE49-F238E27FC236}">
                  <a16:creationId xmlns:a16="http://schemas.microsoft.com/office/drawing/2014/main" xmlns="" id="{438F5B64-ACB2-416F-A768-8F3C96AB6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3633" y="1238741"/>
              <a:ext cx="5697538" cy="2076450"/>
            </a:xfrm>
            <a:prstGeom prst="rect">
              <a:avLst/>
            </a:prstGeom>
            <a:noFill/>
          </p:spPr>
        </p:pic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xmlns="" id="{8365E899-21E5-4F39-9BD9-444763D85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5814" y="1830145"/>
              <a:ext cx="369332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涂装车间</a:t>
              </a: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xmlns="" id="{EF45933A-BAB7-47FF-A735-6B73D2A60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483" y="1384791"/>
              <a:ext cx="453970" cy="415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实车</a:t>
              </a:r>
            </a:p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确认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xmlns="" id="{2EB47D23-FEBC-4ADB-9619-402D19C35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083" y="1391141"/>
              <a:ext cx="453970" cy="415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搬入</a:t>
              </a:r>
            </a:p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控制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xmlns="" id="{682DB428-F214-45E1-B32F-CC3F899EA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483" y="1391141"/>
              <a:ext cx="453970" cy="415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通过</a:t>
              </a:r>
            </a:p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信号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xmlns="" id="{35A038C7-E462-4EC4-87F0-CA728C4F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7883" y="1391141"/>
              <a:ext cx="453970" cy="415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搬出</a:t>
              </a:r>
            </a:p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控制</a:t>
              </a: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xmlns="" id="{82CB38D5-1E08-4835-8593-29A9AAE9E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0833" y="1475984"/>
              <a:ext cx="723275" cy="253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050" b="1" dirty="0">
                  <a:latin typeface="微软雅黑" pitchFamily="34" charset="-122"/>
                  <a:ea typeface="微软雅黑" pitchFamily="34" charset="-122"/>
                </a:rPr>
                <a:t>作业指令</a:t>
              </a: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xmlns="" id="{7AE49515-BBB2-4B29-B8C5-5A77D902E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033" y="2899266"/>
              <a:ext cx="188595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PBS</a:t>
              </a:r>
            </a:p>
          </p:txBody>
        </p: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EA4E0018-D820-49F0-93F8-E6866C07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5372" y="4338119"/>
            <a:ext cx="3693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总装车间</a:t>
            </a:r>
          </a:p>
        </p:txBody>
      </p:sp>
    </p:spTree>
    <p:extLst>
      <p:ext uri="{BB962C8B-B14F-4D97-AF65-F5344CB8AC3E}">
        <p14:creationId xmlns:p14="http://schemas.microsoft.com/office/powerpoint/2010/main" val="7887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统计分析</a:t>
            </a:r>
            <a:r>
              <a:rPr lang="zh-CN" altLang="en-US" sz="2400" dirty="0" smtClean="0"/>
              <a:t>报表：</a:t>
            </a:r>
            <a:r>
              <a:rPr lang="zh-CN" altLang="en-US" sz="2000" dirty="0" smtClean="0"/>
              <a:t>以数据支撑决策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4" name="文本框 57">
            <a:extLst>
              <a:ext uri="{FF2B5EF4-FFF2-40B4-BE49-F238E27FC236}">
                <a16:creationId xmlns:a16="http://schemas.microsoft.com/office/drawing/2014/main" xmlns="" id="{604FC5D3-8261-4C3C-8766-784162FC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03" y="1183223"/>
            <a:ext cx="59674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24000">
              <a:spcBef>
                <a:spcPct val="0"/>
              </a:spcBef>
              <a:buNone/>
            </a:pP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提供多维度图形化统计分析报表以及客户化定制报表，为管理层决策提供可视化数据支撑，实现全透明的决策支持，提升决策科学性、合理性、及时性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。协助分析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出提高生产效率的关键点所在，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进行生产过程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的改进，提高整个生产线的工作效率。</a:t>
            </a:r>
          </a:p>
          <a:p>
            <a:pPr indent="324000">
              <a:spcBef>
                <a:spcPct val="0"/>
              </a:spcBef>
              <a:buFontTx/>
              <a:buNone/>
            </a:pPr>
            <a:endParaRPr lang="en-US" altLang="zh-CN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58">
            <a:extLst>
              <a:ext uri="{FF2B5EF4-FFF2-40B4-BE49-F238E27FC236}">
                <a16:creationId xmlns:a16="http://schemas.microsoft.com/office/drawing/2014/main" xmlns="" id="{8C2DE9CD-9168-4181-A460-1295A9438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2368550"/>
            <a:ext cx="2174875" cy="2762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生产报表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xmlns="" id="{B4A8C165-7968-434D-8DBD-2174F53C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2779713"/>
            <a:ext cx="1947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日</a:t>
            </a: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周</a:t>
            </a: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月产量报表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订单完成情况报表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计划遵守率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时间遵守</a:t>
            </a:r>
            <a:r>
              <a:rPr lang="zh-CN" altLang="en-US" sz="12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率</a:t>
            </a:r>
            <a:endParaRPr lang="en-US" altLang="zh-CN" sz="1200" dirty="0" smtClean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JPH</a:t>
            </a:r>
            <a:r>
              <a:rPr lang="zh-CN" altLang="en-US" sz="12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统计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……</a:t>
            </a:r>
          </a:p>
        </p:txBody>
      </p:sp>
      <p:sp>
        <p:nvSpPr>
          <p:cNvPr id="7" name="矩形 60">
            <a:extLst>
              <a:ext uri="{FF2B5EF4-FFF2-40B4-BE49-F238E27FC236}">
                <a16:creationId xmlns:a16="http://schemas.microsoft.com/office/drawing/2014/main" xmlns="" id="{C43206FE-80C4-435E-8873-B6FA2CA0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368550"/>
            <a:ext cx="2174875" cy="2762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质量报表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xmlns="" id="{57854A89-2951-4240-A352-FF86407AD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779713"/>
            <a:ext cx="1947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质量问题分布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一次合格率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产品良率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报废率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……</a:t>
            </a:r>
          </a:p>
        </p:txBody>
      </p:sp>
      <p:sp>
        <p:nvSpPr>
          <p:cNvPr id="9" name="矩形 62">
            <a:extLst>
              <a:ext uri="{FF2B5EF4-FFF2-40B4-BE49-F238E27FC236}">
                <a16:creationId xmlns:a16="http://schemas.microsoft.com/office/drawing/2014/main" xmlns="" id="{B9295A67-90F5-4CE3-858D-91BAB2A1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2" y="4467225"/>
            <a:ext cx="2174875" cy="2762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设备报表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xmlns="" id="{98E2D543-2BFC-488A-A90B-32BE038D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49" y="4876800"/>
            <a:ext cx="19478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设备性能分析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设备稼动率（</a:t>
            </a: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OEE</a:t>
            </a: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停线时间统计分析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停线原因分析</a:t>
            </a:r>
            <a:endParaRPr lang="en-US" altLang="zh-CN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……</a:t>
            </a:r>
          </a:p>
        </p:txBody>
      </p:sp>
      <p:sp>
        <p:nvSpPr>
          <p:cNvPr id="13" name="直接连接符 66">
            <a:extLst>
              <a:ext uri="{FF2B5EF4-FFF2-40B4-BE49-F238E27FC236}">
                <a16:creationId xmlns:a16="http://schemas.microsoft.com/office/drawing/2014/main" xmlns="" id="{8F21DAA3-4DD1-453D-ADCA-865CAF3FD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413" y="4135438"/>
            <a:ext cx="2328862" cy="3175"/>
          </a:xfrm>
          <a:prstGeom prst="line">
            <a:avLst/>
          </a:prstGeom>
          <a:noFill/>
          <a:ln w="12700">
            <a:solidFill>
              <a:srgbClr val="08090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直接连接符 67">
            <a:extLst>
              <a:ext uri="{FF2B5EF4-FFF2-40B4-BE49-F238E27FC236}">
                <a16:creationId xmlns:a16="http://schemas.microsoft.com/office/drawing/2014/main" xmlns="" id="{60758018-ED27-4D02-AF5E-C761FA4082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6513" y="4135438"/>
            <a:ext cx="2439987" cy="12700"/>
          </a:xfrm>
          <a:prstGeom prst="line">
            <a:avLst/>
          </a:prstGeom>
          <a:noFill/>
          <a:ln w="12700">
            <a:solidFill>
              <a:srgbClr val="08090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直接连接符 68">
            <a:extLst>
              <a:ext uri="{FF2B5EF4-FFF2-40B4-BE49-F238E27FC236}">
                <a16:creationId xmlns:a16="http://schemas.microsoft.com/office/drawing/2014/main" xmlns="" id="{C58627DB-38A0-4CD3-9DEE-6EF3A9439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2368550"/>
            <a:ext cx="0" cy="1557338"/>
          </a:xfrm>
          <a:prstGeom prst="line">
            <a:avLst/>
          </a:prstGeom>
          <a:noFill/>
          <a:ln w="12700">
            <a:solidFill>
              <a:srgbClr val="08090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片 70">
            <a:extLst>
              <a:ext uri="{FF2B5EF4-FFF2-40B4-BE49-F238E27FC236}">
                <a16:creationId xmlns:a16="http://schemas.microsoft.com/office/drawing/2014/main" xmlns="" id="{A95B6C2F-2A7C-47F5-9C1D-52B83019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21" y="3865425"/>
            <a:ext cx="2841621" cy="1670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6B2453-E79B-4996-920A-73AAC3AD45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0222" y="3865424"/>
            <a:ext cx="1820722" cy="1670049"/>
          </a:xfrm>
          <a:prstGeom prst="rect">
            <a:avLst/>
          </a:prstGeom>
        </p:spPr>
      </p:pic>
      <p:sp>
        <p:nvSpPr>
          <p:cNvPr id="19" name="直接连接符 68">
            <a:extLst>
              <a:ext uri="{FF2B5EF4-FFF2-40B4-BE49-F238E27FC236}">
                <a16:creationId xmlns:a16="http://schemas.microsoft.com/office/drawing/2014/main" xmlns="" id="{C58627DB-38A0-4CD3-9DEE-6EF3A9439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4427465"/>
            <a:ext cx="0" cy="1557338"/>
          </a:xfrm>
          <a:prstGeom prst="line">
            <a:avLst/>
          </a:prstGeom>
          <a:noFill/>
          <a:ln w="12700">
            <a:solidFill>
              <a:srgbClr val="08090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60">
            <a:extLst>
              <a:ext uri="{FF2B5EF4-FFF2-40B4-BE49-F238E27FC236}">
                <a16:creationId xmlns:a16="http://schemas.microsoft.com/office/drawing/2014/main" xmlns="" id="{C43206FE-80C4-435E-8873-B6FA2CA0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4467224"/>
            <a:ext cx="2174875" cy="2762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其他报表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2600" y="50214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/>
          <a:stretch/>
        </p:blipFill>
        <p:spPr bwMode="auto">
          <a:xfrm>
            <a:off x="6836921" y="1183222"/>
            <a:ext cx="4884021" cy="260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7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系统集成：</a:t>
            </a:r>
            <a:r>
              <a:rPr lang="zh-CN" altLang="en-US" sz="2000" dirty="0" smtClean="0"/>
              <a:t>面向</a:t>
            </a:r>
            <a:r>
              <a:rPr lang="zh-CN" altLang="en-US" sz="2000" dirty="0"/>
              <a:t>多业务、多层次、多角色的信息系统集成</a:t>
            </a:r>
            <a:endParaRPr lang="zh-CN" altLang="en-US" sz="2400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B569074A-4F56-43B2-8793-E02AB91BFA86}"/>
              </a:ext>
            </a:extLst>
          </p:cNvPr>
          <p:cNvSpPr/>
          <p:nvPr/>
        </p:nvSpPr>
        <p:spPr>
          <a:xfrm>
            <a:off x="1576903" y="1573647"/>
            <a:ext cx="6492266" cy="1944216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MES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文本框 40">
            <a:extLst>
              <a:ext uri="{FF2B5EF4-FFF2-40B4-BE49-F238E27FC236}">
                <a16:creationId xmlns:a16="http://schemas.microsoft.com/office/drawing/2014/main" xmlns="" id="{9B164777-3C5F-4561-B361-8F5E567AC1FC}"/>
              </a:ext>
            </a:extLst>
          </p:cNvPr>
          <p:cNvSpPr txBox="1"/>
          <p:nvPr/>
        </p:nvSpPr>
        <p:spPr>
          <a:xfrm>
            <a:off x="4556876" y="1055631"/>
            <a:ext cx="530915" cy="30777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ERP</a:t>
            </a:r>
            <a:endParaRPr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5D30457B-7BFB-4BD4-9086-79809629676D}"/>
              </a:ext>
            </a:extLst>
          </p:cNvPr>
          <p:cNvSpPr/>
          <p:nvPr/>
        </p:nvSpPr>
        <p:spPr>
          <a:xfrm>
            <a:off x="6877743" y="4875522"/>
            <a:ext cx="1080000" cy="115212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法</a:t>
            </a:r>
          </a:p>
        </p:txBody>
      </p:sp>
      <p:sp>
        <p:nvSpPr>
          <p:cNvPr id="75" name="文本框 2">
            <a:extLst>
              <a:ext uri="{FF2B5EF4-FFF2-40B4-BE49-F238E27FC236}">
                <a16:creationId xmlns:a16="http://schemas.microsoft.com/office/drawing/2014/main" xmlns="" id="{44DEC84E-A600-4B77-9CAE-ACBC3908E94D}"/>
              </a:ext>
            </a:extLst>
          </p:cNvPr>
          <p:cNvSpPr txBox="1"/>
          <p:nvPr/>
        </p:nvSpPr>
        <p:spPr>
          <a:xfrm>
            <a:off x="6931071" y="5182244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生产模型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车间协同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CA7EFCE3-E7FC-49C7-9F3B-5645ACCF2C1D}"/>
              </a:ext>
            </a:extLst>
          </p:cNvPr>
          <p:cNvSpPr/>
          <p:nvPr/>
        </p:nvSpPr>
        <p:spPr>
          <a:xfrm>
            <a:off x="5735387" y="4875522"/>
            <a:ext cx="1080000" cy="115212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料</a:t>
            </a:r>
          </a:p>
        </p:txBody>
      </p:sp>
      <p:sp>
        <p:nvSpPr>
          <p:cNvPr id="77" name="文本框 13">
            <a:extLst>
              <a:ext uri="{FF2B5EF4-FFF2-40B4-BE49-F238E27FC236}">
                <a16:creationId xmlns:a16="http://schemas.microsoft.com/office/drawing/2014/main" xmlns="" id="{C9087073-5984-4F4A-8FEA-8329DD380E47}"/>
              </a:ext>
            </a:extLst>
          </p:cNvPr>
          <p:cNvSpPr txBox="1"/>
          <p:nvPr/>
        </p:nvSpPr>
        <p:spPr>
          <a:xfrm>
            <a:off x="5693179" y="5182243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线边</a:t>
            </a:r>
          </a:p>
        </p:txBody>
      </p:sp>
      <p:sp>
        <p:nvSpPr>
          <p:cNvPr id="78" name="上箭头 143">
            <a:extLst>
              <a:ext uri="{FF2B5EF4-FFF2-40B4-BE49-F238E27FC236}">
                <a16:creationId xmlns:a16="http://schemas.microsoft.com/office/drawing/2014/main" xmlns="" id="{A975B3A5-B8C2-4185-92AB-211D3E9FAEAA}"/>
              </a:ext>
            </a:extLst>
          </p:cNvPr>
          <p:cNvSpPr/>
          <p:nvPr/>
        </p:nvSpPr>
        <p:spPr>
          <a:xfrm>
            <a:off x="5704137" y="4327914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上箭头 144">
            <a:extLst>
              <a:ext uri="{FF2B5EF4-FFF2-40B4-BE49-F238E27FC236}">
                <a16:creationId xmlns:a16="http://schemas.microsoft.com/office/drawing/2014/main" xmlns="" id="{4ED5B68F-9565-42AB-9885-991BB97CD34D}"/>
              </a:ext>
            </a:extLst>
          </p:cNvPr>
          <p:cNvSpPr/>
          <p:nvPr/>
        </p:nvSpPr>
        <p:spPr>
          <a:xfrm flipV="1">
            <a:off x="6203778" y="4327932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文本框 31">
            <a:extLst>
              <a:ext uri="{FF2B5EF4-FFF2-40B4-BE49-F238E27FC236}">
                <a16:creationId xmlns:a16="http://schemas.microsoft.com/office/drawing/2014/main" xmlns="" id="{7D75A044-F7EE-4E0C-8C42-B373B32459A9}"/>
              </a:ext>
            </a:extLst>
          </p:cNvPr>
          <p:cNvSpPr txBox="1"/>
          <p:nvPr/>
        </p:nvSpPr>
        <p:spPr>
          <a:xfrm>
            <a:off x="6270921" y="4396990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车辆信息</a:t>
            </a:r>
          </a:p>
        </p:txBody>
      </p:sp>
      <p:sp>
        <p:nvSpPr>
          <p:cNvPr id="81" name="文本框 32">
            <a:extLst>
              <a:ext uri="{FF2B5EF4-FFF2-40B4-BE49-F238E27FC236}">
                <a16:creationId xmlns:a16="http://schemas.microsoft.com/office/drawing/2014/main" xmlns="" id="{AE24944D-4564-49D7-973C-F65FE476B3A2}"/>
              </a:ext>
            </a:extLst>
          </p:cNvPr>
          <p:cNvSpPr txBox="1"/>
          <p:nvPr/>
        </p:nvSpPr>
        <p:spPr>
          <a:xfrm>
            <a:off x="5747254" y="4396990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 </a:t>
            </a:r>
          </a:p>
        </p:txBody>
      </p:sp>
      <p:sp>
        <p:nvSpPr>
          <p:cNvPr id="82" name="上箭头 147">
            <a:extLst>
              <a:ext uri="{FF2B5EF4-FFF2-40B4-BE49-F238E27FC236}">
                <a16:creationId xmlns:a16="http://schemas.microsoft.com/office/drawing/2014/main" xmlns="" id="{09C8CA65-64E5-416B-93BD-9CC95D7C080C}"/>
              </a:ext>
            </a:extLst>
          </p:cNvPr>
          <p:cNvSpPr/>
          <p:nvPr/>
        </p:nvSpPr>
        <p:spPr>
          <a:xfrm>
            <a:off x="7221361" y="4327914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文本框 36">
            <a:extLst>
              <a:ext uri="{FF2B5EF4-FFF2-40B4-BE49-F238E27FC236}">
                <a16:creationId xmlns:a16="http://schemas.microsoft.com/office/drawing/2014/main" xmlns="" id="{029F260D-DB60-444F-9948-40C0D7BCFE3B}"/>
              </a:ext>
            </a:extLst>
          </p:cNvPr>
          <p:cNvSpPr txBox="1"/>
          <p:nvPr/>
        </p:nvSpPr>
        <p:spPr>
          <a:xfrm>
            <a:off x="7264478" y="4396990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能力模型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8FA346A7-006E-485C-AD03-7D3F6835EA5F}"/>
              </a:ext>
            </a:extLst>
          </p:cNvPr>
          <p:cNvSpPr/>
          <p:nvPr/>
        </p:nvSpPr>
        <p:spPr>
          <a:xfrm>
            <a:off x="8020099" y="4872038"/>
            <a:ext cx="1144875" cy="115212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</a:t>
            </a:r>
          </a:p>
        </p:txBody>
      </p:sp>
      <p:sp>
        <p:nvSpPr>
          <p:cNvPr id="85" name="文本框 52">
            <a:extLst>
              <a:ext uri="{FF2B5EF4-FFF2-40B4-BE49-F238E27FC236}">
                <a16:creationId xmlns:a16="http://schemas.microsoft.com/office/drawing/2014/main" xmlns="" id="{5D2D06BC-49D9-4772-A66A-38F3563F6A63}"/>
              </a:ext>
            </a:extLst>
          </p:cNvPr>
          <p:cNvSpPr txBox="1"/>
          <p:nvPr/>
        </p:nvSpPr>
        <p:spPr>
          <a:xfrm>
            <a:off x="7986636" y="5172831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厂内外物流</a:t>
            </a:r>
          </a:p>
        </p:txBody>
      </p:sp>
      <p:sp>
        <p:nvSpPr>
          <p:cNvPr id="86" name="上箭头 153">
            <a:extLst>
              <a:ext uri="{FF2B5EF4-FFF2-40B4-BE49-F238E27FC236}">
                <a16:creationId xmlns:a16="http://schemas.microsoft.com/office/drawing/2014/main" xmlns="" id="{96C66807-11DB-4BD6-AE4A-12F6E82E03C8}"/>
              </a:ext>
            </a:extLst>
          </p:cNvPr>
          <p:cNvSpPr/>
          <p:nvPr/>
        </p:nvSpPr>
        <p:spPr>
          <a:xfrm>
            <a:off x="8121828" y="4293894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上箭头 154">
            <a:extLst>
              <a:ext uri="{FF2B5EF4-FFF2-40B4-BE49-F238E27FC236}">
                <a16:creationId xmlns:a16="http://schemas.microsoft.com/office/drawing/2014/main" xmlns="" id="{D32EE928-3DD5-4398-89B4-9431620F8566}"/>
              </a:ext>
            </a:extLst>
          </p:cNvPr>
          <p:cNvSpPr/>
          <p:nvPr/>
        </p:nvSpPr>
        <p:spPr>
          <a:xfrm flipV="1">
            <a:off x="8639104" y="4293912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文本框 56">
            <a:extLst>
              <a:ext uri="{FF2B5EF4-FFF2-40B4-BE49-F238E27FC236}">
                <a16:creationId xmlns:a16="http://schemas.microsoft.com/office/drawing/2014/main" xmlns="" id="{C9F62B7E-496C-4F41-A582-20D68EBA352D}"/>
              </a:ext>
            </a:extLst>
          </p:cNvPr>
          <p:cNvSpPr txBox="1"/>
          <p:nvPr/>
        </p:nvSpPr>
        <p:spPr>
          <a:xfrm>
            <a:off x="8689919" y="4362970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执行情况</a:t>
            </a:r>
          </a:p>
        </p:txBody>
      </p:sp>
      <p:sp>
        <p:nvSpPr>
          <p:cNvPr id="89" name="文本框 57">
            <a:extLst>
              <a:ext uri="{FF2B5EF4-FFF2-40B4-BE49-F238E27FC236}">
                <a16:creationId xmlns:a16="http://schemas.microsoft.com/office/drawing/2014/main" xmlns="" id="{7497DFF9-FC8F-4B35-A5F0-BE39DC551C63}"/>
              </a:ext>
            </a:extLst>
          </p:cNvPr>
          <p:cNvSpPr txBox="1"/>
          <p:nvPr/>
        </p:nvSpPr>
        <p:spPr>
          <a:xfrm>
            <a:off x="8164945" y="4362970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生产状态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1A028938-A27D-4FAF-A3AC-7DABA5F84730}"/>
              </a:ext>
            </a:extLst>
          </p:cNvPr>
          <p:cNvGrpSpPr/>
          <p:nvPr/>
        </p:nvGrpSpPr>
        <p:grpSpPr>
          <a:xfrm>
            <a:off x="5578763" y="1701153"/>
            <a:ext cx="2160000" cy="760929"/>
            <a:chOff x="5227007" y="2820116"/>
            <a:chExt cx="2160000" cy="760929"/>
          </a:xfrm>
        </p:grpSpPr>
        <p:sp>
          <p:nvSpPr>
            <p:cNvPr id="91" name="圆角矩形 158">
              <a:extLst>
                <a:ext uri="{FF2B5EF4-FFF2-40B4-BE49-F238E27FC236}">
                  <a16:creationId xmlns:a16="http://schemas.microsoft.com/office/drawing/2014/main" xmlns="" id="{830F51F6-95B9-4943-8C5A-A09933903213}"/>
                </a:ext>
              </a:extLst>
            </p:cNvPr>
            <p:cNvSpPr/>
            <p:nvPr/>
          </p:nvSpPr>
          <p:spPr>
            <a:xfrm>
              <a:off x="5227007" y="2820116"/>
              <a:ext cx="2160000" cy="72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生产监控</a:t>
              </a:r>
            </a:p>
          </p:txBody>
        </p:sp>
        <p:sp>
          <p:nvSpPr>
            <p:cNvPr id="92" name="文本框 62">
              <a:extLst>
                <a:ext uri="{FF2B5EF4-FFF2-40B4-BE49-F238E27FC236}">
                  <a16:creationId xmlns:a16="http://schemas.microsoft.com/office/drawing/2014/main" xmlns="" id="{AB05CFD8-3F70-4100-BAA8-56BCBEF085CA}"/>
                </a:ext>
              </a:extLst>
            </p:cNvPr>
            <p:cNvSpPr txBox="1"/>
            <p:nvPr/>
          </p:nvSpPr>
          <p:spPr>
            <a:xfrm>
              <a:off x="5359357" y="2980881"/>
              <a:ext cx="92204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设备监控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物料监控</a:t>
              </a:r>
            </a:p>
          </p:txBody>
        </p:sp>
        <p:sp>
          <p:nvSpPr>
            <p:cNvPr id="93" name="文本框 64">
              <a:extLst>
                <a:ext uri="{FF2B5EF4-FFF2-40B4-BE49-F238E27FC236}">
                  <a16:creationId xmlns:a16="http://schemas.microsoft.com/office/drawing/2014/main" xmlns="" id="{C6072487-B8F6-493E-80FB-7E4579800936}"/>
                </a:ext>
              </a:extLst>
            </p:cNvPr>
            <p:cNvSpPr txBox="1"/>
            <p:nvPr/>
          </p:nvSpPr>
          <p:spPr>
            <a:xfrm>
              <a:off x="6281404" y="2980881"/>
              <a:ext cx="922047" cy="570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整车监控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质量监控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44DBF9E3-33F0-4519-934A-83AE464B98D7}"/>
              </a:ext>
            </a:extLst>
          </p:cNvPr>
          <p:cNvGrpSpPr/>
          <p:nvPr/>
        </p:nvGrpSpPr>
        <p:grpSpPr>
          <a:xfrm>
            <a:off x="2084380" y="2607469"/>
            <a:ext cx="2160000" cy="790717"/>
            <a:chOff x="1732624" y="3636985"/>
            <a:chExt cx="2160000" cy="790717"/>
          </a:xfrm>
        </p:grpSpPr>
        <p:sp>
          <p:nvSpPr>
            <p:cNvPr id="95" name="圆角矩形 162">
              <a:extLst>
                <a:ext uri="{FF2B5EF4-FFF2-40B4-BE49-F238E27FC236}">
                  <a16:creationId xmlns:a16="http://schemas.microsoft.com/office/drawing/2014/main" xmlns="" id="{1415C9DE-A4F0-4D89-8037-311955A43093}"/>
                </a:ext>
              </a:extLst>
            </p:cNvPr>
            <p:cNvSpPr/>
            <p:nvPr/>
          </p:nvSpPr>
          <p:spPr>
            <a:xfrm>
              <a:off x="1732624" y="3636985"/>
              <a:ext cx="2160000" cy="72879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看板管理</a:t>
              </a:r>
            </a:p>
          </p:txBody>
        </p:sp>
        <p:sp>
          <p:nvSpPr>
            <p:cNvPr id="96" name="文本框 65">
              <a:extLst>
                <a:ext uri="{FF2B5EF4-FFF2-40B4-BE49-F238E27FC236}">
                  <a16:creationId xmlns:a16="http://schemas.microsoft.com/office/drawing/2014/main" xmlns="" id="{435C9C6C-7114-42AE-A05A-FF20BC29CA63}"/>
                </a:ext>
              </a:extLst>
            </p:cNvPr>
            <p:cNvSpPr txBox="1"/>
            <p:nvPr/>
          </p:nvSpPr>
          <p:spPr>
            <a:xfrm>
              <a:off x="1799242" y="3827538"/>
              <a:ext cx="106311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作业指示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标准作业书</a:t>
              </a:r>
            </a:p>
          </p:txBody>
        </p:sp>
        <p:sp>
          <p:nvSpPr>
            <p:cNvPr id="97" name="文本框 66">
              <a:extLst>
                <a:ext uri="{FF2B5EF4-FFF2-40B4-BE49-F238E27FC236}">
                  <a16:creationId xmlns:a16="http://schemas.microsoft.com/office/drawing/2014/main" xmlns="" id="{1F6EE21C-30C5-443C-B30E-2500FDD5F98A}"/>
                </a:ext>
              </a:extLst>
            </p:cNvPr>
            <p:cNvSpPr txBox="1"/>
            <p:nvPr/>
          </p:nvSpPr>
          <p:spPr>
            <a:xfrm>
              <a:off x="2862354" y="3814104"/>
              <a:ext cx="9829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生产信息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预警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C66FA75F-6A70-46BA-B6F5-F01F0B758BF5}"/>
              </a:ext>
            </a:extLst>
          </p:cNvPr>
          <p:cNvGrpSpPr/>
          <p:nvPr/>
        </p:nvGrpSpPr>
        <p:grpSpPr>
          <a:xfrm>
            <a:off x="5578763" y="2621503"/>
            <a:ext cx="2160000" cy="776683"/>
            <a:chOff x="5227007" y="3637585"/>
            <a:chExt cx="2160000" cy="776683"/>
          </a:xfrm>
        </p:grpSpPr>
        <p:sp>
          <p:nvSpPr>
            <p:cNvPr id="99" name="圆角矩形 166">
              <a:extLst>
                <a:ext uri="{FF2B5EF4-FFF2-40B4-BE49-F238E27FC236}">
                  <a16:creationId xmlns:a16="http://schemas.microsoft.com/office/drawing/2014/main" xmlns="" id="{73E655ED-3DAD-4BDC-9863-059E892CD5D0}"/>
                </a:ext>
              </a:extLst>
            </p:cNvPr>
            <p:cNvSpPr/>
            <p:nvPr/>
          </p:nvSpPr>
          <p:spPr>
            <a:xfrm>
              <a:off x="5227007" y="3637585"/>
              <a:ext cx="2160000" cy="72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生产控制</a:t>
              </a:r>
            </a:p>
          </p:txBody>
        </p:sp>
        <p:sp>
          <p:nvSpPr>
            <p:cNvPr id="100" name="文本框 67">
              <a:extLst>
                <a:ext uri="{FF2B5EF4-FFF2-40B4-BE49-F238E27FC236}">
                  <a16:creationId xmlns:a16="http://schemas.microsoft.com/office/drawing/2014/main" xmlns="" id="{E2BA3EB0-D0EA-4623-B579-B620771AA1F1}"/>
                </a:ext>
              </a:extLst>
            </p:cNvPr>
            <p:cNvSpPr txBox="1"/>
            <p:nvPr/>
          </p:nvSpPr>
          <p:spPr>
            <a:xfrm>
              <a:off x="5321962" y="3799654"/>
              <a:ext cx="92204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车辆信息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设备控制</a:t>
              </a:r>
            </a:p>
          </p:txBody>
        </p:sp>
        <p:sp>
          <p:nvSpPr>
            <p:cNvPr id="101" name="文本框 68">
              <a:extLst>
                <a:ext uri="{FF2B5EF4-FFF2-40B4-BE49-F238E27FC236}">
                  <a16:creationId xmlns:a16="http://schemas.microsoft.com/office/drawing/2014/main" xmlns="" id="{BD2C0AEA-32B8-422F-B597-C681D8DFEDDC}"/>
                </a:ext>
              </a:extLst>
            </p:cNvPr>
            <p:cNvSpPr txBox="1"/>
            <p:nvPr/>
          </p:nvSpPr>
          <p:spPr>
            <a:xfrm>
              <a:off x="6348482" y="3814104"/>
              <a:ext cx="92204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生产指令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执行参数</a:t>
              </a: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0709AD1B-E956-4547-8931-494FC961B445}"/>
              </a:ext>
            </a:extLst>
          </p:cNvPr>
          <p:cNvGrpSpPr/>
          <p:nvPr/>
        </p:nvGrpSpPr>
        <p:grpSpPr>
          <a:xfrm>
            <a:off x="2084380" y="1747647"/>
            <a:ext cx="2160000" cy="786443"/>
            <a:chOff x="1732624" y="2820116"/>
            <a:chExt cx="2160000" cy="786443"/>
          </a:xfrm>
        </p:grpSpPr>
        <p:sp>
          <p:nvSpPr>
            <p:cNvPr id="103" name="圆角矩形 170">
              <a:extLst>
                <a:ext uri="{FF2B5EF4-FFF2-40B4-BE49-F238E27FC236}">
                  <a16:creationId xmlns:a16="http://schemas.microsoft.com/office/drawing/2014/main" xmlns="" id="{F43EFDB4-3249-4FAC-91BF-013572DC6B75}"/>
                </a:ext>
              </a:extLst>
            </p:cNvPr>
            <p:cNvSpPr/>
            <p:nvPr/>
          </p:nvSpPr>
          <p:spPr>
            <a:xfrm>
              <a:off x="1732624" y="2820116"/>
              <a:ext cx="2160000" cy="727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计划管理</a:t>
              </a:r>
            </a:p>
          </p:txBody>
        </p:sp>
        <p:sp>
          <p:nvSpPr>
            <p:cNvPr id="104" name="文本框 61">
              <a:extLst>
                <a:ext uri="{FF2B5EF4-FFF2-40B4-BE49-F238E27FC236}">
                  <a16:creationId xmlns:a16="http://schemas.microsoft.com/office/drawing/2014/main" xmlns="" id="{B0823485-8B4B-41F2-A2B1-4DA32DD804F3}"/>
                </a:ext>
              </a:extLst>
            </p:cNvPr>
            <p:cNvSpPr txBox="1"/>
            <p:nvPr/>
          </p:nvSpPr>
          <p:spPr>
            <a:xfrm>
              <a:off x="1890577" y="2991857"/>
              <a:ext cx="92204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工作日历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高级排程</a:t>
              </a:r>
            </a:p>
          </p:txBody>
        </p:sp>
        <p:sp>
          <p:nvSpPr>
            <p:cNvPr id="105" name="文本框 69">
              <a:extLst>
                <a:ext uri="{FF2B5EF4-FFF2-40B4-BE49-F238E27FC236}">
                  <a16:creationId xmlns:a16="http://schemas.microsoft.com/office/drawing/2014/main" xmlns="" id="{52B9AC2F-23AF-4F04-B12C-FD9F02D73EFF}"/>
                </a:ext>
              </a:extLst>
            </p:cNvPr>
            <p:cNvSpPr txBox="1"/>
            <p:nvPr/>
          </p:nvSpPr>
          <p:spPr>
            <a:xfrm>
              <a:off x="2786147" y="3006395"/>
              <a:ext cx="92204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计划获取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计划下达</a:t>
              </a:r>
            </a:p>
          </p:txBody>
        </p:sp>
      </p:grpSp>
      <p:sp>
        <p:nvSpPr>
          <p:cNvPr id="106" name="任意多边形 174">
            <a:extLst>
              <a:ext uri="{FF2B5EF4-FFF2-40B4-BE49-F238E27FC236}">
                <a16:creationId xmlns:a16="http://schemas.microsoft.com/office/drawing/2014/main" xmlns="" id="{2620440F-5AB4-47FC-A1B0-75C5949A5B1E}"/>
              </a:ext>
            </a:extLst>
          </p:cNvPr>
          <p:cNvSpPr/>
          <p:nvPr/>
        </p:nvSpPr>
        <p:spPr>
          <a:xfrm>
            <a:off x="327510" y="3133340"/>
            <a:ext cx="8991051" cy="1114966"/>
          </a:xfrm>
          <a:custGeom>
            <a:avLst/>
            <a:gdLst>
              <a:gd name="connsiteX0" fmla="*/ 1259008 w 8991051"/>
              <a:gd name="connsiteY0" fmla="*/ 0 h 1585294"/>
              <a:gd name="connsiteX1" fmla="*/ 1259008 w 8991051"/>
              <a:gd name="connsiteY1" fmla="*/ 417637 h 1585294"/>
              <a:gd name="connsiteX2" fmla="*/ 7732042 w 8991051"/>
              <a:gd name="connsiteY2" fmla="*/ 417637 h 1585294"/>
              <a:gd name="connsiteX3" fmla="*/ 7732042 w 8991051"/>
              <a:gd name="connsiteY3" fmla="*/ 0 h 1585294"/>
              <a:gd name="connsiteX4" fmla="*/ 8991051 w 8991051"/>
              <a:gd name="connsiteY4" fmla="*/ 1585294 h 1585294"/>
              <a:gd name="connsiteX5" fmla="*/ 0 w 8991051"/>
              <a:gd name="connsiteY5" fmla="*/ 1585294 h 158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1051" h="1585294">
                <a:moveTo>
                  <a:pt x="1259008" y="0"/>
                </a:moveTo>
                <a:lnTo>
                  <a:pt x="1259008" y="417637"/>
                </a:lnTo>
                <a:lnTo>
                  <a:pt x="7732042" y="417637"/>
                </a:lnTo>
                <a:lnTo>
                  <a:pt x="7732042" y="0"/>
                </a:lnTo>
                <a:lnTo>
                  <a:pt x="8991051" y="1585294"/>
                </a:lnTo>
                <a:lnTo>
                  <a:pt x="0" y="1585294"/>
                </a:lnTo>
                <a:close/>
              </a:path>
            </a:pathLst>
          </a:cu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" name="下箭头 175">
            <a:extLst>
              <a:ext uri="{FF2B5EF4-FFF2-40B4-BE49-F238E27FC236}">
                <a16:creationId xmlns:a16="http://schemas.microsoft.com/office/drawing/2014/main" xmlns="" id="{60EA152D-BB3E-4BFA-B215-F00D4F78AE13}"/>
              </a:ext>
            </a:extLst>
          </p:cNvPr>
          <p:cNvSpPr/>
          <p:nvPr/>
        </p:nvSpPr>
        <p:spPr>
          <a:xfrm>
            <a:off x="4448724" y="1386638"/>
            <a:ext cx="763064" cy="2299580"/>
          </a:xfrm>
          <a:prstGeom prst="downArrow">
            <a:avLst>
              <a:gd name="adj1" fmla="val 50000"/>
              <a:gd name="adj2" fmla="val 146008"/>
            </a:avLst>
          </a:prstGeom>
          <a:solidFill>
            <a:sysClr val="window" lastClr="FFFFFF"/>
          </a:solidFill>
          <a:ln w="12700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文本框 43">
            <a:extLst>
              <a:ext uri="{FF2B5EF4-FFF2-40B4-BE49-F238E27FC236}">
                <a16:creationId xmlns:a16="http://schemas.microsoft.com/office/drawing/2014/main" xmlns="" id="{0ACED234-6698-47AA-B0F8-A09A10A0E127}"/>
              </a:ext>
            </a:extLst>
          </p:cNvPr>
          <p:cNvSpPr txBox="1"/>
          <p:nvPr/>
        </p:nvSpPr>
        <p:spPr>
          <a:xfrm>
            <a:off x="4594034" y="1600300"/>
            <a:ext cx="5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生产计划执行</a:t>
            </a:r>
          </a:p>
        </p:txBody>
      </p:sp>
      <p:sp>
        <p:nvSpPr>
          <p:cNvPr id="109" name="文本框 38">
            <a:extLst>
              <a:ext uri="{FF2B5EF4-FFF2-40B4-BE49-F238E27FC236}">
                <a16:creationId xmlns:a16="http://schemas.microsoft.com/office/drawing/2014/main" xmlns="" id="{3DCEF9FF-AB76-486D-AE5E-E835B53F5F7B}"/>
              </a:ext>
            </a:extLst>
          </p:cNvPr>
          <p:cNvSpPr txBox="1"/>
          <p:nvPr/>
        </p:nvSpPr>
        <p:spPr>
          <a:xfrm>
            <a:off x="731924" y="37448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生产执行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</a:p>
        </p:txBody>
      </p:sp>
      <p:sp>
        <p:nvSpPr>
          <p:cNvPr id="110" name="文本框 44">
            <a:extLst>
              <a:ext uri="{FF2B5EF4-FFF2-40B4-BE49-F238E27FC236}">
                <a16:creationId xmlns:a16="http://schemas.microsoft.com/office/drawing/2014/main" xmlns="" id="{0688CC21-B0F2-4B89-A15A-7450FF84C6EB}"/>
              </a:ext>
            </a:extLst>
          </p:cNvPr>
          <p:cNvSpPr txBox="1"/>
          <p:nvPr/>
        </p:nvSpPr>
        <p:spPr>
          <a:xfrm>
            <a:off x="4587054" y="2667419"/>
            <a:ext cx="50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生产指令下达</a:t>
            </a:r>
          </a:p>
        </p:txBody>
      </p:sp>
      <p:sp>
        <p:nvSpPr>
          <p:cNvPr id="111" name="圆角矩形 179">
            <a:extLst>
              <a:ext uri="{FF2B5EF4-FFF2-40B4-BE49-F238E27FC236}">
                <a16:creationId xmlns:a16="http://schemas.microsoft.com/office/drawing/2014/main" xmlns="" id="{7CFFFAF0-BBC6-4EE1-B0BF-4794E76B31D4}"/>
              </a:ext>
            </a:extLst>
          </p:cNvPr>
          <p:cNvSpPr/>
          <p:nvPr/>
        </p:nvSpPr>
        <p:spPr>
          <a:xfrm>
            <a:off x="5045560" y="3729609"/>
            <a:ext cx="955590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设备管理系统</a:t>
            </a:r>
          </a:p>
        </p:txBody>
      </p:sp>
      <p:sp>
        <p:nvSpPr>
          <p:cNvPr id="112" name="圆角矩形 180">
            <a:extLst>
              <a:ext uri="{FF2B5EF4-FFF2-40B4-BE49-F238E27FC236}">
                <a16:creationId xmlns:a16="http://schemas.microsoft.com/office/drawing/2014/main" xmlns="" id="{2800BB3E-D541-4256-979B-79AA20FABC04}"/>
              </a:ext>
            </a:extLst>
          </p:cNvPr>
          <p:cNvSpPr/>
          <p:nvPr/>
        </p:nvSpPr>
        <p:spPr>
          <a:xfrm>
            <a:off x="6310454" y="3729609"/>
            <a:ext cx="955590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圆角矩形 181">
            <a:extLst>
              <a:ext uri="{FF2B5EF4-FFF2-40B4-BE49-F238E27FC236}">
                <a16:creationId xmlns:a16="http://schemas.microsoft.com/office/drawing/2014/main" xmlns="" id="{0219E7DE-81CB-4448-BD45-4534F2245DC8}"/>
              </a:ext>
            </a:extLst>
          </p:cNvPr>
          <p:cNvSpPr/>
          <p:nvPr/>
        </p:nvSpPr>
        <p:spPr>
          <a:xfrm>
            <a:off x="7575350" y="3729609"/>
            <a:ext cx="955590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工控系统</a:t>
            </a:r>
          </a:p>
        </p:txBody>
      </p:sp>
      <p:sp>
        <p:nvSpPr>
          <p:cNvPr id="114" name="圆角矩形 182">
            <a:extLst>
              <a:ext uri="{FF2B5EF4-FFF2-40B4-BE49-F238E27FC236}">
                <a16:creationId xmlns:a16="http://schemas.microsoft.com/office/drawing/2014/main" xmlns="" id="{B6F9A120-3BD4-4DC9-8DBC-09015F710BCB}"/>
              </a:ext>
            </a:extLst>
          </p:cNvPr>
          <p:cNvSpPr/>
          <p:nvPr/>
        </p:nvSpPr>
        <p:spPr>
          <a:xfrm>
            <a:off x="1546390" y="3729609"/>
            <a:ext cx="857086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AVI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xmlns="" id="{4FA4C4B8-33E8-40F3-AEDC-E372B0B8B7F0}"/>
              </a:ext>
            </a:extLst>
          </p:cNvPr>
          <p:cNvSpPr/>
          <p:nvPr/>
        </p:nvSpPr>
        <p:spPr>
          <a:xfrm>
            <a:off x="765009" y="4875522"/>
            <a:ext cx="1080000" cy="115212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</a:p>
        </p:txBody>
      </p:sp>
      <p:sp>
        <p:nvSpPr>
          <p:cNvPr id="116" name="文本框 14">
            <a:extLst>
              <a:ext uri="{FF2B5EF4-FFF2-40B4-BE49-F238E27FC236}">
                <a16:creationId xmlns:a16="http://schemas.microsoft.com/office/drawing/2014/main" xmlns="" id="{D7781C9E-3A8B-4FB1-AE2F-52F461C1E3AD}"/>
              </a:ext>
            </a:extLst>
          </p:cNvPr>
          <p:cNvSpPr txBox="1"/>
          <p:nvPr/>
        </p:nvSpPr>
        <p:spPr>
          <a:xfrm>
            <a:off x="721332" y="5142068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操作人员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管理人员</a:t>
            </a: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xmlns="" id="{AC064FAB-351D-40F0-BE16-BE31E3FD845F}"/>
              </a:ext>
            </a:extLst>
          </p:cNvPr>
          <p:cNvSpPr/>
          <p:nvPr/>
        </p:nvSpPr>
        <p:spPr>
          <a:xfrm>
            <a:off x="1907365" y="4875522"/>
            <a:ext cx="3583282" cy="115212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</a:t>
            </a:r>
          </a:p>
        </p:txBody>
      </p:sp>
      <p:sp>
        <p:nvSpPr>
          <p:cNvPr id="118" name="文本框 17">
            <a:extLst>
              <a:ext uri="{FF2B5EF4-FFF2-40B4-BE49-F238E27FC236}">
                <a16:creationId xmlns:a16="http://schemas.microsoft.com/office/drawing/2014/main" xmlns="" id="{9E920B2F-0D87-4A76-A03A-97AA3910F94D}"/>
              </a:ext>
            </a:extLst>
          </p:cNvPr>
          <p:cNvSpPr txBox="1"/>
          <p:nvPr/>
        </p:nvSpPr>
        <p:spPr>
          <a:xfrm>
            <a:off x="2097299" y="5003568"/>
            <a:ext cx="3435556" cy="89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交互设备：手持机、看板，拧紧机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生产设备：机器人，轨道，数控机床，打码机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检测设备：电检，三坐标测量仪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9" name="上箭头 136">
            <a:extLst>
              <a:ext uri="{FF2B5EF4-FFF2-40B4-BE49-F238E27FC236}">
                <a16:creationId xmlns:a16="http://schemas.microsoft.com/office/drawing/2014/main" xmlns="" id="{64B5137F-B443-45DA-929E-4C3F50AE27D6}"/>
              </a:ext>
            </a:extLst>
          </p:cNvPr>
          <p:cNvSpPr/>
          <p:nvPr/>
        </p:nvSpPr>
        <p:spPr>
          <a:xfrm>
            <a:off x="675284" y="4335496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上箭头 137">
            <a:extLst>
              <a:ext uri="{FF2B5EF4-FFF2-40B4-BE49-F238E27FC236}">
                <a16:creationId xmlns:a16="http://schemas.microsoft.com/office/drawing/2014/main" xmlns="" id="{DD71C5BC-615B-4B81-BB2E-648AA76E25B0}"/>
              </a:ext>
            </a:extLst>
          </p:cNvPr>
          <p:cNvSpPr/>
          <p:nvPr/>
        </p:nvSpPr>
        <p:spPr>
          <a:xfrm flipV="1">
            <a:off x="1260453" y="4335514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文本框 24">
            <a:extLst>
              <a:ext uri="{FF2B5EF4-FFF2-40B4-BE49-F238E27FC236}">
                <a16:creationId xmlns:a16="http://schemas.microsoft.com/office/drawing/2014/main" xmlns="" id="{6B740118-AA75-47F8-BC94-8A3CB4295DDA}"/>
              </a:ext>
            </a:extLst>
          </p:cNvPr>
          <p:cNvSpPr txBox="1"/>
          <p:nvPr/>
        </p:nvSpPr>
        <p:spPr>
          <a:xfrm>
            <a:off x="718401" y="4404572"/>
            <a:ext cx="453035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信息反馈</a:t>
            </a:r>
          </a:p>
        </p:txBody>
      </p:sp>
      <p:sp>
        <p:nvSpPr>
          <p:cNvPr id="122" name="上箭头 139">
            <a:extLst>
              <a:ext uri="{FF2B5EF4-FFF2-40B4-BE49-F238E27FC236}">
                <a16:creationId xmlns:a16="http://schemas.microsoft.com/office/drawing/2014/main" xmlns="" id="{36A867E9-BA01-4024-B62F-A5133C30C14B}"/>
              </a:ext>
            </a:extLst>
          </p:cNvPr>
          <p:cNvSpPr/>
          <p:nvPr/>
        </p:nvSpPr>
        <p:spPr>
          <a:xfrm>
            <a:off x="3055963" y="4335496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上箭头 140">
            <a:extLst>
              <a:ext uri="{FF2B5EF4-FFF2-40B4-BE49-F238E27FC236}">
                <a16:creationId xmlns:a16="http://schemas.microsoft.com/office/drawing/2014/main" xmlns="" id="{E0ED5E5C-C602-4A21-B821-26518ED6FEC6}"/>
              </a:ext>
            </a:extLst>
          </p:cNvPr>
          <p:cNvSpPr/>
          <p:nvPr/>
        </p:nvSpPr>
        <p:spPr>
          <a:xfrm flipV="1">
            <a:off x="3555604" y="4335514"/>
            <a:ext cx="468000" cy="468000"/>
          </a:xfrm>
          <a:prstGeom prst="upArrow">
            <a:avLst/>
          </a:prstGeom>
          <a:solidFill>
            <a:sysClr val="window" lastClr="FFFFFF"/>
          </a:solidFill>
          <a:ln w="3175" cap="flat" cmpd="sng" algn="ctr">
            <a:solidFill>
              <a:srgbClr val="5A63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文本框 27">
            <a:extLst>
              <a:ext uri="{FF2B5EF4-FFF2-40B4-BE49-F238E27FC236}">
                <a16:creationId xmlns:a16="http://schemas.microsoft.com/office/drawing/2014/main" xmlns="" id="{003D8EFC-D853-4AC1-858B-65BF35AF178B}"/>
              </a:ext>
            </a:extLst>
          </p:cNvPr>
          <p:cNvSpPr txBox="1"/>
          <p:nvPr/>
        </p:nvSpPr>
        <p:spPr>
          <a:xfrm>
            <a:off x="3622747" y="4404572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</a:p>
        </p:txBody>
      </p:sp>
      <p:sp>
        <p:nvSpPr>
          <p:cNvPr id="125" name="文本框 28">
            <a:extLst>
              <a:ext uri="{FF2B5EF4-FFF2-40B4-BE49-F238E27FC236}">
                <a16:creationId xmlns:a16="http://schemas.microsoft.com/office/drawing/2014/main" xmlns="" id="{D6F4A7E3-A0FC-492A-9238-033A9C16B70C}"/>
              </a:ext>
            </a:extLst>
          </p:cNvPr>
          <p:cNvSpPr txBox="1"/>
          <p:nvPr/>
        </p:nvSpPr>
        <p:spPr>
          <a:xfrm>
            <a:off x="3099080" y="4404572"/>
            <a:ext cx="45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76">
            <a:extLst>
              <a:ext uri="{FF2B5EF4-FFF2-40B4-BE49-F238E27FC236}">
                <a16:creationId xmlns:a16="http://schemas.microsoft.com/office/drawing/2014/main" xmlns="" id="{08666B96-A4E1-47E8-9E0F-5A4D09183D57}"/>
              </a:ext>
            </a:extLst>
          </p:cNvPr>
          <p:cNvSpPr txBox="1"/>
          <p:nvPr/>
        </p:nvSpPr>
        <p:spPr>
          <a:xfrm>
            <a:off x="1303663" y="4390895"/>
            <a:ext cx="453035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信息指示</a:t>
            </a: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xmlns="" id="{973C9047-C122-45B5-BF21-B963A1C6C745}"/>
              </a:ext>
            </a:extLst>
          </p:cNvPr>
          <p:cNvSpPr/>
          <p:nvPr/>
        </p:nvSpPr>
        <p:spPr>
          <a:xfrm>
            <a:off x="363724" y="2445666"/>
            <a:ext cx="726556" cy="51838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质量管理系统</a:t>
            </a:r>
          </a:p>
        </p:txBody>
      </p:sp>
      <p:sp>
        <p:nvSpPr>
          <p:cNvPr id="128" name="圆角矩形 185">
            <a:extLst>
              <a:ext uri="{FF2B5EF4-FFF2-40B4-BE49-F238E27FC236}">
                <a16:creationId xmlns:a16="http://schemas.microsoft.com/office/drawing/2014/main" xmlns="" id="{D5F6285E-059E-4A17-ADD4-C91D9BCF3482}"/>
              </a:ext>
            </a:extLst>
          </p:cNvPr>
          <p:cNvSpPr/>
          <p:nvPr/>
        </p:nvSpPr>
        <p:spPr>
          <a:xfrm>
            <a:off x="2712780" y="3729609"/>
            <a:ext cx="857086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ANDON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圆角矩形 186">
            <a:extLst>
              <a:ext uri="{FF2B5EF4-FFF2-40B4-BE49-F238E27FC236}">
                <a16:creationId xmlns:a16="http://schemas.microsoft.com/office/drawing/2014/main" xmlns="" id="{6F0C7E14-51AC-4080-BD79-F3367DA46091}"/>
              </a:ext>
            </a:extLst>
          </p:cNvPr>
          <p:cNvSpPr/>
          <p:nvPr/>
        </p:nvSpPr>
        <p:spPr>
          <a:xfrm>
            <a:off x="3879170" y="3729609"/>
            <a:ext cx="857086" cy="36439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PMC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xmlns="" id="{67C7647A-3545-417E-B537-388BF9E3F8CE}"/>
              </a:ext>
            </a:extLst>
          </p:cNvPr>
          <p:cNvSpPr/>
          <p:nvPr/>
        </p:nvSpPr>
        <p:spPr>
          <a:xfrm>
            <a:off x="363724" y="1635885"/>
            <a:ext cx="726556" cy="51838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PLM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xmlns="" id="{C506BA63-FDED-4FC3-AACF-7692BEC59B19}"/>
              </a:ext>
            </a:extLst>
          </p:cNvPr>
          <p:cNvSpPr/>
          <p:nvPr/>
        </p:nvSpPr>
        <p:spPr>
          <a:xfrm>
            <a:off x="8550252" y="2171346"/>
            <a:ext cx="726556" cy="51838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供应链系统</a:t>
            </a:r>
          </a:p>
        </p:txBody>
      </p: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xmlns="" id="{AFD65FB0-4167-42B8-99B8-08C0BA6E4130}"/>
              </a:ext>
            </a:extLst>
          </p:cNvPr>
          <p:cNvCxnSpPr/>
          <p:nvPr/>
        </p:nvCxnSpPr>
        <p:spPr bwMode="auto">
          <a:xfrm>
            <a:off x="8069169" y="2393099"/>
            <a:ext cx="472051" cy="0"/>
          </a:xfrm>
          <a:prstGeom prst="straightConnector1">
            <a:avLst/>
          </a:prstGeom>
          <a:noFill/>
          <a:ln w="635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xmlns="" id="{5BBD8B21-BC0E-4E9B-BED3-7D81481D218A}"/>
              </a:ext>
            </a:extLst>
          </p:cNvPr>
          <p:cNvCxnSpPr/>
          <p:nvPr/>
        </p:nvCxnSpPr>
        <p:spPr bwMode="auto">
          <a:xfrm>
            <a:off x="1083804" y="1919388"/>
            <a:ext cx="471600" cy="0"/>
          </a:xfrm>
          <a:prstGeom prst="straightConnector1">
            <a:avLst/>
          </a:prstGeom>
          <a:noFill/>
          <a:ln w="635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xmlns="" id="{10142D33-57BF-4462-841D-B22A765034C4}"/>
              </a:ext>
            </a:extLst>
          </p:cNvPr>
          <p:cNvCxnSpPr/>
          <p:nvPr/>
        </p:nvCxnSpPr>
        <p:spPr bwMode="auto">
          <a:xfrm>
            <a:off x="1087714" y="2667419"/>
            <a:ext cx="471600" cy="0"/>
          </a:xfrm>
          <a:prstGeom prst="straightConnector1">
            <a:avLst/>
          </a:prstGeom>
          <a:noFill/>
          <a:ln w="635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35" name="文本框 5">
            <a:extLst>
              <a:ext uri="{FF2B5EF4-FFF2-40B4-BE49-F238E27FC236}">
                <a16:creationId xmlns:a16="http://schemas.microsoft.com/office/drawing/2014/main" xmlns="" id="{98E808C5-CB9E-4265-AC9B-F1340F2849E1}"/>
              </a:ext>
            </a:extLst>
          </p:cNvPr>
          <p:cNvSpPr txBox="1"/>
          <p:nvPr/>
        </p:nvSpPr>
        <p:spPr>
          <a:xfrm>
            <a:off x="1087714" y="1704256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3">
            <a:extLst>
              <a:ext uri="{FF2B5EF4-FFF2-40B4-BE49-F238E27FC236}">
                <a16:creationId xmlns:a16="http://schemas.microsoft.com/office/drawing/2014/main" xmlns="" id="{DC568BED-5114-4AF2-B330-55F94BCAB779}"/>
              </a:ext>
            </a:extLst>
          </p:cNvPr>
          <p:cNvSpPr txBox="1"/>
          <p:nvPr/>
        </p:nvSpPr>
        <p:spPr>
          <a:xfrm>
            <a:off x="992178" y="2331002"/>
            <a:ext cx="6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现场质量参数</a:t>
            </a:r>
          </a:p>
        </p:txBody>
      </p:sp>
      <p:sp>
        <p:nvSpPr>
          <p:cNvPr id="137" name="文本框 135">
            <a:extLst>
              <a:ext uri="{FF2B5EF4-FFF2-40B4-BE49-F238E27FC236}">
                <a16:creationId xmlns:a16="http://schemas.microsoft.com/office/drawing/2014/main" xmlns="" id="{6BC562BC-650E-45E6-8023-6D09B023716E}"/>
              </a:ext>
            </a:extLst>
          </p:cNvPr>
          <p:cNvSpPr txBox="1"/>
          <p:nvPr/>
        </p:nvSpPr>
        <p:spPr>
          <a:xfrm>
            <a:off x="7968334" y="2152303"/>
            <a:ext cx="671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缺件预警</a:t>
            </a: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CE2FD62F-CFD5-462D-99FF-84FE157D06CB}"/>
              </a:ext>
            </a:extLst>
          </p:cNvPr>
          <p:cNvSpPr/>
          <p:nvPr/>
        </p:nvSpPr>
        <p:spPr>
          <a:xfrm>
            <a:off x="9378521" y="2307310"/>
            <a:ext cx="2461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实现从生产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计划下达到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执行的数据贯通，消除业务、信息孤岛，打通企业信息流，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实现系统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间数据共享，多业务协同。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2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生产模型</a:t>
            </a:r>
            <a:endParaRPr lang="zh-CN" altLang="en-US" sz="2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2F836929-41A3-4A69-AE7D-CF0D4DA67851}"/>
              </a:ext>
            </a:extLst>
          </p:cNvPr>
          <p:cNvCxnSpPr>
            <a:cxnSpLocks/>
            <a:stCxn id="114" idx="3"/>
            <a:endCxn id="122" idx="0"/>
          </p:cNvCxnSpPr>
          <p:nvPr/>
        </p:nvCxnSpPr>
        <p:spPr bwMode="auto">
          <a:xfrm>
            <a:off x="7845853" y="2466279"/>
            <a:ext cx="605316" cy="2795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52A1475-1855-40E8-BE02-DD54DE5BE380}"/>
              </a:ext>
            </a:extLst>
          </p:cNvPr>
          <p:cNvCxnSpPr>
            <a:cxnSpLocks/>
            <a:stCxn id="114" idx="2"/>
            <a:endCxn id="126" idx="3"/>
          </p:cNvCxnSpPr>
          <p:nvPr/>
        </p:nvCxnSpPr>
        <p:spPr bwMode="auto">
          <a:xfrm flipH="1">
            <a:off x="6614355" y="2620167"/>
            <a:ext cx="780093" cy="2203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F44CAE44-8FF0-4B3E-9CF2-A39DB0D09B48}"/>
              </a:ext>
            </a:extLst>
          </p:cNvPr>
          <p:cNvCxnSpPr>
            <a:cxnSpLocks/>
            <a:stCxn id="114" idx="1"/>
            <a:endCxn id="129" idx="6"/>
          </p:cNvCxnSpPr>
          <p:nvPr/>
        </p:nvCxnSpPr>
        <p:spPr bwMode="auto">
          <a:xfrm flipH="1">
            <a:off x="4097467" y="2466279"/>
            <a:ext cx="2845575" cy="3081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4E87B0B8-9368-46B4-B584-CF83D8898285}"/>
              </a:ext>
            </a:extLst>
          </p:cNvPr>
          <p:cNvSpPr/>
          <p:nvPr/>
        </p:nvSpPr>
        <p:spPr>
          <a:xfrm>
            <a:off x="1997274" y="2540892"/>
            <a:ext cx="5491121" cy="1809699"/>
          </a:xfrm>
          <a:prstGeom prst="ellipse">
            <a:avLst/>
          </a:prstGeom>
          <a:solidFill>
            <a:srgbClr val="FFFFFF">
              <a:lumMod val="65000"/>
            </a:srgbClr>
          </a:solidFill>
          <a:ln w="63500" cap="flat" cmpd="sng" algn="ctr">
            <a:gradFill>
              <a:gsLst>
                <a:gs pos="0">
                  <a:srgbClr val="1B54F5"/>
                </a:gs>
                <a:gs pos="100000">
                  <a:srgbClr val="062EA0"/>
                </a:gs>
              </a:gsLst>
              <a:lin ang="3000000" scaled="0"/>
            </a:gradFill>
            <a:prstDash val="solid"/>
            <a:miter lim="800000"/>
          </a:ln>
          <a:effectLst/>
          <a:scene3d>
            <a:camera prst="perspectiveRelaxed" fov="0">
              <a:rot lat="18573603" lon="0" rev="0"/>
            </a:camera>
            <a:lightRig rig="threePt" dir="t"/>
          </a:scene3d>
          <a:sp3d extrusionH="177800">
            <a:extrusionClr>
              <a:srgbClr val="1457C8"/>
            </a:extrusionClr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图片 2387" descr="BL00575_">
            <a:extLst>
              <a:ext uri="{FF2B5EF4-FFF2-40B4-BE49-F238E27FC236}">
                <a16:creationId xmlns:a16="http://schemas.microsoft.com/office/drawing/2014/main" xmlns="" id="{711DE242-CD99-4F83-BFB1-F5331061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88" y="3571180"/>
            <a:ext cx="1391294" cy="7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050">
            <a:extLst>
              <a:ext uri="{FF2B5EF4-FFF2-40B4-BE49-F238E27FC236}">
                <a16:creationId xmlns:a16="http://schemas.microsoft.com/office/drawing/2014/main" xmlns="" id="{32AA00EE-1979-4D13-9B3C-89DC13F6DE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99637" y="3450958"/>
            <a:ext cx="254401" cy="199067"/>
            <a:chOff x="1384300" y="725110"/>
            <a:chExt cx="726" cy="49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659ED212-D447-4BB3-8F54-9939AEA2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951" y="725431"/>
              <a:ext cx="55" cy="5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自选图形 755">
              <a:extLst>
                <a:ext uri="{FF2B5EF4-FFF2-40B4-BE49-F238E27FC236}">
                  <a16:creationId xmlns:a16="http://schemas.microsoft.com/office/drawing/2014/main" xmlns="" id="{CA5E6812-79BE-4E32-B516-71FD30FC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4" y="725385"/>
              <a:ext cx="723" cy="162"/>
            </a:xfrm>
            <a:prstGeom prst="cube">
              <a:avLst>
                <a:gd name="adj" fmla="val 88542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自选图形 756">
              <a:extLst>
                <a:ext uri="{FF2B5EF4-FFF2-40B4-BE49-F238E27FC236}">
                  <a16:creationId xmlns:a16="http://schemas.microsoft.com/office/drawing/2014/main" xmlns="" id="{20127943-B20C-4717-8B21-943BF72E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449" y="725126"/>
              <a:ext cx="29" cy="268"/>
            </a:xfrm>
            <a:prstGeom prst="cube">
              <a:avLst>
                <a:gd name="adj" fmla="val 3125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自选图形 757">
              <a:extLst>
                <a:ext uri="{FF2B5EF4-FFF2-40B4-BE49-F238E27FC236}">
                  <a16:creationId xmlns:a16="http://schemas.microsoft.com/office/drawing/2014/main" xmlns="" id="{8FD646CD-D51A-4BA7-AFDE-9915B272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998" y="725126"/>
              <a:ext cx="29" cy="268"/>
            </a:xfrm>
            <a:prstGeom prst="cube">
              <a:avLst>
                <a:gd name="adj" fmla="val 3125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自选图形 758">
              <a:extLst>
                <a:ext uri="{FF2B5EF4-FFF2-40B4-BE49-F238E27FC236}">
                  <a16:creationId xmlns:a16="http://schemas.microsoft.com/office/drawing/2014/main" xmlns="" id="{5A6CE405-E94C-402A-9320-A22116076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4" y="725260"/>
              <a:ext cx="29" cy="268"/>
            </a:xfrm>
            <a:prstGeom prst="cube">
              <a:avLst>
                <a:gd name="adj" fmla="val 3125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自选图形 759">
              <a:extLst>
                <a:ext uri="{FF2B5EF4-FFF2-40B4-BE49-F238E27FC236}">
                  <a16:creationId xmlns:a16="http://schemas.microsoft.com/office/drawing/2014/main" xmlns="" id="{7AA61DA9-66BD-4DAB-BFA1-A4F299E6C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1" y="725110"/>
              <a:ext cx="174" cy="162"/>
            </a:xfrm>
            <a:prstGeom prst="cube">
              <a:avLst>
                <a:gd name="adj" fmla="val 85764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自选图形 760">
              <a:extLst>
                <a:ext uri="{FF2B5EF4-FFF2-40B4-BE49-F238E27FC236}">
                  <a16:creationId xmlns:a16="http://schemas.microsoft.com/office/drawing/2014/main" xmlns="" id="{8CDAC483-68E6-47EF-9EE8-13713EF94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470" y="725124"/>
              <a:ext cx="558" cy="268"/>
            </a:xfrm>
            <a:prstGeom prst="cube">
              <a:avLst>
                <a:gd name="adj" fmla="val 4167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自选图形 761">
              <a:extLst>
                <a:ext uri="{FF2B5EF4-FFF2-40B4-BE49-F238E27FC236}">
                  <a16:creationId xmlns:a16="http://schemas.microsoft.com/office/drawing/2014/main" xmlns="" id="{F5B52586-A110-4541-9FFE-1E07B706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456" y="725110"/>
              <a:ext cx="550" cy="28"/>
            </a:xfrm>
            <a:prstGeom prst="cube">
              <a:avLst>
                <a:gd name="adj" fmla="val 34375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6DDCBAF7-4BD1-4F09-BA21-46E71DC75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806" y="725556"/>
              <a:ext cx="55" cy="5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1F1062F1-5847-40BB-9CE9-51776C98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14" y="725556"/>
              <a:ext cx="58" cy="5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0" name="组合 2204">
              <a:extLst>
                <a:ext uri="{FF2B5EF4-FFF2-40B4-BE49-F238E27FC236}">
                  <a16:creationId xmlns:a16="http://schemas.microsoft.com/office/drawing/2014/main" xmlns="" id="{EBF82943-C325-4861-9E19-42EAC49B2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300" y="725201"/>
              <a:ext cx="726" cy="318"/>
              <a:chOff x="1384300" y="725201"/>
              <a:chExt cx="726" cy="318"/>
            </a:xfrm>
          </p:grpSpPr>
          <p:sp>
            <p:nvSpPr>
              <p:cNvPr id="24" name="自选图形 765">
                <a:extLst>
                  <a:ext uri="{FF2B5EF4-FFF2-40B4-BE49-F238E27FC236}">
                    <a16:creationId xmlns:a16="http://schemas.microsoft.com/office/drawing/2014/main" xmlns="" id="{2008C505-7A6F-45AB-9FAD-43C016ED4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93" y="725290"/>
                <a:ext cx="316" cy="139"/>
              </a:xfrm>
              <a:prstGeom prst="cube">
                <a:avLst>
                  <a:gd name="adj" fmla="val 53731"/>
                </a:avLst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自选图形 766">
                <a:extLst>
                  <a:ext uri="{FF2B5EF4-FFF2-40B4-BE49-F238E27FC236}">
                    <a16:creationId xmlns:a16="http://schemas.microsoft.com/office/drawing/2014/main" xmlns="" id="{5713BDD0-23F5-43A8-ADD4-ABC7E1472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01" y="725382"/>
                <a:ext cx="318" cy="136"/>
              </a:xfrm>
              <a:prstGeom prst="cube">
                <a:avLst>
                  <a:gd name="adj" fmla="val 53731"/>
                </a:avLst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自选图形 767">
                <a:extLst>
                  <a:ext uri="{FF2B5EF4-FFF2-40B4-BE49-F238E27FC236}">
                    <a16:creationId xmlns:a16="http://schemas.microsoft.com/office/drawing/2014/main" xmlns="" id="{CEDAA5FB-A4CA-4B25-A1E0-E9FD81A4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93" y="725200"/>
                <a:ext cx="316" cy="136"/>
              </a:xfrm>
              <a:prstGeom prst="cube">
                <a:avLst>
                  <a:gd name="adj" fmla="val 53731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自选图形 768">
                <a:extLst>
                  <a:ext uri="{FF2B5EF4-FFF2-40B4-BE49-F238E27FC236}">
                    <a16:creationId xmlns:a16="http://schemas.microsoft.com/office/drawing/2014/main" xmlns="" id="{552FB6A4-80E3-4F97-9AE7-A9D3AD598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01" y="725290"/>
                <a:ext cx="318" cy="139"/>
              </a:xfrm>
              <a:prstGeom prst="cube">
                <a:avLst>
                  <a:gd name="adj" fmla="val 53731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自选图形 769">
                <a:extLst>
                  <a:ext uri="{FF2B5EF4-FFF2-40B4-BE49-F238E27FC236}">
                    <a16:creationId xmlns:a16="http://schemas.microsoft.com/office/drawing/2014/main" xmlns="" id="{4556D0E8-541A-4B97-9C96-E572B5813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09" y="725290"/>
                <a:ext cx="318" cy="139"/>
              </a:xfrm>
              <a:prstGeom prst="cube">
                <a:avLst>
                  <a:gd name="adj" fmla="val 537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自选图形 770">
                <a:extLst>
                  <a:ext uri="{FF2B5EF4-FFF2-40B4-BE49-F238E27FC236}">
                    <a16:creationId xmlns:a16="http://schemas.microsoft.com/office/drawing/2014/main" xmlns="" id="{093EDA44-0FDF-4C49-91AB-7F77F46F6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619" y="725382"/>
                <a:ext cx="316" cy="136"/>
              </a:xfrm>
              <a:prstGeom prst="cube">
                <a:avLst>
                  <a:gd name="adj" fmla="val 537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自选图形 771">
                <a:extLst>
                  <a:ext uri="{FF2B5EF4-FFF2-40B4-BE49-F238E27FC236}">
                    <a16:creationId xmlns:a16="http://schemas.microsoft.com/office/drawing/2014/main" xmlns="" id="{500EB44B-7CCA-483C-B0FF-0543F6C5B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09" y="725200"/>
                <a:ext cx="318" cy="136"/>
              </a:xfrm>
              <a:prstGeom prst="cube">
                <a:avLst>
                  <a:gd name="adj" fmla="val 53731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自选图形 772">
                <a:extLst>
                  <a:ext uri="{FF2B5EF4-FFF2-40B4-BE49-F238E27FC236}">
                    <a16:creationId xmlns:a16="http://schemas.microsoft.com/office/drawing/2014/main" xmlns="" id="{49A97492-1B39-4FDD-9E6A-B242DBD8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619" y="725290"/>
                <a:ext cx="316" cy="139"/>
              </a:xfrm>
              <a:prstGeom prst="cube">
                <a:avLst>
                  <a:gd name="adj" fmla="val 53731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" name="组合 2205">
              <a:extLst>
                <a:ext uri="{FF2B5EF4-FFF2-40B4-BE49-F238E27FC236}">
                  <a16:creationId xmlns:a16="http://schemas.microsoft.com/office/drawing/2014/main" xmlns="" id="{7C6559D0-1274-43DC-B1F9-D6077CDEA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845" y="725110"/>
              <a:ext cx="173" cy="419"/>
              <a:chOff x="1384845" y="725110"/>
              <a:chExt cx="173" cy="419"/>
            </a:xfrm>
          </p:grpSpPr>
          <p:sp>
            <p:nvSpPr>
              <p:cNvPr id="22" name="自选图形 774">
                <a:extLst>
                  <a:ext uri="{FF2B5EF4-FFF2-40B4-BE49-F238E27FC236}">
                    <a16:creationId xmlns:a16="http://schemas.microsoft.com/office/drawing/2014/main" xmlns="" id="{A8EC9CC3-645F-44BB-9142-8DE3BDB88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851" y="725260"/>
                <a:ext cx="29" cy="268"/>
              </a:xfrm>
              <a:prstGeom prst="cube">
                <a:avLst>
                  <a:gd name="adj" fmla="val 31250"/>
                </a:avLst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自选图形 775">
                <a:extLst>
                  <a:ext uri="{FF2B5EF4-FFF2-40B4-BE49-F238E27FC236}">
                    <a16:creationId xmlns:a16="http://schemas.microsoft.com/office/drawing/2014/main" xmlns="" id="{75BCD9E0-CDDD-406F-B966-03660E12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846" y="725110"/>
                <a:ext cx="174" cy="162"/>
              </a:xfrm>
              <a:prstGeom prst="cube">
                <a:avLst>
                  <a:gd name="adj" fmla="val 85764"/>
                </a:avLst>
              </a:prstGeom>
              <a:solidFill>
                <a:srgbClr val="CC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32" name="图片 161">
            <a:extLst>
              <a:ext uri="{FF2B5EF4-FFF2-40B4-BE49-F238E27FC236}">
                <a16:creationId xmlns:a16="http://schemas.microsoft.com/office/drawing/2014/main" xmlns="" id="{EFC78AC7-76A5-4B6B-9286-627C9733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94" y="2840986"/>
            <a:ext cx="2367827" cy="7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组合 130">
            <a:extLst>
              <a:ext uri="{FF2B5EF4-FFF2-40B4-BE49-F238E27FC236}">
                <a16:creationId xmlns:a16="http://schemas.microsoft.com/office/drawing/2014/main" xmlns="" id="{CE7B4127-C86C-4A44-A714-8FC08CDE3801}"/>
              </a:ext>
            </a:extLst>
          </p:cNvPr>
          <p:cNvGrpSpPr>
            <a:grpSpLocks noChangeAspect="1"/>
          </p:cNvGrpSpPr>
          <p:nvPr/>
        </p:nvGrpSpPr>
        <p:grpSpPr>
          <a:xfrm>
            <a:off x="6066269" y="2840986"/>
            <a:ext cx="1031071" cy="771279"/>
            <a:chOff x="592758" y="2158554"/>
            <a:chExt cx="3030537" cy="2266950"/>
          </a:xfrm>
        </p:grpSpPr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xmlns="" id="{1E452916-BFCA-47CE-BCFD-01FB2F328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758" y="2158554"/>
              <a:ext cx="1143000" cy="2101850"/>
              <a:chOff x="0" y="0"/>
              <a:chExt cx="2095500" cy="3851276"/>
            </a:xfrm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89FA64DB-ECD7-4EC4-BCAC-4981998CF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5401"/>
                <a:ext cx="1412875" cy="3825875"/>
              </a:xfrm>
              <a:custGeom>
                <a:avLst/>
                <a:gdLst>
                  <a:gd name="T0" fmla="*/ 0 w 890"/>
                  <a:gd name="T1" fmla="*/ 0 h 2410"/>
                  <a:gd name="T2" fmla="*/ 890 w 890"/>
                  <a:gd name="T3" fmla="*/ 2410 h 2410"/>
                </a:gdLst>
                <a:ahLst/>
                <a:cxnLst>
                  <a:cxn ang="0">
                    <a:pos x="0" y="672"/>
                  </a:cxn>
                  <a:cxn ang="0">
                    <a:pos x="6" y="2410"/>
                  </a:cxn>
                  <a:cxn ang="0">
                    <a:pos x="890" y="1744"/>
                  </a:cxn>
                  <a:cxn ang="0">
                    <a:pos x="888" y="0"/>
                  </a:cxn>
                  <a:cxn ang="0">
                    <a:pos x="0" y="672"/>
                  </a:cxn>
                </a:cxnLst>
                <a:rect l="T0" t="T1" r="T2" b="T3"/>
                <a:pathLst>
                  <a:path w="890" h="2410">
                    <a:moveTo>
                      <a:pt x="0" y="672"/>
                    </a:moveTo>
                    <a:lnTo>
                      <a:pt x="6" y="2410"/>
                    </a:lnTo>
                    <a:lnTo>
                      <a:pt x="890" y="1744"/>
                    </a:lnTo>
                    <a:lnTo>
                      <a:pt x="888" y="0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C1C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59FD2D5B-F914-4DBB-ACC1-341607477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0" y="2724151"/>
                <a:ext cx="2063750" cy="1066800"/>
              </a:xfrm>
              <a:custGeom>
                <a:avLst/>
                <a:gdLst>
                  <a:gd name="T0" fmla="*/ 0 w 1300"/>
                  <a:gd name="T1" fmla="*/ 0 h 672"/>
                  <a:gd name="T2" fmla="*/ 1300 w 1300"/>
                  <a:gd name="T3" fmla="*/ 672 h 672"/>
                </a:gdLst>
                <a:ahLst/>
                <a:cxnLst>
                  <a:cxn ang="0">
                    <a:pos x="0" y="672"/>
                  </a:cxn>
                  <a:cxn ang="0">
                    <a:pos x="882" y="0"/>
                  </a:cxn>
                  <a:cxn ang="0">
                    <a:pos x="1300" y="0"/>
                  </a:cxn>
                  <a:cxn ang="0">
                    <a:pos x="416" y="672"/>
                  </a:cxn>
                  <a:cxn ang="0">
                    <a:pos x="0" y="672"/>
                  </a:cxn>
                </a:cxnLst>
                <a:rect l="T0" t="T1" r="T2" b="T3"/>
                <a:pathLst>
                  <a:path w="1300" h="672">
                    <a:moveTo>
                      <a:pt x="0" y="672"/>
                    </a:moveTo>
                    <a:lnTo>
                      <a:pt x="882" y="0"/>
                    </a:lnTo>
                    <a:lnTo>
                      <a:pt x="1300" y="0"/>
                    </a:lnTo>
                    <a:lnTo>
                      <a:pt x="416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CFD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xmlns="" id="{ECE0A729-A5BD-460D-943F-3A1920B3F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255" y="2233973"/>
                <a:ext cx="666486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xmlns="" id="{8C5A648D-6FC0-4C23-B722-51FA1445D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742" y="2044899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0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0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xmlns="" id="{DC602703-4109-4061-912B-52C6CA402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2044701"/>
                <a:ext cx="920750" cy="193675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xmlns="" id="{61A14B15-0439-4E69-879B-23B01A77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7" y="2507402"/>
                <a:ext cx="666485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3104528B-730F-44F3-A2BE-A144CF725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401" y="2318328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0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0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9166EFE3-1892-459E-A052-C51969971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75" y="2317751"/>
                <a:ext cx="920750" cy="193675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D7C8640A-63DE-43FC-BC98-4C276B553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04" y="2801192"/>
                <a:ext cx="666485" cy="642850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xmlns="" id="{ED05DD1E-9738-427E-B0DE-FACE4953C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689" y="2609209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0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0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9EBF1E01-400A-4368-8231-FC25659B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75" y="2609851"/>
                <a:ext cx="920750" cy="193675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E8AA94FF-5B3A-4775-9FD4-7F8931E2F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4" y="3103709"/>
                <a:ext cx="666486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xmlns="" id="{F54B3804-B89E-4E38-A191-A0EA77323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2914636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0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0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xmlns="" id="{F9A4DA52-2253-49B3-B750-4F0C9C0CB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" y="2914651"/>
                <a:ext cx="920750" cy="193675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" name="Freeform 260">
                <a:extLst>
                  <a:ext uri="{FF2B5EF4-FFF2-40B4-BE49-F238E27FC236}">
                    <a16:creationId xmlns:a16="http://schemas.microsoft.com/office/drawing/2014/main" xmlns="" id="{A2789E9D-73E4-48CA-9C65-3CE2D9240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025651"/>
                <a:ext cx="2063750" cy="1066800"/>
              </a:xfrm>
              <a:custGeom>
                <a:avLst/>
                <a:gdLst>
                  <a:gd name="T0" fmla="*/ 0 w 1300"/>
                  <a:gd name="T1" fmla="*/ 0 h 672"/>
                  <a:gd name="T2" fmla="*/ 1300 w 1300"/>
                  <a:gd name="T3" fmla="*/ 672 h 672"/>
                </a:gdLst>
                <a:ahLst/>
                <a:cxnLst>
                  <a:cxn ang="0">
                    <a:pos x="0" y="672"/>
                  </a:cxn>
                  <a:cxn ang="0">
                    <a:pos x="882" y="0"/>
                  </a:cxn>
                  <a:cxn ang="0">
                    <a:pos x="1300" y="0"/>
                  </a:cxn>
                  <a:cxn ang="0">
                    <a:pos x="416" y="672"/>
                  </a:cxn>
                  <a:cxn ang="0">
                    <a:pos x="0" y="672"/>
                  </a:cxn>
                </a:cxnLst>
                <a:rect l="T0" t="T1" r="T2" b="T3"/>
                <a:pathLst>
                  <a:path w="1300" h="672">
                    <a:moveTo>
                      <a:pt x="0" y="672"/>
                    </a:moveTo>
                    <a:lnTo>
                      <a:pt x="882" y="0"/>
                    </a:lnTo>
                    <a:lnTo>
                      <a:pt x="1300" y="0"/>
                    </a:lnTo>
                    <a:lnTo>
                      <a:pt x="416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CFD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" name="Line 261">
                <a:extLst>
                  <a:ext uri="{FF2B5EF4-FFF2-40B4-BE49-F238E27FC236}">
                    <a16:creationId xmlns:a16="http://schemas.microsoft.com/office/drawing/2014/main" xmlns="" id="{C9515B8C-361E-4DCA-AA03-BA701797F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800" y="2406651"/>
                <a:ext cx="1588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" name="Line 262">
                <a:extLst>
                  <a:ext uri="{FF2B5EF4-FFF2-40B4-BE49-F238E27FC236}">
                    <a16:creationId xmlns:a16="http://schemas.microsoft.com/office/drawing/2014/main" xmlns="" id="{FBEA7B00-2D85-4F6E-AB88-9DB9734D6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800" y="2406651"/>
                <a:ext cx="1588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0" name="Freeform 263">
                <a:extLst>
                  <a:ext uri="{FF2B5EF4-FFF2-40B4-BE49-F238E27FC236}">
                    <a16:creationId xmlns:a16="http://schemas.microsoft.com/office/drawing/2014/main" xmlns="" id="{2524B2E1-5458-4924-8084-2643FA5F9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525" y="1550399"/>
                <a:ext cx="666485" cy="642850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1" name="Freeform 264">
                <a:extLst>
                  <a:ext uri="{FF2B5EF4-FFF2-40B4-BE49-F238E27FC236}">
                    <a16:creationId xmlns:a16="http://schemas.microsoft.com/office/drawing/2014/main" xmlns="" id="{FEDB9EF4-021E-4E96-BC60-9B3052D84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009" y="1358417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2" name="Freeform 265">
                <a:extLst>
                  <a:ext uri="{FF2B5EF4-FFF2-40B4-BE49-F238E27FC236}">
                    <a16:creationId xmlns:a16="http://schemas.microsoft.com/office/drawing/2014/main" xmlns="" id="{42FB427D-CE67-4F8E-8772-12B19A21E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525" y="135890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" name="Freeform 266">
                <a:extLst>
                  <a:ext uri="{FF2B5EF4-FFF2-40B4-BE49-F238E27FC236}">
                    <a16:creationId xmlns:a16="http://schemas.microsoft.com/office/drawing/2014/main" xmlns="" id="{443D0FFF-DC83-4DA4-AA3B-702CDFE14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184" y="1823828"/>
                <a:ext cx="666486" cy="642850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" name="Freeform 267">
                <a:extLst>
                  <a:ext uri="{FF2B5EF4-FFF2-40B4-BE49-F238E27FC236}">
                    <a16:creationId xmlns:a16="http://schemas.microsoft.com/office/drawing/2014/main" xmlns="" id="{6877D033-8037-4CCD-8A62-5E197E1A1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671" y="1631846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5" name="Freeform 268">
                <a:extLst>
                  <a:ext uri="{FF2B5EF4-FFF2-40B4-BE49-F238E27FC236}">
                    <a16:creationId xmlns:a16="http://schemas.microsoft.com/office/drawing/2014/main" xmlns="" id="{72683B4F-3251-4DC7-A14F-047846298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" y="16319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6" name="Freeform 269">
                <a:extLst>
                  <a:ext uri="{FF2B5EF4-FFF2-40B4-BE49-F238E27FC236}">
                    <a16:creationId xmlns:a16="http://schemas.microsoft.com/office/drawing/2014/main" xmlns="" id="{BACA03AD-FFCC-4E0D-9BD8-5AA075BDA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72" y="2114710"/>
                <a:ext cx="666486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7" name="Freeform 270">
                <a:extLst>
                  <a:ext uri="{FF2B5EF4-FFF2-40B4-BE49-F238E27FC236}">
                    <a16:creationId xmlns:a16="http://schemas.microsoft.com/office/drawing/2014/main" xmlns="" id="{AF9ABA75-FA6A-4050-9124-9303E4D4C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958" y="1922728"/>
                <a:ext cx="264847" cy="84065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8" name="Freeform 271">
                <a:extLst>
                  <a:ext uri="{FF2B5EF4-FFF2-40B4-BE49-F238E27FC236}">
                    <a16:creationId xmlns:a16="http://schemas.microsoft.com/office/drawing/2014/main" xmlns="" id="{276518F0-3C19-4184-8E57-7E07D72CB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50" y="19240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" name="Freeform 272">
                <a:extLst>
                  <a:ext uri="{FF2B5EF4-FFF2-40B4-BE49-F238E27FC236}">
                    <a16:creationId xmlns:a16="http://schemas.microsoft.com/office/drawing/2014/main" xmlns="" id="{5FF9075C-85E2-4DA2-9995-9E8E391B7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3" y="2420137"/>
                <a:ext cx="666485" cy="64284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0" name="Freeform 273">
                <a:extLst>
                  <a:ext uri="{FF2B5EF4-FFF2-40B4-BE49-F238E27FC236}">
                    <a16:creationId xmlns:a16="http://schemas.microsoft.com/office/drawing/2014/main" xmlns="" id="{DC4C9A09-8005-4DA0-B3D4-96EEC1AD1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" y="2228155"/>
                <a:ext cx="264849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1" name="Freeform 274">
                <a:extLst>
                  <a:ext uri="{FF2B5EF4-FFF2-40B4-BE49-F238E27FC236}">
                    <a16:creationId xmlns:a16="http://schemas.microsoft.com/office/drawing/2014/main" xmlns="" id="{8DCDECFA-C0E1-406F-BBE6-00F86434E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5" y="22288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2" name="Freeform 275">
                <a:extLst>
                  <a:ext uri="{FF2B5EF4-FFF2-40B4-BE49-F238E27FC236}">
                    <a16:creationId xmlns:a16="http://schemas.microsoft.com/office/drawing/2014/main" xmlns="" id="{815D5A21-9EAB-4A19-9B4D-05741D0A5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0" y="1339851"/>
                <a:ext cx="2063750" cy="1066800"/>
              </a:xfrm>
              <a:custGeom>
                <a:avLst/>
                <a:gdLst>
                  <a:gd name="T0" fmla="*/ 0 w 1300"/>
                  <a:gd name="T1" fmla="*/ 0 h 672"/>
                  <a:gd name="T2" fmla="*/ 1300 w 1300"/>
                  <a:gd name="T3" fmla="*/ 672 h 672"/>
                </a:gdLst>
                <a:ahLst/>
                <a:cxnLst>
                  <a:cxn ang="0">
                    <a:pos x="0" y="672"/>
                  </a:cxn>
                  <a:cxn ang="0">
                    <a:pos x="882" y="0"/>
                  </a:cxn>
                  <a:cxn ang="0">
                    <a:pos x="1300" y="0"/>
                  </a:cxn>
                  <a:cxn ang="0">
                    <a:pos x="416" y="672"/>
                  </a:cxn>
                  <a:cxn ang="0">
                    <a:pos x="0" y="672"/>
                  </a:cxn>
                </a:cxnLst>
                <a:rect l="T0" t="T1" r="T2" b="T3"/>
                <a:pathLst>
                  <a:path w="1300" h="672">
                    <a:moveTo>
                      <a:pt x="0" y="672"/>
                    </a:moveTo>
                    <a:lnTo>
                      <a:pt x="882" y="0"/>
                    </a:lnTo>
                    <a:lnTo>
                      <a:pt x="1300" y="0"/>
                    </a:lnTo>
                    <a:lnTo>
                      <a:pt x="416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CFD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3" name="Freeform 276">
                <a:extLst>
                  <a:ext uri="{FF2B5EF4-FFF2-40B4-BE49-F238E27FC236}">
                    <a16:creationId xmlns:a16="http://schemas.microsoft.com/office/drawing/2014/main" xmlns="" id="{2A3DF3F8-BB6A-4CC8-BDE9-0AEF0E7A4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883" y="875554"/>
                <a:ext cx="666485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4" name="Freeform 277">
                <a:extLst>
                  <a:ext uri="{FF2B5EF4-FFF2-40B4-BE49-F238E27FC236}">
                    <a16:creationId xmlns:a16="http://schemas.microsoft.com/office/drawing/2014/main" xmlns="" id="{A3F81C60-C253-4DD0-AFE9-5E850E297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368" y="686481"/>
                <a:ext cx="264849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5" name="Freeform 278">
                <a:extLst>
                  <a:ext uri="{FF2B5EF4-FFF2-40B4-BE49-F238E27FC236}">
                    <a16:creationId xmlns:a16="http://schemas.microsoft.com/office/drawing/2014/main" xmlns="" id="{AC84FDE7-FC72-4907-AA54-C6CB80058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825" y="68580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6" name="Freeform 279">
                <a:extLst>
                  <a:ext uri="{FF2B5EF4-FFF2-40B4-BE49-F238E27FC236}">
                    <a16:creationId xmlns:a16="http://schemas.microsoft.com/office/drawing/2014/main" xmlns="" id="{7E3301D3-7940-40C0-AF4B-C1F4D4FD9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43" y="1148982"/>
                <a:ext cx="666486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7" name="Freeform 280">
                <a:extLst>
                  <a:ext uri="{FF2B5EF4-FFF2-40B4-BE49-F238E27FC236}">
                    <a16:creationId xmlns:a16="http://schemas.microsoft.com/office/drawing/2014/main" xmlns="" id="{C9C1F183-995E-48C7-BA53-49D11F01F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029" y="959910"/>
                <a:ext cx="264847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8" name="Freeform 281">
                <a:extLst>
                  <a:ext uri="{FF2B5EF4-FFF2-40B4-BE49-F238E27FC236}">
                    <a16:creationId xmlns:a16="http://schemas.microsoft.com/office/drawing/2014/main" xmlns="" id="{DB98389F-6DB5-4FF1-851C-951C6A247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50" y="9588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9" name="Freeform 282">
                <a:extLst>
                  <a:ext uri="{FF2B5EF4-FFF2-40B4-BE49-F238E27FC236}">
                    <a16:creationId xmlns:a16="http://schemas.microsoft.com/office/drawing/2014/main" xmlns="" id="{531D01C9-E29E-41F9-90B8-01B144D6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21" y="1442774"/>
                <a:ext cx="666485" cy="64284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0" name="Freeform 283">
                <a:extLst>
                  <a:ext uri="{FF2B5EF4-FFF2-40B4-BE49-F238E27FC236}">
                    <a16:creationId xmlns:a16="http://schemas.microsoft.com/office/drawing/2014/main" xmlns="" id="{3CF40DCA-CF0D-4BAB-ADD9-337D3206B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405" y="1250792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1" name="Freeform 284">
                <a:extLst>
                  <a:ext uri="{FF2B5EF4-FFF2-40B4-BE49-F238E27FC236}">
                    <a16:creationId xmlns:a16="http://schemas.microsoft.com/office/drawing/2014/main" xmlns="" id="{FBC8A39B-19AB-411D-AA40-896F0AB3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" y="12509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2" name="Freeform 285">
                <a:extLst>
                  <a:ext uri="{FF2B5EF4-FFF2-40B4-BE49-F238E27FC236}">
                    <a16:creationId xmlns:a16="http://schemas.microsoft.com/office/drawing/2014/main" xmlns="" id="{E612F1F3-2C8F-4365-B239-A921A2D35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0" y="1745291"/>
                <a:ext cx="666486" cy="645758"/>
              </a:xfrm>
              <a:custGeom>
                <a:avLst/>
                <a:gdLst>
                  <a:gd name="T0" fmla="*/ 0 w 420"/>
                  <a:gd name="T1" fmla="*/ 0 h 406"/>
                  <a:gd name="T2" fmla="*/ 420 w 420"/>
                  <a:gd name="T3" fmla="*/ 406 h 406"/>
                </a:gdLst>
                <a:ahLst/>
                <a:cxnLst>
                  <a:cxn ang="0">
                    <a:pos x="420" y="406"/>
                  </a:cxn>
                  <a:cxn ang="0">
                    <a:pos x="0" y="406"/>
                  </a:cxn>
                  <a:cxn ang="0">
                    <a:pos x="2" y="0"/>
                  </a:cxn>
                  <a:cxn ang="0">
                    <a:pos x="420" y="2"/>
                  </a:cxn>
                  <a:cxn ang="0">
                    <a:pos x="420" y="406"/>
                  </a:cxn>
                </a:cxnLst>
                <a:rect l="T0" t="T1" r="T2" b="T3"/>
                <a:pathLst>
                  <a:path w="420" h="406">
                    <a:moveTo>
                      <a:pt x="420" y="406"/>
                    </a:moveTo>
                    <a:lnTo>
                      <a:pt x="0" y="406"/>
                    </a:lnTo>
                    <a:lnTo>
                      <a:pt x="2" y="0"/>
                    </a:lnTo>
                    <a:lnTo>
                      <a:pt x="420" y="2"/>
                    </a:lnTo>
                    <a:lnTo>
                      <a:pt x="420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3" name="Freeform 286">
                <a:extLst>
                  <a:ext uri="{FF2B5EF4-FFF2-40B4-BE49-F238E27FC236}">
                    <a16:creationId xmlns:a16="http://schemas.microsoft.com/office/drawing/2014/main" xmlns="" id="{A9899CC9-4A5B-4883-B504-84DBDC30F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217" y="1556217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0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0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4" name="Freeform 287">
                <a:extLst>
                  <a:ext uri="{FF2B5EF4-FFF2-40B4-BE49-F238E27FC236}">
                    <a16:creationId xmlns:a16="http://schemas.microsoft.com/office/drawing/2014/main" xmlns="" id="{A3140319-E25C-4C36-9CCA-759CEFD6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" y="1555751"/>
                <a:ext cx="923925" cy="193675"/>
              </a:xfrm>
              <a:custGeom>
                <a:avLst/>
                <a:gdLst>
                  <a:gd name="T0" fmla="*/ 0 w 582"/>
                  <a:gd name="T1" fmla="*/ 0 h 122"/>
                  <a:gd name="T2" fmla="*/ 582 w 582"/>
                  <a:gd name="T3" fmla="*/ 122 h 122"/>
                </a:gdLst>
                <a:ahLst/>
                <a:cxnLst>
                  <a:cxn ang="0">
                    <a:pos x="166" y="6"/>
                  </a:cxn>
                  <a:cxn ang="0">
                    <a:pos x="0" y="120"/>
                  </a:cxn>
                  <a:cxn ang="0">
                    <a:pos x="420" y="122"/>
                  </a:cxn>
                  <a:cxn ang="0">
                    <a:pos x="582" y="0"/>
                  </a:cxn>
                  <a:cxn ang="0">
                    <a:pos x="166" y="6"/>
                  </a:cxn>
                </a:cxnLst>
                <a:rect l="T0" t="T1" r="T2" b="T3"/>
                <a:pathLst>
                  <a:path w="582" h="122">
                    <a:moveTo>
                      <a:pt x="166" y="6"/>
                    </a:moveTo>
                    <a:lnTo>
                      <a:pt x="0" y="120"/>
                    </a:lnTo>
                    <a:lnTo>
                      <a:pt x="420" y="122"/>
                    </a:lnTo>
                    <a:lnTo>
                      <a:pt x="582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817B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5" name="Freeform 288">
                <a:extLst>
                  <a:ext uri="{FF2B5EF4-FFF2-40B4-BE49-F238E27FC236}">
                    <a16:creationId xmlns:a16="http://schemas.microsoft.com/office/drawing/2014/main" xmlns="" id="{26E55B1C-7DA2-4AAC-8DE2-664BAA406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0" y="666751"/>
                <a:ext cx="2063750" cy="1066800"/>
              </a:xfrm>
              <a:custGeom>
                <a:avLst/>
                <a:gdLst>
                  <a:gd name="T0" fmla="*/ 0 w 1300"/>
                  <a:gd name="T1" fmla="*/ 0 h 672"/>
                  <a:gd name="T2" fmla="*/ 1300 w 1300"/>
                  <a:gd name="T3" fmla="*/ 672 h 672"/>
                </a:gdLst>
                <a:ahLst/>
                <a:cxnLst>
                  <a:cxn ang="0">
                    <a:pos x="0" y="672"/>
                  </a:cxn>
                  <a:cxn ang="0">
                    <a:pos x="882" y="0"/>
                  </a:cxn>
                  <a:cxn ang="0">
                    <a:pos x="1300" y="0"/>
                  </a:cxn>
                  <a:cxn ang="0">
                    <a:pos x="416" y="672"/>
                  </a:cxn>
                  <a:cxn ang="0">
                    <a:pos x="0" y="672"/>
                  </a:cxn>
                </a:cxnLst>
                <a:rect l="T0" t="T1" r="T2" b="T3"/>
                <a:pathLst>
                  <a:path w="1300" h="672">
                    <a:moveTo>
                      <a:pt x="0" y="672"/>
                    </a:moveTo>
                    <a:lnTo>
                      <a:pt x="882" y="0"/>
                    </a:lnTo>
                    <a:lnTo>
                      <a:pt x="1300" y="0"/>
                    </a:lnTo>
                    <a:lnTo>
                      <a:pt x="416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CFD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6" name="Freeform 289">
                <a:extLst>
                  <a:ext uri="{FF2B5EF4-FFF2-40B4-BE49-F238E27FC236}">
                    <a16:creationId xmlns:a16="http://schemas.microsoft.com/office/drawing/2014/main" xmlns="" id="{8EA89876-76CE-4961-A6E4-E8AC3824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704" y="189072"/>
                <a:ext cx="663575" cy="645758"/>
              </a:xfrm>
              <a:custGeom>
                <a:avLst/>
                <a:gdLst>
                  <a:gd name="T0" fmla="*/ 0 w 418"/>
                  <a:gd name="T1" fmla="*/ 0 h 406"/>
                  <a:gd name="T2" fmla="*/ 418 w 418"/>
                  <a:gd name="T3" fmla="*/ 406 h 406"/>
                </a:gdLst>
                <a:ahLst/>
                <a:cxnLst>
                  <a:cxn ang="0">
                    <a:pos x="418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18" y="2"/>
                  </a:cxn>
                  <a:cxn ang="0">
                    <a:pos x="418" y="406"/>
                  </a:cxn>
                </a:cxnLst>
                <a:rect l="T0" t="T1" r="T2" b="T3"/>
                <a:pathLst>
                  <a:path w="418" h="406">
                    <a:moveTo>
                      <a:pt x="418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18" y="2"/>
                    </a:lnTo>
                    <a:lnTo>
                      <a:pt x="418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7" name="Freeform 290">
                <a:extLst>
                  <a:ext uri="{FF2B5EF4-FFF2-40B4-BE49-F238E27FC236}">
                    <a16:creationId xmlns:a16="http://schemas.microsoft.com/office/drawing/2014/main" xmlns="" id="{8F92D5D9-396B-4813-AE28-2E0EE6A59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279" y="0"/>
                <a:ext cx="264847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2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2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8" name="Freeform 291">
                <a:extLst>
                  <a:ext uri="{FF2B5EF4-FFF2-40B4-BE49-F238E27FC236}">
                    <a16:creationId xmlns:a16="http://schemas.microsoft.com/office/drawing/2014/main" xmlns="" id="{72B74A5A-0DBC-4EC4-9BBD-17BCB3F1A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704" y="0"/>
                <a:ext cx="919692" cy="194890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18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18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B28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9" name="Freeform 292">
                <a:extLst>
                  <a:ext uri="{FF2B5EF4-FFF2-40B4-BE49-F238E27FC236}">
                    <a16:creationId xmlns:a16="http://schemas.microsoft.com/office/drawing/2014/main" xmlns="" id="{88A247AD-D89C-475B-9279-6D8DB0857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364" y="462501"/>
                <a:ext cx="663575" cy="645758"/>
              </a:xfrm>
              <a:custGeom>
                <a:avLst/>
                <a:gdLst>
                  <a:gd name="T0" fmla="*/ 0 w 418"/>
                  <a:gd name="T1" fmla="*/ 0 h 406"/>
                  <a:gd name="T2" fmla="*/ 418 w 418"/>
                  <a:gd name="T3" fmla="*/ 406 h 406"/>
                </a:gdLst>
                <a:ahLst/>
                <a:cxnLst>
                  <a:cxn ang="0">
                    <a:pos x="418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18" y="2"/>
                  </a:cxn>
                  <a:cxn ang="0">
                    <a:pos x="418" y="406"/>
                  </a:cxn>
                </a:cxnLst>
                <a:rect l="T0" t="T1" r="T2" b="T3"/>
                <a:pathLst>
                  <a:path w="418" h="406">
                    <a:moveTo>
                      <a:pt x="418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18" y="2"/>
                    </a:lnTo>
                    <a:lnTo>
                      <a:pt x="418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0" name="Freeform 293">
                <a:extLst>
                  <a:ext uri="{FF2B5EF4-FFF2-40B4-BE49-F238E27FC236}">
                    <a16:creationId xmlns:a16="http://schemas.microsoft.com/office/drawing/2014/main" xmlns="" id="{86B03A64-1520-4389-80A8-1C239AF3C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939" y="273429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2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2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1" name="Freeform 294">
                <a:extLst>
                  <a:ext uri="{FF2B5EF4-FFF2-40B4-BE49-F238E27FC236}">
                    <a16:creationId xmlns:a16="http://schemas.microsoft.com/office/drawing/2014/main" xmlns="" id="{33F841F8-0290-43F4-BD34-EFCF0682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364" y="273429"/>
                <a:ext cx="919692" cy="191982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18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18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B28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2" name="Freeform 295">
                <a:extLst>
                  <a:ext uri="{FF2B5EF4-FFF2-40B4-BE49-F238E27FC236}">
                    <a16:creationId xmlns:a16="http://schemas.microsoft.com/office/drawing/2014/main" xmlns="" id="{7B7DFCC2-4638-40B2-A863-760C28A8D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42" y="756293"/>
                <a:ext cx="663575" cy="642848"/>
              </a:xfrm>
              <a:custGeom>
                <a:avLst/>
                <a:gdLst>
                  <a:gd name="T0" fmla="*/ 0 w 418"/>
                  <a:gd name="T1" fmla="*/ 0 h 406"/>
                  <a:gd name="T2" fmla="*/ 418 w 418"/>
                  <a:gd name="T3" fmla="*/ 406 h 406"/>
                </a:gdLst>
                <a:ahLst/>
                <a:cxnLst>
                  <a:cxn ang="0">
                    <a:pos x="418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18" y="2"/>
                  </a:cxn>
                  <a:cxn ang="0">
                    <a:pos x="418" y="406"/>
                  </a:cxn>
                </a:cxnLst>
                <a:rect l="T0" t="T1" r="T2" b="T3"/>
                <a:pathLst>
                  <a:path w="418" h="406">
                    <a:moveTo>
                      <a:pt x="418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18" y="2"/>
                    </a:lnTo>
                    <a:lnTo>
                      <a:pt x="418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3" name="Freeform 296">
                <a:extLst>
                  <a:ext uri="{FF2B5EF4-FFF2-40B4-BE49-F238E27FC236}">
                    <a16:creationId xmlns:a16="http://schemas.microsoft.com/office/drawing/2014/main" xmlns="" id="{11AB8BEE-83AC-4A01-BE92-AA3812FD5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317" y="564311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2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2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4" name="Freeform 297">
                <a:extLst>
                  <a:ext uri="{FF2B5EF4-FFF2-40B4-BE49-F238E27FC236}">
                    <a16:creationId xmlns:a16="http://schemas.microsoft.com/office/drawing/2014/main" xmlns="" id="{743CA8F7-A8A4-4447-BA2F-E84B3BAA2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42" y="564311"/>
                <a:ext cx="922601" cy="194890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18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18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B28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5" name="Freeform 298">
                <a:extLst>
                  <a:ext uri="{FF2B5EF4-FFF2-40B4-BE49-F238E27FC236}">
                    <a16:creationId xmlns:a16="http://schemas.microsoft.com/office/drawing/2014/main" xmlns="" id="{8BD932FF-FDA2-4F9F-938A-BE39A8C9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1" y="1061718"/>
                <a:ext cx="663575" cy="642850"/>
              </a:xfrm>
              <a:custGeom>
                <a:avLst/>
                <a:gdLst>
                  <a:gd name="T0" fmla="*/ 0 w 418"/>
                  <a:gd name="T1" fmla="*/ 0 h 406"/>
                  <a:gd name="T2" fmla="*/ 418 w 418"/>
                  <a:gd name="T3" fmla="*/ 406 h 406"/>
                </a:gdLst>
                <a:ahLst/>
                <a:cxnLst>
                  <a:cxn ang="0">
                    <a:pos x="418" y="406"/>
                  </a:cxn>
                  <a:cxn ang="0">
                    <a:pos x="0" y="406"/>
                  </a:cxn>
                  <a:cxn ang="0">
                    <a:pos x="0" y="0"/>
                  </a:cxn>
                  <a:cxn ang="0">
                    <a:pos x="418" y="2"/>
                  </a:cxn>
                  <a:cxn ang="0">
                    <a:pos x="418" y="406"/>
                  </a:cxn>
                </a:cxnLst>
                <a:rect l="T0" t="T1" r="T2" b="T3"/>
                <a:pathLst>
                  <a:path w="418" h="406">
                    <a:moveTo>
                      <a:pt x="418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418" y="2"/>
                    </a:lnTo>
                    <a:lnTo>
                      <a:pt x="418" y="406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6" name="Freeform 299">
                <a:extLst>
                  <a:ext uri="{FF2B5EF4-FFF2-40B4-BE49-F238E27FC236}">
                    <a16:creationId xmlns:a16="http://schemas.microsoft.com/office/drawing/2014/main" xmlns="" id="{4DDC3743-3E31-4816-98EA-B5C4A4AB1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26" y="869736"/>
                <a:ext cx="267758" cy="837740"/>
              </a:xfrm>
              <a:custGeom>
                <a:avLst/>
                <a:gdLst>
                  <a:gd name="T0" fmla="*/ 0 w 168"/>
                  <a:gd name="T1" fmla="*/ 0 h 528"/>
                  <a:gd name="T2" fmla="*/ 168 w 168"/>
                  <a:gd name="T3" fmla="*/ 528 h 528"/>
                </a:gdLst>
                <a:ahLst/>
                <a:cxnLst>
                  <a:cxn ang="0">
                    <a:pos x="0" y="528"/>
                  </a:cxn>
                  <a:cxn ang="0">
                    <a:pos x="2" y="122"/>
                  </a:cxn>
                  <a:cxn ang="0">
                    <a:pos x="162" y="0"/>
                  </a:cxn>
                  <a:cxn ang="0">
                    <a:pos x="168" y="402"/>
                  </a:cxn>
                  <a:cxn ang="0">
                    <a:pos x="0" y="528"/>
                  </a:cxn>
                </a:cxnLst>
                <a:rect l="T0" t="T1" r="T2" b="T3"/>
                <a:pathLst>
                  <a:path w="168" h="528">
                    <a:moveTo>
                      <a:pt x="0" y="528"/>
                    </a:moveTo>
                    <a:lnTo>
                      <a:pt x="2" y="122"/>
                    </a:lnTo>
                    <a:lnTo>
                      <a:pt x="162" y="0"/>
                    </a:lnTo>
                    <a:lnTo>
                      <a:pt x="168" y="40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7" name="Freeform 300">
                <a:extLst>
                  <a:ext uri="{FF2B5EF4-FFF2-40B4-BE49-F238E27FC236}">
                    <a16:creationId xmlns:a16="http://schemas.microsoft.com/office/drawing/2014/main" xmlns="" id="{74E3E96C-4CAB-4EC5-BD76-564B8DA7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1" y="869736"/>
                <a:ext cx="922603" cy="194892"/>
              </a:xfrm>
              <a:custGeom>
                <a:avLst/>
                <a:gdLst>
                  <a:gd name="T0" fmla="*/ 0 w 580"/>
                  <a:gd name="T1" fmla="*/ 0 h 122"/>
                  <a:gd name="T2" fmla="*/ 580 w 580"/>
                  <a:gd name="T3" fmla="*/ 122 h 122"/>
                </a:gdLst>
                <a:ahLst/>
                <a:cxnLst>
                  <a:cxn ang="0">
                    <a:pos x="164" y="6"/>
                  </a:cxn>
                  <a:cxn ang="0">
                    <a:pos x="0" y="120"/>
                  </a:cxn>
                  <a:cxn ang="0">
                    <a:pos x="418" y="122"/>
                  </a:cxn>
                  <a:cxn ang="0">
                    <a:pos x="580" y="0"/>
                  </a:cxn>
                  <a:cxn ang="0">
                    <a:pos x="164" y="6"/>
                  </a:cxn>
                </a:cxnLst>
                <a:rect l="T0" t="T1" r="T2" b="T3"/>
                <a:pathLst>
                  <a:path w="580" h="122">
                    <a:moveTo>
                      <a:pt x="164" y="6"/>
                    </a:moveTo>
                    <a:lnTo>
                      <a:pt x="0" y="120"/>
                    </a:lnTo>
                    <a:lnTo>
                      <a:pt x="418" y="122"/>
                    </a:lnTo>
                    <a:lnTo>
                      <a:pt x="580" y="0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B28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8" name="Rectangle 301">
                <a:extLst>
                  <a:ext uri="{FF2B5EF4-FFF2-40B4-BE49-F238E27FC236}">
                    <a16:creationId xmlns:a16="http://schemas.microsoft.com/office/drawing/2014/main" xmlns="" id="{63E6C174-0566-48A3-B4E8-9A88EE85C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0" y="3790951"/>
                <a:ext cx="660400" cy="60325"/>
              </a:xfrm>
              <a:prstGeom prst="rect">
                <a:avLst/>
              </a:prstGeom>
              <a:solidFill>
                <a:srgbClr val="C1C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 pitchFamily="34" charset="0"/>
                  <a:ea typeface="宋体"/>
                </a:endParaRPr>
              </a:p>
            </p:txBody>
          </p:sp>
          <p:sp>
            <p:nvSpPr>
              <p:cNvPr id="109" name="Freeform 302">
                <a:extLst>
                  <a:ext uri="{FF2B5EF4-FFF2-40B4-BE49-F238E27FC236}">
                    <a16:creationId xmlns:a16="http://schemas.microsoft.com/office/drawing/2014/main" xmlns="" id="{99222F89-5CDF-4404-BED0-13E536604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00" y="2724151"/>
                <a:ext cx="1400175" cy="1127125"/>
              </a:xfrm>
              <a:custGeom>
                <a:avLst/>
                <a:gdLst>
                  <a:gd name="T0" fmla="*/ 0 w 882"/>
                  <a:gd name="T1" fmla="*/ 0 h 710"/>
                  <a:gd name="T2" fmla="*/ 882 w 882"/>
                  <a:gd name="T3" fmla="*/ 710 h 710"/>
                </a:gdLst>
                <a:ahLst/>
                <a:cxnLst>
                  <a:cxn ang="0">
                    <a:pos x="882" y="28"/>
                  </a:cxn>
                  <a:cxn ang="0">
                    <a:pos x="0" y="710"/>
                  </a:cxn>
                  <a:cxn ang="0">
                    <a:pos x="0" y="672"/>
                  </a:cxn>
                  <a:cxn ang="0">
                    <a:pos x="882" y="0"/>
                  </a:cxn>
                  <a:cxn ang="0">
                    <a:pos x="882" y="28"/>
                  </a:cxn>
                </a:cxnLst>
                <a:rect l="T0" t="T1" r="T2" b="T3"/>
                <a:pathLst>
                  <a:path w="882" h="710">
                    <a:moveTo>
                      <a:pt x="882" y="28"/>
                    </a:moveTo>
                    <a:lnTo>
                      <a:pt x="0" y="710"/>
                    </a:lnTo>
                    <a:lnTo>
                      <a:pt x="0" y="672"/>
                    </a:lnTo>
                    <a:lnTo>
                      <a:pt x="882" y="0"/>
                    </a:lnTo>
                    <a:lnTo>
                      <a:pt x="882" y="28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zh-CN" altLang="en-US" sz="20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35" name="Gruppe 130">
              <a:extLst>
                <a:ext uri="{FF2B5EF4-FFF2-40B4-BE49-F238E27FC236}">
                  <a16:creationId xmlns:a16="http://schemas.microsoft.com/office/drawing/2014/main" xmlns="" id="{BBAB3947-9A6E-40BC-9998-4580720E00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3573016"/>
              <a:ext cx="2579687" cy="852488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36" name="Group 81">
              <a:extLst>
                <a:ext uri="{FF2B5EF4-FFF2-40B4-BE49-F238E27FC236}">
                  <a16:creationId xmlns:a16="http://schemas.microsoft.com/office/drawing/2014/main" xmlns="" id="{EE5C406D-3BBD-4899-BF42-D184D98C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1483" y="2720529"/>
              <a:ext cx="1111250" cy="1236662"/>
              <a:chOff x="0" y="0"/>
              <a:chExt cx="1601486" cy="1575221"/>
            </a:xfrm>
          </p:grpSpPr>
          <p:grpSp>
            <p:nvGrpSpPr>
              <p:cNvPr id="37" name="Group 82">
                <a:extLst>
                  <a:ext uri="{FF2B5EF4-FFF2-40B4-BE49-F238E27FC236}">
                    <a16:creationId xmlns:a16="http://schemas.microsoft.com/office/drawing/2014/main" xmlns="" id="{6FD85A66-AEDF-4517-A637-D450ABAD3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601486" cy="1575221"/>
                <a:chOff x="0" y="0"/>
                <a:chExt cx="4878" cy="4798"/>
              </a:xfrm>
            </p:grpSpPr>
            <p:sp>
              <p:nvSpPr>
                <p:cNvPr id="41" name="AutoShape 4">
                  <a:extLst>
                    <a:ext uri="{FF2B5EF4-FFF2-40B4-BE49-F238E27FC236}">
                      <a16:creationId xmlns:a16="http://schemas.microsoft.com/office/drawing/2014/main" xmlns="" id="{ACB967CC-5E0D-4752-99C5-18967299347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4878" cy="4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2" name="Freeform 6">
                  <a:extLst>
                    <a:ext uri="{FF2B5EF4-FFF2-40B4-BE49-F238E27FC236}">
                      <a16:creationId xmlns:a16="http://schemas.microsoft.com/office/drawing/2014/main" xmlns="" id="{2FB2E226-2584-48BC-B5BF-8AA82A710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1896"/>
                  <a:ext cx="58" cy="6"/>
                </a:xfrm>
                <a:custGeom>
                  <a:avLst/>
                  <a:gdLst>
                    <a:gd name="T0" fmla="*/ 0 w 58"/>
                    <a:gd name="T1" fmla="*/ 0 h 6"/>
                    <a:gd name="T2" fmla="*/ 58 w 58"/>
                    <a:gd name="T3" fmla="*/ 6 h 6"/>
                  </a:gdLst>
                  <a:ahLst/>
                  <a:cxnLst>
                    <a:cxn ang="0">
                      <a:pos x="0" y="6"/>
                    </a:cxn>
                    <a:cxn ang="0">
                      <a:pos x="58" y="6"/>
                    </a:cxn>
                    <a:cxn ang="0">
                      <a:pos x="12" y="0"/>
                    </a:cxn>
                    <a:cxn ang="0">
                      <a:pos x="0" y="6"/>
                    </a:cxn>
                  </a:cxnLst>
                  <a:rect l="T0" t="T1" r="T2" b="T3"/>
                  <a:pathLst>
                    <a:path w="58" h="6">
                      <a:moveTo>
                        <a:pt x="0" y="6"/>
                      </a:moveTo>
                      <a:lnTo>
                        <a:pt x="5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3" name="Freeform 7">
                  <a:extLst>
                    <a:ext uri="{FF2B5EF4-FFF2-40B4-BE49-F238E27FC236}">
                      <a16:creationId xmlns:a16="http://schemas.microsoft.com/office/drawing/2014/main" xmlns="" id="{8EC61D48-9452-4F8F-BC68-041D938A7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14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4" name="Freeform 8">
                  <a:extLst>
                    <a:ext uri="{FF2B5EF4-FFF2-40B4-BE49-F238E27FC236}">
                      <a16:creationId xmlns:a16="http://schemas.microsoft.com/office/drawing/2014/main" xmlns="" id="{4763A626-1D29-40E8-8B8A-6284982D4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1420"/>
                  <a:ext cx="8" cy="14"/>
                </a:xfrm>
                <a:custGeom>
                  <a:avLst/>
                  <a:gdLst>
                    <a:gd name="T0" fmla="*/ 0 w 8"/>
                    <a:gd name="T1" fmla="*/ 0 h 14"/>
                    <a:gd name="T2" fmla="*/ 8 w 8"/>
                    <a:gd name="T3" fmla="*/ 14 h 14"/>
                  </a:gdLst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8" y="0"/>
                    </a:cxn>
                  </a:cxnLst>
                  <a:rect l="T0" t="T1" r="T2" b="T3"/>
                  <a:pathLst>
                    <a:path w="8" h="1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xmlns="" id="{46E21D92-3987-41EC-838A-EB180329C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1420"/>
                  <a:ext cx="8" cy="14"/>
                </a:xfrm>
                <a:custGeom>
                  <a:avLst/>
                  <a:gdLst>
                    <a:gd name="T0" fmla="*/ 0 w 8"/>
                    <a:gd name="T1" fmla="*/ 0 h 14"/>
                    <a:gd name="T2" fmla="*/ 8 w 8"/>
                    <a:gd name="T3" fmla="*/ 14 h 14"/>
                  </a:gdLst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8"/>
                    </a:cxn>
                    <a:cxn ang="0">
                      <a:pos x="0" y="14"/>
                    </a:cxn>
                  </a:cxnLst>
                  <a:rect l="T0" t="T1" r="T2" b="T3"/>
                  <a:pathLst>
                    <a:path w="8" h="1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6" name="Freeform 10">
                  <a:extLst>
                    <a:ext uri="{FF2B5EF4-FFF2-40B4-BE49-F238E27FC236}">
                      <a16:creationId xmlns:a16="http://schemas.microsoft.com/office/drawing/2014/main" xmlns="" id="{518E2BFE-6567-4E01-97A9-F883369DB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1550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</a:gdLst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T0" t="T1" r="T2" b="T3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7" name="Freeform 11">
                  <a:extLst>
                    <a:ext uri="{FF2B5EF4-FFF2-40B4-BE49-F238E27FC236}">
                      <a16:creationId xmlns:a16="http://schemas.microsoft.com/office/drawing/2014/main" xmlns="" id="{FAAEB3F2-493C-412F-9514-847675B79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1550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</a:gdLst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T0" t="T1" r="T2" b="T3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8" name="Freeform 12">
                  <a:extLst>
                    <a:ext uri="{FF2B5EF4-FFF2-40B4-BE49-F238E27FC236}">
                      <a16:creationId xmlns:a16="http://schemas.microsoft.com/office/drawing/2014/main" xmlns="" id="{842CF3AD-BC4B-4E4B-A217-1AA91DEBA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528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14 w 14"/>
                    <a:gd name="T3" fmla="*/ 2 h 2"/>
                  </a:gdLst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2"/>
                    </a:cxn>
                    <a:cxn ang="0">
                      <a:pos x="14" y="0"/>
                    </a:cxn>
                  </a:cxnLst>
                  <a:rect l="T0" t="T1" r="T2" b="T3"/>
                  <a:pathLst>
                    <a:path w="14" h="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xmlns="" id="{59132E80-4FE7-43B1-8B5A-629967EB2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528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14 w 14"/>
                    <a:gd name="T3" fmla="*/ 2 h 2"/>
                  </a:gdLst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2"/>
                    </a:cxn>
                  </a:cxnLst>
                  <a:rect l="T0" t="T1" r="T2" b="T3"/>
                  <a:pathLst>
                    <a:path w="14" h="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xmlns="" id="{B2A3FF48-9FDB-4B9F-8E58-F49052E0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1418"/>
                  <a:ext cx="236" cy="340"/>
                </a:xfrm>
                <a:custGeom>
                  <a:avLst/>
                  <a:gdLst>
                    <a:gd name="T0" fmla="*/ 0 w 236"/>
                    <a:gd name="T1" fmla="*/ 0 h 340"/>
                    <a:gd name="T2" fmla="*/ 236 w 236"/>
                    <a:gd name="T3" fmla="*/ 340 h 340"/>
                  </a:gdLst>
                  <a:ahLst/>
                  <a:cxnLst>
                    <a:cxn ang="0">
                      <a:pos x="54" y="330"/>
                    </a:cxn>
                    <a:cxn ang="0">
                      <a:pos x="54" y="330"/>
                    </a:cxn>
                    <a:cxn ang="0">
                      <a:pos x="52" y="334"/>
                    </a:cxn>
                    <a:cxn ang="0">
                      <a:pos x="48" y="336"/>
                    </a:cxn>
                    <a:cxn ang="0">
                      <a:pos x="38" y="340"/>
                    </a:cxn>
                    <a:cxn ang="0">
                      <a:pos x="28" y="338"/>
                    </a:cxn>
                    <a:cxn ang="0">
                      <a:pos x="16" y="334"/>
                    </a:cxn>
                    <a:cxn ang="0">
                      <a:pos x="8" y="326"/>
                    </a:cxn>
                    <a:cxn ang="0">
                      <a:pos x="2" y="316"/>
                    </a:cxn>
                    <a:cxn ang="0">
                      <a:pos x="0" y="306"/>
                    </a:cxn>
                    <a:cxn ang="0">
                      <a:pos x="0" y="302"/>
                    </a:cxn>
                    <a:cxn ang="0">
                      <a:pos x="2" y="298"/>
                    </a:cxn>
                    <a:cxn ang="0">
                      <a:pos x="180" y="8"/>
                    </a:cxn>
                    <a:cxn ang="0">
                      <a:pos x="184" y="4"/>
                    </a:cxn>
                    <a:cxn ang="0">
                      <a:pos x="188" y="2"/>
                    </a:cxn>
                    <a:cxn ang="0">
                      <a:pos x="196" y="0"/>
                    </a:cxn>
                    <a:cxn ang="0">
                      <a:pos x="208" y="0"/>
                    </a:cxn>
                    <a:cxn ang="0">
                      <a:pos x="218" y="4"/>
                    </a:cxn>
                    <a:cxn ang="0">
                      <a:pos x="228" y="12"/>
                    </a:cxn>
                    <a:cxn ang="0">
                      <a:pos x="234" y="22"/>
                    </a:cxn>
                    <a:cxn ang="0">
                      <a:pos x="236" y="32"/>
                    </a:cxn>
                    <a:cxn ang="0">
                      <a:pos x="236" y="36"/>
                    </a:cxn>
                    <a:cxn ang="0">
                      <a:pos x="234" y="40"/>
                    </a:cxn>
                    <a:cxn ang="0">
                      <a:pos x="54" y="330"/>
                    </a:cxn>
                  </a:cxnLst>
                  <a:rect l="T0" t="T1" r="T2" b="T3"/>
                  <a:pathLst>
                    <a:path w="236" h="340">
                      <a:moveTo>
                        <a:pt x="54" y="330"/>
                      </a:moveTo>
                      <a:lnTo>
                        <a:pt x="54" y="330"/>
                      </a:lnTo>
                      <a:lnTo>
                        <a:pt x="52" y="334"/>
                      </a:lnTo>
                      <a:lnTo>
                        <a:pt x="48" y="336"/>
                      </a:lnTo>
                      <a:lnTo>
                        <a:pt x="38" y="340"/>
                      </a:lnTo>
                      <a:lnTo>
                        <a:pt x="28" y="338"/>
                      </a:lnTo>
                      <a:lnTo>
                        <a:pt x="16" y="334"/>
                      </a:lnTo>
                      <a:lnTo>
                        <a:pt x="8" y="326"/>
                      </a:lnTo>
                      <a:lnTo>
                        <a:pt x="2" y="316"/>
                      </a:lnTo>
                      <a:lnTo>
                        <a:pt x="0" y="306"/>
                      </a:lnTo>
                      <a:lnTo>
                        <a:pt x="0" y="302"/>
                      </a:lnTo>
                      <a:lnTo>
                        <a:pt x="2" y="298"/>
                      </a:lnTo>
                      <a:lnTo>
                        <a:pt x="180" y="8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6" y="0"/>
                      </a:lnTo>
                      <a:lnTo>
                        <a:pt x="208" y="0"/>
                      </a:lnTo>
                      <a:lnTo>
                        <a:pt x="218" y="4"/>
                      </a:lnTo>
                      <a:lnTo>
                        <a:pt x="228" y="12"/>
                      </a:lnTo>
                      <a:lnTo>
                        <a:pt x="234" y="22"/>
                      </a:lnTo>
                      <a:lnTo>
                        <a:pt x="236" y="32"/>
                      </a:lnTo>
                      <a:lnTo>
                        <a:pt x="236" y="36"/>
                      </a:lnTo>
                      <a:lnTo>
                        <a:pt x="234" y="40"/>
                      </a:lnTo>
                      <a:lnTo>
                        <a:pt x="54" y="33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xmlns="" id="{84D727C8-1F9B-4BDA-8E42-D00FDCCA26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2" y="604"/>
                  <a:ext cx="1716" cy="2422"/>
                </a:xfrm>
                <a:custGeom>
                  <a:avLst/>
                  <a:gdLst>
                    <a:gd name="T0" fmla="*/ 0 w 1716"/>
                    <a:gd name="T1" fmla="*/ 0 h 2422"/>
                    <a:gd name="T2" fmla="*/ 1716 w 1716"/>
                    <a:gd name="T3" fmla="*/ 2422 h 2422"/>
                  </a:gdLst>
                  <a:ahLst/>
                  <a:cxnLst>
                    <a:cxn ang="0">
                      <a:pos x="1608" y="2274"/>
                    </a:cxn>
                    <a:cxn ang="0">
                      <a:pos x="1560" y="2180"/>
                    </a:cxn>
                    <a:cxn ang="0">
                      <a:pos x="1328" y="1720"/>
                    </a:cxn>
                    <a:cxn ang="0">
                      <a:pos x="1206" y="1382"/>
                    </a:cxn>
                    <a:cxn ang="0">
                      <a:pos x="1070" y="1310"/>
                    </a:cxn>
                    <a:cxn ang="0">
                      <a:pos x="888" y="1270"/>
                    </a:cxn>
                    <a:cxn ang="0">
                      <a:pos x="646" y="1224"/>
                    </a:cxn>
                    <a:cxn ang="0">
                      <a:pos x="588" y="1118"/>
                    </a:cxn>
                    <a:cxn ang="0">
                      <a:pos x="574" y="932"/>
                    </a:cxn>
                    <a:cxn ang="0">
                      <a:pos x="738" y="980"/>
                    </a:cxn>
                    <a:cxn ang="0">
                      <a:pos x="918" y="1012"/>
                    </a:cxn>
                    <a:cxn ang="0">
                      <a:pos x="1274" y="1062"/>
                    </a:cxn>
                    <a:cxn ang="0">
                      <a:pos x="1446" y="966"/>
                    </a:cxn>
                    <a:cxn ang="0">
                      <a:pos x="1550" y="968"/>
                    </a:cxn>
                    <a:cxn ang="0">
                      <a:pos x="1546" y="930"/>
                    </a:cxn>
                    <a:cxn ang="0">
                      <a:pos x="1530" y="910"/>
                    </a:cxn>
                    <a:cxn ang="0">
                      <a:pos x="1444" y="900"/>
                    </a:cxn>
                    <a:cxn ang="0">
                      <a:pos x="1414" y="880"/>
                    </a:cxn>
                    <a:cxn ang="0">
                      <a:pos x="1474" y="830"/>
                    </a:cxn>
                    <a:cxn ang="0">
                      <a:pos x="1536" y="820"/>
                    </a:cxn>
                    <a:cxn ang="0">
                      <a:pos x="1526" y="794"/>
                    </a:cxn>
                    <a:cxn ang="0">
                      <a:pos x="1486" y="788"/>
                    </a:cxn>
                    <a:cxn ang="0">
                      <a:pos x="1414" y="802"/>
                    </a:cxn>
                    <a:cxn ang="0">
                      <a:pos x="1310" y="868"/>
                    </a:cxn>
                    <a:cxn ang="0">
                      <a:pos x="1070" y="852"/>
                    </a:cxn>
                    <a:cxn ang="0">
                      <a:pos x="846" y="822"/>
                    </a:cxn>
                    <a:cxn ang="0">
                      <a:pos x="658" y="600"/>
                    </a:cxn>
                    <a:cxn ang="0">
                      <a:pos x="564" y="530"/>
                    </a:cxn>
                    <a:cxn ang="0">
                      <a:pos x="624" y="512"/>
                    </a:cxn>
                    <a:cxn ang="0">
                      <a:pos x="676" y="464"/>
                    </a:cxn>
                    <a:cxn ang="0">
                      <a:pos x="700" y="406"/>
                    </a:cxn>
                    <a:cxn ang="0">
                      <a:pos x="730" y="376"/>
                    </a:cxn>
                    <a:cxn ang="0">
                      <a:pos x="716" y="296"/>
                    </a:cxn>
                    <a:cxn ang="0">
                      <a:pos x="712" y="208"/>
                    </a:cxn>
                    <a:cxn ang="0">
                      <a:pos x="824" y="158"/>
                    </a:cxn>
                    <a:cxn ang="0">
                      <a:pos x="636" y="18"/>
                    </a:cxn>
                    <a:cxn ang="0">
                      <a:pos x="432" y="26"/>
                    </a:cxn>
                    <a:cxn ang="0">
                      <a:pos x="364" y="174"/>
                    </a:cxn>
                    <a:cxn ang="0">
                      <a:pos x="384" y="320"/>
                    </a:cxn>
                    <a:cxn ang="0">
                      <a:pos x="384" y="418"/>
                    </a:cxn>
                    <a:cxn ang="0">
                      <a:pos x="330" y="484"/>
                    </a:cxn>
                    <a:cxn ang="0">
                      <a:pos x="246" y="614"/>
                    </a:cxn>
                    <a:cxn ang="0">
                      <a:pos x="86" y="772"/>
                    </a:cxn>
                    <a:cxn ang="0">
                      <a:pos x="8" y="1174"/>
                    </a:cxn>
                    <a:cxn ang="0">
                      <a:pos x="10" y="1456"/>
                    </a:cxn>
                    <a:cxn ang="0">
                      <a:pos x="74" y="1648"/>
                    </a:cxn>
                    <a:cxn ang="0">
                      <a:pos x="424" y="1836"/>
                    </a:cxn>
                    <a:cxn ang="0">
                      <a:pos x="662" y="1868"/>
                    </a:cxn>
                    <a:cxn ang="0">
                      <a:pos x="880" y="1838"/>
                    </a:cxn>
                    <a:cxn ang="0">
                      <a:pos x="1050" y="1822"/>
                    </a:cxn>
                    <a:cxn ang="0">
                      <a:pos x="1068" y="1918"/>
                    </a:cxn>
                    <a:cxn ang="0">
                      <a:pos x="1142" y="2086"/>
                    </a:cxn>
                    <a:cxn ang="0">
                      <a:pos x="1246" y="2334"/>
                    </a:cxn>
                    <a:cxn ang="0">
                      <a:pos x="1354" y="2392"/>
                    </a:cxn>
                    <a:cxn ang="0">
                      <a:pos x="1478" y="2410"/>
                    </a:cxn>
                    <a:cxn ang="0">
                      <a:pos x="1640" y="2368"/>
                    </a:cxn>
                    <a:cxn ang="0">
                      <a:pos x="1716" y="2288"/>
                    </a:cxn>
                    <a:cxn ang="0">
                      <a:pos x="1240" y="974"/>
                    </a:cxn>
                  </a:cxnLst>
                  <a:rect l="T0" t="T1" r="T2" b="T3"/>
                  <a:pathLst>
                    <a:path w="1716" h="2422">
                      <a:moveTo>
                        <a:pt x="1714" y="2282"/>
                      </a:moveTo>
                      <a:lnTo>
                        <a:pt x="1714" y="2282"/>
                      </a:lnTo>
                      <a:lnTo>
                        <a:pt x="1706" y="2254"/>
                      </a:lnTo>
                      <a:lnTo>
                        <a:pt x="1648" y="2258"/>
                      </a:lnTo>
                      <a:lnTo>
                        <a:pt x="1638" y="2262"/>
                      </a:lnTo>
                      <a:lnTo>
                        <a:pt x="1628" y="2266"/>
                      </a:lnTo>
                      <a:lnTo>
                        <a:pt x="1618" y="2272"/>
                      </a:lnTo>
                      <a:lnTo>
                        <a:pt x="1612" y="2274"/>
                      </a:lnTo>
                      <a:lnTo>
                        <a:pt x="1608" y="2274"/>
                      </a:lnTo>
                      <a:lnTo>
                        <a:pt x="1596" y="2266"/>
                      </a:lnTo>
                      <a:lnTo>
                        <a:pt x="1588" y="2258"/>
                      </a:lnTo>
                      <a:lnTo>
                        <a:pt x="1572" y="2236"/>
                      </a:lnTo>
                      <a:lnTo>
                        <a:pt x="1548" y="2206"/>
                      </a:lnTo>
                      <a:lnTo>
                        <a:pt x="1542" y="2196"/>
                      </a:lnTo>
                      <a:lnTo>
                        <a:pt x="1540" y="2194"/>
                      </a:lnTo>
                      <a:lnTo>
                        <a:pt x="1542" y="2194"/>
                      </a:lnTo>
                      <a:lnTo>
                        <a:pt x="1554" y="2186"/>
                      </a:lnTo>
                      <a:lnTo>
                        <a:pt x="1560" y="2180"/>
                      </a:lnTo>
                      <a:lnTo>
                        <a:pt x="1560" y="2178"/>
                      </a:lnTo>
                      <a:lnTo>
                        <a:pt x="1546" y="2148"/>
                      </a:lnTo>
                      <a:lnTo>
                        <a:pt x="1534" y="2122"/>
                      </a:lnTo>
                      <a:lnTo>
                        <a:pt x="1470" y="2002"/>
                      </a:lnTo>
                      <a:lnTo>
                        <a:pt x="1422" y="1912"/>
                      </a:lnTo>
                      <a:lnTo>
                        <a:pt x="1398" y="1866"/>
                      </a:lnTo>
                      <a:lnTo>
                        <a:pt x="1374" y="1822"/>
                      </a:lnTo>
                      <a:lnTo>
                        <a:pt x="1352" y="1772"/>
                      </a:lnTo>
                      <a:lnTo>
                        <a:pt x="1328" y="1720"/>
                      </a:lnTo>
                      <a:lnTo>
                        <a:pt x="1292" y="1640"/>
                      </a:lnTo>
                      <a:lnTo>
                        <a:pt x="1240" y="1518"/>
                      </a:lnTo>
                      <a:lnTo>
                        <a:pt x="1238" y="1512"/>
                      </a:lnTo>
                      <a:lnTo>
                        <a:pt x="1236" y="1506"/>
                      </a:lnTo>
                      <a:lnTo>
                        <a:pt x="1236" y="1482"/>
                      </a:lnTo>
                      <a:lnTo>
                        <a:pt x="1236" y="1446"/>
                      </a:lnTo>
                      <a:lnTo>
                        <a:pt x="1234" y="1440"/>
                      </a:lnTo>
                      <a:lnTo>
                        <a:pt x="1230" y="1432"/>
                      </a:lnTo>
                      <a:lnTo>
                        <a:pt x="1206" y="1382"/>
                      </a:lnTo>
                      <a:lnTo>
                        <a:pt x="1198" y="1366"/>
                      </a:lnTo>
                      <a:lnTo>
                        <a:pt x="1196" y="1362"/>
                      </a:lnTo>
                      <a:lnTo>
                        <a:pt x="1194" y="1358"/>
                      </a:lnTo>
                      <a:lnTo>
                        <a:pt x="1170" y="1338"/>
                      </a:lnTo>
                      <a:lnTo>
                        <a:pt x="1166" y="1336"/>
                      </a:lnTo>
                      <a:lnTo>
                        <a:pt x="1160" y="1334"/>
                      </a:lnTo>
                      <a:lnTo>
                        <a:pt x="1150" y="1332"/>
                      </a:lnTo>
                      <a:lnTo>
                        <a:pt x="1124" y="1326"/>
                      </a:lnTo>
                      <a:lnTo>
                        <a:pt x="1070" y="1310"/>
                      </a:lnTo>
                      <a:lnTo>
                        <a:pt x="1038" y="1302"/>
                      </a:lnTo>
                      <a:lnTo>
                        <a:pt x="1032" y="1300"/>
                      </a:lnTo>
                      <a:lnTo>
                        <a:pt x="1026" y="1298"/>
                      </a:lnTo>
                      <a:lnTo>
                        <a:pt x="970" y="1298"/>
                      </a:lnTo>
                      <a:lnTo>
                        <a:pt x="982" y="1292"/>
                      </a:lnTo>
                      <a:lnTo>
                        <a:pt x="924" y="1282"/>
                      </a:lnTo>
                      <a:lnTo>
                        <a:pt x="916" y="1282"/>
                      </a:lnTo>
                      <a:lnTo>
                        <a:pt x="908" y="1280"/>
                      </a:lnTo>
                      <a:lnTo>
                        <a:pt x="888" y="1270"/>
                      </a:lnTo>
                      <a:lnTo>
                        <a:pt x="826" y="1234"/>
                      </a:lnTo>
                      <a:lnTo>
                        <a:pt x="820" y="1232"/>
                      </a:lnTo>
                      <a:lnTo>
                        <a:pt x="814" y="1232"/>
                      </a:lnTo>
                      <a:lnTo>
                        <a:pt x="780" y="1234"/>
                      </a:lnTo>
                      <a:lnTo>
                        <a:pt x="752" y="1236"/>
                      </a:lnTo>
                      <a:lnTo>
                        <a:pt x="726" y="1234"/>
                      </a:lnTo>
                      <a:lnTo>
                        <a:pt x="702" y="1234"/>
                      </a:lnTo>
                      <a:lnTo>
                        <a:pt x="678" y="1230"/>
                      </a:lnTo>
                      <a:lnTo>
                        <a:pt x="646" y="1224"/>
                      </a:lnTo>
                      <a:lnTo>
                        <a:pt x="642" y="1222"/>
                      </a:lnTo>
                      <a:lnTo>
                        <a:pt x="636" y="1220"/>
                      </a:lnTo>
                      <a:lnTo>
                        <a:pt x="628" y="1212"/>
                      </a:lnTo>
                      <a:lnTo>
                        <a:pt x="608" y="1194"/>
                      </a:lnTo>
                      <a:lnTo>
                        <a:pt x="590" y="1176"/>
                      </a:lnTo>
                      <a:lnTo>
                        <a:pt x="590" y="1170"/>
                      </a:lnTo>
                      <a:lnTo>
                        <a:pt x="590" y="1152"/>
                      </a:lnTo>
                      <a:lnTo>
                        <a:pt x="590" y="1122"/>
                      </a:lnTo>
                      <a:lnTo>
                        <a:pt x="588" y="1118"/>
                      </a:lnTo>
                      <a:lnTo>
                        <a:pt x="576" y="1104"/>
                      </a:lnTo>
                      <a:lnTo>
                        <a:pt x="558" y="1080"/>
                      </a:lnTo>
                      <a:lnTo>
                        <a:pt x="558" y="1078"/>
                      </a:lnTo>
                      <a:lnTo>
                        <a:pt x="560" y="1072"/>
                      </a:lnTo>
                      <a:lnTo>
                        <a:pt x="562" y="1064"/>
                      </a:lnTo>
                      <a:lnTo>
                        <a:pt x="568" y="1026"/>
                      </a:lnTo>
                      <a:lnTo>
                        <a:pt x="572" y="1006"/>
                      </a:lnTo>
                      <a:lnTo>
                        <a:pt x="574" y="988"/>
                      </a:lnTo>
                      <a:lnTo>
                        <a:pt x="574" y="932"/>
                      </a:lnTo>
                      <a:lnTo>
                        <a:pt x="606" y="950"/>
                      </a:lnTo>
                      <a:lnTo>
                        <a:pt x="668" y="990"/>
                      </a:lnTo>
                      <a:lnTo>
                        <a:pt x="702" y="1012"/>
                      </a:lnTo>
                      <a:lnTo>
                        <a:pt x="714" y="1018"/>
                      </a:lnTo>
                      <a:lnTo>
                        <a:pt x="720" y="1022"/>
                      </a:lnTo>
                      <a:lnTo>
                        <a:pt x="724" y="1020"/>
                      </a:lnTo>
                      <a:lnTo>
                        <a:pt x="726" y="1014"/>
                      </a:lnTo>
                      <a:lnTo>
                        <a:pt x="730" y="998"/>
                      </a:lnTo>
                      <a:lnTo>
                        <a:pt x="738" y="980"/>
                      </a:lnTo>
                      <a:lnTo>
                        <a:pt x="742" y="972"/>
                      </a:lnTo>
                      <a:lnTo>
                        <a:pt x="750" y="966"/>
                      </a:lnTo>
                      <a:lnTo>
                        <a:pt x="754" y="964"/>
                      </a:lnTo>
                      <a:lnTo>
                        <a:pt x="758" y="964"/>
                      </a:lnTo>
                      <a:lnTo>
                        <a:pt x="770" y="968"/>
                      </a:lnTo>
                      <a:lnTo>
                        <a:pt x="786" y="974"/>
                      </a:lnTo>
                      <a:lnTo>
                        <a:pt x="804" y="982"/>
                      </a:lnTo>
                      <a:lnTo>
                        <a:pt x="862" y="998"/>
                      </a:lnTo>
                      <a:lnTo>
                        <a:pt x="918" y="1012"/>
                      </a:lnTo>
                      <a:lnTo>
                        <a:pt x="980" y="1024"/>
                      </a:lnTo>
                      <a:lnTo>
                        <a:pt x="1050" y="1032"/>
                      </a:lnTo>
                      <a:lnTo>
                        <a:pt x="1146" y="1042"/>
                      </a:lnTo>
                      <a:lnTo>
                        <a:pt x="1184" y="1046"/>
                      </a:lnTo>
                      <a:lnTo>
                        <a:pt x="1212" y="1050"/>
                      </a:lnTo>
                      <a:lnTo>
                        <a:pt x="1234" y="1054"/>
                      </a:lnTo>
                      <a:lnTo>
                        <a:pt x="1244" y="1058"/>
                      </a:lnTo>
                      <a:lnTo>
                        <a:pt x="1254" y="1058"/>
                      </a:lnTo>
                      <a:lnTo>
                        <a:pt x="1274" y="1062"/>
                      </a:lnTo>
                      <a:lnTo>
                        <a:pt x="1282" y="1060"/>
                      </a:lnTo>
                      <a:lnTo>
                        <a:pt x="1294" y="1056"/>
                      </a:lnTo>
                      <a:lnTo>
                        <a:pt x="1328" y="1042"/>
                      </a:lnTo>
                      <a:lnTo>
                        <a:pt x="1388" y="1012"/>
                      </a:lnTo>
                      <a:lnTo>
                        <a:pt x="1402" y="994"/>
                      </a:lnTo>
                      <a:lnTo>
                        <a:pt x="1418" y="980"/>
                      </a:lnTo>
                      <a:lnTo>
                        <a:pt x="1418" y="978"/>
                      </a:lnTo>
                      <a:lnTo>
                        <a:pt x="1432" y="970"/>
                      </a:lnTo>
                      <a:lnTo>
                        <a:pt x="1446" y="966"/>
                      </a:lnTo>
                      <a:lnTo>
                        <a:pt x="1466" y="958"/>
                      </a:lnTo>
                      <a:lnTo>
                        <a:pt x="1480" y="956"/>
                      </a:lnTo>
                      <a:lnTo>
                        <a:pt x="1482" y="954"/>
                      </a:lnTo>
                      <a:lnTo>
                        <a:pt x="1498" y="950"/>
                      </a:lnTo>
                      <a:lnTo>
                        <a:pt x="1506" y="950"/>
                      </a:lnTo>
                      <a:lnTo>
                        <a:pt x="1524" y="960"/>
                      </a:lnTo>
                      <a:lnTo>
                        <a:pt x="1530" y="966"/>
                      </a:lnTo>
                      <a:lnTo>
                        <a:pt x="1538" y="968"/>
                      </a:lnTo>
                      <a:lnTo>
                        <a:pt x="1550" y="968"/>
                      </a:lnTo>
                      <a:lnTo>
                        <a:pt x="1558" y="966"/>
                      </a:lnTo>
                      <a:lnTo>
                        <a:pt x="1560" y="962"/>
                      </a:lnTo>
                      <a:lnTo>
                        <a:pt x="1560" y="956"/>
                      </a:lnTo>
                      <a:lnTo>
                        <a:pt x="1558" y="952"/>
                      </a:lnTo>
                      <a:lnTo>
                        <a:pt x="1546" y="944"/>
                      </a:lnTo>
                      <a:lnTo>
                        <a:pt x="1536" y="938"/>
                      </a:lnTo>
                      <a:lnTo>
                        <a:pt x="1530" y="934"/>
                      </a:lnTo>
                      <a:lnTo>
                        <a:pt x="1538" y="932"/>
                      </a:lnTo>
                      <a:lnTo>
                        <a:pt x="1546" y="930"/>
                      </a:lnTo>
                      <a:lnTo>
                        <a:pt x="1552" y="928"/>
                      </a:lnTo>
                      <a:lnTo>
                        <a:pt x="1554" y="926"/>
                      </a:lnTo>
                      <a:lnTo>
                        <a:pt x="1554" y="922"/>
                      </a:lnTo>
                      <a:lnTo>
                        <a:pt x="1552" y="916"/>
                      </a:lnTo>
                      <a:lnTo>
                        <a:pt x="1548" y="912"/>
                      </a:lnTo>
                      <a:lnTo>
                        <a:pt x="1544" y="910"/>
                      </a:lnTo>
                      <a:lnTo>
                        <a:pt x="1540" y="910"/>
                      </a:lnTo>
                      <a:lnTo>
                        <a:pt x="1536" y="910"/>
                      </a:lnTo>
                      <a:lnTo>
                        <a:pt x="1530" y="910"/>
                      </a:lnTo>
                      <a:lnTo>
                        <a:pt x="1528" y="910"/>
                      </a:lnTo>
                      <a:lnTo>
                        <a:pt x="1518" y="908"/>
                      </a:lnTo>
                      <a:lnTo>
                        <a:pt x="1508" y="906"/>
                      </a:lnTo>
                      <a:lnTo>
                        <a:pt x="1496" y="902"/>
                      </a:lnTo>
                      <a:lnTo>
                        <a:pt x="1486" y="900"/>
                      </a:lnTo>
                      <a:lnTo>
                        <a:pt x="1478" y="902"/>
                      </a:lnTo>
                      <a:lnTo>
                        <a:pt x="1464" y="902"/>
                      </a:lnTo>
                      <a:lnTo>
                        <a:pt x="1454" y="900"/>
                      </a:lnTo>
                      <a:lnTo>
                        <a:pt x="1444" y="900"/>
                      </a:lnTo>
                      <a:lnTo>
                        <a:pt x="1434" y="898"/>
                      </a:lnTo>
                      <a:lnTo>
                        <a:pt x="1426" y="902"/>
                      </a:lnTo>
                      <a:lnTo>
                        <a:pt x="1416" y="906"/>
                      </a:lnTo>
                      <a:lnTo>
                        <a:pt x="1406" y="910"/>
                      </a:lnTo>
                      <a:lnTo>
                        <a:pt x="1396" y="912"/>
                      </a:lnTo>
                      <a:lnTo>
                        <a:pt x="1394" y="912"/>
                      </a:lnTo>
                      <a:lnTo>
                        <a:pt x="1404" y="898"/>
                      </a:lnTo>
                      <a:lnTo>
                        <a:pt x="1412" y="886"/>
                      </a:lnTo>
                      <a:lnTo>
                        <a:pt x="1414" y="880"/>
                      </a:lnTo>
                      <a:lnTo>
                        <a:pt x="1418" y="872"/>
                      </a:lnTo>
                      <a:lnTo>
                        <a:pt x="1420" y="872"/>
                      </a:lnTo>
                      <a:lnTo>
                        <a:pt x="1426" y="860"/>
                      </a:lnTo>
                      <a:lnTo>
                        <a:pt x="1434" y="852"/>
                      </a:lnTo>
                      <a:lnTo>
                        <a:pt x="1442" y="846"/>
                      </a:lnTo>
                      <a:lnTo>
                        <a:pt x="1450" y="840"/>
                      </a:lnTo>
                      <a:lnTo>
                        <a:pt x="1462" y="838"/>
                      </a:lnTo>
                      <a:lnTo>
                        <a:pt x="1466" y="836"/>
                      </a:lnTo>
                      <a:lnTo>
                        <a:pt x="1474" y="830"/>
                      </a:lnTo>
                      <a:lnTo>
                        <a:pt x="1484" y="826"/>
                      </a:lnTo>
                      <a:lnTo>
                        <a:pt x="1492" y="824"/>
                      </a:lnTo>
                      <a:lnTo>
                        <a:pt x="1506" y="830"/>
                      </a:lnTo>
                      <a:lnTo>
                        <a:pt x="1514" y="832"/>
                      </a:lnTo>
                      <a:lnTo>
                        <a:pt x="1520" y="834"/>
                      </a:lnTo>
                      <a:lnTo>
                        <a:pt x="1528" y="832"/>
                      </a:lnTo>
                      <a:lnTo>
                        <a:pt x="1534" y="830"/>
                      </a:lnTo>
                      <a:lnTo>
                        <a:pt x="1536" y="824"/>
                      </a:lnTo>
                      <a:lnTo>
                        <a:pt x="1536" y="820"/>
                      </a:lnTo>
                      <a:lnTo>
                        <a:pt x="1532" y="818"/>
                      </a:lnTo>
                      <a:lnTo>
                        <a:pt x="1522" y="812"/>
                      </a:lnTo>
                      <a:lnTo>
                        <a:pt x="1514" y="810"/>
                      </a:lnTo>
                      <a:lnTo>
                        <a:pt x="1508" y="808"/>
                      </a:lnTo>
                      <a:lnTo>
                        <a:pt x="1514" y="806"/>
                      </a:lnTo>
                      <a:lnTo>
                        <a:pt x="1520" y="802"/>
                      </a:lnTo>
                      <a:lnTo>
                        <a:pt x="1524" y="800"/>
                      </a:lnTo>
                      <a:lnTo>
                        <a:pt x="1526" y="798"/>
                      </a:lnTo>
                      <a:lnTo>
                        <a:pt x="1526" y="794"/>
                      </a:lnTo>
                      <a:lnTo>
                        <a:pt x="1524" y="790"/>
                      </a:lnTo>
                      <a:lnTo>
                        <a:pt x="1518" y="788"/>
                      </a:lnTo>
                      <a:lnTo>
                        <a:pt x="1514" y="786"/>
                      </a:lnTo>
                      <a:lnTo>
                        <a:pt x="1512" y="786"/>
                      </a:lnTo>
                      <a:lnTo>
                        <a:pt x="1508" y="788"/>
                      </a:lnTo>
                      <a:lnTo>
                        <a:pt x="1506" y="790"/>
                      </a:lnTo>
                      <a:lnTo>
                        <a:pt x="1502" y="790"/>
                      </a:lnTo>
                      <a:lnTo>
                        <a:pt x="1496" y="788"/>
                      </a:lnTo>
                      <a:lnTo>
                        <a:pt x="1486" y="788"/>
                      </a:lnTo>
                      <a:lnTo>
                        <a:pt x="1476" y="788"/>
                      </a:lnTo>
                      <a:lnTo>
                        <a:pt x="1468" y="788"/>
                      </a:lnTo>
                      <a:lnTo>
                        <a:pt x="1462" y="790"/>
                      </a:lnTo>
                      <a:lnTo>
                        <a:pt x="1452" y="794"/>
                      </a:lnTo>
                      <a:lnTo>
                        <a:pt x="1442" y="792"/>
                      </a:lnTo>
                      <a:lnTo>
                        <a:pt x="1434" y="794"/>
                      </a:lnTo>
                      <a:lnTo>
                        <a:pt x="1428" y="794"/>
                      </a:lnTo>
                      <a:lnTo>
                        <a:pt x="1420" y="798"/>
                      </a:lnTo>
                      <a:lnTo>
                        <a:pt x="1414" y="802"/>
                      </a:lnTo>
                      <a:lnTo>
                        <a:pt x="1406" y="808"/>
                      </a:lnTo>
                      <a:lnTo>
                        <a:pt x="1400" y="810"/>
                      </a:lnTo>
                      <a:lnTo>
                        <a:pt x="1378" y="814"/>
                      </a:lnTo>
                      <a:lnTo>
                        <a:pt x="1364" y="820"/>
                      </a:lnTo>
                      <a:lnTo>
                        <a:pt x="1360" y="824"/>
                      </a:lnTo>
                      <a:lnTo>
                        <a:pt x="1354" y="828"/>
                      </a:lnTo>
                      <a:lnTo>
                        <a:pt x="1344" y="838"/>
                      </a:lnTo>
                      <a:lnTo>
                        <a:pt x="1332" y="850"/>
                      </a:lnTo>
                      <a:lnTo>
                        <a:pt x="1310" y="868"/>
                      </a:lnTo>
                      <a:lnTo>
                        <a:pt x="1302" y="878"/>
                      </a:lnTo>
                      <a:lnTo>
                        <a:pt x="1298" y="882"/>
                      </a:lnTo>
                      <a:lnTo>
                        <a:pt x="1294" y="882"/>
                      </a:lnTo>
                      <a:lnTo>
                        <a:pt x="1284" y="884"/>
                      </a:lnTo>
                      <a:lnTo>
                        <a:pt x="1280" y="886"/>
                      </a:lnTo>
                      <a:lnTo>
                        <a:pt x="1242" y="880"/>
                      </a:lnTo>
                      <a:lnTo>
                        <a:pt x="1156" y="870"/>
                      </a:lnTo>
                      <a:lnTo>
                        <a:pt x="1110" y="862"/>
                      </a:lnTo>
                      <a:lnTo>
                        <a:pt x="1070" y="852"/>
                      </a:lnTo>
                      <a:lnTo>
                        <a:pt x="996" y="832"/>
                      </a:lnTo>
                      <a:lnTo>
                        <a:pt x="974" y="828"/>
                      </a:lnTo>
                      <a:lnTo>
                        <a:pt x="954" y="826"/>
                      </a:lnTo>
                      <a:lnTo>
                        <a:pt x="918" y="824"/>
                      </a:lnTo>
                      <a:lnTo>
                        <a:pt x="894" y="826"/>
                      </a:lnTo>
                      <a:lnTo>
                        <a:pt x="884" y="826"/>
                      </a:lnTo>
                      <a:lnTo>
                        <a:pt x="882" y="824"/>
                      </a:lnTo>
                      <a:lnTo>
                        <a:pt x="878" y="822"/>
                      </a:lnTo>
                      <a:lnTo>
                        <a:pt x="846" y="822"/>
                      </a:lnTo>
                      <a:lnTo>
                        <a:pt x="840" y="818"/>
                      </a:lnTo>
                      <a:lnTo>
                        <a:pt x="834" y="816"/>
                      </a:lnTo>
                      <a:lnTo>
                        <a:pt x="830" y="814"/>
                      </a:lnTo>
                      <a:lnTo>
                        <a:pt x="816" y="812"/>
                      </a:lnTo>
                      <a:lnTo>
                        <a:pt x="858" y="718"/>
                      </a:lnTo>
                      <a:lnTo>
                        <a:pt x="848" y="710"/>
                      </a:lnTo>
                      <a:lnTo>
                        <a:pt x="826" y="698"/>
                      </a:lnTo>
                      <a:lnTo>
                        <a:pt x="790" y="678"/>
                      </a:lnTo>
                      <a:lnTo>
                        <a:pt x="658" y="600"/>
                      </a:lnTo>
                      <a:lnTo>
                        <a:pt x="606" y="570"/>
                      </a:lnTo>
                      <a:lnTo>
                        <a:pt x="590" y="560"/>
                      </a:lnTo>
                      <a:lnTo>
                        <a:pt x="586" y="558"/>
                      </a:lnTo>
                      <a:lnTo>
                        <a:pt x="586" y="550"/>
                      </a:lnTo>
                      <a:lnTo>
                        <a:pt x="588" y="544"/>
                      </a:lnTo>
                      <a:lnTo>
                        <a:pt x="588" y="542"/>
                      </a:lnTo>
                      <a:lnTo>
                        <a:pt x="584" y="540"/>
                      </a:lnTo>
                      <a:lnTo>
                        <a:pt x="580" y="538"/>
                      </a:lnTo>
                      <a:lnTo>
                        <a:pt x="564" y="530"/>
                      </a:lnTo>
                      <a:lnTo>
                        <a:pt x="560" y="526"/>
                      </a:lnTo>
                      <a:lnTo>
                        <a:pt x="562" y="522"/>
                      </a:lnTo>
                      <a:lnTo>
                        <a:pt x="566" y="510"/>
                      </a:lnTo>
                      <a:lnTo>
                        <a:pt x="570" y="508"/>
                      </a:lnTo>
                      <a:lnTo>
                        <a:pt x="576" y="506"/>
                      </a:lnTo>
                      <a:lnTo>
                        <a:pt x="588" y="506"/>
                      </a:lnTo>
                      <a:lnTo>
                        <a:pt x="600" y="508"/>
                      </a:lnTo>
                      <a:lnTo>
                        <a:pt x="612" y="510"/>
                      </a:lnTo>
                      <a:lnTo>
                        <a:pt x="624" y="512"/>
                      </a:lnTo>
                      <a:lnTo>
                        <a:pt x="648" y="510"/>
                      </a:lnTo>
                      <a:lnTo>
                        <a:pt x="656" y="510"/>
                      </a:lnTo>
                      <a:lnTo>
                        <a:pt x="660" y="508"/>
                      </a:lnTo>
                      <a:lnTo>
                        <a:pt x="666" y="504"/>
                      </a:lnTo>
                      <a:lnTo>
                        <a:pt x="670" y="498"/>
                      </a:lnTo>
                      <a:lnTo>
                        <a:pt x="674" y="492"/>
                      </a:lnTo>
                      <a:lnTo>
                        <a:pt x="674" y="486"/>
                      </a:lnTo>
                      <a:lnTo>
                        <a:pt x="674" y="474"/>
                      </a:lnTo>
                      <a:lnTo>
                        <a:pt x="676" y="464"/>
                      </a:lnTo>
                      <a:lnTo>
                        <a:pt x="678" y="458"/>
                      </a:lnTo>
                      <a:lnTo>
                        <a:pt x="682" y="450"/>
                      </a:lnTo>
                      <a:lnTo>
                        <a:pt x="686" y="446"/>
                      </a:lnTo>
                      <a:lnTo>
                        <a:pt x="690" y="442"/>
                      </a:lnTo>
                      <a:lnTo>
                        <a:pt x="692" y="436"/>
                      </a:lnTo>
                      <a:lnTo>
                        <a:pt x="692" y="430"/>
                      </a:lnTo>
                      <a:lnTo>
                        <a:pt x="694" y="420"/>
                      </a:lnTo>
                      <a:lnTo>
                        <a:pt x="696" y="414"/>
                      </a:lnTo>
                      <a:lnTo>
                        <a:pt x="700" y="406"/>
                      </a:lnTo>
                      <a:lnTo>
                        <a:pt x="700" y="400"/>
                      </a:lnTo>
                      <a:lnTo>
                        <a:pt x="700" y="394"/>
                      </a:lnTo>
                      <a:lnTo>
                        <a:pt x="702" y="392"/>
                      </a:lnTo>
                      <a:lnTo>
                        <a:pt x="704" y="390"/>
                      </a:lnTo>
                      <a:lnTo>
                        <a:pt x="710" y="388"/>
                      </a:lnTo>
                      <a:lnTo>
                        <a:pt x="716" y="388"/>
                      </a:lnTo>
                      <a:lnTo>
                        <a:pt x="722" y="386"/>
                      </a:lnTo>
                      <a:lnTo>
                        <a:pt x="728" y="382"/>
                      </a:lnTo>
                      <a:lnTo>
                        <a:pt x="730" y="376"/>
                      </a:lnTo>
                      <a:lnTo>
                        <a:pt x="728" y="364"/>
                      </a:lnTo>
                      <a:lnTo>
                        <a:pt x="726" y="350"/>
                      </a:lnTo>
                      <a:lnTo>
                        <a:pt x="726" y="344"/>
                      </a:lnTo>
                      <a:lnTo>
                        <a:pt x="722" y="338"/>
                      </a:lnTo>
                      <a:lnTo>
                        <a:pt x="716" y="324"/>
                      </a:lnTo>
                      <a:lnTo>
                        <a:pt x="716" y="318"/>
                      </a:lnTo>
                      <a:lnTo>
                        <a:pt x="714" y="312"/>
                      </a:lnTo>
                      <a:lnTo>
                        <a:pt x="716" y="300"/>
                      </a:lnTo>
                      <a:lnTo>
                        <a:pt x="716" y="296"/>
                      </a:lnTo>
                      <a:lnTo>
                        <a:pt x="718" y="290"/>
                      </a:lnTo>
                      <a:lnTo>
                        <a:pt x="722" y="284"/>
                      </a:lnTo>
                      <a:lnTo>
                        <a:pt x="722" y="278"/>
                      </a:lnTo>
                      <a:lnTo>
                        <a:pt x="722" y="266"/>
                      </a:lnTo>
                      <a:lnTo>
                        <a:pt x="720" y="254"/>
                      </a:lnTo>
                      <a:lnTo>
                        <a:pt x="718" y="240"/>
                      </a:lnTo>
                      <a:lnTo>
                        <a:pt x="716" y="228"/>
                      </a:lnTo>
                      <a:lnTo>
                        <a:pt x="712" y="214"/>
                      </a:lnTo>
                      <a:lnTo>
                        <a:pt x="712" y="208"/>
                      </a:lnTo>
                      <a:lnTo>
                        <a:pt x="714" y="202"/>
                      </a:lnTo>
                      <a:lnTo>
                        <a:pt x="716" y="196"/>
                      </a:lnTo>
                      <a:lnTo>
                        <a:pt x="718" y="192"/>
                      </a:lnTo>
                      <a:lnTo>
                        <a:pt x="724" y="188"/>
                      </a:lnTo>
                      <a:lnTo>
                        <a:pt x="726" y="186"/>
                      </a:lnTo>
                      <a:lnTo>
                        <a:pt x="728" y="184"/>
                      </a:lnTo>
                      <a:lnTo>
                        <a:pt x="726" y="176"/>
                      </a:lnTo>
                      <a:lnTo>
                        <a:pt x="726" y="166"/>
                      </a:lnTo>
                      <a:lnTo>
                        <a:pt x="824" y="158"/>
                      </a:lnTo>
                      <a:lnTo>
                        <a:pt x="824" y="130"/>
                      </a:lnTo>
                      <a:lnTo>
                        <a:pt x="726" y="146"/>
                      </a:lnTo>
                      <a:lnTo>
                        <a:pt x="712" y="104"/>
                      </a:lnTo>
                      <a:lnTo>
                        <a:pt x="700" y="70"/>
                      </a:lnTo>
                      <a:lnTo>
                        <a:pt x="692" y="58"/>
                      </a:lnTo>
                      <a:lnTo>
                        <a:pt x="684" y="48"/>
                      </a:lnTo>
                      <a:lnTo>
                        <a:pt x="674" y="40"/>
                      </a:lnTo>
                      <a:lnTo>
                        <a:pt x="658" y="28"/>
                      </a:lnTo>
                      <a:lnTo>
                        <a:pt x="636" y="18"/>
                      </a:lnTo>
                      <a:lnTo>
                        <a:pt x="608" y="8"/>
                      </a:lnTo>
                      <a:lnTo>
                        <a:pt x="576" y="2"/>
                      </a:lnTo>
                      <a:lnTo>
                        <a:pt x="558" y="0"/>
                      </a:lnTo>
                      <a:lnTo>
                        <a:pt x="538" y="0"/>
                      </a:lnTo>
                      <a:lnTo>
                        <a:pt x="518" y="0"/>
                      </a:lnTo>
                      <a:lnTo>
                        <a:pt x="496" y="4"/>
                      </a:lnTo>
                      <a:lnTo>
                        <a:pt x="474" y="8"/>
                      </a:lnTo>
                      <a:lnTo>
                        <a:pt x="450" y="14"/>
                      </a:lnTo>
                      <a:lnTo>
                        <a:pt x="432" y="26"/>
                      </a:lnTo>
                      <a:lnTo>
                        <a:pt x="416" y="38"/>
                      </a:lnTo>
                      <a:lnTo>
                        <a:pt x="398" y="58"/>
                      </a:lnTo>
                      <a:lnTo>
                        <a:pt x="390" y="70"/>
                      </a:lnTo>
                      <a:lnTo>
                        <a:pt x="382" y="84"/>
                      </a:lnTo>
                      <a:lnTo>
                        <a:pt x="374" y="98"/>
                      </a:lnTo>
                      <a:lnTo>
                        <a:pt x="368" y="114"/>
                      </a:lnTo>
                      <a:lnTo>
                        <a:pt x="364" y="132"/>
                      </a:lnTo>
                      <a:lnTo>
                        <a:pt x="362" y="152"/>
                      </a:lnTo>
                      <a:lnTo>
                        <a:pt x="364" y="174"/>
                      </a:lnTo>
                      <a:lnTo>
                        <a:pt x="368" y="196"/>
                      </a:lnTo>
                      <a:lnTo>
                        <a:pt x="372" y="196"/>
                      </a:lnTo>
                      <a:lnTo>
                        <a:pt x="368" y="236"/>
                      </a:lnTo>
                      <a:lnTo>
                        <a:pt x="366" y="248"/>
                      </a:lnTo>
                      <a:lnTo>
                        <a:pt x="368" y="260"/>
                      </a:lnTo>
                      <a:lnTo>
                        <a:pt x="370" y="282"/>
                      </a:lnTo>
                      <a:lnTo>
                        <a:pt x="372" y="288"/>
                      </a:lnTo>
                      <a:lnTo>
                        <a:pt x="374" y="296"/>
                      </a:lnTo>
                      <a:lnTo>
                        <a:pt x="384" y="320"/>
                      </a:lnTo>
                      <a:lnTo>
                        <a:pt x="388" y="328"/>
                      </a:lnTo>
                      <a:lnTo>
                        <a:pt x="388" y="338"/>
                      </a:lnTo>
                      <a:lnTo>
                        <a:pt x="388" y="358"/>
                      </a:lnTo>
                      <a:lnTo>
                        <a:pt x="388" y="368"/>
                      </a:lnTo>
                      <a:lnTo>
                        <a:pt x="388" y="374"/>
                      </a:lnTo>
                      <a:lnTo>
                        <a:pt x="388" y="378"/>
                      </a:lnTo>
                      <a:lnTo>
                        <a:pt x="384" y="390"/>
                      </a:lnTo>
                      <a:lnTo>
                        <a:pt x="384" y="400"/>
                      </a:lnTo>
                      <a:lnTo>
                        <a:pt x="384" y="418"/>
                      </a:lnTo>
                      <a:lnTo>
                        <a:pt x="386" y="428"/>
                      </a:lnTo>
                      <a:lnTo>
                        <a:pt x="390" y="438"/>
                      </a:lnTo>
                      <a:lnTo>
                        <a:pt x="380" y="442"/>
                      </a:lnTo>
                      <a:lnTo>
                        <a:pt x="374" y="444"/>
                      </a:lnTo>
                      <a:lnTo>
                        <a:pt x="368" y="446"/>
                      </a:lnTo>
                      <a:lnTo>
                        <a:pt x="354" y="444"/>
                      </a:lnTo>
                      <a:lnTo>
                        <a:pt x="340" y="446"/>
                      </a:lnTo>
                      <a:lnTo>
                        <a:pt x="334" y="474"/>
                      </a:lnTo>
                      <a:lnTo>
                        <a:pt x="330" y="484"/>
                      </a:lnTo>
                      <a:lnTo>
                        <a:pt x="330" y="494"/>
                      </a:lnTo>
                      <a:lnTo>
                        <a:pt x="334" y="526"/>
                      </a:lnTo>
                      <a:lnTo>
                        <a:pt x="334" y="536"/>
                      </a:lnTo>
                      <a:lnTo>
                        <a:pt x="334" y="540"/>
                      </a:lnTo>
                      <a:lnTo>
                        <a:pt x="334" y="542"/>
                      </a:lnTo>
                      <a:lnTo>
                        <a:pt x="284" y="588"/>
                      </a:lnTo>
                      <a:lnTo>
                        <a:pt x="278" y="594"/>
                      </a:lnTo>
                      <a:lnTo>
                        <a:pt x="270" y="600"/>
                      </a:lnTo>
                      <a:lnTo>
                        <a:pt x="246" y="614"/>
                      </a:lnTo>
                      <a:lnTo>
                        <a:pt x="206" y="636"/>
                      </a:lnTo>
                      <a:lnTo>
                        <a:pt x="172" y="656"/>
                      </a:lnTo>
                      <a:lnTo>
                        <a:pt x="164" y="660"/>
                      </a:lnTo>
                      <a:lnTo>
                        <a:pt x="158" y="664"/>
                      </a:lnTo>
                      <a:lnTo>
                        <a:pt x="126" y="704"/>
                      </a:lnTo>
                      <a:lnTo>
                        <a:pt x="102" y="730"/>
                      </a:lnTo>
                      <a:lnTo>
                        <a:pt x="98" y="738"/>
                      </a:lnTo>
                      <a:lnTo>
                        <a:pt x="96" y="748"/>
                      </a:lnTo>
                      <a:lnTo>
                        <a:pt x="86" y="772"/>
                      </a:lnTo>
                      <a:lnTo>
                        <a:pt x="78" y="796"/>
                      </a:lnTo>
                      <a:lnTo>
                        <a:pt x="68" y="816"/>
                      </a:lnTo>
                      <a:lnTo>
                        <a:pt x="60" y="836"/>
                      </a:lnTo>
                      <a:lnTo>
                        <a:pt x="44" y="898"/>
                      </a:lnTo>
                      <a:lnTo>
                        <a:pt x="24" y="966"/>
                      </a:lnTo>
                      <a:lnTo>
                        <a:pt x="22" y="976"/>
                      </a:lnTo>
                      <a:lnTo>
                        <a:pt x="20" y="988"/>
                      </a:lnTo>
                      <a:lnTo>
                        <a:pt x="10" y="1126"/>
                      </a:lnTo>
                      <a:lnTo>
                        <a:pt x="8" y="1174"/>
                      </a:lnTo>
                      <a:lnTo>
                        <a:pt x="2" y="1220"/>
                      </a:lnTo>
                      <a:lnTo>
                        <a:pt x="0" y="1240"/>
                      </a:lnTo>
                      <a:lnTo>
                        <a:pt x="0" y="1260"/>
                      </a:lnTo>
                      <a:lnTo>
                        <a:pt x="4" y="1326"/>
                      </a:lnTo>
                      <a:lnTo>
                        <a:pt x="4" y="1352"/>
                      </a:lnTo>
                      <a:lnTo>
                        <a:pt x="4" y="1378"/>
                      </a:lnTo>
                      <a:lnTo>
                        <a:pt x="6" y="1404"/>
                      </a:lnTo>
                      <a:lnTo>
                        <a:pt x="8" y="1432"/>
                      </a:lnTo>
                      <a:lnTo>
                        <a:pt x="10" y="1456"/>
                      </a:lnTo>
                      <a:lnTo>
                        <a:pt x="10" y="1482"/>
                      </a:lnTo>
                      <a:lnTo>
                        <a:pt x="10" y="1508"/>
                      </a:lnTo>
                      <a:lnTo>
                        <a:pt x="14" y="1536"/>
                      </a:lnTo>
                      <a:lnTo>
                        <a:pt x="18" y="1548"/>
                      </a:lnTo>
                      <a:lnTo>
                        <a:pt x="24" y="1560"/>
                      </a:lnTo>
                      <a:lnTo>
                        <a:pt x="38" y="1582"/>
                      </a:lnTo>
                      <a:lnTo>
                        <a:pt x="50" y="1604"/>
                      </a:lnTo>
                      <a:lnTo>
                        <a:pt x="62" y="1628"/>
                      </a:lnTo>
                      <a:lnTo>
                        <a:pt x="74" y="1648"/>
                      </a:lnTo>
                      <a:lnTo>
                        <a:pt x="90" y="1666"/>
                      </a:lnTo>
                      <a:lnTo>
                        <a:pt x="108" y="1690"/>
                      </a:lnTo>
                      <a:lnTo>
                        <a:pt x="114" y="1696"/>
                      </a:lnTo>
                      <a:lnTo>
                        <a:pt x="120" y="1700"/>
                      </a:lnTo>
                      <a:lnTo>
                        <a:pt x="216" y="1752"/>
                      </a:lnTo>
                      <a:lnTo>
                        <a:pt x="238" y="1762"/>
                      </a:lnTo>
                      <a:lnTo>
                        <a:pt x="260" y="1774"/>
                      </a:lnTo>
                      <a:lnTo>
                        <a:pt x="304" y="1790"/>
                      </a:lnTo>
                      <a:lnTo>
                        <a:pt x="424" y="1836"/>
                      </a:lnTo>
                      <a:lnTo>
                        <a:pt x="430" y="1838"/>
                      </a:lnTo>
                      <a:lnTo>
                        <a:pt x="458" y="1838"/>
                      </a:lnTo>
                      <a:lnTo>
                        <a:pt x="532" y="1842"/>
                      </a:lnTo>
                      <a:lnTo>
                        <a:pt x="550" y="1842"/>
                      </a:lnTo>
                      <a:lnTo>
                        <a:pt x="568" y="1846"/>
                      </a:lnTo>
                      <a:lnTo>
                        <a:pt x="594" y="1848"/>
                      </a:lnTo>
                      <a:lnTo>
                        <a:pt x="620" y="1854"/>
                      </a:lnTo>
                      <a:lnTo>
                        <a:pt x="654" y="1864"/>
                      </a:lnTo>
                      <a:lnTo>
                        <a:pt x="662" y="1868"/>
                      </a:lnTo>
                      <a:lnTo>
                        <a:pt x="672" y="1870"/>
                      </a:lnTo>
                      <a:lnTo>
                        <a:pt x="736" y="1874"/>
                      </a:lnTo>
                      <a:lnTo>
                        <a:pt x="748" y="1874"/>
                      </a:lnTo>
                      <a:lnTo>
                        <a:pt x="760" y="1872"/>
                      </a:lnTo>
                      <a:lnTo>
                        <a:pt x="782" y="1864"/>
                      </a:lnTo>
                      <a:lnTo>
                        <a:pt x="838" y="1850"/>
                      </a:lnTo>
                      <a:lnTo>
                        <a:pt x="854" y="1846"/>
                      </a:lnTo>
                      <a:lnTo>
                        <a:pt x="866" y="1840"/>
                      </a:lnTo>
                      <a:lnTo>
                        <a:pt x="880" y="1838"/>
                      </a:lnTo>
                      <a:lnTo>
                        <a:pt x="912" y="1832"/>
                      </a:lnTo>
                      <a:lnTo>
                        <a:pt x="922" y="1830"/>
                      </a:lnTo>
                      <a:lnTo>
                        <a:pt x="934" y="1826"/>
                      </a:lnTo>
                      <a:lnTo>
                        <a:pt x="942" y="1824"/>
                      </a:lnTo>
                      <a:lnTo>
                        <a:pt x="952" y="1822"/>
                      </a:lnTo>
                      <a:lnTo>
                        <a:pt x="984" y="1822"/>
                      </a:lnTo>
                      <a:lnTo>
                        <a:pt x="1038" y="1822"/>
                      </a:lnTo>
                      <a:lnTo>
                        <a:pt x="1044" y="1822"/>
                      </a:lnTo>
                      <a:lnTo>
                        <a:pt x="1050" y="1822"/>
                      </a:lnTo>
                      <a:lnTo>
                        <a:pt x="1054" y="1836"/>
                      </a:lnTo>
                      <a:lnTo>
                        <a:pt x="1058" y="1846"/>
                      </a:lnTo>
                      <a:lnTo>
                        <a:pt x="1060" y="1852"/>
                      </a:lnTo>
                      <a:lnTo>
                        <a:pt x="1060" y="1858"/>
                      </a:lnTo>
                      <a:lnTo>
                        <a:pt x="1050" y="1890"/>
                      </a:lnTo>
                      <a:lnTo>
                        <a:pt x="1050" y="1894"/>
                      </a:lnTo>
                      <a:lnTo>
                        <a:pt x="1050" y="1896"/>
                      </a:lnTo>
                      <a:lnTo>
                        <a:pt x="1058" y="1908"/>
                      </a:lnTo>
                      <a:lnTo>
                        <a:pt x="1068" y="1918"/>
                      </a:lnTo>
                      <a:lnTo>
                        <a:pt x="1076" y="1928"/>
                      </a:lnTo>
                      <a:lnTo>
                        <a:pt x="1092" y="1952"/>
                      </a:lnTo>
                      <a:lnTo>
                        <a:pt x="1098" y="1962"/>
                      </a:lnTo>
                      <a:lnTo>
                        <a:pt x="1102" y="1972"/>
                      </a:lnTo>
                      <a:lnTo>
                        <a:pt x="1114" y="2002"/>
                      </a:lnTo>
                      <a:lnTo>
                        <a:pt x="1122" y="2022"/>
                      </a:lnTo>
                      <a:lnTo>
                        <a:pt x="1126" y="2044"/>
                      </a:lnTo>
                      <a:lnTo>
                        <a:pt x="1134" y="2064"/>
                      </a:lnTo>
                      <a:lnTo>
                        <a:pt x="1142" y="2086"/>
                      </a:lnTo>
                      <a:lnTo>
                        <a:pt x="1198" y="2198"/>
                      </a:lnTo>
                      <a:lnTo>
                        <a:pt x="1218" y="2244"/>
                      </a:lnTo>
                      <a:lnTo>
                        <a:pt x="1220" y="2254"/>
                      </a:lnTo>
                      <a:lnTo>
                        <a:pt x="1222" y="2262"/>
                      </a:lnTo>
                      <a:lnTo>
                        <a:pt x="1226" y="2296"/>
                      </a:lnTo>
                      <a:lnTo>
                        <a:pt x="1226" y="2300"/>
                      </a:lnTo>
                      <a:lnTo>
                        <a:pt x="1230" y="2306"/>
                      </a:lnTo>
                      <a:lnTo>
                        <a:pt x="1236" y="2318"/>
                      </a:lnTo>
                      <a:lnTo>
                        <a:pt x="1246" y="2334"/>
                      </a:lnTo>
                      <a:lnTo>
                        <a:pt x="1268" y="2364"/>
                      </a:lnTo>
                      <a:lnTo>
                        <a:pt x="1274" y="2370"/>
                      </a:lnTo>
                      <a:lnTo>
                        <a:pt x="1282" y="2370"/>
                      </a:lnTo>
                      <a:lnTo>
                        <a:pt x="1340" y="2366"/>
                      </a:lnTo>
                      <a:lnTo>
                        <a:pt x="1344" y="2366"/>
                      </a:lnTo>
                      <a:lnTo>
                        <a:pt x="1348" y="2366"/>
                      </a:lnTo>
                      <a:lnTo>
                        <a:pt x="1352" y="2384"/>
                      </a:lnTo>
                      <a:lnTo>
                        <a:pt x="1352" y="2388"/>
                      </a:lnTo>
                      <a:lnTo>
                        <a:pt x="1354" y="2392"/>
                      </a:lnTo>
                      <a:lnTo>
                        <a:pt x="1364" y="2396"/>
                      </a:lnTo>
                      <a:lnTo>
                        <a:pt x="1388" y="2406"/>
                      </a:lnTo>
                      <a:lnTo>
                        <a:pt x="1400" y="2412"/>
                      </a:lnTo>
                      <a:lnTo>
                        <a:pt x="1414" y="2414"/>
                      </a:lnTo>
                      <a:lnTo>
                        <a:pt x="1446" y="2422"/>
                      </a:lnTo>
                      <a:lnTo>
                        <a:pt x="1452" y="2422"/>
                      </a:lnTo>
                      <a:lnTo>
                        <a:pt x="1458" y="2420"/>
                      </a:lnTo>
                      <a:lnTo>
                        <a:pt x="1468" y="2416"/>
                      </a:lnTo>
                      <a:lnTo>
                        <a:pt x="1478" y="2410"/>
                      </a:lnTo>
                      <a:lnTo>
                        <a:pt x="1488" y="2408"/>
                      </a:lnTo>
                      <a:lnTo>
                        <a:pt x="1510" y="2408"/>
                      </a:lnTo>
                      <a:lnTo>
                        <a:pt x="1584" y="2406"/>
                      </a:lnTo>
                      <a:lnTo>
                        <a:pt x="1604" y="2406"/>
                      </a:lnTo>
                      <a:lnTo>
                        <a:pt x="1608" y="2404"/>
                      </a:lnTo>
                      <a:lnTo>
                        <a:pt x="1612" y="2400"/>
                      </a:lnTo>
                      <a:lnTo>
                        <a:pt x="1618" y="2392"/>
                      </a:lnTo>
                      <a:lnTo>
                        <a:pt x="1636" y="2370"/>
                      </a:lnTo>
                      <a:lnTo>
                        <a:pt x="1640" y="2368"/>
                      </a:lnTo>
                      <a:lnTo>
                        <a:pt x="1644" y="2366"/>
                      </a:lnTo>
                      <a:lnTo>
                        <a:pt x="1660" y="2356"/>
                      </a:lnTo>
                      <a:lnTo>
                        <a:pt x="1678" y="2342"/>
                      </a:lnTo>
                      <a:lnTo>
                        <a:pt x="1694" y="2326"/>
                      </a:lnTo>
                      <a:lnTo>
                        <a:pt x="1706" y="2312"/>
                      </a:lnTo>
                      <a:lnTo>
                        <a:pt x="1708" y="2310"/>
                      </a:lnTo>
                      <a:lnTo>
                        <a:pt x="1712" y="2306"/>
                      </a:lnTo>
                      <a:lnTo>
                        <a:pt x="1714" y="2294"/>
                      </a:lnTo>
                      <a:lnTo>
                        <a:pt x="1716" y="2288"/>
                      </a:lnTo>
                      <a:lnTo>
                        <a:pt x="1714" y="2282"/>
                      </a:lnTo>
                      <a:close/>
                      <a:moveTo>
                        <a:pt x="1292" y="948"/>
                      </a:moveTo>
                      <a:lnTo>
                        <a:pt x="1292" y="948"/>
                      </a:lnTo>
                      <a:lnTo>
                        <a:pt x="1298" y="948"/>
                      </a:lnTo>
                      <a:lnTo>
                        <a:pt x="1274" y="962"/>
                      </a:lnTo>
                      <a:lnTo>
                        <a:pt x="1260" y="972"/>
                      </a:lnTo>
                      <a:lnTo>
                        <a:pt x="1256" y="976"/>
                      </a:lnTo>
                      <a:lnTo>
                        <a:pt x="1250" y="976"/>
                      </a:lnTo>
                      <a:lnTo>
                        <a:pt x="1240" y="974"/>
                      </a:lnTo>
                      <a:lnTo>
                        <a:pt x="1232" y="976"/>
                      </a:lnTo>
                      <a:lnTo>
                        <a:pt x="1172" y="956"/>
                      </a:lnTo>
                      <a:lnTo>
                        <a:pt x="1252" y="948"/>
                      </a:lnTo>
                      <a:lnTo>
                        <a:pt x="1274" y="946"/>
                      </a:lnTo>
                      <a:lnTo>
                        <a:pt x="1292" y="94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xmlns="" id="{D5AABAED-A396-4613-94F8-F51340B4AC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4878" cy="4798"/>
                </a:xfrm>
                <a:custGeom>
                  <a:avLst/>
                  <a:gdLst>
                    <a:gd name="T0" fmla="*/ 0 w 4878"/>
                    <a:gd name="T1" fmla="*/ 0 h 4798"/>
                    <a:gd name="T2" fmla="*/ 4878 w 4878"/>
                    <a:gd name="T3" fmla="*/ 4798 h 4798"/>
                  </a:gdLst>
                  <a:ahLst/>
                  <a:cxnLst>
                    <a:cxn ang="0">
                      <a:pos x="3234" y="382"/>
                    </a:cxn>
                    <a:cxn ang="0">
                      <a:pos x="2832" y="108"/>
                    </a:cxn>
                    <a:cxn ang="0">
                      <a:pos x="2722" y="210"/>
                    </a:cxn>
                    <a:cxn ang="0">
                      <a:pos x="2806" y="678"/>
                    </a:cxn>
                    <a:cxn ang="0">
                      <a:pos x="2824" y="2508"/>
                    </a:cxn>
                    <a:cxn ang="0">
                      <a:pos x="2480" y="838"/>
                    </a:cxn>
                    <a:cxn ang="0">
                      <a:pos x="2430" y="80"/>
                    </a:cxn>
                    <a:cxn ang="0">
                      <a:pos x="2036" y="0"/>
                    </a:cxn>
                    <a:cxn ang="0">
                      <a:pos x="962" y="16"/>
                    </a:cxn>
                    <a:cxn ang="0">
                      <a:pos x="208" y="100"/>
                    </a:cxn>
                    <a:cxn ang="0">
                      <a:pos x="56" y="340"/>
                    </a:cxn>
                    <a:cxn ang="0">
                      <a:pos x="50" y="974"/>
                    </a:cxn>
                    <a:cxn ang="0">
                      <a:pos x="24" y="2688"/>
                    </a:cxn>
                    <a:cxn ang="0">
                      <a:pos x="32" y="3748"/>
                    </a:cxn>
                    <a:cxn ang="0">
                      <a:pos x="132" y="3846"/>
                    </a:cxn>
                    <a:cxn ang="0">
                      <a:pos x="20" y="4194"/>
                    </a:cxn>
                    <a:cxn ang="0">
                      <a:pos x="36" y="4516"/>
                    </a:cxn>
                    <a:cxn ang="0">
                      <a:pos x="368" y="4788"/>
                    </a:cxn>
                    <a:cxn ang="0">
                      <a:pos x="688" y="4738"/>
                    </a:cxn>
                    <a:cxn ang="0">
                      <a:pos x="960" y="4528"/>
                    </a:cxn>
                    <a:cxn ang="0">
                      <a:pos x="1052" y="4652"/>
                    </a:cxn>
                    <a:cxn ang="0">
                      <a:pos x="2290" y="4628"/>
                    </a:cxn>
                    <a:cxn ang="0">
                      <a:pos x="2404" y="4532"/>
                    </a:cxn>
                    <a:cxn ang="0">
                      <a:pos x="2630" y="4756"/>
                    </a:cxn>
                    <a:cxn ang="0">
                      <a:pos x="2962" y="4778"/>
                    </a:cxn>
                    <a:cxn ang="0">
                      <a:pos x="3266" y="4472"/>
                    </a:cxn>
                    <a:cxn ang="0">
                      <a:pos x="3218" y="4092"/>
                    </a:cxn>
                    <a:cxn ang="0">
                      <a:pos x="2880" y="3876"/>
                    </a:cxn>
                    <a:cxn ang="0">
                      <a:pos x="2876" y="1934"/>
                    </a:cxn>
                    <a:cxn ang="0">
                      <a:pos x="2808" y="584"/>
                    </a:cxn>
                    <a:cxn ang="0">
                      <a:pos x="2796" y="204"/>
                    </a:cxn>
                    <a:cxn ang="0">
                      <a:pos x="3176" y="214"/>
                    </a:cxn>
                    <a:cxn ang="0">
                      <a:pos x="3196" y="3312"/>
                    </a:cxn>
                    <a:cxn ang="0">
                      <a:pos x="3116" y="3656"/>
                    </a:cxn>
                    <a:cxn ang="0">
                      <a:pos x="3096" y="562"/>
                    </a:cxn>
                    <a:cxn ang="0">
                      <a:pos x="2924" y="554"/>
                    </a:cxn>
                    <a:cxn ang="0">
                      <a:pos x="2922" y="1870"/>
                    </a:cxn>
                    <a:cxn ang="0">
                      <a:pos x="2924" y="3724"/>
                    </a:cxn>
                    <a:cxn ang="0">
                      <a:pos x="3152" y="3840"/>
                    </a:cxn>
                    <a:cxn ang="0">
                      <a:pos x="3234" y="3910"/>
                    </a:cxn>
                    <a:cxn ang="0">
                      <a:pos x="3768" y="3870"/>
                    </a:cxn>
                    <a:cxn ang="0">
                      <a:pos x="3860" y="3900"/>
                    </a:cxn>
                    <a:cxn ang="0">
                      <a:pos x="4204" y="3868"/>
                    </a:cxn>
                    <a:cxn ang="0">
                      <a:pos x="4842" y="3900"/>
                    </a:cxn>
                    <a:cxn ang="0">
                      <a:pos x="4874" y="3640"/>
                    </a:cxn>
                    <a:cxn ang="0">
                      <a:pos x="1600" y="3006"/>
                    </a:cxn>
                    <a:cxn ang="0">
                      <a:pos x="1620" y="2448"/>
                    </a:cxn>
                    <a:cxn ang="0">
                      <a:pos x="1474" y="2340"/>
                    </a:cxn>
                    <a:cxn ang="0">
                      <a:pos x="732" y="2320"/>
                    </a:cxn>
                    <a:cxn ang="0">
                      <a:pos x="434" y="1308"/>
                    </a:cxn>
                    <a:cxn ang="0">
                      <a:pos x="420" y="1530"/>
                    </a:cxn>
                    <a:cxn ang="0">
                      <a:pos x="300" y="1202"/>
                    </a:cxn>
                    <a:cxn ang="0">
                      <a:pos x="332" y="382"/>
                    </a:cxn>
                    <a:cxn ang="0">
                      <a:pos x="678" y="292"/>
                    </a:cxn>
                    <a:cxn ang="0">
                      <a:pos x="2136" y="272"/>
                    </a:cxn>
                    <a:cxn ang="0">
                      <a:pos x="1922" y="1676"/>
                    </a:cxn>
                    <a:cxn ang="0">
                      <a:pos x="2312" y="2088"/>
                    </a:cxn>
                    <a:cxn ang="0">
                      <a:pos x="2376" y="2904"/>
                    </a:cxn>
                  </a:cxnLst>
                  <a:rect l="T0" t="T1" r="T2" b="T3"/>
                  <a:pathLst>
                    <a:path w="4878" h="4798">
                      <a:moveTo>
                        <a:pt x="4874" y="3640"/>
                      </a:moveTo>
                      <a:lnTo>
                        <a:pt x="4874" y="3640"/>
                      </a:lnTo>
                      <a:lnTo>
                        <a:pt x="4876" y="3632"/>
                      </a:lnTo>
                      <a:lnTo>
                        <a:pt x="4878" y="3624"/>
                      </a:lnTo>
                      <a:lnTo>
                        <a:pt x="3534" y="3644"/>
                      </a:lnTo>
                      <a:lnTo>
                        <a:pt x="3284" y="3648"/>
                      </a:lnTo>
                      <a:lnTo>
                        <a:pt x="3268" y="2656"/>
                      </a:lnTo>
                      <a:lnTo>
                        <a:pt x="3244" y="962"/>
                      </a:lnTo>
                      <a:lnTo>
                        <a:pt x="3236" y="454"/>
                      </a:lnTo>
                      <a:lnTo>
                        <a:pt x="3234" y="382"/>
                      </a:lnTo>
                      <a:lnTo>
                        <a:pt x="3232" y="198"/>
                      </a:lnTo>
                      <a:lnTo>
                        <a:pt x="3232" y="172"/>
                      </a:lnTo>
                      <a:lnTo>
                        <a:pt x="3232" y="158"/>
                      </a:lnTo>
                      <a:lnTo>
                        <a:pt x="3230" y="148"/>
                      </a:lnTo>
                      <a:lnTo>
                        <a:pt x="3222" y="138"/>
                      </a:lnTo>
                      <a:lnTo>
                        <a:pt x="3204" y="126"/>
                      </a:lnTo>
                      <a:lnTo>
                        <a:pt x="3186" y="114"/>
                      </a:lnTo>
                      <a:lnTo>
                        <a:pt x="3178" y="110"/>
                      </a:lnTo>
                      <a:lnTo>
                        <a:pt x="3174" y="108"/>
                      </a:lnTo>
                      <a:lnTo>
                        <a:pt x="2832" y="108"/>
                      </a:lnTo>
                      <a:lnTo>
                        <a:pt x="2768" y="108"/>
                      </a:lnTo>
                      <a:lnTo>
                        <a:pt x="2762" y="110"/>
                      </a:lnTo>
                      <a:lnTo>
                        <a:pt x="2756" y="112"/>
                      </a:lnTo>
                      <a:lnTo>
                        <a:pt x="2748" y="118"/>
                      </a:lnTo>
                      <a:lnTo>
                        <a:pt x="2734" y="138"/>
                      </a:lnTo>
                      <a:lnTo>
                        <a:pt x="2728" y="150"/>
                      </a:lnTo>
                      <a:lnTo>
                        <a:pt x="2724" y="160"/>
                      </a:lnTo>
                      <a:lnTo>
                        <a:pt x="2722" y="172"/>
                      </a:lnTo>
                      <a:lnTo>
                        <a:pt x="2722" y="184"/>
                      </a:lnTo>
                      <a:lnTo>
                        <a:pt x="2722" y="210"/>
                      </a:lnTo>
                      <a:lnTo>
                        <a:pt x="2724" y="236"/>
                      </a:lnTo>
                      <a:lnTo>
                        <a:pt x="2726" y="616"/>
                      </a:lnTo>
                      <a:lnTo>
                        <a:pt x="2726" y="630"/>
                      </a:lnTo>
                      <a:lnTo>
                        <a:pt x="2726" y="636"/>
                      </a:lnTo>
                      <a:lnTo>
                        <a:pt x="2730" y="640"/>
                      </a:lnTo>
                      <a:lnTo>
                        <a:pt x="2748" y="646"/>
                      </a:lnTo>
                      <a:lnTo>
                        <a:pt x="2770" y="656"/>
                      </a:lnTo>
                      <a:lnTo>
                        <a:pt x="2792" y="666"/>
                      </a:lnTo>
                      <a:lnTo>
                        <a:pt x="2800" y="672"/>
                      </a:lnTo>
                      <a:lnTo>
                        <a:pt x="2806" y="678"/>
                      </a:lnTo>
                      <a:lnTo>
                        <a:pt x="2810" y="686"/>
                      </a:lnTo>
                      <a:lnTo>
                        <a:pt x="2810" y="698"/>
                      </a:lnTo>
                      <a:lnTo>
                        <a:pt x="2810" y="724"/>
                      </a:lnTo>
                      <a:lnTo>
                        <a:pt x="2808" y="752"/>
                      </a:lnTo>
                      <a:lnTo>
                        <a:pt x="2808" y="774"/>
                      </a:lnTo>
                      <a:lnTo>
                        <a:pt x="2814" y="1370"/>
                      </a:lnTo>
                      <a:lnTo>
                        <a:pt x="2818" y="1670"/>
                      </a:lnTo>
                      <a:lnTo>
                        <a:pt x="2820" y="1968"/>
                      </a:lnTo>
                      <a:lnTo>
                        <a:pt x="2822" y="2238"/>
                      </a:lnTo>
                      <a:lnTo>
                        <a:pt x="2824" y="2508"/>
                      </a:lnTo>
                      <a:lnTo>
                        <a:pt x="2824" y="2778"/>
                      </a:lnTo>
                      <a:lnTo>
                        <a:pt x="2822" y="2912"/>
                      </a:lnTo>
                      <a:lnTo>
                        <a:pt x="2818" y="3048"/>
                      </a:lnTo>
                      <a:lnTo>
                        <a:pt x="2614" y="1746"/>
                      </a:lnTo>
                      <a:lnTo>
                        <a:pt x="2534" y="1242"/>
                      </a:lnTo>
                      <a:lnTo>
                        <a:pt x="2526" y="1176"/>
                      </a:lnTo>
                      <a:lnTo>
                        <a:pt x="2518" y="1110"/>
                      </a:lnTo>
                      <a:lnTo>
                        <a:pt x="2512" y="1044"/>
                      </a:lnTo>
                      <a:lnTo>
                        <a:pt x="2504" y="980"/>
                      </a:lnTo>
                      <a:lnTo>
                        <a:pt x="2480" y="838"/>
                      </a:lnTo>
                      <a:lnTo>
                        <a:pt x="2456" y="696"/>
                      </a:lnTo>
                      <a:lnTo>
                        <a:pt x="2444" y="610"/>
                      </a:lnTo>
                      <a:lnTo>
                        <a:pt x="2432" y="524"/>
                      </a:lnTo>
                      <a:lnTo>
                        <a:pt x="2422" y="438"/>
                      </a:lnTo>
                      <a:lnTo>
                        <a:pt x="2416" y="352"/>
                      </a:lnTo>
                      <a:lnTo>
                        <a:pt x="2414" y="304"/>
                      </a:lnTo>
                      <a:lnTo>
                        <a:pt x="2414" y="256"/>
                      </a:lnTo>
                      <a:lnTo>
                        <a:pt x="2418" y="160"/>
                      </a:lnTo>
                      <a:lnTo>
                        <a:pt x="2422" y="120"/>
                      </a:lnTo>
                      <a:lnTo>
                        <a:pt x="2430" y="80"/>
                      </a:lnTo>
                      <a:lnTo>
                        <a:pt x="2436" y="40"/>
                      </a:lnTo>
                      <a:lnTo>
                        <a:pt x="2442" y="0"/>
                      </a:lnTo>
                      <a:lnTo>
                        <a:pt x="2262" y="2"/>
                      </a:lnTo>
                      <a:lnTo>
                        <a:pt x="2142" y="4"/>
                      </a:lnTo>
                      <a:lnTo>
                        <a:pt x="2120" y="2"/>
                      </a:lnTo>
                      <a:lnTo>
                        <a:pt x="2108" y="4"/>
                      </a:lnTo>
                      <a:lnTo>
                        <a:pt x="2098" y="6"/>
                      </a:lnTo>
                      <a:lnTo>
                        <a:pt x="2086" y="2"/>
                      </a:lnTo>
                      <a:lnTo>
                        <a:pt x="2072" y="0"/>
                      </a:lnTo>
                      <a:lnTo>
                        <a:pt x="2036" y="0"/>
                      </a:lnTo>
                      <a:lnTo>
                        <a:pt x="2000" y="2"/>
                      </a:lnTo>
                      <a:lnTo>
                        <a:pt x="1970" y="4"/>
                      </a:lnTo>
                      <a:lnTo>
                        <a:pt x="1898" y="6"/>
                      </a:lnTo>
                      <a:lnTo>
                        <a:pt x="1826" y="8"/>
                      </a:lnTo>
                      <a:lnTo>
                        <a:pt x="1542" y="8"/>
                      </a:lnTo>
                      <a:lnTo>
                        <a:pt x="1244" y="8"/>
                      </a:lnTo>
                      <a:lnTo>
                        <a:pt x="1174" y="10"/>
                      </a:lnTo>
                      <a:lnTo>
                        <a:pt x="1104" y="12"/>
                      </a:lnTo>
                      <a:lnTo>
                        <a:pt x="1032" y="14"/>
                      </a:lnTo>
                      <a:lnTo>
                        <a:pt x="962" y="16"/>
                      </a:lnTo>
                      <a:lnTo>
                        <a:pt x="822" y="18"/>
                      </a:lnTo>
                      <a:lnTo>
                        <a:pt x="682" y="20"/>
                      </a:lnTo>
                      <a:lnTo>
                        <a:pt x="542" y="24"/>
                      </a:lnTo>
                      <a:lnTo>
                        <a:pt x="402" y="32"/>
                      </a:lnTo>
                      <a:lnTo>
                        <a:pt x="362" y="36"/>
                      </a:lnTo>
                      <a:lnTo>
                        <a:pt x="326" y="44"/>
                      </a:lnTo>
                      <a:lnTo>
                        <a:pt x="294" y="54"/>
                      </a:lnTo>
                      <a:lnTo>
                        <a:pt x="262" y="68"/>
                      </a:lnTo>
                      <a:lnTo>
                        <a:pt x="234" y="82"/>
                      </a:lnTo>
                      <a:lnTo>
                        <a:pt x="208" y="100"/>
                      </a:lnTo>
                      <a:lnTo>
                        <a:pt x="184" y="118"/>
                      </a:lnTo>
                      <a:lnTo>
                        <a:pt x="164" y="136"/>
                      </a:lnTo>
                      <a:lnTo>
                        <a:pt x="146" y="156"/>
                      </a:lnTo>
                      <a:lnTo>
                        <a:pt x="130" y="174"/>
                      </a:lnTo>
                      <a:lnTo>
                        <a:pt x="114" y="194"/>
                      </a:lnTo>
                      <a:lnTo>
                        <a:pt x="102" y="212"/>
                      </a:lnTo>
                      <a:lnTo>
                        <a:pt x="86" y="244"/>
                      </a:lnTo>
                      <a:lnTo>
                        <a:pt x="76" y="266"/>
                      </a:lnTo>
                      <a:lnTo>
                        <a:pt x="66" y="304"/>
                      </a:lnTo>
                      <a:lnTo>
                        <a:pt x="56" y="340"/>
                      </a:lnTo>
                      <a:lnTo>
                        <a:pt x="42" y="416"/>
                      </a:lnTo>
                      <a:lnTo>
                        <a:pt x="38" y="450"/>
                      </a:lnTo>
                      <a:lnTo>
                        <a:pt x="34" y="486"/>
                      </a:lnTo>
                      <a:lnTo>
                        <a:pt x="34" y="520"/>
                      </a:lnTo>
                      <a:lnTo>
                        <a:pt x="34" y="556"/>
                      </a:lnTo>
                      <a:lnTo>
                        <a:pt x="36" y="628"/>
                      </a:lnTo>
                      <a:lnTo>
                        <a:pt x="42" y="698"/>
                      </a:lnTo>
                      <a:lnTo>
                        <a:pt x="46" y="766"/>
                      </a:lnTo>
                      <a:lnTo>
                        <a:pt x="48" y="836"/>
                      </a:lnTo>
                      <a:lnTo>
                        <a:pt x="50" y="974"/>
                      </a:lnTo>
                      <a:lnTo>
                        <a:pt x="56" y="1278"/>
                      </a:lnTo>
                      <a:lnTo>
                        <a:pt x="58" y="1582"/>
                      </a:lnTo>
                      <a:lnTo>
                        <a:pt x="56" y="1870"/>
                      </a:lnTo>
                      <a:lnTo>
                        <a:pt x="54" y="2158"/>
                      </a:lnTo>
                      <a:lnTo>
                        <a:pt x="52" y="2556"/>
                      </a:lnTo>
                      <a:lnTo>
                        <a:pt x="50" y="2642"/>
                      </a:lnTo>
                      <a:lnTo>
                        <a:pt x="50" y="2650"/>
                      </a:lnTo>
                      <a:lnTo>
                        <a:pt x="44" y="2660"/>
                      </a:lnTo>
                      <a:lnTo>
                        <a:pt x="32" y="2678"/>
                      </a:lnTo>
                      <a:lnTo>
                        <a:pt x="24" y="2688"/>
                      </a:lnTo>
                      <a:lnTo>
                        <a:pt x="18" y="2696"/>
                      </a:lnTo>
                      <a:lnTo>
                        <a:pt x="14" y="2708"/>
                      </a:lnTo>
                      <a:lnTo>
                        <a:pt x="12" y="2718"/>
                      </a:lnTo>
                      <a:lnTo>
                        <a:pt x="14" y="3406"/>
                      </a:lnTo>
                      <a:lnTo>
                        <a:pt x="14" y="3694"/>
                      </a:lnTo>
                      <a:lnTo>
                        <a:pt x="14" y="3708"/>
                      </a:lnTo>
                      <a:lnTo>
                        <a:pt x="18" y="3720"/>
                      </a:lnTo>
                      <a:lnTo>
                        <a:pt x="20" y="3730"/>
                      </a:lnTo>
                      <a:lnTo>
                        <a:pt x="26" y="3738"/>
                      </a:lnTo>
                      <a:lnTo>
                        <a:pt x="32" y="3748"/>
                      </a:lnTo>
                      <a:lnTo>
                        <a:pt x="38" y="3756"/>
                      </a:lnTo>
                      <a:lnTo>
                        <a:pt x="58" y="3772"/>
                      </a:lnTo>
                      <a:lnTo>
                        <a:pt x="62" y="3774"/>
                      </a:lnTo>
                      <a:lnTo>
                        <a:pt x="70" y="3774"/>
                      </a:lnTo>
                      <a:lnTo>
                        <a:pt x="84" y="3772"/>
                      </a:lnTo>
                      <a:lnTo>
                        <a:pt x="92" y="3770"/>
                      </a:lnTo>
                      <a:lnTo>
                        <a:pt x="100" y="3772"/>
                      </a:lnTo>
                      <a:lnTo>
                        <a:pt x="106" y="3776"/>
                      </a:lnTo>
                      <a:lnTo>
                        <a:pt x="110" y="3782"/>
                      </a:lnTo>
                      <a:lnTo>
                        <a:pt x="132" y="3846"/>
                      </a:lnTo>
                      <a:lnTo>
                        <a:pt x="162" y="3936"/>
                      </a:lnTo>
                      <a:lnTo>
                        <a:pt x="164" y="3948"/>
                      </a:lnTo>
                      <a:lnTo>
                        <a:pt x="162" y="3958"/>
                      </a:lnTo>
                      <a:lnTo>
                        <a:pt x="150" y="3980"/>
                      </a:lnTo>
                      <a:lnTo>
                        <a:pt x="140" y="4004"/>
                      </a:lnTo>
                      <a:lnTo>
                        <a:pt x="108" y="4036"/>
                      </a:lnTo>
                      <a:lnTo>
                        <a:pt x="82" y="4072"/>
                      </a:lnTo>
                      <a:lnTo>
                        <a:pt x="58" y="4110"/>
                      </a:lnTo>
                      <a:lnTo>
                        <a:pt x="36" y="4152"/>
                      </a:lnTo>
                      <a:lnTo>
                        <a:pt x="20" y="4194"/>
                      </a:lnTo>
                      <a:lnTo>
                        <a:pt x="8" y="4240"/>
                      </a:lnTo>
                      <a:lnTo>
                        <a:pt x="4" y="4264"/>
                      </a:lnTo>
                      <a:lnTo>
                        <a:pt x="2" y="4286"/>
                      </a:lnTo>
                      <a:lnTo>
                        <a:pt x="0" y="4310"/>
                      </a:lnTo>
                      <a:lnTo>
                        <a:pt x="0" y="4334"/>
                      </a:lnTo>
                      <a:lnTo>
                        <a:pt x="0" y="4358"/>
                      </a:lnTo>
                      <a:lnTo>
                        <a:pt x="2" y="4382"/>
                      </a:lnTo>
                      <a:lnTo>
                        <a:pt x="8" y="4428"/>
                      </a:lnTo>
                      <a:lnTo>
                        <a:pt x="20" y="4472"/>
                      </a:lnTo>
                      <a:lnTo>
                        <a:pt x="36" y="4516"/>
                      </a:lnTo>
                      <a:lnTo>
                        <a:pt x="56" y="4556"/>
                      </a:lnTo>
                      <a:lnTo>
                        <a:pt x="78" y="4594"/>
                      </a:lnTo>
                      <a:lnTo>
                        <a:pt x="104" y="4630"/>
                      </a:lnTo>
                      <a:lnTo>
                        <a:pt x="134" y="4662"/>
                      </a:lnTo>
                      <a:lnTo>
                        <a:pt x="168" y="4692"/>
                      </a:lnTo>
                      <a:lnTo>
                        <a:pt x="204" y="4718"/>
                      </a:lnTo>
                      <a:lnTo>
                        <a:pt x="242" y="4742"/>
                      </a:lnTo>
                      <a:lnTo>
                        <a:pt x="282" y="4762"/>
                      </a:lnTo>
                      <a:lnTo>
                        <a:pt x="324" y="4778"/>
                      </a:lnTo>
                      <a:lnTo>
                        <a:pt x="368" y="4788"/>
                      </a:lnTo>
                      <a:lnTo>
                        <a:pt x="414" y="4796"/>
                      </a:lnTo>
                      <a:lnTo>
                        <a:pt x="438" y="4798"/>
                      </a:lnTo>
                      <a:lnTo>
                        <a:pt x="462" y="4798"/>
                      </a:lnTo>
                      <a:lnTo>
                        <a:pt x="498" y="4796"/>
                      </a:lnTo>
                      <a:lnTo>
                        <a:pt x="532" y="4792"/>
                      </a:lnTo>
                      <a:lnTo>
                        <a:pt x="564" y="4786"/>
                      </a:lnTo>
                      <a:lnTo>
                        <a:pt x="598" y="4778"/>
                      </a:lnTo>
                      <a:lnTo>
                        <a:pt x="630" y="4768"/>
                      </a:lnTo>
                      <a:lnTo>
                        <a:pt x="660" y="4754"/>
                      </a:lnTo>
                      <a:lnTo>
                        <a:pt x="688" y="4738"/>
                      </a:lnTo>
                      <a:lnTo>
                        <a:pt x="716" y="4722"/>
                      </a:lnTo>
                      <a:lnTo>
                        <a:pt x="744" y="4702"/>
                      </a:lnTo>
                      <a:lnTo>
                        <a:pt x="768" y="4682"/>
                      </a:lnTo>
                      <a:lnTo>
                        <a:pt x="792" y="4660"/>
                      </a:lnTo>
                      <a:lnTo>
                        <a:pt x="814" y="4636"/>
                      </a:lnTo>
                      <a:lnTo>
                        <a:pt x="834" y="4610"/>
                      </a:lnTo>
                      <a:lnTo>
                        <a:pt x="854" y="4582"/>
                      </a:lnTo>
                      <a:lnTo>
                        <a:pt x="870" y="4554"/>
                      </a:lnTo>
                      <a:lnTo>
                        <a:pt x="884" y="4524"/>
                      </a:lnTo>
                      <a:lnTo>
                        <a:pt x="960" y="4528"/>
                      </a:lnTo>
                      <a:lnTo>
                        <a:pt x="986" y="4528"/>
                      </a:lnTo>
                      <a:lnTo>
                        <a:pt x="1002" y="4530"/>
                      </a:lnTo>
                      <a:lnTo>
                        <a:pt x="1006" y="4532"/>
                      </a:lnTo>
                      <a:lnTo>
                        <a:pt x="1008" y="4534"/>
                      </a:lnTo>
                      <a:lnTo>
                        <a:pt x="1010" y="4624"/>
                      </a:lnTo>
                      <a:lnTo>
                        <a:pt x="1012" y="4630"/>
                      </a:lnTo>
                      <a:lnTo>
                        <a:pt x="1018" y="4636"/>
                      </a:lnTo>
                      <a:lnTo>
                        <a:pt x="1024" y="4642"/>
                      </a:lnTo>
                      <a:lnTo>
                        <a:pt x="1032" y="4646"/>
                      </a:lnTo>
                      <a:lnTo>
                        <a:pt x="1052" y="4652"/>
                      </a:lnTo>
                      <a:lnTo>
                        <a:pt x="1068" y="4652"/>
                      </a:lnTo>
                      <a:lnTo>
                        <a:pt x="1342" y="4652"/>
                      </a:lnTo>
                      <a:lnTo>
                        <a:pt x="2146" y="4652"/>
                      </a:lnTo>
                      <a:lnTo>
                        <a:pt x="2242" y="4652"/>
                      </a:lnTo>
                      <a:lnTo>
                        <a:pt x="2252" y="4652"/>
                      </a:lnTo>
                      <a:lnTo>
                        <a:pt x="2262" y="4650"/>
                      </a:lnTo>
                      <a:lnTo>
                        <a:pt x="2270" y="4648"/>
                      </a:lnTo>
                      <a:lnTo>
                        <a:pt x="2278" y="4642"/>
                      </a:lnTo>
                      <a:lnTo>
                        <a:pt x="2284" y="4636"/>
                      </a:lnTo>
                      <a:lnTo>
                        <a:pt x="2290" y="4628"/>
                      </a:lnTo>
                      <a:lnTo>
                        <a:pt x="2300" y="4606"/>
                      </a:lnTo>
                      <a:lnTo>
                        <a:pt x="2306" y="4588"/>
                      </a:lnTo>
                      <a:lnTo>
                        <a:pt x="2310" y="4570"/>
                      </a:lnTo>
                      <a:lnTo>
                        <a:pt x="2318" y="4532"/>
                      </a:lnTo>
                      <a:lnTo>
                        <a:pt x="2320" y="4526"/>
                      </a:lnTo>
                      <a:lnTo>
                        <a:pt x="2324" y="4524"/>
                      </a:lnTo>
                      <a:lnTo>
                        <a:pt x="2330" y="4522"/>
                      </a:lnTo>
                      <a:lnTo>
                        <a:pt x="2336" y="4522"/>
                      </a:lnTo>
                      <a:lnTo>
                        <a:pt x="2362" y="4528"/>
                      </a:lnTo>
                      <a:lnTo>
                        <a:pt x="2404" y="4532"/>
                      </a:lnTo>
                      <a:lnTo>
                        <a:pt x="2420" y="4560"/>
                      </a:lnTo>
                      <a:lnTo>
                        <a:pt x="2436" y="4588"/>
                      </a:lnTo>
                      <a:lnTo>
                        <a:pt x="2454" y="4614"/>
                      </a:lnTo>
                      <a:lnTo>
                        <a:pt x="2476" y="4640"/>
                      </a:lnTo>
                      <a:lnTo>
                        <a:pt x="2498" y="4664"/>
                      </a:lnTo>
                      <a:lnTo>
                        <a:pt x="2520" y="4686"/>
                      </a:lnTo>
                      <a:lnTo>
                        <a:pt x="2546" y="4706"/>
                      </a:lnTo>
                      <a:lnTo>
                        <a:pt x="2572" y="4724"/>
                      </a:lnTo>
                      <a:lnTo>
                        <a:pt x="2600" y="4740"/>
                      </a:lnTo>
                      <a:lnTo>
                        <a:pt x="2630" y="4756"/>
                      </a:lnTo>
                      <a:lnTo>
                        <a:pt x="2660" y="4768"/>
                      </a:lnTo>
                      <a:lnTo>
                        <a:pt x="2690" y="4778"/>
                      </a:lnTo>
                      <a:lnTo>
                        <a:pt x="2722" y="4786"/>
                      </a:lnTo>
                      <a:lnTo>
                        <a:pt x="2756" y="4794"/>
                      </a:lnTo>
                      <a:lnTo>
                        <a:pt x="2790" y="4796"/>
                      </a:lnTo>
                      <a:lnTo>
                        <a:pt x="2824" y="4798"/>
                      </a:lnTo>
                      <a:lnTo>
                        <a:pt x="2848" y="4798"/>
                      </a:lnTo>
                      <a:lnTo>
                        <a:pt x="2870" y="4796"/>
                      </a:lnTo>
                      <a:lnTo>
                        <a:pt x="2916" y="4788"/>
                      </a:lnTo>
                      <a:lnTo>
                        <a:pt x="2962" y="4778"/>
                      </a:lnTo>
                      <a:lnTo>
                        <a:pt x="3004" y="4762"/>
                      </a:lnTo>
                      <a:lnTo>
                        <a:pt x="3044" y="4742"/>
                      </a:lnTo>
                      <a:lnTo>
                        <a:pt x="3082" y="4718"/>
                      </a:lnTo>
                      <a:lnTo>
                        <a:pt x="3118" y="4692"/>
                      </a:lnTo>
                      <a:lnTo>
                        <a:pt x="3150" y="4662"/>
                      </a:lnTo>
                      <a:lnTo>
                        <a:pt x="3180" y="4630"/>
                      </a:lnTo>
                      <a:lnTo>
                        <a:pt x="3208" y="4594"/>
                      </a:lnTo>
                      <a:lnTo>
                        <a:pt x="3230" y="4556"/>
                      </a:lnTo>
                      <a:lnTo>
                        <a:pt x="3250" y="4516"/>
                      </a:lnTo>
                      <a:lnTo>
                        <a:pt x="3266" y="4472"/>
                      </a:lnTo>
                      <a:lnTo>
                        <a:pt x="3278" y="4428"/>
                      </a:lnTo>
                      <a:lnTo>
                        <a:pt x="3284" y="4382"/>
                      </a:lnTo>
                      <a:lnTo>
                        <a:pt x="3286" y="4358"/>
                      </a:lnTo>
                      <a:lnTo>
                        <a:pt x="3286" y="4334"/>
                      </a:lnTo>
                      <a:lnTo>
                        <a:pt x="3284" y="4292"/>
                      </a:lnTo>
                      <a:lnTo>
                        <a:pt x="3278" y="4248"/>
                      </a:lnTo>
                      <a:lnTo>
                        <a:pt x="3268" y="4208"/>
                      </a:lnTo>
                      <a:lnTo>
                        <a:pt x="3256" y="4168"/>
                      </a:lnTo>
                      <a:lnTo>
                        <a:pt x="3238" y="4130"/>
                      </a:lnTo>
                      <a:lnTo>
                        <a:pt x="3218" y="4092"/>
                      </a:lnTo>
                      <a:lnTo>
                        <a:pt x="3196" y="4058"/>
                      </a:lnTo>
                      <a:lnTo>
                        <a:pt x="3170" y="4026"/>
                      </a:lnTo>
                      <a:lnTo>
                        <a:pt x="3140" y="3998"/>
                      </a:lnTo>
                      <a:lnTo>
                        <a:pt x="3110" y="3970"/>
                      </a:lnTo>
                      <a:lnTo>
                        <a:pt x="3076" y="3946"/>
                      </a:lnTo>
                      <a:lnTo>
                        <a:pt x="3040" y="3926"/>
                      </a:lnTo>
                      <a:lnTo>
                        <a:pt x="3002" y="3908"/>
                      </a:lnTo>
                      <a:lnTo>
                        <a:pt x="2962" y="3894"/>
                      </a:lnTo>
                      <a:lnTo>
                        <a:pt x="2922" y="3882"/>
                      </a:lnTo>
                      <a:lnTo>
                        <a:pt x="2880" y="3876"/>
                      </a:lnTo>
                      <a:lnTo>
                        <a:pt x="2886" y="3742"/>
                      </a:lnTo>
                      <a:lnTo>
                        <a:pt x="2888" y="3742"/>
                      </a:lnTo>
                      <a:lnTo>
                        <a:pt x="2878" y="3604"/>
                      </a:lnTo>
                      <a:lnTo>
                        <a:pt x="2874" y="3464"/>
                      </a:lnTo>
                      <a:lnTo>
                        <a:pt x="2874" y="3326"/>
                      </a:lnTo>
                      <a:lnTo>
                        <a:pt x="2876" y="3188"/>
                      </a:lnTo>
                      <a:lnTo>
                        <a:pt x="2878" y="3030"/>
                      </a:lnTo>
                      <a:lnTo>
                        <a:pt x="2880" y="2874"/>
                      </a:lnTo>
                      <a:lnTo>
                        <a:pt x="2880" y="2560"/>
                      </a:lnTo>
                      <a:lnTo>
                        <a:pt x="2876" y="1934"/>
                      </a:lnTo>
                      <a:lnTo>
                        <a:pt x="2872" y="1344"/>
                      </a:lnTo>
                      <a:lnTo>
                        <a:pt x="2872" y="754"/>
                      </a:lnTo>
                      <a:lnTo>
                        <a:pt x="2872" y="628"/>
                      </a:lnTo>
                      <a:lnTo>
                        <a:pt x="2872" y="622"/>
                      </a:lnTo>
                      <a:lnTo>
                        <a:pt x="2868" y="618"/>
                      </a:lnTo>
                      <a:lnTo>
                        <a:pt x="2860" y="610"/>
                      </a:lnTo>
                      <a:lnTo>
                        <a:pt x="2848" y="604"/>
                      </a:lnTo>
                      <a:lnTo>
                        <a:pt x="2834" y="596"/>
                      </a:lnTo>
                      <a:lnTo>
                        <a:pt x="2820" y="590"/>
                      </a:lnTo>
                      <a:lnTo>
                        <a:pt x="2808" y="584"/>
                      </a:lnTo>
                      <a:lnTo>
                        <a:pt x="2798" y="576"/>
                      </a:lnTo>
                      <a:lnTo>
                        <a:pt x="2796" y="570"/>
                      </a:lnTo>
                      <a:lnTo>
                        <a:pt x="2794" y="564"/>
                      </a:lnTo>
                      <a:lnTo>
                        <a:pt x="2792" y="492"/>
                      </a:lnTo>
                      <a:lnTo>
                        <a:pt x="2788" y="418"/>
                      </a:lnTo>
                      <a:lnTo>
                        <a:pt x="2788" y="346"/>
                      </a:lnTo>
                      <a:lnTo>
                        <a:pt x="2790" y="272"/>
                      </a:lnTo>
                      <a:lnTo>
                        <a:pt x="2792" y="234"/>
                      </a:lnTo>
                      <a:lnTo>
                        <a:pt x="2794" y="212"/>
                      </a:lnTo>
                      <a:lnTo>
                        <a:pt x="2796" y="204"/>
                      </a:lnTo>
                      <a:lnTo>
                        <a:pt x="2796" y="200"/>
                      </a:lnTo>
                      <a:lnTo>
                        <a:pt x="2836" y="198"/>
                      </a:lnTo>
                      <a:lnTo>
                        <a:pt x="2874" y="196"/>
                      </a:lnTo>
                      <a:lnTo>
                        <a:pt x="3018" y="196"/>
                      </a:lnTo>
                      <a:lnTo>
                        <a:pt x="3054" y="196"/>
                      </a:lnTo>
                      <a:lnTo>
                        <a:pt x="3090" y="198"/>
                      </a:lnTo>
                      <a:lnTo>
                        <a:pt x="3160" y="202"/>
                      </a:lnTo>
                      <a:lnTo>
                        <a:pt x="3168" y="204"/>
                      </a:lnTo>
                      <a:lnTo>
                        <a:pt x="3174" y="208"/>
                      </a:lnTo>
                      <a:lnTo>
                        <a:pt x="3176" y="214"/>
                      </a:lnTo>
                      <a:lnTo>
                        <a:pt x="3178" y="222"/>
                      </a:lnTo>
                      <a:lnTo>
                        <a:pt x="3176" y="240"/>
                      </a:lnTo>
                      <a:lnTo>
                        <a:pt x="3176" y="258"/>
                      </a:lnTo>
                      <a:lnTo>
                        <a:pt x="3186" y="902"/>
                      </a:lnTo>
                      <a:lnTo>
                        <a:pt x="3190" y="1226"/>
                      </a:lnTo>
                      <a:lnTo>
                        <a:pt x="3192" y="1548"/>
                      </a:lnTo>
                      <a:lnTo>
                        <a:pt x="3194" y="2150"/>
                      </a:lnTo>
                      <a:lnTo>
                        <a:pt x="3194" y="2754"/>
                      </a:lnTo>
                      <a:lnTo>
                        <a:pt x="3194" y="3194"/>
                      </a:lnTo>
                      <a:lnTo>
                        <a:pt x="3196" y="3312"/>
                      </a:lnTo>
                      <a:lnTo>
                        <a:pt x="3196" y="3432"/>
                      </a:lnTo>
                      <a:lnTo>
                        <a:pt x="3196" y="3490"/>
                      </a:lnTo>
                      <a:lnTo>
                        <a:pt x="3196" y="3550"/>
                      </a:lnTo>
                      <a:lnTo>
                        <a:pt x="3192" y="3610"/>
                      </a:lnTo>
                      <a:lnTo>
                        <a:pt x="3188" y="3668"/>
                      </a:lnTo>
                      <a:lnTo>
                        <a:pt x="3150" y="3668"/>
                      </a:lnTo>
                      <a:lnTo>
                        <a:pt x="3130" y="3666"/>
                      </a:lnTo>
                      <a:lnTo>
                        <a:pt x="3122" y="3664"/>
                      </a:lnTo>
                      <a:lnTo>
                        <a:pt x="3116" y="3660"/>
                      </a:lnTo>
                      <a:lnTo>
                        <a:pt x="3116" y="3656"/>
                      </a:lnTo>
                      <a:lnTo>
                        <a:pt x="3116" y="3650"/>
                      </a:lnTo>
                      <a:lnTo>
                        <a:pt x="3116" y="3638"/>
                      </a:lnTo>
                      <a:lnTo>
                        <a:pt x="3114" y="3494"/>
                      </a:lnTo>
                      <a:lnTo>
                        <a:pt x="3106" y="3074"/>
                      </a:lnTo>
                      <a:lnTo>
                        <a:pt x="3104" y="2918"/>
                      </a:lnTo>
                      <a:lnTo>
                        <a:pt x="3104" y="2764"/>
                      </a:lnTo>
                      <a:lnTo>
                        <a:pt x="3100" y="1174"/>
                      </a:lnTo>
                      <a:lnTo>
                        <a:pt x="3098" y="606"/>
                      </a:lnTo>
                      <a:lnTo>
                        <a:pt x="3098" y="566"/>
                      </a:lnTo>
                      <a:lnTo>
                        <a:pt x="3096" y="562"/>
                      </a:lnTo>
                      <a:lnTo>
                        <a:pt x="3094" y="558"/>
                      </a:lnTo>
                      <a:lnTo>
                        <a:pt x="3086" y="552"/>
                      </a:lnTo>
                      <a:lnTo>
                        <a:pt x="3074" y="548"/>
                      </a:lnTo>
                      <a:lnTo>
                        <a:pt x="3060" y="544"/>
                      </a:lnTo>
                      <a:lnTo>
                        <a:pt x="3030" y="540"/>
                      </a:lnTo>
                      <a:lnTo>
                        <a:pt x="3010" y="540"/>
                      </a:lnTo>
                      <a:lnTo>
                        <a:pt x="2946" y="542"/>
                      </a:lnTo>
                      <a:lnTo>
                        <a:pt x="2936" y="544"/>
                      </a:lnTo>
                      <a:lnTo>
                        <a:pt x="2930" y="548"/>
                      </a:lnTo>
                      <a:lnTo>
                        <a:pt x="2924" y="554"/>
                      </a:lnTo>
                      <a:lnTo>
                        <a:pt x="2920" y="560"/>
                      </a:lnTo>
                      <a:lnTo>
                        <a:pt x="2918" y="568"/>
                      </a:lnTo>
                      <a:lnTo>
                        <a:pt x="2916" y="578"/>
                      </a:lnTo>
                      <a:lnTo>
                        <a:pt x="2916" y="594"/>
                      </a:lnTo>
                      <a:lnTo>
                        <a:pt x="2918" y="628"/>
                      </a:lnTo>
                      <a:lnTo>
                        <a:pt x="2920" y="662"/>
                      </a:lnTo>
                      <a:lnTo>
                        <a:pt x="2920" y="730"/>
                      </a:lnTo>
                      <a:lnTo>
                        <a:pt x="2922" y="1300"/>
                      </a:lnTo>
                      <a:lnTo>
                        <a:pt x="2922" y="1584"/>
                      </a:lnTo>
                      <a:lnTo>
                        <a:pt x="2922" y="1870"/>
                      </a:lnTo>
                      <a:lnTo>
                        <a:pt x="2920" y="2480"/>
                      </a:lnTo>
                      <a:lnTo>
                        <a:pt x="2920" y="2630"/>
                      </a:lnTo>
                      <a:lnTo>
                        <a:pt x="2922" y="2780"/>
                      </a:lnTo>
                      <a:lnTo>
                        <a:pt x="2926" y="2930"/>
                      </a:lnTo>
                      <a:lnTo>
                        <a:pt x="2926" y="3078"/>
                      </a:lnTo>
                      <a:lnTo>
                        <a:pt x="2926" y="3396"/>
                      </a:lnTo>
                      <a:lnTo>
                        <a:pt x="2924" y="3554"/>
                      </a:lnTo>
                      <a:lnTo>
                        <a:pt x="2920" y="3712"/>
                      </a:lnTo>
                      <a:lnTo>
                        <a:pt x="2920" y="3718"/>
                      </a:lnTo>
                      <a:lnTo>
                        <a:pt x="2924" y="3724"/>
                      </a:lnTo>
                      <a:lnTo>
                        <a:pt x="2932" y="3736"/>
                      </a:lnTo>
                      <a:lnTo>
                        <a:pt x="2946" y="3746"/>
                      </a:lnTo>
                      <a:lnTo>
                        <a:pt x="2962" y="3758"/>
                      </a:lnTo>
                      <a:lnTo>
                        <a:pt x="2996" y="3780"/>
                      </a:lnTo>
                      <a:lnTo>
                        <a:pt x="3022" y="3796"/>
                      </a:lnTo>
                      <a:lnTo>
                        <a:pt x="3080" y="3836"/>
                      </a:lnTo>
                      <a:lnTo>
                        <a:pt x="3086" y="3840"/>
                      </a:lnTo>
                      <a:lnTo>
                        <a:pt x="3096" y="3842"/>
                      </a:lnTo>
                      <a:lnTo>
                        <a:pt x="3116" y="3842"/>
                      </a:lnTo>
                      <a:lnTo>
                        <a:pt x="3152" y="3840"/>
                      </a:lnTo>
                      <a:lnTo>
                        <a:pt x="3170" y="3842"/>
                      </a:lnTo>
                      <a:lnTo>
                        <a:pt x="3182" y="3844"/>
                      </a:lnTo>
                      <a:lnTo>
                        <a:pt x="3186" y="3846"/>
                      </a:lnTo>
                      <a:lnTo>
                        <a:pt x="3190" y="3850"/>
                      </a:lnTo>
                      <a:lnTo>
                        <a:pt x="3200" y="3864"/>
                      </a:lnTo>
                      <a:lnTo>
                        <a:pt x="3214" y="3892"/>
                      </a:lnTo>
                      <a:lnTo>
                        <a:pt x="3218" y="3898"/>
                      </a:lnTo>
                      <a:lnTo>
                        <a:pt x="3222" y="3904"/>
                      </a:lnTo>
                      <a:lnTo>
                        <a:pt x="3228" y="3908"/>
                      </a:lnTo>
                      <a:lnTo>
                        <a:pt x="3234" y="3910"/>
                      </a:lnTo>
                      <a:lnTo>
                        <a:pt x="3406" y="3904"/>
                      </a:lnTo>
                      <a:lnTo>
                        <a:pt x="3566" y="3900"/>
                      </a:lnTo>
                      <a:lnTo>
                        <a:pt x="3570" y="3898"/>
                      </a:lnTo>
                      <a:lnTo>
                        <a:pt x="3572" y="3894"/>
                      </a:lnTo>
                      <a:lnTo>
                        <a:pt x="3578" y="3882"/>
                      </a:lnTo>
                      <a:lnTo>
                        <a:pt x="3582" y="3868"/>
                      </a:lnTo>
                      <a:lnTo>
                        <a:pt x="3584" y="3864"/>
                      </a:lnTo>
                      <a:lnTo>
                        <a:pt x="3588" y="3864"/>
                      </a:lnTo>
                      <a:lnTo>
                        <a:pt x="3666" y="3866"/>
                      </a:lnTo>
                      <a:lnTo>
                        <a:pt x="3768" y="3870"/>
                      </a:lnTo>
                      <a:lnTo>
                        <a:pt x="3796" y="3870"/>
                      </a:lnTo>
                      <a:lnTo>
                        <a:pt x="3800" y="3872"/>
                      </a:lnTo>
                      <a:lnTo>
                        <a:pt x="3800" y="3876"/>
                      </a:lnTo>
                      <a:lnTo>
                        <a:pt x="3800" y="3882"/>
                      </a:lnTo>
                      <a:lnTo>
                        <a:pt x="3800" y="3884"/>
                      </a:lnTo>
                      <a:lnTo>
                        <a:pt x="3802" y="3886"/>
                      </a:lnTo>
                      <a:lnTo>
                        <a:pt x="3816" y="3892"/>
                      </a:lnTo>
                      <a:lnTo>
                        <a:pt x="3830" y="3896"/>
                      </a:lnTo>
                      <a:lnTo>
                        <a:pt x="3846" y="3898"/>
                      </a:lnTo>
                      <a:lnTo>
                        <a:pt x="3860" y="3900"/>
                      </a:lnTo>
                      <a:lnTo>
                        <a:pt x="3890" y="3900"/>
                      </a:lnTo>
                      <a:lnTo>
                        <a:pt x="3920" y="3900"/>
                      </a:lnTo>
                      <a:lnTo>
                        <a:pt x="4120" y="3900"/>
                      </a:lnTo>
                      <a:lnTo>
                        <a:pt x="4140" y="3900"/>
                      </a:lnTo>
                      <a:lnTo>
                        <a:pt x="4162" y="3900"/>
                      </a:lnTo>
                      <a:lnTo>
                        <a:pt x="4178" y="3902"/>
                      </a:lnTo>
                      <a:lnTo>
                        <a:pt x="4184" y="3900"/>
                      </a:lnTo>
                      <a:lnTo>
                        <a:pt x="4190" y="3896"/>
                      </a:lnTo>
                      <a:lnTo>
                        <a:pt x="4198" y="3878"/>
                      </a:lnTo>
                      <a:lnTo>
                        <a:pt x="4204" y="3868"/>
                      </a:lnTo>
                      <a:lnTo>
                        <a:pt x="4208" y="3864"/>
                      </a:lnTo>
                      <a:lnTo>
                        <a:pt x="4378" y="3864"/>
                      </a:lnTo>
                      <a:lnTo>
                        <a:pt x="4436" y="3864"/>
                      </a:lnTo>
                      <a:lnTo>
                        <a:pt x="4442" y="3864"/>
                      </a:lnTo>
                      <a:lnTo>
                        <a:pt x="4446" y="3868"/>
                      </a:lnTo>
                      <a:lnTo>
                        <a:pt x="4454" y="3882"/>
                      </a:lnTo>
                      <a:lnTo>
                        <a:pt x="4464" y="3894"/>
                      </a:lnTo>
                      <a:lnTo>
                        <a:pt x="4468" y="3898"/>
                      </a:lnTo>
                      <a:lnTo>
                        <a:pt x="4474" y="3900"/>
                      </a:lnTo>
                      <a:lnTo>
                        <a:pt x="4842" y="3900"/>
                      </a:lnTo>
                      <a:lnTo>
                        <a:pt x="4848" y="3898"/>
                      </a:lnTo>
                      <a:lnTo>
                        <a:pt x="4856" y="3898"/>
                      </a:lnTo>
                      <a:lnTo>
                        <a:pt x="4860" y="3894"/>
                      </a:lnTo>
                      <a:lnTo>
                        <a:pt x="4864" y="3890"/>
                      </a:lnTo>
                      <a:lnTo>
                        <a:pt x="4872" y="3880"/>
                      </a:lnTo>
                      <a:lnTo>
                        <a:pt x="4874" y="3868"/>
                      </a:lnTo>
                      <a:lnTo>
                        <a:pt x="4876" y="3852"/>
                      </a:lnTo>
                      <a:lnTo>
                        <a:pt x="4876" y="3838"/>
                      </a:lnTo>
                      <a:lnTo>
                        <a:pt x="4876" y="3810"/>
                      </a:lnTo>
                      <a:lnTo>
                        <a:pt x="4874" y="3640"/>
                      </a:lnTo>
                      <a:close/>
                      <a:moveTo>
                        <a:pt x="2184" y="3000"/>
                      </a:moveTo>
                      <a:lnTo>
                        <a:pt x="2184" y="3000"/>
                      </a:lnTo>
                      <a:lnTo>
                        <a:pt x="2168" y="3004"/>
                      </a:lnTo>
                      <a:lnTo>
                        <a:pt x="2150" y="3004"/>
                      </a:lnTo>
                      <a:lnTo>
                        <a:pt x="2112" y="3004"/>
                      </a:lnTo>
                      <a:lnTo>
                        <a:pt x="2072" y="3002"/>
                      </a:lnTo>
                      <a:lnTo>
                        <a:pt x="2036" y="3000"/>
                      </a:lnTo>
                      <a:lnTo>
                        <a:pt x="1954" y="3000"/>
                      </a:lnTo>
                      <a:lnTo>
                        <a:pt x="1776" y="3004"/>
                      </a:lnTo>
                      <a:lnTo>
                        <a:pt x="1600" y="3006"/>
                      </a:lnTo>
                      <a:lnTo>
                        <a:pt x="1654" y="3000"/>
                      </a:lnTo>
                      <a:lnTo>
                        <a:pt x="1656" y="2972"/>
                      </a:lnTo>
                      <a:lnTo>
                        <a:pt x="1656" y="2900"/>
                      </a:lnTo>
                      <a:lnTo>
                        <a:pt x="1656" y="2794"/>
                      </a:lnTo>
                      <a:lnTo>
                        <a:pt x="1654" y="2736"/>
                      </a:lnTo>
                      <a:lnTo>
                        <a:pt x="1650" y="2676"/>
                      </a:lnTo>
                      <a:lnTo>
                        <a:pt x="1646" y="2614"/>
                      </a:lnTo>
                      <a:lnTo>
                        <a:pt x="1638" y="2554"/>
                      </a:lnTo>
                      <a:lnTo>
                        <a:pt x="1630" y="2500"/>
                      </a:lnTo>
                      <a:lnTo>
                        <a:pt x="1620" y="2448"/>
                      </a:lnTo>
                      <a:lnTo>
                        <a:pt x="1612" y="2426"/>
                      </a:lnTo>
                      <a:lnTo>
                        <a:pt x="1606" y="2406"/>
                      </a:lnTo>
                      <a:lnTo>
                        <a:pt x="1598" y="2388"/>
                      </a:lnTo>
                      <a:lnTo>
                        <a:pt x="1590" y="2372"/>
                      </a:lnTo>
                      <a:lnTo>
                        <a:pt x="1580" y="2360"/>
                      </a:lnTo>
                      <a:lnTo>
                        <a:pt x="1570" y="2350"/>
                      </a:lnTo>
                      <a:lnTo>
                        <a:pt x="1558" y="2344"/>
                      </a:lnTo>
                      <a:lnTo>
                        <a:pt x="1546" y="2340"/>
                      </a:lnTo>
                      <a:lnTo>
                        <a:pt x="1516" y="2340"/>
                      </a:lnTo>
                      <a:lnTo>
                        <a:pt x="1474" y="2340"/>
                      </a:lnTo>
                      <a:lnTo>
                        <a:pt x="1362" y="2342"/>
                      </a:lnTo>
                      <a:lnTo>
                        <a:pt x="1226" y="2346"/>
                      </a:lnTo>
                      <a:lnTo>
                        <a:pt x="1080" y="2350"/>
                      </a:lnTo>
                      <a:lnTo>
                        <a:pt x="1008" y="2350"/>
                      </a:lnTo>
                      <a:lnTo>
                        <a:pt x="940" y="2348"/>
                      </a:lnTo>
                      <a:lnTo>
                        <a:pt x="876" y="2344"/>
                      </a:lnTo>
                      <a:lnTo>
                        <a:pt x="820" y="2340"/>
                      </a:lnTo>
                      <a:lnTo>
                        <a:pt x="772" y="2330"/>
                      </a:lnTo>
                      <a:lnTo>
                        <a:pt x="750" y="2326"/>
                      </a:lnTo>
                      <a:lnTo>
                        <a:pt x="732" y="2320"/>
                      </a:lnTo>
                      <a:lnTo>
                        <a:pt x="718" y="2312"/>
                      </a:lnTo>
                      <a:lnTo>
                        <a:pt x="706" y="2306"/>
                      </a:lnTo>
                      <a:lnTo>
                        <a:pt x="698" y="2296"/>
                      </a:lnTo>
                      <a:lnTo>
                        <a:pt x="694" y="2286"/>
                      </a:lnTo>
                      <a:lnTo>
                        <a:pt x="584" y="1764"/>
                      </a:lnTo>
                      <a:lnTo>
                        <a:pt x="490" y="1320"/>
                      </a:lnTo>
                      <a:lnTo>
                        <a:pt x="476" y="1314"/>
                      </a:lnTo>
                      <a:lnTo>
                        <a:pt x="460" y="1310"/>
                      </a:lnTo>
                      <a:lnTo>
                        <a:pt x="442" y="1308"/>
                      </a:lnTo>
                      <a:lnTo>
                        <a:pt x="434" y="1308"/>
                      </a:lnTo>
                      <a:lnTo>
                        <a:pt x="426" y="1308"/>
                      </a:lnTo>
                      <a:lnTo>
                        <a:pt x="418" y="1312"/>
                      </a:lnTo>
                      <a:lnTo>
                        <a:pt x="410" y="1316"/>
                      </a:lnTo>
                      <a:lnTo>
                        <a:pt x="404" y="1322"/>
                      </a:lnTo>
                      <a:lnTo>
                        <a:pt x="398" y="1332"/>
                      </a:lnTo>
                      <a:lnTo>
                        <a:pt x="396" y="1342"/>
                      </a:lnTo>
                      <a:lnTo>
                        <a:pt x="394" y="1356"/>
                      </a:lnTo>
                      <a:lnTo>
                        <a:pt x="396" y="1378"/>
                      </a:lnTo>
                      <a:lnTo>
                        <a:pt x="402" y="1414"/>
                      </a:lnTo>
                      <a:lnTo>
                        <a:pt x="420" y="1530"/>
                      </a:lnTo>
                      <a:lnTo>
                        <a:pt x="480" y="1882"/>
                      </a:lnTo>
                      <a:lnTo>
                        <a:pt x="554" y="2296"/>
                      </a:lnTo>
                      <a:lnTo>
                        <a:pt x="620" y="2664"/>
                      </a:lnTo>
                      <a:lnTo>
                        <a:pt x="480" y="2674"/>
                      </a:lnTo>
                      <a:lnTo>
                        <a:pt x="338" y="2684"/>
                      </a:lnTo>
                      <a:lnTo>
                        <a:pt x="326" y="2376"/>
                      </a:lnTo>
                      <a:lnTo>
                        <a:pt x="316" y="2066"/>
                      </a:lnTo>
                      <a:lnTo>
                        <a:pt x="308" y="1756"/>
                      </a:lnTo>
                      <a:lnTo>
                        <a:pt x="302" y="1446"/>
                      </a:lnTo>
                      <a:lnTo>
                        <a:pt x="300" y="1202"/>
                      </a:lnTo>
                      <a:lnTo>
                        <a:pt x="296" y="956"/>
                      </a:lnTo>
                      <a:lnTo>
                        <a:pt x="290" y="544"/>
                      </a:lnTo>
                      <a:lnTo>
                        <a:pt x="290" y="526"/>
                      </a:lnTo>
                      <a:lnTo>
                        <a:pt x="292" y="496"/>
                      </a:lnTo>
                      <a:lnTo>
                        <a:pt x="294" y="480"/>
                      </a:lnTo>
                      <a:lnTo>
                        <a:pt x="298" y="460"/>
                      </a:lnTo>
                      <a:lnTo>
                        <a:pt x="304" y="442"/>
                      </a:lnTo>
                      <a:lnTo>
                        <a:pt x="310" y="422"/>
                      </a:lnTo>
                      <a:lnTo>
                        <a:pt x="320" y="402"/>
                      </a:lnTo>
                      <a:lnTo>
                        <a:pt x="332" y="382"/>
                      </a:lnTo>
                      <a:lnTo>
                        <a:pt x="346" y="364"/>
                      </a:lnTo>
                      <a:lnTo>
                        <a:pt x="364" y="348"/>
                      </a:lnTo>
                      <a:lnTo>
                        <a:pt x="384" y="332"/>
                      </a:lnTo>
                      <a:lnTo>
                        <a:pt x="410" y="320"/>
                      </a:lnTo>
                      <a:lnTo>
                        <a:pt x="438" y="310"/>
                      </a:lnTo>
                      <a:lnTo>
                        <a:pt x="472" y="302"/>
                      </a:lnTo>
                      <a:lnTo>
                        <a:pt x="506" y="300"/>
                      </a:lnTo>
                      <a:lnTo>
                        <a:pt x="540" y="296"/>
                      </a:lnTo>
                      <a:lnTo>
                        <a:pt x="610" y="294"/>
                      </a:lnTo>
                      <a:lnTo>
                        <a:pt x="678" y="292"/>
                      </a:lnTo>
                      <a:lnTo>
                        <a:pt x="746" y="290"/>
                      </a:lnTo>
                      <a:lnTo>
                        <a:pt x="884" y="288"/>
                      </a:lnTo>
                      <a:lnTo>
                        <a:pt x="1150" y="282"/>
                      </a:lnTo>
                      <a:lnTo>
                        <a:pt x="1416" y="278"/>
                      </a:lnTo>
                      <a:lnTo>
                        <a:pt x="2088" y="268"/>
                      </a:lnTo>
                      <a:lnTo>
                        <a:pt x="2104" y="268"/>
                      </a:lnTo>
                      <a:lnTo>
                        <a:pt x="2118" y="266"/>
                      </a:lnTo>
                      <a:lnTo>
                        <a:pt x="2126" y="266"/>
                      </a:lnTo>
                      <a:lnTo>
                        <a:pt x="2132" y="268"/>
                      </a:lnTo>
                      <a:lnTo>
                        <a:pt x="2136" y="272"/>
                      </a:lnTo>
                      <a:lnTo>
                        <a:pt x="2138" y="280"/>
                      </a:lnTo>
                      <a:lnTo>
                        <a:pt x="2148" y="356"/>
                      </a:lnTo>
                      <a:lnTo>
                        <a:pt x="2194" y="670"/>
                      </a:lnTo>
                      <a:lnTo>
                        <a:pt x="2360" y="1848"/>
                      </a:lnTo>
                      <a:lnTo>
                        <a:pt x="2000" y="1548"/>
                      </a:lnTo>
                      <a:lnTo>
                        <a:pt x="1962" y="1610"/>
                      </a:lnTo>
                      <a:lnTo>
                        <a:pt x="1942" y="1640"/>
                      </a:lnTo>
                      <a:lnTo>
                        <a:pt x="1922" y="1670"/>
                      </a:lnTo>
                      <a:lnTo>
                        <a:pt x="1920" y="1672"/>
                      </a:lnTo>
                      <a:lnTo>
                        <a:pt x="1922" y="1676"/>
                      </a:lnTo>
                      <a:lnTo>
                        <a:pt x="1926" y="1684"/>
                      </a:lnTo>
                      <a:lnTo>
                        <a:pt x="1936" y="1694"/>
                      </a:lnTo>
                      <a:lnTo>
                        <a:pt x="1946" y="1704"/>
                      </a:lnTo>
                      <a:lnTo>
                        <a:pt x="1986" y="1734"/>
                      </a:lnTo>
                      <a:lnTo>
                        <a:pt x="2280" y="1990"/>
                      </a:lnTo>
                      <a:lnTo>
                        <a:pt x="2304" y="2012"/>
                      </a:lnTo>
                      <a:lnTo>
                        <a:pt x="2308" y="2016"/>
                      </a:lnTo>
                      <a:lnTo>
                        <a:pt x="2310" y="2024"/>
                      </a:lnTo>
                      <a:lnTo>
                        <a:pt x="2312" y="2048"/>
                      </a:lnTo>
                      <a:lnTo>
                        <a:pt x="2312" y="2088"/>
                      </a:lnTo>
                      <a:lnTo>
                        <a:pt x="2320" y="2162"/>
                      </a:lnTo>
                      <a:lnTo>
                        <a:pt x="2330" y="2236"/>
                      </a:lnTo>
                      <a:lnTo>
                        <a:pt x="2346" y="2374"/>
                      </a:lnTo>
                      <a:lnTo>
                        <a:pt x="2354" y="2442"/>
                      </a:lnTo>
                      <a:lnTo>
                        <a:pt x="2360" y="2510"/>
                      </a:lnTo>
                      <a:lnTo>
                        <a:pt x="2370" y="2674"/>
                      </a:lnTo>
                      <a:lnTo>
                        <a:pt x="2374" y="2756"/>
                      </a:lnTo>
                      <a:lnTo>
                        <a:pt x="2376" y="2838"/>
                      </a:lnTo>
                      <a:lnTo>
                        <a:pt x="2376" y="2866"/>
                      </a:lnTo>
                      <a:lnTo>
                        <a:pt x="2376" y="2904"/>
                      </a:lnTo>
                      <a:lnTo>
                        <a:pt x="2374" y="2922"/>
                      </a:lnTo>
                      <a:lnTo>
                        <a:pt x="2372" y="2938"/>
                      </a:lnTo>
                      <a:lnTo>
                        <a:pt x="2366" y="2950"/>
                      </a:lnTo>
                      <a:lnTo>
                        <a:pt x="2362" y="2954"/>
                      </a:lnTo>
                      <a:lnTo>
                        <a:pt x="2358" y="2956"/>
                      </a:lnTo>
                      <a:lnTo>
                        <a:pt x="2184" y="300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zh-CN" altLang="en-US" sz="200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pic>
            <p:nvPicPr>
              <p:cNvPr id="38" name="Gruppe 240">
                <a:extLst>
                  <a:ext uri="{FF2B5EF4-FFF2-40B4-BE49-F238E27FC236}">
                    <a16:creationId xmlns:a16="http://schemas.microsoft.com/office/drawing/2014/main" xmlns="" id="{ACC04519-60AC-45DB-A962-65D4CE0D681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61715" y="758937"/>
                <a:ext cx="588615" cy="551307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pic>
            <p:nvPicPr>
              <p:cNvPr id="39" name="Gruppe 240">
                <a:extLst>
                  <a:ext uri="{FF2B5EF4-FFF2-40B4-BE49-F238E27FC236}">
                    <a16:creationId xmlns:a16="http://schemas.microsoft.com/office/drawing/2014/main" xmlns="" id="{BEBBF6AC-8E7F-4CF2-B56B-5EB58CDD3EE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05641" y="463871"/>
                <a:ext cx="588615" cy="551307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pic>
            <p:nvPicPr>
              <p:cNvPr id="40" name="Gruppe 240">
                <a:extLst>
                  <a:ext uri="{FF2B5EF4-FFF2-40B4-BE49-F238E27FC236}">
                    <a16:creationId xmlns:a16="http://schemas.microsoft.com/office/drawing/2014/main" xmlns="" id="{E1BE1423-7A12-4550-95DA-B8745949AE3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26573" y="145510"/>
                <a:ext cx="588615" cy="543542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0" name="Picture 47" descr="management.png">
            <a:extLst>
              <a:ext uri="{FF2B5EF4-FFF2-40B4-BE49-F238E27FC236}">
                <a16:creationId xmlns:a16="http://schemas.microsoft.com/office/drawing/2014/main" xmlns="" id="{5381C6A1-CFF1-4114-86B8-715B6C6C5271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rcRect t="-3667"/>
          <a:stretch>
            <a:fillRect/>
          </a:stretch>
        </p:blipFill>
        <p:spPr>
          <a:xfrm>
            <a:off x="5239493" y="2797763"/>
            <a:ext cx="523386" cy="445039"/>
          </a:xfrm>
          <a:prstGeom prst="rect">
            <a:avLst/>
          </a:prstGeom>
          <a:effectLst>
            <a:outerShdw blurRad="127000" dist="38100" dir="2700000">
              <a:srgbClr val="000000">
                <a:alpha val="63000"/>
              </a:srgbClr>
            </a:outerShdw>
          </a:effectLst>
        </p:spPr>
      </p:pic>
      <p:pic>
        <p:nvPicPr>
          <p:cNvPr id="111" name="Picture 99" descr="rift">
            <a:extLst>
              <a:ext uri="{FF2B5EF4-FFF2-40B4-BE49-F238E27FC236}">
                <a16:creationId xmlns:a16="http://schemas.microsoft.com/office/drawing/2014/main" xmlns="" id="{AD5B4D5C-040E-4599-A856-C5A57785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5754" y="3505239"/>
            <a:ext cx="481464" cy="3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2CF10D33-CD34-459B-8E0F-0536E6703C69}"/>
              </a:ext>
            </a:extLst>
          </p:cNvPr>
          <p:cNvGrpSpPr/>
          <p:nvPr/>
        </p:nvGrpSpPr>
        <p:grpSpPr>
          <a:xfrm>
            <a:off x="6943042" y="1799472"/>
            <a:ext cx="902811" cy="820695"/>
            <a:chOff x="5128987" y="2883269"/>
            <a:chExt cx="1013189" cy="1037457"/>
          </a:xfrm>
        </p:grpSpPr>
        <p:pic>
          <p:nvPicPr>
            <p:cNvPr id="113" name="Picture 46" descr="j0343443">
              <a:extLst>
                <a:ext uri="{FF2B5EF4-FFF2-40B4-BE49-F238E27FC236}">
                  <a16:creationId xmlns:a16="http://schemas.microsoft.com/office/drawing/2014/main" xmlns="" id="{52496D53-424C-43E6-A8D5-9D41B75A1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877" y="2883269"/>
              <a:ext cx="720725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xmlns="" id="{72A8C251-EF46-46BF-ADAB-3D63D0B2C705}"/>
                </a:ext>
              </a:extLst>
            </p:cNvPr>
            <p:cNvSpPr/>
            <p:nvPr/>
          </p:nvSpPr>
          <p:spPr>
            <a:xfrm>
              <a:off x="5128987" y="3531659"/>
              <a:ext cx="1013189" cy="389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生产计划</a:t>
              </a: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xmlns="" id="{3CF44EE3-57E0-4789-8E21-C5EBB285F763}"/>
              </a:ext>
            </a:extLst>
          </p:cNvPr>
          <p:cNvGrpSpPr/>
          <p:nvPr/>
        </p:nvGrpSpPr>
        <p:grpSpPr>
          <a:xfrm>
            <a:off x="9748356" y="860046"/>
            <a:ext cx="2160000" cy="1169821"/>
            <a:chOff x="9611284" y="703860"/>
            <a:chExt cx="2160000" cy="1169821"/>
          </a:xfrm>
        </p:grpSpPr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xmlns="" id="{B0A4F172-E45D-4D03-A6DF-4D9AF2FB0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1284" y="963935"/>
              <a:ext cx="2160000" cy="90974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63500" cap="flat" cmpd="sng" algn="ctr">
              <a:gradFill>
                <a:gsLst>
                  <a:gs pos="0">
                    <a:srgbClr val="1B54F5"/>
                  </a:gs>
                  <a:gs pos="100000">
                    <a:srgbClr val="062EA0"/>
                  </a:gs>
                </a:gsLst>
                <a:lin ang="3000000" scaled="0"/>
              </a:gradFill>
              <a:prstDash val="solid"/>
              <a:miter lim="800000"/>
            </a:ln>
            <a:effectLst/>
            <a:scene3d>
              <a:camera prst="perspectiveRelaxed" fov="0">
                <a:rot lat="18573603" lon="0" rev="0"/>
              </a:camera>
              <a:lightRig rig="threePt" dir="t"/>
            </a:scene3d>
            <a:sp3d extrusionH="177800">
              <a:extrusionClr>
                <a:srgbClr val="1457C8"/>
              </a:extrusionClr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7" name="Picture 107" descr="pcs_JPopular_10">
              <a:extLst>
                <a:ext uri="{FF2B5EF4-FFF2-40B4-BE49-F238E27FC236}">
                  <a16:creationId xmlns:a16="http://schemas.microsoft.com/office/drawing/2014/main" xmlns="" id="{4136552B-47EA-4C8C-8F5A-1F0ACED5A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590" y="703860"/>
              <a:ext cx="119538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xmlns="" id="{73663931-816F-435A-BF37-3D7F3760E8DA}"/>
                </a:ext>
              </a:extLst>
            </p:cNvPr>
            <p:cNvSpPr/>
            <p:nvPr/>
          </p:nvSpPr>
          <p:spPr>
            <a:xfrm>
              <a:off x="10329646" y="1372355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</a:t>
              </a:r>
            </a:p>
          </p:txBody>
        </p:sp>
      </p:grpSp>
      <p:sp>
        <p:nvSpPr>
          <p:cNvPr id="119" name="矩形 118">
            <a:extLst>
              <a:ext uri="{FF2B5EF4-FFF2-40B4-BE49-F238E27FC236}">
                <a16:creationId xmlns:a16="http://schemas.microsoft.com/office/drawing/2014/main" xmlns="" id="{41EC6F96-D7DD-47C3-AC7C-9AD4B433B4B4}"/>
              </a:ext>
            </a:extLst>
          </p:cNvPr>
          <p:cNvSpPr/>
          <p:nvPr/>
        </p:nvSpPr>
        <p:spPr>
          <a:xfrm>
            <a:off x="5131419" y="374236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总装车间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xmlns="" id="{DCA55B72-2730-4386-9476-3B667F040838}"/>
              </a:ext>
            </a:extLst>
          </p:cNvPr>
          <p:cNvGrpSpPr/>
          <p:nvPr/>
        </p:nvGrpSpPr>
        <p:grpSpPr>
          <a:xfrm>
            <a:off x="7492336" y="5261338"/>
            <a:ext cx="1980000" cy="907270"/>
            <a:chOff x="7464055" y="5233057"/>
            <a:chExt cx="1980000" cy="907270"/>
          </a:xfrm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xmlns="" id="{13E19F6E-0AAA-48D0-AE17-F1B675210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4055" y="5459727"/>
              <a:ext cx="1980000" cy="68060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63500" cap="flat" cmpd="sng" algn="ctr">
              <a:gradFill>
                <a:gsLst>
                  <a:gs pos="0">
                    <a:srgbClr val="1B54F5"/>
                  </a:gs>
                  <a:gs pos="100000">
                    <a:srgbClr val="062EA0"/>
                  </a:gs>
                </a:gsLst>
                <a:lin ang="3000000" scaled="0"/>
              </a:gradFill>
              <a:prstDash val="solid"/>
              <a:miter lim="800000"/>
            </a:ln>
            <a:effectLst/>
            <a:scene3d>
              <a:camera prst="perspectiveRelaxed" fov="0">
                <a:rot lat="18573603" lon="0" rev="0"/>
              </a:camera>
              <a:lightRig rig="threePt" dir="t"/>
            </a:scene3d>
            <a:sp3d extrusionH="177800">
              <a:extrusionClr>
                <a:srgbClr val="1457C8"/>
              </a:extrusionClr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2" name="图片 24">
              <a:extLst>
                <a:ext uri="{FF2B5EF4-FFF2-40B4-BE49-F238E27FC236}">
                  <a16:creationId xmlns:a16="http://schemas.microsoft.com/office/drawing/2014/main" xmlns="" id="{91C72966-9501-45BC-B195-92F46C34191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352" y="5233057"/>
              <a:ext cx="1175071" cy="57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xmlns="" id="{88A7F170-75B6-4035-BBB9-BEE57A3B8EA3}"/>
                </a:ext>
              </a:extLst>
            </p:cNvPr>
            <p:cNvSpPr/>
            <p:nvPr/>
          </p:nvSpPr>
          <p:spPr>
            <a:xfrm>
              <a:off x="8107980" y="5744131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冲压车间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F7ECC385-01D5-44F2-B129-EE3E614D62BD}"/>
              </a:ext>
            </a:extLst>
          </p:cNvPr>
          <p:cNvGrpSpPr/>
          <p:nvPr/>
        </p:nvGrpSpPr>
        <p:grpSpPr>
          <a:xfrm>
            <a:off x="5060931" y="4534635"/>
            <a:ext cx="1980000" cy="916035"/>
            <a:chOff x="3720353" y="5448741"/>
            <a:chExt cx="1980000" cy="916035"/>
          </a:xfrm>
        </p:grpSpPr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xmlns="" id="{3D3B6618-DE49-4EBD-92B4-CF9035AC98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0353" y="5684376"/>
              <a:ext cx="1980000" cy="68040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63500" cap="flat" cmpd="sng" algn="ctr">
              <a:gradFill>
                <a:gsLst>
                  <a:gs pos="0">
                    <a:srgbClr val="1B54F5"/>
                  </a:gs>
                  <a:gs pos="100000">
                    <a:srgbClr val="062EA0"/>
                  </a:gs>
                </a:gsLst>
                <a:lin ang="3000000" scaled="0"/>
              </a:gradFill>
              <a:prstDash val="solid"/>
              <a:miter lim="800000"/>
            </a:ln>
            <a:effectLst/>
            <a:scene3d>
              <a:camera prst="perspectiveRelaxed" fov="0">
                <a:rot lat="18573603" lon="0" rev="0"/>
              </a:camera>
              <a:lightRig rig="threePt" dir="t"/>
            </a:scene3d>
            <a:sp3d extrusionH="177800">
              <a:extrusionClr>
                <a:srgbClr val="1457C8"/>
              </a:extrusionClr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6" name="图片 24">
              <a:extLst>
                <a:ext uri="{FF2B5EF4-FFF2-40B4-BE49-F238E27FC236}">
                  <a16:creationId xmlns:a16="http://schemas.microsoft.com/office/drawing/2014/main" xmlns="" id="{56EC1296-2282-40EF-A251-5CDDE6DA4B7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706" y="5448741"/>
              <a:ext cx="1175071" cy="57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xmlns="" id="{47A17524-59C3-4D13-9763-D16598E2D489}"/>
                </a:ext>
              </a:extLst>
            </p:cNvPr>
            <p:cNvSpPr/>
            <p:nvPr/>
          </p:nvSpPr>
          <p:spPr>
            <a:xfrm>
              <a:off x="4316986" y="595981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焊装车间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xmlns="" id="{17E06461-EDE6-4D77-8733-7679CDB479F4}"/>
              </a:ext>
            </a:extLst>
          </p:cNvPr>
          <p:cNvGrpSpPr/>
          <p:nvPr/>
        </p:nvGrpSpPr>
        <p:grpSpPr>
          <a:xfrm>
            <a:off x="2117467" y="4954454"/>
            <a:ext cx="1980000" cy="933610"/>
            <a:chOff x="222526" y="5132974"/>
            <a:chExt cx="1980000" cy="933610"/>
          </a:xfrm>
        </p:grpSpPr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xmlns="" id="{52363B77-FF20-404D-A89D-1D78E4972629}"/>
                </a:ext>
              </a:extLst>
            </p:cNvPr>
            <p:cNvSpPr>
              <a:spLocks/>
            </p:cNvSpPr>
            <p:nvPr/>
          </p:nvSpPr>
          <p:spPr>
            <a:xfrm>
              <a:off x="222526" y="5386184"/>
              <a:ext cx="1980000" cy="68040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63500" cap="flat" cmpd="sng" algn="ctr">
              <a:gradFill>
                <a:gsLst>
                  <a:gs pos="0">
                    <a:srgbClr val="1B54F5"/>
                  </a:gs>
                  <a:gs pos="100000">
                    <a:srgbClr val="062EA0"/>
                  </a:gs>
                </a:gsLst>
                <a:lin ang="3000000" scaled="0"/>
              </a:gradFill>
              <a:prstDash val="solid"/>
              <a:miter lim="800000"/>
            </a:ln>
            <a:effectLst/>
            <a:scene3d>
              <a:camera prst="perspectiveRelaxed" fov="0">
                <a:rot lat="18573603" lon="0" rev="0"/>
              </a:camera>
              <a:lightRig rig="threePt" dir="t"/>
            </a:scene3d>
            <a:sp3d extrusionH="177800">
              <a:extrusionClr>
                <a:srgbClr val="1457C8"/>
              </a:extrusionClr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0" name="图片 24">
              <a:extLst>
                <a:ext uri="{FF2B5EF4-FFF2-40B4-BE49-F238E27FC236}">
                  <a16:creationId xmlns:a16="http://schemas.microsoft.com/office/drawing/2014/main" xmlns="" id="{4EE0F0FC-5EF7-4DF8-8AF9-172E4454596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84" y="5132974"/>
              <a:ext cx="1175071" cy="57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xmlns="" id="{9289E5BB-D1FA-470E-B12F-638DD283831C}"/>
                </a:ext>
              </a:extLst>
            </p:cNvPr>
            <p:cNvSpPr/>
            <p:nvPr/>
          </p:nvSpPr>
          <p:spPr>
            <a:xfrm>
              <a:off x="805003" y="564404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涂装车间</a:t>
              </a:r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xmlns="" id="{310C1001-3D20-4B1D-BCDD-BFB03B2396B6}"/>
              </a:ext>
            </a:extLst>
          </p:cNvPr>
          <p:cNvSpPr/>
          <p:nvPr/>
        </p:nvSpPr>
        <p:spPr>
          <a:xfrm>
            <a:off x="8441084" y="424268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零部件仓库</a:t>
            </a: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xmlns="" id="{B8363A54-3E3C-4FCF-9F69-A65496F735E7}"/>
              </a:ext>
            </a:extLst>
          </p:cNvPr>
          <p:cNvSpPr/>
          <p:nvPr/>
        </p:nvSpPr>
        <p:spPr bwMode="auto">
          <a:xfrm>
            <a:off x="62266" y="1620243"/>
            <a:ext cx="11833901" cy="5097901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9D49240E-8C89-4E97-94DE-1C542754BDB7}"/>
              </a:ext>
            </a:extLst>
          </p:cNvPr>
          <p:cNvSpPr/>
          <p:nvPr/>
        </p:nvSpPr>
        <p:spPr>
          <a:xfrm>
            <a:off x="1297709" y="2689802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主机厂</a:t>
            </a: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xmlns="" id="{3C9035AB-CB1B-444D-BA69-633421D68F19}"/>
              </a:ext>
            </a:extLst>
          </p:cNvPr>
          <p:cNvSpPr/>
          <p:nvPr/>
        </p:nvSpPr>
        <p:spPr>
          <a:xfrm>
            <a:off x="2638365" y="355274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总装生产线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xmlns="" id="{C8511D64-3C07-4E94-9A27-927A7FA6092C}"/>
              </a:ext>
            </a:extLst>
          </p:cNvPr>
          <p:cNvSpPr/>
          <p:nvPr/>
        </p:nvSpPr>
        <p:spPr>
          <a:xfrm>
            <a:off x="5923969" y="3529425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车间立体库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16D54211-AE42-48D8-9C76-2FFA5512933F}"/>
              </a:ext>
            </a:extLst>
          </p:cNvPr>
          <p:cNvSpPr/>
          <p:nvPr/>
        </p:nvSpPr>
        <p:spPr>
          <a:xfrm>
            <a:off x="5052185" y="317072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车间看板</a:t>
            </a:r>
          </a:p>
        </p:txBody>
      </p:sp>
      <p:sp>
        <p:nvSpPr>
          <p:cNvPr id="138" name="Freeform 3">
            <a:extLst>
              <a:ext uri="{FF2B5EF4-FFF2-40B4-BE49-F238E27FC236}">
                <a16:creationId xmlns:a16="http://schemas.microsoft.com/office/drawing/2014/main" xmlns="" id="{1A5F4B23-C7AF-4FDD-8EC0-AF14FDE341A3}"/>
              </a:ext>
            </a:extLst>
          </p:cNvPr>
          <p:cNvSpPr/>
          <p:nvPr/>
        </p:nvSpPr>
        <p:spPr>
          <a:xfrm rot="3190513">
            <a:off x="9258248" y="1494015"/>
            <a:ext cx="687075" cy="2294414"/>
          </a:xfrm>
          <a:custGeom>
            <a:avLst/>
            <a:gdLst>
              <a:gd name="connsiteX0" fmla="*/ 190963 w 341526"/>
              <a:gd name="connsiteY0" fmla="*/ 0 h 918082"/>
              <a:gd name="connsiteX1" fmla="*/ 135878 w 341526"/>
              <a:gd name="connsiteY1" fmla="*/ 58757 h 918082"/>
              <a:gd name="connsiteX2" fmla="*/ 102828 w 341526"/>
              <a:gd name="connsiteY2" fmla="*/ 95480 h 918082"/>
              <a:gd name="connsiteX3" fmla="*/ 80794 w 341526"/>
              <a:gd name="connsiteY3" fmla="*/ 139547 h 918082"/>
              <a:gd name="connsiteX4" fmla="*/ 58760 w 341526"/>
              <a:gd name="connsiteY4" fmla="*/ 172598 h 918082"/>
              <a:gd name="connsiteX5" fmla="*/ 44071 w 341526"/>
              <a:gd name="connsiteY5" fmla="*/ 209321 h 918082"/>
              <a:gd name="connsiteX6" fmla="*/ 14693 w 341526"/>
              <a:gd name="connsiteY6" fmla="*/ 275422 h 918082"/>
              <a:gd name="connsiteX7" fmla="*/ 4 w 341526"/>
              <a:gd name="connsiteY7" fmla="*/ 422314 h 918082"/>
              <a:gd name="connsiteX8" fmla="*/ 18365 w 341526"/>
              <a:gd name="connsiteY8" fmla="*/ 591239 h 918082"/>
              <a:gd name="connsiteX9" fmla="*/ 47743 w 341526"/>
              <a:gd name="connsiteY9" fmla="*/ 653668 h 918082"/>
              <a:gd name="connsiteX10" fmla="*/ 143223 w 341526"/>
              <a:gd name="connsiteY10" fmla="*/ 785870 h 918082"/>
              <a:gd name="connsiteX11" fmla="*/ 198307 w 341526"/>
              <a:gd name="connsiteY11" fmla="*/ 837282 h 918082"/>
              <a:gd name="connsiteX12" fmla="*/ 257064 w 341526"/>
              <a:gd name="connsiteY12" fmla="*/ 874005 h 918082"/>
              <a:gd name="connsiteX13" fmla="*/ 275425 w 341526"/>
              <a:gd name="connsiteY13" fmla="*/ 888694 h 918082"/>
              <a:gd name="connsiteX14" fmla="*/ 326837 w 341526"/>
              <a:gd name="connsiteY14" fmla="*/ 914400 h 918082"/>
              <a:gd name="connsiteX15" fmla="*/ 341526 w 341526"/>
              <a:gd name="connsiteY15" fmla="*/ 918073 h 9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526" h="918082">
                <a:moveTo>
                  <a:pt x="190963" y="0"/>
                </a:moveTo>
                <a:cubicBezTo>
                  <a:pt x="132831" y="51673"/>
                  <a:pt x="179987" y="5826"/>
                  <a:pt x="135878" y="58757"/>
                </a:cubicBezTo>
                <a:cubicBezTo>
                  <a:pt x="125335" y="71408"/>
                  <a:pt x="112105" y="81873"/>
                  <a:pt x="102828" y="95480"/>
                </a:cubicBezTo>
                <a:cubicBezTo>
                  <a:pt x="93576" y="109049"/>
                  <a:pt x="88942" y="125288"/>
                  <a:pt x="80794" y="139547"/>
                </a:cubicBezTo>
                <a:cubicBezTo>
                  <a:pt x="74225" y="151043"/>
                  <a:pt x="64927" y="160881"/>
                  <a:pt x="58760" y="172598"/>
                </a:cubicBezTo>
                <a:cubicBezTo>
                  <a:pt x="52620" y="184265"/>
                  <a:pt x="49264" y="197203"/>
                  <a:pt x="44071" y="209321"/>
                </a:cubicBezTo>
                <a:cubicBezTo>
                  <a:pt x="34573" y="231483"/>
                  <a:pt x="24486" y="253388"/>
                  <a:pt x="14693" y="275422"/>
                </a:cubicBezTo>
                <a:cubicBezTo>
                  <a:pt x="13576" y="286033"/>
                  <a:pt x="-297" y="415596"/>
                  <a:pt x="4" y="422314"/>
                </a:cubicBezTo>
                <a:cubicBezTo>
                  <a:pt x="2538" y="478897"/>
                  <a:pt x="6919" y="535768"/>
                  <a:pt x="18365" y="591239"/>
                </a:cubicBezTo>
                <a:cubicBezTo>
                  <a:pt x="23013" y="613763"/>
                  <a:pt x="36155" y="633802"/>
                  <a:pt x="47743" y="653668"/>
                </a:cubicBezTo>
                <a:cubicBezTo>
                  <a:pt x="61197" y="676732"/>
                  <a:pt x="123989" y="764575"/>
                  <a:pt x="143223" y="785870"/>
                </a:cubicBezTo>
                <a:cubicBezTo>
                  <a:pt x="160058" y="804509"/>
                  <a:pt x="179405" y="820743"/>
                  <a:pt x="198307" y="837282"/>
                </a:cubicBezTo>
                <a:cubicBezTo>
                  <a:pt x="255858" y="887639"/>
                  <a:pt x="207080" y="844848"/>
                  <a:pt x="257064" y="874005"/>
                </a:cubicBezTo>
                <a:cubicBezTo>
                  <a:pt x="263834" y="877954"/>
                  <a:pt x="269004" y="884199"/>
                  <a:pt x="275425" y="888694"/>
                </a:cubicBezTo>
                <a:cubicBezTo>
                  <a:pt x="291177" y="899721"/>
                  <a:pt x="308924" y="907683"/>
                  <a:pt x="326837" y="914400"/>
                </a:cubicBezTo>
                <a:cubicBezTo>
                  <a:pt x="337664" y="918460"/>
                  <a:pt x="334410" y="918073"/>
                  <a:pt x="341526" y="918073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ysDot"/>
            <a:miter lim="800000"/>
            <a:headEnd type="oval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139" name="Object 77">
            <a:extLst>
              <a:ext uri="{FF2B5EF4-FFF2-40B4-BE49-F238E27FC236}">
                <a16:creationId xmlns:a16="http://schemas.microsoft.com/office/drawing/2014/main" xmlns="" id="{3B5E348B-11BF-4A57-8F7D-3D2451876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673096"/>
              </p:ext>
            </p:extLst>
          </p:nvPr>
        </p:nvGraphicFramePr>
        <p:xfrm>
          <a:off x="8987865" y="2420410"/>
          <a:ext cx="45841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ｸﾘｯﾌﾟｱｰﾄ" r:id="rId14" imgW="1238250" imgH="914400" progId="">
                  <p:embed/>
                </p:oleObj>
              </mc:Choice>
              <mc:Fallback>
                <p:oleObj name="ｸﾘｯﾌﾟｱｰﾄ" r:id="rId14" imgW="1238250" imgH="914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865" y="2420410"/>
                        <a:ext cx="45841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Freeform 9">
            <a:extLst>
              <a:ext uri="{FF2B5EF4-FFF2-40B4-BE49-F238E27FC236}">
                <a16:creationId xmlns:a16="http://schemas.microsoft.com/office/drawing/2014/main" xmlns="" id="{BFBFCB6D-1664-4C45-AA3D-847B65AAAE30}"/>
              </a:ext>
            </a:extLst>
          </p:cNvPr>
          <p:cNvSpPr/>
          <p:nvPr/>
        </p:nvSpPr>
        <p:spPr>
          <a:xfrm rot="13028383">
            <a:off x="8633406" y="4428394"/>
            <a:ext cx="831422" cy="877530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26" h="503113">
                <a:moveTo>
                  <a:pt x="14689" y="0"/>
                </a:moveTo>
                <a:cubicBezTo>
                  <a:pt x="12241" y="11017"/>
                  <a:pt x="9104" y="21903"/>
                  <a:pt x="7344" y="33051"/>
                </a:cubicBezTo>
                <a:cubicBezTo>
                  <a:pt x="-3392" y="101045"/>
                  <a:pt x="9348" y="47070"/>
                  <a:pt x="0" y="84463"/>
                </a:cubicBezTo>
                <a:cubicBezTo>
                  <a:pt x="1224" y="113841"/>
                  <a:pt x="25" y="143421"/>
                  <a:pt x="3672" y="172598"/>
                </a:cubicBezTo>
                <a:cubicBezTo>
                  <a:pt x="4969" y="182976"/>
                  <a:pt x="11489" y="192019"/>
                  <a:pt x="14689" y="201976"/>
                </a:cubicBezTo>
                <a:cubicBezTo>
                  <a:pt x="22511" y="226310"/>
                  <a:pt x="25292" y="252560"/>
                  <a:pt x="36723" y="275422"/>
                </a:cubicBezTo>
                <a:cubicBezTo>
                  <a:pt x="44931" y="291837"/>
                  <a:pt x="68341" y="340518"/>
                  <a:pt x="80790" y="359884"/>
                </a:cubicBezTo>
                <a:cubicBezTo>
                  <a:pt x="91807" y="377022"/>
                  <a:pt x="100798" y="395646"/>
                  <a:pt x="113841" y="411297"/>
                </a:cubicBezTo>
                <a:cubicBezTo>
                  <a:pt x="126082" y="425986"/>
                  <a:pt x="137044" y="441843"/>
                  <a:pt x="150564" y="455364"/>
                </a:cubicBezTo>
                <a:cubicBezTo>
                  <a:pt x="157908" y="462709"/>
                  <a:pt x="164834" y="470497"/>
                  <a:pt x="172597" y="477398"/>
                </a:cubicBezTo>
                <a:cubicBezTo>
                  <a:pt x="175896" y="480330"/>
                  <a:pt x="179782" y="482552"/>
                  <a:pt x="183614" y="484742"/>
                </a:cubicBezTo>
                <a:cubicBezTo>
                  <a:pt x="198749" y="493391"/>
                  <a:pt x="202271" y="493409"/>
                  <a:pt x="220337" y="499431"/>
                </a:cubicBezTo>
                <a:cubicBezTo>
                  <a:pt x="232517" y="503491"/>
                  <a:pt x="227482" y="503104"/>
                  <a:pt x="235026" y="503104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ysDot"/>
            <a:miter lim="800000"/>
            <a:headEnd type="stealth" w="lg" len="lg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41" name="Picture 99" descr="rift">
            <a:extLst>
              <a:ext uri="{FF2B5EF4-FFF2-40B4-BE49-F238E27FC236}">
                <a16:creationId xmlns:a16="http://schemas.microsoft.com/office/drawing/2014/main" xmlns="" id="{C8335A5B-B213-45C7-A9BB-F7312710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1359" y="3708836"/>
            <a:ext cx="481464" cy="3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Freeform 9">
            <a:extLst>
              <a:ext uri="{FF2B5EF4-FFF2-40B4-BE49-F238E27FC236}">
                <a16:creationId xmlns:a16="http://schemas.microsoft.com/office/drawing/2014/main" xmlns="" id="{D391C9DB-E51B-465F-A811-9AA9878D78EC}"/>
              </a:ext>
            </a:extLst>
          </p:cNvPr>
          <p:cNvSpPr/>
          <p:nvPr/>
        </p:nvSpPr>
        <p:spPr>
          <a:xfrm rot="18188547">
            <a:off x="6904181" y="5199391"/>
            <a:ext cx="147337" cy="982021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26" h="503113">
                <a:moveTo>
                  <a:pt x="14689" y="0"/>
                </a:moveTo>
                <a:cubicBezTo>
                  <a:pt x="12241" y="11017"/>
                  <a:pt x="9104" y="21903"/>
                  <a:pt x="7344" y="33051"/>
                </a:cubicBezTo>
                <a:cubicBezTo>
                  <a:pt x="-3392" y="101045"/>
                  <a:pt x="9348" y="47070"/>
                  <a:pt x="0" y="84463"/>
                </a:cubicBezTo>
                <a:cubicBezTo>
                  <a:pt x="1224" y="113841"/>
                  <a:pt x="25" y="143421"/>
                  <a:pt x="3672" y="172598"/>
                </a:cubicBezTo>
                <a:cubicBezTo>
                  <a:pt x="4969" y="182976"/>
                  <a:pt x="11489" y="192019"/>
                  <a:pt x="14689" y="201976"/>
                </a:cubicBezTo>
                <a:cubicBezTo>
                  <a:pt x="22511" y="226310"/>
                  <a:pt x="25292" y="252560"/>
                  <a:pt x="36723" y="275422"/>
                </a:cubicBezTo>
                <a:cubicBezTo>
                  <a:pt x="44931" y="291837"/>
                  <a:pt x="68341" y="340518"/>
                  <a:pt x="80790" y="359884"/>
                </a:cubicBezTo>
                <a:cubicBezTo>
                  <a:pt x="91807" y="377022"/>
                  <a:pt x="100798" y="395646"/>
                  <a:pt x="113841" y="411297"/>
                </a:cubicBezTo>
                <a:cubicBezTo>
                  <a:pt x="126082" y="425986"/>
                  <a:pt x="137044" y="441843"/>
                  <a:pt x="150564" y="455364"/>
                </a:cubicBezTo>
                <a:cubicBezTo>
                  <a:pt x="157908" y="462709"/>
                  <a:pt x="164834" y="470497"/>
                  <a:pt x="172597" y="477398"/>
                </a:cubicBezTo>
                <a:cubicBezTo>
                  <a:pt x="175896" y="480330"/>
                  <a:pt x="179782" y="482552"/>
                  <a:pt x="183614" y="484742"/>
                </a:cubicBezTo>
                <a:cubicBezTo>
                  <a:pt x="198749" y="493391"/>
                  <a:pt x="202271" y="493409"/>
                  <a:pt x="220337" y="499431"/>
                </a:cubicBezTo>
                <a:cubicBezTo>
                  <a:pt x="232517" y="503491"/>
                  <a:pt x="227482" y="503104"/>
                  <a:pt x="235026" y="503104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olid"/>
            <a:miter lim="800000"/>
            <a:headEnd type="stealth" w="lg" len="lg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43" name="Straight Connector 122">
            <a:extLst>
              <a:ext uri="{FF2B5EF4-FFF2-40B4-BE49-F238E27FC236}">
                <a16:creationId xmlns:a16="http://schemas.microsoft.com/office/drawing/2014/main" xmlns="" id="{CC4D8951-D3A9-47E0-83A7-20B592B11FB1}"/>
              </a:ext>
            </a:extLst>
          </p:cNvPr>
          <p:cNvCxnSpPr>
            <a:cxnSpLocks/>
          </p:cNvCxnSpPr>
          <p:nvPr/>
        </p:nvCxnSpPr>
        <p:spPr>
          <a:xfrm flipH="1" flipV="1">
            <a:off x="7225193" y="3626436"/>
            <a:ext cx="952015" cy="373435"/>
          </a:xfrm>
          <a:prstGeom prst="line">
            <a:avLst/>
          </a:prstGeom>
          <a:noFill/>
          <a:ln w="15875" cap="flat" cmpd="sng" algn="ctr">
            <a:solidFill>
              <a:srgbClr val="7030A0">
                <a:alpha val="4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44" name="Freeform 9">
            <a:extLst>
              <a:ext uri="{FF2B5EF4-FFF2-40B4-BE49-F238E27FC236}">
                <a16:creationId xmlns:a16="http://schemas.microsoft.com/office/drawing/2014/main" xmlns="" id="{8CB18D42-323A-4E0D-BF00-DE1AC2A3A86D}"/>
              </a:ext>
            </a:extLst>
          </p:cNvPr>
          <p:cNvSpPr/>
          <p:nvPr/>
        </p:nvSpPr>
        <p:spPr>
          <a:xfrm rot="17698646">
            <a:off x="3565128" y="4618968"/>
            <a:ext cx="1643124" cy="2177021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26" h="503113">
                <a:moveTo>
                  <a:pt x="14689" y="0"/>
                </a:moveTo>
                <a:cubicBezTo>
                  <a:pt x="12241" y="11017"/>
                  <a:pt x="9104" y="21903"/>
                  <a:pt x="7344" y="33051"/>
                </a:cubicBezTo>
                <a:cubicBezTo>
                  <a:pt x="-3392" y="101045"/>
                  <a:pt x="9348" y="47070"/>
                  <a:pt x="0" y="84463"/>
                </a:cubicBezTo>
                <a:cubicBezTo>
                  <a:pt x="1224" y="113841"/>
                  <a:pt x="25" y="143421"/>
                  <a:pt x="3672" y="172598"/>
                </a:cubicBezTo>
                <a:cubicBezTo>
                  <a:pt x="4969" y="182976"/>
                  <a:pt x="11489" y="192019"/>
                  <a:pt x="14689" y="201976"/>
                </a:cubicBezTo>
                <a:cubicBezTo>
                  <a:pt x="22511" y="226310"/>
                  <a:pt x="25292" y="252560"/>
                  <a:pt x="36723" y="275422"/>
                </a:cubicBezTo>
                <a:cubicBezTo>
                  <a:pt x="44931" y="291837"/>
                  <a:pt x="68341" y="340518"/>
                  <a:pt x="80790" y="359884"/>
                </a:cubicBezTo>
                <a:cubicBezTo>
                  <a:pt x="91807" y="377022"/>
                  <a:pt x="100798" y="395646"/>
                  <a:pt x="113841" y="411297"/>
                </a:cubicBezTo>
                <a:cubicBezTo>
                  <a:pt x="126082" y="425986"/>
                  <a:pt x="137044" y="441843"/>
                  <a:pt x="150564" y="455364"/>
                </a:cubicBezTo>
                <a:cubicBezTo>
                  <a:pt x="157908" y="462709"/>
                  <a:pt x="164834" y="470497"/>
                  <a:pt x="172597" y="477398"/>
                </a:cubicBezTo>
                <a:cubicBezTo>
                  <a:pt x="175896" y="480330"/>
                  <a:pt x="179782" y="482552"/>
                  <a:pt x="183614" y="484742"/>
                </a:cubicBezTo>
                <a:cubicBezTo>
                  <a:pt x="198749" y="493391"/>
                  <a:pt x="202271" y="493409"/>
                  <a:pt x="220337" y="499431"/>
                </a:cubicBezTo>
                <a:cubicBezTo>
                  <a:pt x="232517" y="503491"/>
                  <a:pt x="227482" y="503104"/>
                  <a:pt x="235026" y="503104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olid"/>
            <a:miter lim="800000"/>
            <a:headEnd type="stealth" w="lg" len="lg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45" name="Straight Connector 122">
            <a:extLst>
              <a:ext uri="{FF2B5EF4-FFF2-40B4-BE49-F238E27FC236}">
                <a16:creationId xmlns:a16="http://schemas.microsoft.com/office/drawing/2014/main" xmlns="" id="{F033C198-EA15-47DC-BD49-8ECBDE5DEE12}"/>
              </a:ext>
            </a:extLst>
          </p:cNvPr>
          <p:cNvCxnSpPr>
            <a:cxnSpLocks/>
          </p:cNvCxnSpPr>
          <p:nvPr/>
        </p:nvCxnSpPr>
        <p:spPr>
          <a:xfrm flipH="1" flipV="1">
            <a:off x="4052300" y="3451450"/>
            <a:ext cx="2260538" cy="226484"/>
          </a:xfrm>
          <a:prstGeom prst="line">
            <a:avLst/>
          </a:prstGeom>
          <a:noFill/>
          <a:ln w="15875" cap="flat" cmpd="sng" algn="ctr">
            <a:solidFill>
              <a:srgbClr val="7030A0">
                <a:alpha val="4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19A0B3B2-6772-49F9-A806-DF2277F0BF09}"/>
              </a:ext>
            </a:extLst>
          </p:cNvPr>
          <p:cNvSpPr/>
          <p:nvPr/>
        </p:nvSpPr>
        <p:spPr>
          <a:xfrm>
            <a:off x="4816977" y="3623974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4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AGV</a:t>
            </a:r>
            <a:endParaRPr lang="zh-CN" altLang="en-US" sz="14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xmlns="" id="{9EC29E7E-B21A-4DC4-9620-4900190ABCBF}"/>
              </a:ext>
            </a:extLst>
          </p:cNvPr>
          <p:cNvCxnSpPr>
            <a:cxnSpLocks/>
            <a:stCxn id="113" idx="3"/>
            <a:endCxn id="116" idx="2"/>
          </p:cNvCxnSpPr>
          <p:nvPr/>
        </p:nvCxnSpPr>
        <p:spPr bwMode="auto">
          <a:xfrm flipV="1">
            <a:off x="7635054" y="1574994"/>
            <a:ext cx="2113302" cy="471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xmlns="" id="{4C3ACF22-C301-45C3-9CE6-4BA2935359A9}"/>
              </a:ext>
            </a:extLst>
          </p:cNvPr>
          <p:cNvCxnSpPr>
            <a:cxnSpLocks/>
            <a:stCxn id="114" idx="1"/>
          </p:cNvCxnSpPr>
          <p:nvPr/>
        </p:nvCxnSpPr>
        <p:spPr bwMode="auto">
          <a:xfrm flipH="1">
            <a:off x="4513299" y="2466279"/>
            <a:ext cx="2429743" cy="331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9" name="组合 148">
            <a:extLst>
              <a:ext uri="{FF2B5EF4-FFF2-40B4-BE49-F238E27FC236}">
                <a16:creationId xmlns:a16="http://schemas.microsoft.com/office/drawing/2014/main" xmlns="" id="{E7A86671-321F-4D9D-839C-0603A9EF037E}"/>
              </a:ext>
            </a:extLst>
          </p:cNvPr>
          <p:cNvGrpSpPr/>
          <p:nvPr/>
        </p:nvGrpSpPr>
        <p:grpSpPr>
          <a:xfrm>
            <a:off x="9764612" y="3887331"/>
            <a:ext cx="1980000" cy="957342"/>
            <a:chOff x="9736331" y="3859050"/>
            <a:chExt cx="1980000" cy="957342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xmlns="" id="{3A29CD74-9235-409F-AB7D-07566174D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36331" y="4135794"/>
              <a:ext cx="1980000" cy="680598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63500" cap="flat" cmpd="sng" algn="ctr">
              <a:gradFill>
                <a:gsLst>
                  <a:gs pos="0">
                    <a:srgbClr val="1B54F5"/>
                  </a:gs>
                  <a:gs pos="100000">
                    <a:srgbClr val="062EA0"/>
                  </a:gs>
                </a:gsLst>
                <a:lin ang="3000000" scaled="0"/>
              </a:gradFill>
              <a:prstDash val="solid"/>
              <a:miter lim="800000"/>
            </a:ln>
            <a:effectLst/>
            <a:scene3d>
              <a:camera prst="perspectiveRelaxed" fov="0">
                <a:rot lat="18573603" lon="0" rev="0"/>
              </a:camera>
              <a:lightRig rig="threePt" dir="t"/>
            </a:scene3d>
            <a:sp3d extrusionH="177800">
              <a:extrusionClr>
                <a:srgbClr val="1457C8"/>
              </a:extrusionClr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1" name="图片 24">
              <a:extLst>
                <a:ext uri="{FF2B5EF4-FFF2-40B4-BE49-F238E27FC236}">
                  <a16:creationId xmlns:a16="http://schemas.microsoft.com/office/drawing/2014/main" xmlns="" id="{F843CA35-7805-4BA5-A9E2-BDC587E94BF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375" y="3859050"/>
              <a:ext cx="1175071" cy="57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xmlns="" id="{0A83BC20-6566-4246-885E-0B097A16C4C3}"/>
                </a:ext>
              </a:extLst>
            </p:cNvPr>
            <p:cNvSpPr/>
            <p:nvPr/>
          </p:nvSpPr>
          <p:spPr>
            <a:xfrm>
              <a:off x="10206814" y="4370124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零部件生产车间</a:t>
              </a:r>
            </a:p>
          </p:txBody>
        </p:sp>
      </p:grpSp>
      <p:sp>
        <p:nvSpPr>
          <p:cNvPr id="153" name="Freeform 9">
            <a:extLst>
              <a:ext uri="{FF2B5EF4-FFF2-40B4-BE49-F238E27FC236}">
                <a16:creationId xmlns:a16="http://schemas.microsoft.com/office/drawing/2014/main" xmlns="" id="{2EAFFF13-BA9C-43A8-AE90-D23A7ABFB6BC}"/>
              </a:ext>
            </a:extLst>
          </p:cNvPr>
          <p:cNvSpPr/>
          <p:nvPr/>
        </p:nvSpPr>
        <p:spPr>
          <a:xfrm rot="4572952" flipV="1">
            <a:off x="9675262" y="3764939"/>
            <a:ext cx="470347" cy="731755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26" h="503113">
                <a:moveTo>
                  <a:pt x="14689" y="0"/>
                </a:moveTo>
                <a:cubicBezTo>
                  <a:pt x="12241" y="11017"/>
                  <a:pt x="9104" y="21903"/>
                  <a:pt x="7344" y="33051"/>
                </a:cubicBezTo>
                <a:cubicBezTo>
                  <a:pt x="-3392" y="101045"/>
                  <a:pt x="9348" y="47070"/>
                  <a:pt x="0" y="84463"/>
                </a:cubicBezTo>
                <a:cubicBezTo>
                  <a:pt x="1224" y="113841"/>
                  <a:pt x="25" y="143421"/>
                  <a:pt x="3672" y="172598"/>
                </a:cubicBezTo>
                <a:cubicBezTo>
                  <a:pt x="4969" y="182976"/>
                  <a:pt x="11489" y="192019"/>
                  <a:pt x="14689" y="201976"/>
                </a:cubicBezTo>
                <a:cubicBezTo>
                  <a:pt x="22511" y="226310"/>
                  <a:pt x="25292" y="252560"/>
                  <a:pt x="36723" y="275422"/>
                </a:cubicBezTo>
                <a:cubicBezTo>
                  <a:pt x="44931" y="291837"/>
                  <a:pt x="68341" y="340518"/>
                  <a:pt x="80790" y="359884"/>
                </a:cubicBezTo>
                <a:cubicBezTo>
                  <a:pt x="91807" y="377022"/>
                  <a:pt x="100798" y="395646"/>
                  <a:pt x="113841" y="411297"/>
                </a:cubicBezTo>
                <a:cubicBezTo>
                  <a:pt x="126082" y="425986"/>
                  <a:pt x="137044" y="441843"/>
                  <a:pt x="150564" y="455364"/>
                </a:cubicBezTo>
                <a:cubicBezTo>
                  <a:pt x="157908" y="462709"/>
                  <a:pt x="164834" y="470497"/>
                  <a:pt x="172597" y="477398"/>
                </a:cubicBezTo>
                <a:cubicBezTo>
                  <a:pt x="175896" y="480330"/>
                  <a:pt x="179782" y="482552"/>
                  <a:pt x="183614" y="484742"/>
                </a:cubicBezTo>
                <a:cubicBezTo>
                  <a:pt x="198749" y="493391"/>
                  <a:pt x="202271" y="493409"/>
                  <a:pt x="220337" y="499431"/>
                </a:cubicBezTo>
                <a:cubicBezTo>
                  <a:pt x="232517" y="503491"/>
                  <a:pt x="227482" y="503104"/>
                  <a:pt x="235026" y="503104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ysDot"/>
            <a:miter lim="800000"/>
            <a:headEnd type="stealth" w="lg" len="lg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54" name="Picture 99" descr="rift">
            <a:extLst>
              <a:ext uri="{FF2B5EF4-FFF2-40B4-BE49-F238E27FC236}">
                <a16:creationId xmlns:a16="http://schemas.microsoft.com/office/drawing/2014/main" xmlns="" id="{7B708CD6-0EC3-44EC-A50D-EA5949D3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3054" y="4848404"/>
            <a:ext cx="481464" cy="3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图片 154">
            <a:extLst>
              <a:ext uri="{FF2B5EF4-FFF2-40B4-BE49-F238E27FC236}">
                <a16:creationId xmlns:a16="http://schemas.microsoft.com/office/drawing/2014/main" xmlns="" id="{65B2D759-0915-4913-A87F-E9AFFE80EA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011" y="5766291"/>
            <a:ext cx="558641" cy="314325"/>
          </a:xfrm>
          <a:prstGeom prst="rect">
            <a:avLst/>
          </a:prstGeom>
        </p:spPr>
      </p:pic>
      <p:pic>
        <p:nvPicPr>
          <p:cNvPr id="156" name="图片 155">
            <a:extLst>
              <a:ext uri="{FF2B5EF4-FFF2-40B4-BE49-F238E27FC236}">
                <a16:creationId xmlns:a16="http://schemas.microsoft.com/office/drawing/2014/main" xmlns="" id="{D3ECAF97-8958-41B4-AAA8-C0C4B9843F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394" y="5662401"/>
            <a:ext cx="558641" cy="314325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xmlns="" id="{0CC0D4F8-D0FC-42A1-8AD8-5B8F6261394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320" y="5441120"/>
            <a:ext cx="558641" cy="314325"/>
          </a:xfrm>
          <a:prstGeom prst="rect">
            <a:avLst/>
          </a:prstGeom>
        </p:spPr>
      </p:pic>
      <p:grpSp>
        <p:nvGrpSpPr>
          <p:cNvPr id="158" name="Group 72">
            <a:extLst>
              <a:ext uri="{FF2B5EF4-FFF2-40B4-BE49-F238E27FC236}">
                <a16:creationId xmlns:a16="http://schemas.microsoft.com/office/drawing/2014/main" xmlns="" id="{A39D4354-CA35-4713-8377-DC6CD10672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19659" y="5572569"/>
            <a:ext cx="680402" cy="267797"/>
            <a:chOff x="1961" y="885"/>
            <a:chExt cx="391" cy="165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59" name="Freeform 73">
              <a:extLst>
                <a:ext uri="{FF2B5EF4-FFF2-40B4-BE49-F238E27FC236}">
                  <a16:creationId xmlns:a16="http://schemas.microsoft.com/office/drawing/2014/main" xmlns="" id="{D2F6460F-6658-47C3-8DC4-81B39F6DB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887"/>
              <a:ext cx="152" cy="132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160" name="Group 74">
              <a:extLst>
                <a:ext uri="{FF2B5EF4-FFF2-40B4-BE49-F238E27FC236}">
                  <a16:creationId xmlns:a16="http://schemas.microsoft.com/office/drawing/2014/main" xmlns="" id="{DFC770D2-C4F7-4856-BF41-6FEE61566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970"/>
              <a:ext cx="111" cy="57"/>
              <a:chOff x="2207" y="1381"/>
              <a:chExt cx="120" cy="57"/>
            </a:xfrm>
          </p:grpSpPr>
          <p:sp>
            <p:nvSpPr>
              <p:cNvPr id="185" name="Freeform 75">
                <a:extLst>
                  <a:ext uri="{FF2B5EF4-FFF2-40B4-BE49-F238E27FC236}">
                    <a16:creationId xmlns:a16="http://schemas.microsoft.com/office/drawing/2014/main" xmlns="" id="{4AF4E1EA-D0F2-42A3-97A0-9366D248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186" name="Rectangle 76">
                <a:extLst>
                  <a:ext uri="{FF2B5EF4-FFF2-40B4-BE49-F238E27FC236}">
                    <a16:creationId xmlns:a16="http://schemas.microsoft.com/office/drawing/2014/main" xmlns="" id="{4514155C-BB55-4CBA-B14A-393BD494F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187" name="Rectangle 77">
                <a:extLst>
                  <a:ext uri="{FF2B5EF4-FFF2-40B4-BE49-F238E27FC236}">
                    <a16:creationId xmlns:a16="http://schemas.microsoft.com/office/drawing/2014/main" xmlns="" id="{CA4CE989-6D08-47E0-801E-87C9B1A7C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188" name="Rectangle 78">
                <a:extLst>
                  <a:ext uri="{FF2B5EF4-FFF2-40B4-BE49-F238E27FC236}">
                    <a16:creationId xmlns:a16="http://schemas.microsoft.com/office/drawing/2014/main" xmlns="" id="{E669997C-A91B-48A6-A96F-95F476DBC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189" name="Freeform 79">
                <a:extLst>
                  <a:ext uri="{FF2B5EF4-FFF2-40B4-BE49-F238E27FC236}">
                    <a16:creationId xmlns:a16="http://schemas.microsoft.com/office/drawing/2014/main" xmlns="" id="{397EF013-BE17-4AC8-855B-50F451432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161" name="Freeform 80">
              <a:extLst>
                <a:ext uri="{FF2B5EF4-FFF2-40B4-BE49-F238E27FC236}">
                  <a16:creationId xmlns:a16="http://schemas.microsoft.com/office/drawing/2014/main" xmlns="" id="{AAD90917-0D43-48CD-8920-4E38DC92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976"/>
              <a:ext cx="75" cy="32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2" name="Freeform 81">
              <a:extLst>
                <a:ext uri="{FF2B5EF4-FFF2-40B4-BE49-F238E27FC236}">
                  <a16:creationId xmlns:a16="http://schemas.microsoft.com/office/drawing/2014/main" xmlns="" id="{B533A264-443E-4E3A-A45B-3F80C171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885"/>
              <a:ext cx="386" cy="14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3" name="Freeform 82">
              <a:extLst>
                <a:ext uri="{FF2B5EF4-FFF2-40B4-BE49-F238E27FC236}">
                  <a16:creationId xmlns:a16="http://schemas.microsoft.com/office/drawing/2014/main" xmlns="" id="{51E691ED-B642-4714-9B94-0B6389F3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893"/>
              <a:ext cx="101" cy="46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4" name="Freeform 83">
              <a:extLst>
                <a:ext uri="{FF2B5EF4-FFF2-40B4-BE49-F238E27FC236}">
                  <a16:creationId xmlns:a16="http://schemas.microsoft.com/office/drawing/2014/main" xmlns="" id="{CD9CA64E-09F1-4AC8-A5A5-BA5B01F9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893"/>
              <a:ext cx="19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5" name="AutoShape 84">
              <a:extLst>
                <a:ext uri="{FF2B5EF4-FFF2-40B4-BE49-F238E27FC236}">
                  <a16:creationId xmlns:a16="http://schemas.microsoft.com/office/drawing/2014/main" xmlns="" id="{56C1B24F-A7D8-412D-9A41-E09D7436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946"/>
              <a:ext cx="12" cy="6"/>
            </a:xfrm>
            <a:prstGeom prst="roundRect">
              <a:avLst>
                <a:gd name="adj" fmla="val 12495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66" name="Line 85">
              <a:extLst>
                <a:ext uri="{FF2B5EF4-FFF2-40B4-BE49-F238E27FC236}">
                  <a16:creationId xmlns:a16="http://schemas.microsoft.com/office/drawing/2014/main" xmlns="" id="{DF97DE31-53D9-4A30-835B-7FC99BA86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981"/>
              <a:ext cx="2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7" name="Freeform 86">
              <a:extLst>
                <a:ext uri="{FF2B5EF4-FFF2-40B4-BE49-F238E27FC236}">
                  <a16:creationId xmlns:a16="http://schemas.microsoft.com/office/drawing/2014/main" xmlns="" id="{0548BAB1-5C76-4AB6-8D40-CF56B572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891"/>
              <a:ext cx="108" cy="47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8" name="Freeform 87">
              <a:extLst>
                <a:ext uri="{FF2B5EF4-FFF2-40B4-BE49-F238E27FC236}">
                  <a16:creationId xmlns:a16="http://schemas.microsoft.com/office/drawing/2014/main" xmlns="" id="{CC295E71-AF0D-4174-8DED-990E6C71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893"/>
              <a:ext cx="103" cy="42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69" name="Freeform 88">
              <a:extLst>
                <a:ext uri="{FF2B5EF4-FFF2-40B4-BE49-F238E27FC236}">
                  <a16:creationId xmlns:a16="http://schemas.microsoft.com/office/drawing/2014/main" xmlns="" id="{9063F778-C324-44E9-B0CF-9C996337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890"/>
              <a:ext cx="122" cy="54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0" name="Freeform 89">
              <a:extLst>
                <a:ext uri="{FF2B5EF4-FFF2-40B4-BE49-F238E27FC236}">
                  <a16:creationId xmlns:a16="http://schemas.microsoft.com/office/drawing/2014/main" xmlns="" id="{73CFCE49-7F6F-4612-8A2C-63EDA231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938"/>
              <a:ext cx="16" cy="21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1" name="Freeform 90">
              <a:extLst>
                <a:ext uri="{FF2B5EF4-FFF2-40B4-BE49-F238E27FC236}">
                  <a16:creationId xmlns:a16="http://schemas.microsoft.com/office/drawing/2014/main" xmlns="" id="{5E154F42-FC35-4225-A717-6E8B63502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936"/>
              <a:ext cx="15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2" name="Freeform 91">
              <a:extLst>
                <a:ext uri="{FF2B5EF4-FFF2-40B4-BE49-F238E27FC236}">
                  <a16:creationId xmlns:a16="http://schemas.microsoft.com/office/drawing/2014/main" xmlns="" id="{3C35AF32-91BC-452C-89C6-E96C306B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0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3" name="Line 92">
              <a:extLst>
                <a:ext uri="{FF2B5EF4-FFF2-40B4-BE49-F238E27FC236}">
                  <a16:creationId xmlns:a16="http://schemas.microsoft.com/office/drawing/2014/main" xmlns="" id="{3E8D645E-206B-4E99-9FEB-28B0C3D2B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1006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4" name="AutoShape 93">
              <a:extLst>
                <a:ext uri="{FF2B5EF4-FFF2-40B4-BE49-F238E27FC236}">
                  <a16:creationId xmlns:a16="http://schemas.microsoft.com/office/drawing/2014/main" xmlns="" id="{01B16B3A-343C-4452-B440-19A0D890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950"/>
              <a:ext cx="4" cy="1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75" name="Freeform 94">
              <a:extLst>
                <a:ext uri="{FF2B5EF4-FFF2-40B4-BE49-F238E27FC236}">
                  <a16:creationId xmlns:a16="http://schemas.microsoft.com/office/drawing/2014/main" xmlns="" id="{2B3DC9EF-05B9-44FF-B1B7-4E379C484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8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6" name="Freeform 95">
              <a:extLst>
                <a:ext uri="{FF2B5EF4-FFF2-40B4-BE49-F238E27FC236}">
                  <a16:creationId xmlns:a16="http://schemas.microsoft.com/office/drawing/2014/main" xmlns="" id="{D4CA0ECF-80C2-4A4F-90DF-85B9EB1C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989"/>
              <a:ext cx="16" cy="38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7" name="Freeform 96">
              <a:extLst>
                <a:ext uri="{FF2B5EF4-FFF2-40B4-BE49-F238E27FC236}">
                  <a16:creationId xmlns:a16="http://schemas.microsoft.com/office/drawing/2014/main" xmlns="" id="{1BB10878-B7F9-41A9-AFFC-49A33AA8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99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8" name="Line 97">
              <a:extLst>
                <a:ext uri="{FF2B5EF4-FFF2-40B4-BE49-F238E27FC236}">
                  <a16:creationId xmlns:a16="http://schemas.microsoft.com/office/drawing/2014/main" xmlns="" id="{D5B6D3EC-AE55-4036-B647-1755CE67B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9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79" name="Line 98">
              <a:extLst>
                <a:ext uri="{FF2B5EF4-FFF2-40B4-BE49-F238E27FC236}">
                  <a16:creationId xmlns:a16="http://schemas.microsoft.com/office/drawing/2014/main" xmlns="" id="{5309D5A9-6F2F-4BB2-B011-2D57B8364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9" y="938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80" name="Freeform 99">
              <a:extLst>
                <a:ext uri="{FF2B5EF4-FFF2-40B4-BE49-F238E27FC236}">
                  <a16:creationId xmlns:a16="http://schemas.microsoft.com/office/drawing/2014/main" xmlns="" id="{3E59AFD2-1654-48DD-AD72-F80E00E3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43"/>
              <a:ext cx="16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81" name="Freeform 100">
              <a:extLst>
                <a:ext uri="{FF2B5EF4-FFF2-40B4-BE49-F238E27FC236}">
                  <a16:creationId xmlns:a16="http://schemas.microsoft.com/office/drawing/2014/main" xmlns="" id="{986A4F7F-DE5A-4CC4-9FBC-E0A43A3D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988"/>
              <a:ext cx="16" cy="17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82" name="Freeform 101">
              <a:extLst>
                <a:ext uri="{FF2B5EF4-FFF2-40B4-BE49-F238E27FC236}">
                  <a16:creationId xmlns:a16="http://schemas.microsoft.com/office/drawing/2014/main" xmlns="" id="{A9727DE1-EACB-47AC-AB63-68E9AF3E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979"/>
              <a:ext cx="16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83" name="Oval 102">
              <a:extLst>
                <a:ext uri="{FF2B5EF4-FFF2-40B4-BE49-F238E27FC236}">
                  <a16:creationId xmlns:a16="http://schemas.microsoft.com/office/drawing/2014/main" xmlns="" id="{AD620906-D381-480C-A3DA-9988B5C2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948"/>
              <a:ext cx="1" cy="3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84" name="Rectangle 103">
              <a:extLst>
                <a:ext uri="{FF2B5EF4-FFF2-40B4-BE49-F238E27FC236}">
                  <a16:creationId xmlns:a16="http://schemas.microsoft.com/office/drawing/2014/main" xmlns="" id="{C1A39807-6D96-4A3B-8A9C-CE3986D39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047"/>
              <a:ext cx="365" cy="3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190" name="Group 72">
            <a:extLst>
              <a:ext uri="{FF2B5EF4-FFF2-40B4-BE49-F238E27FC236}">
                <a16:creationId xmlns:a16="http://schemas.microsoft.com/office/drawing/2014/main" xmlns="" id="{F13ADDE6-2ABA-4617-86D5-B019308657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2262" y="5922698"/>
            <a:ext cx="680402" cy="267797"/>
            <a:chOff x="1961" y="885"/>
            <a:chExt cx="391" cy="165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91" name="Freeform 73">
              <a:extLst>
                <a:ext uri="{FF2B5EF4-FFF2-40B4-BE49-F238E27FC236}">
                  <a16:creationId xmlns:a16="http://schemas.microsoft.com/office/drawing/2014/main" xmlns="" id="{129CF9BF-860D-4EB2-9321-D5B79017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887"/>
              <a:ext cx="152" cy="132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192" name="Group 74">
              <a:extLst>
                <a:ext uri="{FF2B5EF4-FFF2-40B4-BE49-F238E27FC236}">
                  <a16:creationId xmlns:a16="http://schemas.microsoft.com/office/drawing/2014/main" xmlns="" id="{ED0773E8-568A-4891-8D8D-27EE8D2FA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970"/>
              <a:ext cx="111" cy="57"/>
              <a:chOff x="2207" y="1381"/>
              <a:chExt cx="120" cy="57"/>
            </a:xfrm>
          </p:grpSpPr>
          <p:sp>
            <p:nvSpPr>
              <p:cNvPr id="217" name="Freeform 75">
                <a:extLst>
                  <a:ext uri="{FF2B5EF4-FFF2-40B4-BE49-F238E27FC236}">
                    <a16:creationId xmlns:a16="http://schemas.microsoft.com/office/drawing/2014/main" xmlns="" id="{0EAFB3EC-5408-487D-AB96-6E9DDDEDC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218" name="Rectangle 76">
                <a:extLst>
                  <a:ext uri="{FF2B5EF4-FFF2-40B4-BE49-F238E27FC236}">
                    <a16:creationId xmlns:a16="http://schemas.microsoft.com/office/drawing/2014/main" xmlns="" id="{BA2F5B22-7EF5-4FD5-8EA9-D5CB11ABF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19" name="Rectangle 77">
                <a:extLst>
                  <a:ext uri="{FF2B5EF4-FFF2-40B4-BE49-F238E27FC236}">
                    <a16:creationId xmlns:a16="http://schemas.microsoft.com/office/drawing/2014/main" xmlns="" id="{3709D221-B77D-4455-BCFE-0A3270056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20" name="Rectangle 78">
                <a:extLst>
                  <a:ext uri="{FF2B5EF4-FFF2-40B4-BE49-F238E27FC236}">
                    <a16:creationId xmlns:a16="http://schemas.microsoft.com/office/drawing/2014/main" xmlns="" id="{1EFFCDB5-384A-476E-8C3B-B6BF9BCE3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21" name="Freeform 79">
                <a:extLst>
                  <a:ext uri="{FF2B5EF4-FFF2-40B4-BE49-F238E27FC236}">
                    <a16:creationId xmlns:a16="http://schemas.microsoft.com/office/drawing/2014/main" xmlns="" id="{60122B9A-0A09-42D8-ADEB-CB9F8DB9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193" name="Freeform 80">
              <a:extLst>
                <a:ext uri="{FF2B5EF4-FFF2-40B4-BE49-F238E27FC236}">
                  <a16:creationId xmlns:a16="http://schemas.microsoft.com/office/drawing/2014/main" xmlns="" id="{AA1377BF-0BA8-4B03-B5CD-5F3EC0C2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976"/>
              <a:ext cx="75" cy="32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94" name="Freeform 81">
              <a:extLst>
                <a:ext uri="{FF2B5EF4-FFF2-40B4-BE49-F238E27FC236}">
                  <a16:creationId xmlns:a16="http://schemas.microsoft.com/office/drawing/2014/main" xmlns="" id="{47A4DCFF-1230-4659-A4C6-1E094FB9D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885"/>
              <a:ext cx="386" cy="14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95" name="Freeform 82">
              <a:extLst>
                <a:ext uri="{FF2B5EF4-FFF2-40B4-BE49-F238E27FC236}">
                  <a16:creationId xmlns:a16="http://schemas.microsoft.com/office/drawing/2014/main" xmlns="" id="{9370E59F-0F8F-4B3B-88F3-F24C853A0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893"/>
              <a:ext cx="101" cy="46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96" name="Freeform 83">
              <a:extLst>
                <a:ext uri="{FF2B5EF4-FFF2-40B4-BE49-F238E27FC236}">
                  <a16:creationId xmlns:a16="http://schemas.microsoft.com/office/drawing/2014/main" xmlns="" id="{C5FB77D0-C98D-449B-A60A-7285F442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893"/>
              <a:ext cx="19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97" name="AutoShape 84">
              <a:extLst>
                <a:ext uri="{FF2B5EF4-FFF2-40B4-BE49-F238E27FC236}">
                  <a16:creationId xmlns:a16="http://schemas.microsoft.com/office/drawing/2014/main" xmlns="" id="{71423667-77C8-49FB-94E9-ACC3B7B0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946"/>
              <a:ext cx="12" cy="6"/>
            </a:xfrm>
            <a:prstGeom prst="roundRect">
              <a:avLst>
                <a:gd name="adj" fmla="val 12495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98" name="Line 85">
              <a:extLst>
                <a:ext uri="{FF2B5EF4-FFF2-40B4-BE49-F238E27FC236}">
                  <a16:creationId xmlns:a16="http://schemas.microsoft.com/office/drawing/2014/main" xmlns="" id="{43AA070F-F42A-433F-8702-4176687F0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981"/>
              <a:ext cx="2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199" name="Freeform 86">
              <a:extLst>
                <a:ext uri="{FF2B5EF4-FFF2-40B4-BE49-F238E27FC236}">
                  <a16:creationId xmlns:a16="http://schemas.microsoft.com/office/drawing/2014/main" xmlns="" id="{12386669-3393-4B88-B830-0950F8DA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891"/>
              <a:ext cx="108" cy="47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0" name="Freeform 87">
              <a:extLst>
                <a:ext uri="{FF2B5EF4-FFF2-40B4-BE49-F238E27FC236}">
                  <a16:creationId xmlns:a16="http://schemas.microsoft.com/office/drawing/2014/main" xmlns="" id="{86D08E4C-AC55-451C-B8A8-A61D82DA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893"/>
              <a:ext cx="103" cy="42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1" name="Freeform 88">
              <a:extLst>
                <a:ext uri="{FF2B5EF4-FFF2-40B4-BE49-F238E27FC236}">
                  <a16:creationId xmlns:a16="http://schemas.microsoft.com/office/drawing/2014/main" xmlns="" id="{15E93F67-FCA0-40B8-967F-56FEF542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890"/>
              <a:ext cx="122" cy="54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2" name="Freeform 89">
              <a:extLst>
                <a:ext uri="{FF2B5EF4-FFF2-40B4-BE49-F238E27FC236}">
                  <a16:creationId xmlns:a16="http://schemas.microsoft.com/office/drawing/2014/main" xmlns="" id="{CEAC6B62-0CCB-48FC-8681-53CD2AB8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938"/>
              <a:ext cx="16" cy="21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3" name="Freeform 90">
              <a:extLst>
                <a:ext uri="{FF2B5EF4-FFF2-40B4-BE49-F238E27FC236}">
                  <a16:creationId xmlns:a16="http://schemas.microsoft.com/office/drawing/2014/main" xmlns="" id="{7FF0A027-46D2-4F70-B3F1-684F5930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936"/>
              <a:ext cx="15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4" name="Freeform 91">
              <a:extLst>
                <a:ext uri="{FF2B5EF4-FFF2-40B4-BE49-F238E27FC236}">
                  <a16:creationId xmlns:a16="http://schemas.microsoft.com/office/drawing/2014/main" xmlns="" id="{22CA0DB5-4C32-4F76-AA0C-5C7970EC6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0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5" name="Line 92">
              <a:extLst>
                <a:ext uri="{FF2B5EF4-FFF2-40B4-BE49-F238E27FC236}">
                  <a16:creationId xmlns:a16="http://schemas.microsoft.com/office/drawing/2014/main" xmlns="" id="{AC09C36F-FCE9-4D93-A939-67A303829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1006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6" name="AutoShape 93">
              <a:extLst>
                <a:ext uri="{FF2B5EF4-FFF2-40B4-BE49-F238E27FC236}">
                  <a16:creationId xmlns:a16="http://schemas.microsoft.com/office/drawing/2014/main" xmlns="" id="{5B0E1494-F1DB-4E3A-B4F8-AFB2C614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950"/>
              <a:ext cx="4" cy="1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07" name="Freeform 94">
              <a:extLst>
                <a:ext uri="{FF2B5EF4-FFF2-40B4-BE49-F238E27FC236}">
                  <a16:creationId xmlns:a16="http://schemas.microsoft.com/office/drawing/2014/main" xmlns="" id="{7C46A5CB-550E-4B3C-874C-00E3B6770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8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8" name="Freeform 95">
              <a:extLst>
                <a:ext uri="{FF2B5EF4-FFF2-40B4-BE49-F238E27FC236}">
                  <a16:creationId xmlns:a16="http://schemas.microsoft.com/office/drawing/2014/main" xmlns="" id="{B07DD906-84B8-4896-981E-0A0CF1036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989"/>
              <a:ext cx="16" cy="38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09" name="Freeform 96">
              <a:extLst>
                <a:ext uri="{FF2B5EF4-FFF2-40B4-BE49-F238E27FC236}">
                  <a16:creationId xmlns:a16="http://schemas.microsoft.com/office/drawing/2014/main" xmlns="" id="{ECED9F9F-D8FB-47A8-91C5-C13C6441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99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0" name="Line 97">
              <a:extLst>
                <a:ext uri="{FF2B5EF4-FFF2-40B4-BE49-F238E27FC236}">
                  <a16:creationId xmlns:a16="http://schemas.microsoft.com/office/drawing/2014/main" xmlns="" id="{EC017198-7F18-449C-81ED-74DABC888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9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1" name="Line 98">
              <a:extLst>
                <a:ext uri="{FF2B5EF4-FFF2-40B4-BE49-F238E27FC236}">
                  <a16:creationId xmlns:a16="http://schemas.microsoft.com/office/drawing/2014/main" xmlns="" id="{CE918346-509D-4E6C-9547-B5DF3DA5C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9" y="938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2" name="Freeform 99">
              <a:extLst>
                <a:ext uri="{FF2B5EF4-FFF2-40B4-BE49-F238E27FC236}">
                  <a16:creationId xmlns:a16="http://schemas.microsoft.com/office/drawing/2014/main" xmlns="" id="{EE2B13C2-04D6-4558-A9AB-667DD90A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43"/>
              <a:ext cx="16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3" name="Freeform 100">
              <a:extLst>
                <a:ext uri="{FF2B5EF4-FFF2-40B4-BE49-F238E27FC236}">
                  <a16:creationId xmlns:a16="http://schemas.microsoft.com/office/drawing/2014/main" xmlns="" id="{89E7AFA5-4236-4F1F-82DC-D1FD24C21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988"/>
              <a:ext cx="16" cy="17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4" name="Freeform 101">
              <a:extLst>
                <a:ext uri="{FF2B5EF4-FFF2-40B4-BE49-F238E27FC236}">
                  <a16:creationId xmlns:a16="http://schemas.microsoft.com/office/drawing/2014/main" xmlns="" id="{9E881374-39D4-4BE3-83D3-EB33372E6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979"/>
              <a:ext cx="16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15" name="Oval 102">
              <a:extLst>
                <a:ext uri="{FF2B5EF4-FFF2-40B4-BE49-F238E27FC236}">
                  <a16:creationId xmlns:a16="http://schemas.microsoft.com/office/drawing/2014/main" xmlns="" id="{EC440829-82B3-4BB6-9168-84988C6C5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948"/>
              <a:ext cx="1" cy="3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16" name="Rectangle 103">
              <a:extLst>
                <a:ext uri="{FF2B5EF4-FFF2-40B4-BE49-F238E27FC236}">
                  <a16:creationId xmlns:a16="http://schemas.microsoft.com/office/drawing/2014/main" xmlns="" id="{ED5CF7EB-F997-469A-82B5-4811C3DD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047"/>
              <a:ext cx="365" cy="3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22" name="Group 72">
            <a:extLst>
              <a:ext uri="{FF2B5EF4-FFF2-40B4-BE49-F238E27FC236}">
                <a16:creationId xmlns:a16="http://schemas.microsoft.com/office/drawing/2014/main" xmlns="" id="{3FE2C099-5841-455D-AFA8-74AE09E7C2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2454" y="6030999"/>
            <a:ext cx="680402" cy="267797"/>
            <a:chOff x="1961" y="885"/>
            <a:chExt cx="391" cy="165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23" name="Freeform 73">
              <a:extLst>
                <a:ext uri="{FF2B5EF4-FFF2-40B4-BE49-F238E27FC236}">
                  <a16:creationId xmlns:a16="http://schemas.microsoft.com/office/drawing/2014/main" xmlns="" id="{E9BAA0F7-82F1-45A4-BAB7-0B616C55B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887"/>
              <a:ext cx="152" cy="132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224" name="Group 74">
              <a:extLst>
                <a:ext uri="{FF2B5EF4-FFF2-40B4-BE49-F238E27FC236}">
                  <a16:creationId xmlns:a16="http://schemas.microsoft.com/office/drawing/2014/main" xmlns="" id="{6FAE99F3-FCAA-438B-95D9-8AD0610A5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970"/>
              <a:ext cx="111" cy="57"/>
              <a:chOff x="2207" y="1381"/>
              <a:chExt cx="120" cy="57"/>
            </a:xfrm>
          </p:grpSpPr>
          <p:sp>
            <p:nvSpPr>
              <p:cNvPr id="249" name="Freeform 75">
                <a:extLst>
                  <a:ext uri="{FF2B5EF4-FFF2-40B4-BE49-F238E27FC236}">
                    <a16:creationId xmlns:a16="http://schemas.microsoft.com/office/drawing/2014/main" xmlns="" id="{5C7BD3E6-67F5-4D62-86DD-AFCBEF15D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250" name="Rectangle 76">
                <a:extLst>
                  <a:ext uri="{FF2B5EF4-FFF2-40B4-BE49-F238E27FC236}">
                    <a16:creationId xmlns:a16="http://schemas.microsoft.com/office/drawing/2014/main" xmlns="" id="{9A979A56-AB7A-4B6B-AF3B-45E5442AB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51" name="Rectangle 77">
                <a:extLst>
                  <a:ext uri="{FF2B5EF4-FFF2-40B4-BE49-F238E27FC236}">
                    <a16:creationId xmlns:a16="http://schemas.microsoft.com/office/drawing/2014/main" xmlns="" id="{51712622-ED1C-4840-BAD7-DB4286B5F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52" name="Rectangle 78">
                <a:extLst>
                  <a:ext uri="{FF2B5EF4-FFF2-40B4-BE49-F238E27FC236}">
                    <a16:creationId xmlns:a16="http://schemas.microsoft.com/office/drawing/2014/main" xmlns="" id="{50854FDD-666D-47C7-B519-2CDB0AFB2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53" name="Freeform 79">
                <a:extLst>
                  <a:ext uri="{FF2B5EF4-FFF2-40B4-BE49-F238E27FC236}">
                    <a16:creationId xmlns:a16="http://schemas.microsoft.com/office/drawing/2014/main" xmlns="" id="{7103DB7E-A3B1-4B9E-9D62-7CE2C4DA0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225" name="Freeform 80">
              <a:extLst>
                <a:ext uri="{FF2B5EF4-FFF2-40B4-BE49-F238E27FC236}">
                  <a16:creationId xmlns:a16="http://schemas.microsoft.com/office/drawing/2014/main" xmlns="" id="{8E0465C9-2820-4FFF-9BAC-E64D3BB3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976"/>
              <a:ext cx="75" cy="32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26" name="Freeform 81">
              <a:extLst>
                <a:ext uri="{FF2B5EF4-FFF2-40B4-BE49-F238E27FC236}">
                  <a16:creationId xmlns:a16="http://schemas.microsoft.com/office/drawing/2014/main" xmlns="" id="{996F8877-B6F3-493F-A46B-656FF372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885"/>
              <a:ext cx="386" cy="14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27" name="Freeform 82">
              <a:extLst>
                <a:ext uri="{FF2B5EF4-FFF2-40B4-BE49-F238E27FC236}">
                  <a16:creationId xmlns:a16="http://schemas.microsoft.com/office/drawing/2014/main" xmlns="" id="{9F919B3C-A83C-42AA-9416-83B61CBC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893"/>
              <a:ext cx="101" cy="46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28" name="Freeform 83">
              <a:extLst>
                <a:ext uri="{FF2B5EF4-FFF2-40B4-BE49-F238E27FC236}">
                  <a16:creationId xmlns:a16="http://schemas.microsoft.com/office/drawing/2014/main" xmlns="" id="{5C725BE2-FD8D-4CB4-9386-832EE10E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893"/>
              <a:ext cx="19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29" name="AutoShape 84">
              <a:extLst>
                <a:ext uri="{FF2B5EF4-FFF2-40B4-BE49-F238E27FC236}">
                  <a16:creationId xmlns:a16="http://schemas.microsoft.com/office/drawing/2014/main" xmlns="" id="{EE5FDDB8-8833-4CB0-AEBA-888949E98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946"/>
              <a:ext cx="12" cy="6"/>
            </a:xfrm>
            <a:prstGeom prst="roundRect">
              <a:avLst>
                <a:gd name="adj" fmla="val 12495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30" name="Line 85">
              <a:extLst>
                <a:ext uri="{FF2B5EF4-FFF2-40B4-BE49-F238E27FC236}">
                  <a16:creationId xmlns:a16="http://schemas.microsoft.com/office/drawing/2014/main" xmlns="" id="{DA89780C-A837-4922-999A-84E726389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981"/>
              <a:ext cx="2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1" name="Freeform 86">
              <a:extLst>
                <a:ext uri="{FF2B5EF4-FFF2-40B4-BE49-F238E27FC236}">
                  <a16:creationId xmlns:a16="http://schemas.microsoft.com/office/drawing/2014/main" xmlns="" id="{6BA68BB5-BABE-4DB1-ACCE-71C28B3A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891"/>
              <a:ext cx="108" cy="47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2" name="Freeform 87">
              <a:extLst>
                <a:ext uri="{FF2B5EF4-FFF2-40B4-BE49-F238E27FC236}">
                  <a16:creationId xmlns:a16="http://schemas.microsoft.com/office/drawing/2014/main" xmlns="" id="{DCFB3294-BE56-4313-88B2-2396858F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893"/>
              <a:ext cx="103" cy="42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3" name="Freeform 88">
              <a:extLst>
                <a:ext uri="{FF2B5EF4-FFF2-40B4-BE49-F238E27FC236}">
                  <a16:creationId xmlns:a16="http://schemas.microsoft.com/office/drawing/2014/main" xmlns="" id="{2802278C-C778-46F0-A893-97148D0C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890"/>
              <a:ext cx="122" cy="54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4" name="Freeform 89">
              <a:extLst>
                <a:ext uri="{FF2B5EF4-FFF2-40B4-BE49-F238E27FC236}">
                  <a16:creationId xmlns:a16="http://schemas.microsoft.com/office/drawing/2014/main" xmlns="" id="{55E8B8EE-B4F3-47D5-AC3C-844DA468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938"/>
              <a:ext cx="16" cy="21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5" name="Freeform 90">
              <a:extLst>
                <a:ext uri="{FF2B5EF4-FFF2-40B4-BE49-F238E27FC236}">
                  <a16:creationId xmlns:a16="http://schemas.microsoft.com/office/drawing/2014/main" xmlns="" id="{66A467FB-CD3D-4B09-8185-8AF22B32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936"/>
              <a:ext cx="15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6" name="Freeform 91">
              <a:extLst>
                <a:ext uri="{FF2B5EF4-FFF2-40B4-BE49-F238E27FC236}">
                  <a16:creationId xmlns:a16="http://schemas.microsoft.com/office/drawing/2014/main" xmlns="" id="{2C3D61E7-EA6D-4363-A61A-B03E905D0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0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7" name="Line 92">
              <a:extLst>
                <a:ext uri="{FF2B5EF4-FFF2-40B4-BE49-F238E27FC236}">
                  <a16:creationId xmlns:a16="http://schemas.microsoft.com/office/drawing/2014/main" xmlns="" id="{2601B712-DC82-4504-9CC7-BB04E7D91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1006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38" name="AutoShape 93">
              <a:extLst>
                <a:ext uri="{FF2B5EF4-FFF2-40B4-BE49-F238E27FC236}">
                  <a16:creationId xmlns:a16="http://schemas.microsoft.com/office/drawing/2014/main" xmlns="" id="{834E71B0-0876-4C50-A90B-E437DBFEE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950"/>
              <a:ext cx="4" cy="1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39" name="Freeform 94">
              <a:extLst>
                <a:ext uri="{FF2B5EF4-FFF2-40B4-BE49-F238E27FC236}">
                  <a16:creationId xmlns:a16="http://schemas.microsoft.com/office/drawing/2014/main" xmlns="" id="{0EE4056D-7652-4A8B-8AEA-B554C883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8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0" name="Freeform 95">
              <a:extLst>
                <a:ext uri="{FF2B5EF4-FFF2-40B4-BE49-F238E27FC236}">
                  <a16:creationId xmlns:a16="http://schemas.microsoft.com/office/drawing/2014/main" xmlns="" id="{3CACF8B6-2979-4ABB-B517-2C721306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989"/>
              <a:ext cx="16" cy="38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1" name="Freeform 96">
              <a:extLst>
                <a:ext uri="{FF2B5EF4-FFF2-40B4-BE49-F238E27FC236}">
                  <a16:creationId xmlns:a16="http://schemas.microsoft.com/office/drawing/2014/main" xmlns="" id="{E9DB5645-83D4-40C9-8446-B3AE2DDE1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99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2" name="Line 97">
              <a:extLst>
                <a:ext uri="{FF2B5EF4-FFF2-40B4-BE49-F238E27FC236}">
                  <a16:creationId xmlns:a16="http://schemas.microsoft.com/office/drawing/2014/main" xmlns="" id="{9B5F8762-1D40-45D3-8D43-C578D7053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9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3" name="Line 98">
              <a:extLst>
                <a:ext uri="{FF2B5EF4-FFF2-40B4-BE49-F238E27FC236}">
                  <a16:creationId xmlns:a16="http://schemas.microsoft.com/office/drawing/2014/main" xmlns="" id="{2EB35E14-CCD0-4DA3-8E6C-0365B3CAF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9" y="938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4" name="Freeform 99">
              <a:extLst>
                <a:ext uri="{FF2B5EF4-FFF2-40B4-BE49-F238E27FC236}">
                  <a16:creationId xmlns:a16="http://schemas.microsoft.com/office/drawing/2014/main" xmlns="" id="{A0B20A28-4E52-40FE-BE3D-97FEB57B7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43"/>
              <a:ext cx="16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5" name="Freeform 100">
              <a:extLst>
                <a:ext uri="{FF2B5EF4-FFF2-40B4-BE49-F238E27FC236}">
                  <a16:creationId xmlns:a16="http://schemas.microsoft.com/office/drawing/2014/main" xmlns="" id="{A91E03E1-955C-4918-9E9E-25971B56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988"/>
              <a:ext cx="16" cy="17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6" name="Freeform 101">
              <a:extLst>
                <a:ext uri="{FF2B5EF4-FFF2-40B4-BE49-F238E27FC236}">
                  <a16:creationId xmlns:a16="http://schemas.microsoft.com/office/drawing/2014/main" xmlns="" id="{C650B2D1-A0C4-4D0A-A590-A6E9A1EB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979"/>
              <a:ext cx="16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47" name="Oval 102">
              <a:extLst>
                <a:ext uri="{FF2B5EF4-FFF2-40B4-BE49-F238E27FC236}">
                  <a16:creationId xmlns:a16="http://schemas.microsoft.com/office/drawing/2014/main" xmlns="" id="{68BA6BE7-B44C-474D-91BE-876D91B0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948"/>
              <a:ext cx="1" cy="3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48" name="Rectangle 103">
              <a:extLst>
                <a:ext uri="{FF2B5EF4-FFF2-40B4-BE49-F238E27FC236}">
                  <a16:creationId xmlns:a16="http://schemas.microsoft.com/office/drawing/2014/main" xmlns="" id="{E4EA7A3A-58D3-4F7C-822A-A4D991F7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047"/>
              <a:ext cx="365" cy="3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pic>
        <p:nvPicPr>
          <p:cNvPr id="254" name="图片 2387" descr="BL00575_">
            <a:extLst>
              <a:ext uri="{FF2B5EF4-FFF2-40B4-BE49-F238E27FC236}">
                <a16:creationId xmlns:a16="http://schemas.microsoft.com/office/drawing/2014/main" xmlns="" id="{1115A10D-66C9-4E31-98DC-290D6B15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8" y="4381477"/>
            <a:ext cx="1391294" cy="7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矩形 254">
            <a:extLst>
              <a:ext uri="{FF2B5EF4-FFF2-40B4-BE49-F238E27FC236}">
                <a16:creationId xmlns:a16="http://schemas.microsoft.com/office/drawing/2014/main" xmlns="" id="{C433EFB6-66A6-4A5F-9ECD-F5C4D4B86890}"/>
              </a:ext>
            </a:extLst>
          </p:cNvPr>
          <p:cNvSpPr/>
          <p:nvPr/>
        </p:nvSpPr>
        <p:spPr>
          <a:xfrm>
            <a:off x="712614" y="505298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成品仓库</a:t>
            </a:r>
          </a:p>
        </p:txBody>
      </p:sp>
      <p:grpSp>
        <p:nvGrpSpPr>
          <p:cNvPr id="256" name="组合 255">
            <a:extLst>
              <a:ext uri="{FF2B5EF4-FFF2-40B4-BE49-F238E27FC236}">
                <a16:creationId xmlns:a16="http://schemas.microsoft.com/office/drawing/2014/main" xmlns="" id="{D61CEEF8-9C00-461E-9189-D0BCD919FE29}"/>
              </a:ext>
            </a:extLst>
          </p:cNvPr>
          <p:cNvGrpSpPr>
            <a:grpSpLocks noChangeAspect="1"/>
          </p:cNvGrpSpPr>
          <p:nvPr/>
        </p:nvGrpSpPr>
        <p:grpSpPr>
          <a:xfrm>
            <a:off x="3481101" y="4044654"/>
            <a:ext cx="612964" cy="266400"/>
            <a:chOff x="171747" y="4768177"/>
            <a:chExt cx="9610793" cy="4176940"/>
          </a:xfrm>
        </p:grpSpPr>
        <p:sp>
          <p:nvSpPr>
            <p:cNvPr id="257" name="Freeform 73">
              <a:extLst>
                <a:ext uri="{FF2B5EF4-FFF2-40B4-BE49-F238E27FC236}">
                  <a16:creationId xmlns:a16="http://schemas.microsoft.com/office/drawing/2014/main" xmlns="" id="{15EABC15-097A-4411-8D32-30604DC9A1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258" name="Group 74">
              <a:extLst>
                <a:ext uri="{FF2B5EF4-FFF2-40B4-BE49-F238E27FC236}">
                  <a16:creationId xmlns:a16="http://schemas.microsoft.com/office/drawing/2014/main" xmlns="" id="{F32D104B-7FED-4307-A9F3-1544EC0AA2D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283" name="Freeform 75">
                <a:extLst>
                  <a:ext uri="{FF2B5EF4-FFF2-40B4-BE49-F238E27FC236}">
                    <a16:creationId xmlns:a16="http://schemas.microsoft.com/office/drawing/2014/main" xmlns="" id="{B028681A-4727-4441-AECE-F1CC8217A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284" name="Rectangle 76">
                <a:extLst>
                  <a:ext uri="{FF2B5EF4-FFF2-40B4-BE49-F238E27FC236}">
                    <a16:creationId xmlns:a16="http://schemas.microsoft.com/office/drawing/2014/main" xmlns="" id="{6E4A4669-19AD-42E4-847C-5542B1A1A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85" name="Rectangle 77">
                <a:extLst>
                  <a:ext uri="{FF2B5EF4-FFF2-40B4-BE49-F238E27FC236}">
                    <a16:creationId xmlns:a16="http://schemas.microsoft.com/office/drawing/2014/main" xmlns="" id="{A1A742EB-12B5-4692-91B1-ACAF9857B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86" name="Rectangle 78">
                <a:extLst>
                  <a:ext uri="{FF2B5EF4-FFF2-40B4-BE49-F238E27FC236}">
                    <a16:creationId xmlns:a16="http://schemas.microsoft.com/office/drawing/2014/main" xmlns="" id="{07FB111F-0125-46CF-AD8A-2F6753C88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287" name="Freeform 79">
                <a:extLst>
                  <a:ext uri="{FF2B5EF4-FFF2-40B4-BE49-F238E27FC236}">
                    <a16:creationId xmlns:a16="http://schemas.microsoft.com/office/drawing/2014/main" xmlns="" id="{B0034304-B695-4982-8590-0E9E3AC30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259" name="Freeform 80">
              <a:extLst>
                <a:ext uri="{FF2B5EF4-FFF2-40B4-BE49-F238E27FC236}">
                  <a16:creationId xmlns:a16="http://schemas.microsoft.com/office/drawing/2014/main" xmlns="" id="{BE44D63C-E336-4718-9D48-B9A2AF1E8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0" name="Freeform 81">
              <a:extLst>
                <a:ext uri="{FF2B5EF4-FFF2-40B4-BE49-F238E27FC236}">
                  <a16:creationId xmlns:a16="http://schemas.microsoft.com/office/drawing/2014/main" xmlns="" id="{CB735741-D588-4725-9031-5205BE0CCB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1" name="Freeform 82">
              <a:extLst>
                <a:ext uri="{FF2B5EF4-FFF2-40B4-BE49-F238E27FC236}">
                  <a16:creationId xmlns:a16="http://schemas.microsoft.com/office/drawing/2014/main" xmlns="" id="{73C72D93-9583-4C53-9B8E-175C33282F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2" name="Freeform 83">
              <a:extLst>
                <a:ext uri="{FF2B5EF4-FFF2-40B4-BE49-F238E27FC236}">
                  <a16:creationId xmlns:a16="http://schemas.microsoft.com/office/drawing/2014/main" xmlns="" id="{73A0A32D-2D15-4224-94FC-2B162DAA9D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3" name="AutoShape 84">
              <a:extLst>
                <a:ext uri="{FF2B5EF4-FFF2-40B4-BE49-F238E27FC236}">
                  <a16:creationId xmlns:a16="http://schemas.microsoft.com/office/drawing/2014/main" xmlns="" id="{A0F9D565-0F7A-4A88-84C4-64705791FF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64" name="Line 85">
              <a:extLst>
                <a:ext uri="{FF2B5EF4-FFF2-40B4-BE49-F238E27FC236}">
                  <a16:creationId xmlns:a16="http://schemas.microsoft.com/office/drawing/2014/main" xmlns="" id="{F9E6EE8F-E64E-465D-8C1B-17FB6BB9D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5" name="Freeform 86">
              <a:extLst>
                <a:ext uri="{FF2B5EF4-FFF2-40B4-BE49-F238E27FC236}">
                  <a16:creationId xmlns:a16="http://schemas.microsoft.com/office/drawing/2014/main" xmlns="" id="{80029615-87F7-45E1-9880-9C79FDAFF1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6" name="Freeform 87">
              <a:extLst>
                <a:ext uri="{FF2B5EF4-FFF2-40B4-BE49-F238E27FC236}">
                  <a16:creationId xmlns:a16="http://schemas.microsoft.com/office/drawing/2014/main" xmlns="" id="{2A22D2F8-64E8-4D36-BDD8-7A8B316967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7" name="Freeform 88">
              <a:extLst>
                <a:ext uri="{FF2B5EF4-FFF2-40B4-BE49-F238E27FC236}">
                  <a16:creationId xmlns:a16="http://schemas.microsoft.com/office/drawing/2014/main" xmlns="" id="{7731F636-47F6-4D1B-BB62-C7948BDBA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8" name="Freeform 89">
              <a:extLst>
                <a:ext uri="{FF2B5EF4-FFF2-40B4-BE49-F238E27FC236}">
                  <a16:creationId xmlns:a16="http://schemas.microsoft.com/office/drawing/2014/main" xmlns="" id="{47184777-B8B2-4231-ACDC-837AEC9CA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69" name="Freeform 90">
              <a:extLst>
                <a:ext uri="{FF2B5EF4-FFF2-40B4-BE49-F238E27FC236}">
                  <a16:creationId xmlns:a16="http://schemas.microsoft.com/office/drawing/2014/main" xmlns="" id="{9EE804FD-25FF-43CE-9FC1-32A8D9F372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0" name="Freeform 91">
              <a:extLst>
                <a:ext uri="{FF2B5EF4-FFF2-40B4-BE49-F238E27FC236}">
                  <a16:creationId xmlns:a16="http://schemas.microsoft.com/office/drawing/2014/main" xmlns="" id="{0B3928D3-785A-4495-88C7-A2BFDDC84D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1" name="Line 92">
              <a:extLst>
                <a:ext uri="{FF2B5EF4-FFF2-40B4-BE49-F238E27FC236}">
                  <a16:creationId xmlns:a16="http://schemas.microsoft.com/office/drawing/2014/main" xmlns="" id="{62898C82-B5DF-4757-952B-0ABF68DFC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2" name="AutoShape 93">
              <a:extLst>
                <a:ext uri="{FF2B5EF4-FFF2-40B4-BE49-F238E27FC236}">
                  <a16:creationId xmlns:a16="http://schemas.microsoft.com/office/drawing/2014/main" xmlns="" id="{EB3B9EB8-1F1A-4BAD-8BCC-0B91B6A3B6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73" name="Freeform 94">
              <a:extLst>
                <a:ext uri="{FF2B5EF4-FFF2-40B4-BE49-F238E27FC236}">
                  <a16:creationId xmlns:a16="http://schemas.microsoft.com/office/drawing/2014/main" xmlns="" id="{50A8F30C-D82E-494E-AC85-B92761F83A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4" name="Freeform 95">
              <a:extLst>
                <a:ext uri="{FF2B5EF4-FFF2-40B4-BE49-F238E27FC236}">
                  <a16:creationId xmlns:a16="http://schemas.microsoft.com/office/drawing/2014/main" xmlns="" id="{A3461997-F1F3-4884-AE8F-A92B1F66C0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5" name="Freeform 96">
              <a:extLst>
                <a:ext uri="{FF2B5EF4-FFF2-40B4-BE49-F238E27FC236}">
                  <a16:creationId xmlns:a16="http://schemas.microsoft.com/office/drawing/2014/main" xmlns="" id="{54CBE6FB-5E30-4B00-A9C1-B48C7EFC28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6" name="Line 97">
              <a:extLst>
                <a:ext uri="{FF2B5EF4-FFF2-40B4-BE49-F238E27FC236}">
                  <a16:creationId xmlns:a16="http://schemas.microsoft.com/office/drawing/2014/main" xmlns="" id="{6B1A30F2-8D72-4121-BC79-FFE610230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7" name="Line 98">
              <a:extLst>
                <a:ext uri="{FF2B5EF4-FFF2-40B4-BE49-F238E27FC236}">
                  <a16:creationId xmlns:a16="http://schemas.microsoft.com/office/drawing/2014/main" xmlns="" id="{41F8FE0B-B84B-4D9E-899A-EA0F48E49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8" name="Freeform 99">
              <a:extLst>
                <a:ext uri="{FF2B5EF4-FFF2-40B4-BE49-F238E27FC236}">
                  <a16:creationId xmlns:a16="http://schemas.microsoft.com/office/drawing/2014/main" xmlns="" id="{D695AE0A-BD42-4706-8AC1-DB1BC85B99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79" name="Freeform 100">
              <a:extLst>
                <a:ext uri="{FF2B5EF4-FFF2-40B4-BE49-F238E27FC236}">
                  <a16:creationId xmlns:a16="http://schemas.microsoft.com/office/drawing/2014/main" xmlns="" id="{6A94521E-47B1-4C77-9945-5D582E9C13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80" name="Freeform 101">
              <a:extLst>
                <a:ext uri="{FF2B5EF4-FFF2-40B4-BE49-F238E27FC236}">
                  <a16:creationId xmlns:a16="http://schemas.microsoft.com/office/drawing/2014/main" xmlns="" id="{ECB05EF4-64B1-46CB-B802-BAF602D55E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81" name="Oval 102">
              <a:extLst>
                <a:ext uri="{FF2B5EF4-FFF2-40B4-BE49-F238E27FC236}">
                  <a16:creationId xmlns:a16="http://schemas.microsoft.com/office/drawing/2014/main" xmlns="" id="{7211A631-017C-48E8-9120-7C5752C5D5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82" name="Rectangle 103">
              <a:extLst>
                <a:ext uri="{FF2B5EF4-FFF2-40B4-BE49-F238E27FC236}">
                  <a16:creationId xmlns:a16="http://schemas.microsoft.com/office/drawing/2014/main" xmlns="" id="{9E36F28C-BB0E-4F24-AA37-A9BA081DD0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88" name="组合 287">
            <a:extLst>
              <a:ext uri="{FF2B5EF4-FFF2-40B4-BE49-F238E27FC236}">
                <a16:creationId xmlns:a16="http://schemas.microsoft.com/office/drawing/2014/main" xmlns="" id="{DD431B25-DFD7-4A15-AA0F-8449360AE5EC}"/>
              </a:ext>
            </a:extLst>
          </p:cNvPr>
          <p:cNvGrpSpPr>
            <a:grpSpLocks noChangeAspect="1"/>
          </p:cNvGrpSpPr>
          <p:nvPr/>
        </p:nvGrpSpPr>
        <p:grpSpPr>
          <a:xfrm>
            <a:off x="3326089" y="4150381"/>
            <a:ext cx="612964" cy="266400"/>
            <a:chOff x="171747" y="4768177"/>
            <a:chExt cx="9610793" cy="4176940"/>
          </a:xfrm>
        </p:grpSpPr>
        <p:sp>
          <p:nvSpPr>
            <p:cNvPr id="289" name="Freeform 73">
              <a:extLst>
                <a:ext uri="{FF2B5EF4-FFF2-40B4-BE49-F238E27FC236}">
                  <a16:creationId xmlns:a16="http://schemas.microsoft.com/office/drawing/2014/main" xmlns="" id="{0AEFC5E5-642B-4722-BFAF-1EE383A837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290" name="Group 74">
              <a:extLst>
                <a:ext uri="{FF2B5EF4-FFF2-40B4-BE49-F238E27FC236}">
                  <a16:creationId xmlns:a16="http://schemas.microsoft.com/office/drawing/2014/main" xmlns="" id="{615FB915-0DE7-4F1F-AF98-9C2CD68E45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315" name="Freeform 75">
                <a:extLst>
                  <a:ext uri="{FF2B5EF4-FFF2-40B4-BE49-F238E27FC236}">
                    <a16:creationId xmlns:a16="http://schemas.microsoft.com/office/drawing/2014/main" xmlns="" id="{76C08B62-62F3-4AC9-A0F0-5DA1CBFC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316" name="Rectangle 76">
                <a:extLst>
                  <a:ext uri="{FF2B5EF4-FFF2-40B4-BE49-F238E27FC236}">
                    <a16:creationId xmlns:a16="http://schemas.microsoft.com/office/drawing/2014/main" xmlns="" id="{879B8AB4-A63E-42AB-B1CD-5016988E3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17" name="Rectangle 77">
                <a:extLst>
                  <a:ext uri="{FF2B5EF4-FFF2-40B4-BE49-F238E27FC236}">
                    <a16:creationId xmlns:a16="http://schemas.microsoft.com/office/drawing/2014/main" xmlns="" id="{DAB0236A-B2B2-46CD-95A6-392D84489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18" name="Rectangle 78">
                <a:extLst>
                  <a:ext uri="{FF2B5EF4-FFF2-40B4-BE49-F238E27FC236}">
                    <a16:creationId xmlns:a16="http://schemas.microsoft.com/office/drawing/2014/main" xmlns="" id="{8EB022FE-D13F-49E5-BF86-094EC90CF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19" name="Freeform 79">
                <a:extLst>
                  <a:ext uri="{FF2B5EF4-FFF2-40B4-BE49-F238E27FC236}">
                    <a16:creationId xmlns:a16="http://schemas.microsoft.com/office/drawing/2014/main" xmlns="" id="{DF9CBE2A-4AD5-4B86-9772-DE8C49E32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291" name="Freeform 80">
              <a:extLst>
                <a:ext uri="{FF2B5EF4-FFF2-40B4-BE49-F238E27FC236}">
                  <a16:creationId xmlns:a16="http://schemas.microsoft.com/office/drawing/2014/main" xmlns="" id="{55FC88C5-524B-4729-B756-CF9D88040D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2" name="Freeform 81">
              <a:extLst>
                <a:ext uri="{FF2B5EF4-FFF2-40B4-BE49-F238E27FC236}">
                  <a16:creationId xmlns:a16="http://schemas.microsoft.com/office/drawing/2014/main" xmlns="" id="{1979B785-83B5-40EA-8D38-C0F39BEF63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3" name="Freeform 82">
              <a:extLst>
                <a:ext uri="{FF2B5EF4-FFF2-40B4-BE49-F238E27FC236}">
                  <a16:creationId xmlns:a16="http://schemas.microsoft.com/office/drawing/2014/main" xmlns="" id="{6EF0F86A-7292-4E61-A9EC-0272277CD4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4" name="Freeform 83">
              <a:extLst>
                <a:ext uri="{FF2B5EF4-FFF2-40B4-BE49-F238E27FC236}">
                  <a16:creationId xmlns:a16="http://schemas.microsoft.com/office/drawing/2014/main" xmlns="" id="{4CA577C1-3ECA-4880-A934-5691E1C7B3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5" name="AutoShape 84">
              <a:extLst>
                <a:ext uri="{FF2B5EF4-FFF2-40B4-BE49-F238E27FC236}">
                  <a16:creationId xmlns:a16="http://schemas.microsoft.com/office/drawing/2014/main" xmlns="" id="{CED6F69B-E22E-4BAF-954E-970B5BADF0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296" name="Line 85">
              <a:extLst>
                <a:ext uri="{FF2B5EF4-FFF2-40B4-BE49-F238E27FC236}">
                  <a16:creationId xmlns:a16="http://schemas.microsoft.com/office/drawing/2014/main" xmlns="" id="{9D240545-7F05-4D41-9AF3-5C3BDD29B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7" name="Freeform 86">
              <a:extLst>
                <a:ext uri="{FF2B5EF4-FFF2-40B4-BE49-F238E27FC236}">
                  <a16:creationId xmlns:a16="http://schemas.microsoft.com/office/drawing/2014/main" xmlns="" id="{969D9262-B092-49D4-9479-30551B532F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8" name="Freeform 87">
              <a:extLst>
                <a:ext uri="{FF2B5EF4-FFF2-40B4-BE49-F238E27FC236}">
                  <a16:creationId xmlns:a16="http://schemas.microsoft.com/office/drawing/2014/main" xmlns="" id="{728B9BAE-9927-4972-86A9-04571590FB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299" name="Freeform 88">
              <a:extLst>
                <a:ext uri="{FF2B5EF4-FFF2-40B4-BE49-F238E27FC236}">
                  <a16:creationId xmlns:a16="http://schemas.microsoft.com/office/drawing/2014/main" xmlns="" id="{E1DC5F9D-75C4-442C-8B18-E99A11B862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0" name="Freeform 89">
              <a:extLst>
                <a:ext uri="{FF2B5EF4-FFF2-40B4-BE49-F238E27FC236}">
                  <a16:creationId xmlns:a16="http://schemas.microsoft.com/office/drawing/2014/main" xmlns="" id="{6B82E223-A9E2-4E5B-9A9D-807B8273C0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1" name="Freeform 90">
              <a:extLst>
                <a:ext uri="{FF2B5EF4-FFF2-40B4-BE49-F238E27FC236}">
                  <a16:creationId xmlns:a16="http://schemas.microsoft.com/office/drawing/2014/main" xmlns="" id="{622B9741-19E6-4AB5-9B51-543E1076DA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2" name="Freeform 91">
              <a:extLst>
                <a:ext uri="{FF2B5EF4-FFF2-40B4-BE49-F238E27FC236}">
                  <a16:creationId xmlns:a16="http://schemas.microsoft.com/office/drawing/2014/main" xmlns="" id="{37CEEB5F-75CB-4C03-A671-D4BD9718E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3" name="Line 92">
              <a:extLst>
                <a:ext uri="{FF2B5EF4-FFF2-40B4-BE49-F238E27FC236}">
                  <a16:creationId xmlns:a16="http://schemas.microsoft.com/office/drawing/2014/main" xmlns="" id="{B2CA213F-6176-41D3-971C-D2608D692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4" name="AutoShape 93">
              <a:extLst>
                <a:ext uri="{FF2B5EF4-FFF2-40B4-BE49-F238E27FC236}">
                  <a16:creationId xmlns:a16="http://schemas.microsoft.com/office/drawing/2014/main" xmlns="" id="{5D73AB1C-8158-42FC-9A2B-DE786AA540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05" name="Freeform 94">
              <a:extLst>
                <a:ext uri="{FF2B5EF4-FFF2-40B4-BE49-F238E27FC236}">
                  <a16:creationId xmlns:a16="http://schemas.microsoft.com/office/drawing/2014/main" xmlns="" id="{D144D84F-E67F-4B9D-B5C7-055687CFED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6" name="Freeform 95">
              <a:extLst>
                <a:ext uri="{FF2B5EF4-FFF2-40B4-BE49-F238E27FC236}">
                  <a16:creationId xmlns:a16="http://schemas.microsoft.com/office/drawing/2014/main" xmlns="" id="{AF1FE42C-7304-4672-8FCD-067709A3E7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7" name="Freeform 96">
              <a:extLst>
                <a:ext uri="{FF2B5EF4-FFF2-40B4-BE49-F238E27FC236}">
                  <a16:creationId xmlns:a16="http://schemas.microsoft.com/office/drawing/2014/main" xmlns="" id="{E934775D-B802-4CBE-BC21-1A9936F0D6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8" name="Line 97">
              <a:extLst>
                <a:ext uri="{FF2B5EF4-FFF2-40B4-BE49-F238E27FC236}">
                  <a16:creationId xmlns:a16="http://schemas.microsoft.com/office/drawing/2014/main" xmlns="" id="{29ED89FF-DE82-447C-92D2-FCDB5303B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09" name="Line 98">
              <a:extLst>
                <a:ext uri="{FF2B5EF4-FFF2-40B4-BE49-F238E27FC236}">
                  <a16:creationId xmlns:a16="http://schemas.microsoft.com/office/drawing/2014/main" xmlns="" id="{28390DDF-4DAD-48F8-8B8F-862048A4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10" name="Freeform 99">
              <a:extLst>
                <a:ext uri="{FF2B5EF4-FFF2-40B4-BE49-F238E27FC236}">
                  <a16:creationId xmlns:a16="http://schemas.microsoft.com/office/drawing/2014/main" xmlns="" id="{0046C9E6-539A-4CA2-BDB6-CDF8E2EA40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11" name="Freeform 100">
              <a:extLst>
                <a:ext uri="{FF2B5EF4-FFF2-40B4-BE49-F238E27FC236}">
                  <a16:creationId xmlns:a16="http://schemas.microsoft.com/office/drawing/2014/main" xmlns="" id="{750C7834-5F6C-4E8C-9B75-6C3CF54613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12" name="Freeform 101">
              <a:extLst>
                <a:ext uri="{FF2B5EF4-FFF2-40B4-BE49-F238E27FC236}">
                  <a16:creationId xmlns:a16="http://schemas.microsoft.com/office/drawing/2014/main" xmlns="" id="{CC938864-15B8-470C-8DA3-97EEE272BD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13" name="Oval 102">
              <a:extLst>
                <a:ext uri="{FF2B5EF4-FFF2-40B4-BE49-F238E27FC236}">
                  <a16:creationId xmlns:a16="http://schemas.microsoft.com/office/drawing/2014/main" xmlns="" id="{F6720BE2-8068-4FBB-8D4D-13FC848101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14" name="Rectangle 103">
              <a:extLst>
                <a:ext uri="{FF2B5EF4-FFF2-40B4-BE49-F238E27FC236}">
                  <a16:creationId xmlns:a16="http://schemas.microsoft.com/office/drawing/2014/main" xmlns="" id="{F011671E-30E1-433F-A5B5-7CFCB2B43F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320" name="组合 319">
            <a:extLst>
              <a:ext uri="{FF2B5EF4-FFF2-40B4-BE49-F238E27FC236}">
                <a16:creationId xmlns:a16="http://schemas.microsoft.com/office/drawing/2014/main" xmlns="" id="{60242193-4115-4B76-A4B7-7E6C28B778BE}"/>
              </a:ext>
            </a:extLst>
          </p:cNvPr>
          <p:cNvGrpSpPr>
            <a:grpSpLocks noChangeAspect="1"/>
          </p:cNvGrpSpPr>
          <p:nvPr/>
        </p:nvGrpSpPr>
        <p:grpSpPr>
          <a:xfrm>
            <a:off x="3182859" y="4284787"/>
            <a:ext cx="612964" cy="266400"/>
            <a:chOff x="171747" y="4768177"/>
            <a:chExt cx="9610793" cy="4176940"/>
          </a:xfrm>
        </p:grpSpPr>
        <p:sp>
          <p:nvSpPr>
            <p:cNvPr id="321" name="Freeform 73">
              <a:extLst>
                <a:ext uri="{FF2B5EF4-FFF2-40B4-BE49-F238E27FC236}">
                  <a16:creationId xmlns:a16="http://schemas.microsoft.com/office/drawing/2014/main" xmlns="" id="{3D45A098-4DEF-43D7-9A52-401822F664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322" name="Group 74">
              <a:extLst>
                <a:ext uri="{FF2B5EF4-FFF2-40B4-BE49-F238E27FC236}">
                  <a16:creationId xmlns:a16="http://schemas.microsoft.com/office/drawing/2014/main" xmlns="" id="{D4A89E8A-09A6-44FE-BD3B-39227517900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347" name="Freeform 75">
                <a:extLst>
                  <a:ext uri="{FF2B5EF4-FFF2-40B4-BE49-F238E27FC236}">
                    <a16:creationId xmlns:a16="http://schemas.microsoft.com/office/drawing/2014/main" xmlns="" id="{F192629A-769E-4CAE-9903-57FF5B67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348" name="Rectangle 76">
                <a:extLst>
                  <a:ext uri="{FF2B5EF4-FFF2-40B4-BE49-F238E27FC236}">
                    <a16:creationId xmlns:a16="http://schemas.microsoft.com/office/drawing/2014/main" xmlns="" id="{B665C447-B5FE-402B-9989-23CCC7ABA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49" name="Rectangle 77">
                <a:extLst>
                  <a:ext uri="{FF2B5EF4-FFF2-40B4-BE49-F238E27FC236}">
                    <a16:creationId xmlns:a16="http://schemas.microsoft.com/office/drawing/2014/main" xmlns="" id="{676E299E-F701-4358-9078-ADBDB5F09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50" name="Rectangle 78">
                <a:extLst>
                  <a:ext uri="{FF2B5EF4-FFF2-40B4-BE49-F238E27FC236}">
                    <a16:creationId xmlns:a16="http://schemas.microsoft.com/office/drawing/2014/main" xmlns="" id="{17312BDD-D415-4861-A874-F20B3D0C9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51" name="Freeform 79">
                <a:extLst>
                  <a:ext uri="{FF2B5EF4-FFF2-40B4-BE49-F238E27FC236}">
                    <a16:creationId xmlns:a16="http://schemas.microsoft.com/office/drawing/2014/main" xmlns="" id="{3562586C-BE7D-41DD-928E-9B8A9E4B6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323" name="Freeform 80">
              <a:extLst>
                <a:ext uri="{FF2B5EF4-FFF2-40B4-BE49-F238E27FC236}">
                  <a16:creationId xmlns:a16="http://schemas.microsoft.com/office/drawing/2014/main" xmlns="" id="{5DCCA188-2A85-426D-8AC5-7E40F8D3F9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24" name="Freeform 81">
              <a:extLst>
                <a:ext uri="{FF2B5EF4-FFF2-40B4-BE49-F238E27FC236}">
                  <a16:creationId xmlns:a16="http://schemas.microsoft.com/office/drawing/2014/main" xmlns="" id="{5287DA98-576A-4097-B21B-73C774E203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25" name="Freeform 82">
              <a:extLst>
                <a:ext uri="{FF2B5EF4-FFF2-40B4-BE49-F238E27FC236}">
                  <a16:creationId xmlns:a16="http://schemas.microsoft.com/office/drawing/2014/main" xmlns="" id="{6019ABFE-5C47-49D1-AF19-3D99D0F338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26" name="Freeform 83">
              <a:extLst>
                <a:ext uri="{FF2B5EF4-FFF2-40B4-BE49-F238E27FC236}">
                  <a16:creationId xmlns:a16="http://schemas.microsoft.com/office/drawing/2014/main" xmlns="" id="{C509083F-BA73-442D-9AC1-C3ADED5C32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27" name="AutoShape 84">
              <a:extLst>
                <a:ext uri="{FF2B5EF4-FFF2-40B4-BE49-F238E27FC236}">
                  <a16:creationId xmlns:a16="http://schemas.microsoft.com/office/drawing/2014/main" xmlns="" id="{63FFA1CA-4C9A-4805-8D7F-F5B89F4CD8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28" name="Line 85">
              <a:extLst>
                <a:ext uri="{FF2B5EF4-FFF2-40B4-BE49-F238E27FC236}">
                  <a16:creationId xmlns:a16="http://schemas.microsoft.com/office/drawing/2014/main" xmlns="" id="{00692D55-CB6F-45C4-956F-8046502B1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29" name="Freeform 86">
              <a:extLst>
                <a:ext uri="{FF2B5EF4-FFF2-40B4-BE49-F238E27FC236}">
                  <a16:creationId xmlns:a16="http://schemas.microsoft.com/office/drawing/2014/main" xmlns="" id="{D480D048-AD16-4DBA-AF99-C0AC0C3DF8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0" name="Freeform 87">
              <a:extLst>
                <a:ext uri="{FF2B5EF4-FFF2-40B4-BE49-F238E27FC236}">
                  <a16:creationId xmlns:a16="http://schemas.microsoft.com/office/drawing/2014/main" xmlns="" id="{07B005BB-3E56-4C85-904B-8BBC669EF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1" name="Freeform 88">
              <a:extLst>
                <a:ext uri="{FF2B5EF4-FFF2-40B4-BE49-F238E27FC236}">
                  <a16:creationId xmlns:a16="http://schemas.microsoft.com/office/drawing/2014/main" xmlns="" id="{88A921F0-91AE-484B-AE8A-71CBEEC291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2" name="Freeform 89">
              <a:extLst>
                <a:ext uri="{FF2B5EF4-FFF2-40B4-BE49-F238E27FC236}">
                  <a16:creationId xmlns:a16="http://schemas.microsoft.com/office/drawing/2014/main" xmlns="" id="{181FF417-91A3-461E-A1B8-B6D51720B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3" name="Freeform 90">
              <a:extLst>
                <a:ext uri="{FF2B5EF4-FFF2-40B4-BE49-F238E27FC236}">
                  <a16:creationId xmlns:a16="http://schemas.microsoft.com/office/drawing/2014/main" xmlns="" id="{8AE674EF-EFE1-471F-935A-9EA0DF4CEB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4" name="Freeform 91">
              <a:extLst>
                <a:ext uri="{FF2B5EF4-FFF2-40B4-BE49-F238E27FC236}">
                  <a16:creationId xmlns:a16="http://schemas.microsoft.com/office/drawing/2014/main" xmlns="" id="{A919B207-856D-40DB-8945-F35FD4A63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5" name="Line 92">
              <a:extLst>
                <a:ext uri="{FF2B5EF4-FFF2-40B4-BE49-F238E27FC236}">
                  <a16:creationId xmlns:a16="http://schemas.microsoft.com/office/drawing/2014/main" xmlns="" id="{36E281F5-27DE-4EC5-8159-C3D51575C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6" name="AutoShape 93">
              <a:extLst>
                <a:ext uri="{FF2B5EF4-FFF2-40B4-BE49-F238E27FC236}">
                  <a16:creationId xmlns:a16="http://schemas.microsoft.com/office/drawing/2014/main" xmlns="" id="{B2AEE6C2-2E87-4A2E-874A-7CC1301AB1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37" name="Freeform 94">
              <a:extLst>
                <a:ext uri="{FF2B5EF4-FFF2-40B4-BE49-F238E27FC236}">
                  <a16:creationId xmlns:a16="http://schemas.microsoft.com/office/drawing/2014/main" xmlns="" id="{1B3059DE-E5AF-4885-BD3E-847FF849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8" name="Freeform 95">
              <a:extLst>
                <a:ext uri="{FF2B5EF4-FFF2-40B4-BE49-F238E27FC236}">
                  <a16:creationId xmlns:a16="http://schemas.microsoft.com/office/drawing/2014/main" xmlns="" id="{45825AFA-5889-4B68-8AE6-A2409B1292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39" name="Freeform 96">
              <a:extLst>
                <a:ext uri="{FF2B5EF4-FFF2-40B4-BE49-F238E27FC236}">
                  <a16:creationId xmlns:a16="http://schemas.microsoft.com/office/drawing/2014/main" xmlns="" id="{411F8E82-CF00-4F23-904F-E6754E69E6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0" name="Line 97">
              <a:extLst>
                <a:ext uri="{FF2B5EF4-FFF2-40B4-BE49-F238E27FC236}">
                  <a16:creationId xmlns:a16="http://schemas.microsoft.com/office/drawing/2014/main" xmlns="" id="{082C9B44-87B3-4A58-8525-110BE3CA6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1" name="Line 98">
              <a:extLst>
                <a:ext uri="{FF2B5EF4-FFF2-40B4-BE49-F238E27FC236}">
                  <a16:creationId xmlns:a16="http://schemas.microsoft.com/office/drawing/2014/main" xmlns="" id="{E60B28CD-459D-4390-992D-65A50A771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2" name="Freeform 99">
              <a:extLst>
                <a:ext uri="{FF2B5EF4-FFF2-40B4-BE49-F238E27FC236}">
                  <a16:creationId xmlns:a16="http://schemas.microsoft.com/office/drawing/2014/main" xmlns="" id="{C0011BA0-0DE3-44E7-ABCB-90C15D5CE0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xmlns="" id="{BFABA430-8A46-44F5-B058-F2A8162664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4" name="Freeform 101">
              <a:extLst>
                <a:ext uri="{FF2B5EF4-FFF2-40B4-BE49-F238E27FC236}">
                  <a16:creationId xmlns:a16="http://schemas.microsoft.com/office/drawing/2014/main" xmlns="" id="{CF429F8D-A9FF-46BE-91A8-F2222DC011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45" name="Oval 102">
              <a:extLst>
                <a:ext uri="{FF2B5EF4-FFF2-40B4-BE49-F238E27FC236}">
                  <a16:creationId xmlns:a16="http://schemas.microsoft.com/office/drawing/2014/main" xmlns="" id="{9A4B6769-DF00-4009-9C6F-A4217EE618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46" name="Rectangle 103">
              <a:extLst>
                <a:ext uri="{FF2B5EF4-FFF2-40B4-BE49-F238E27FC236}">
                  <a16:creationId xmlns:a16="http://schemas.microsoft.com/office/drawing/2014/main" xmlns="" id="{2ED4BBFE-EDD1-42EF-8CC5-D3A2422F1E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352" name="组合 351">
            <a:extLst>
              <a:ext uri="{FF2B5EF4-FFF2-40B4-BE49-F238E27FC236}">
                <a16:creationId xmlns:a16="http://schemas.microsoft.com/office/drawing/2014/main" xmlns="" id="{87D9E19A-D59D-4CA1-87F3-EFFF3D657865}"/>
              </a:ext>
            </a:extLst>
          </p:cNvPr>
          <p:cNvGrpSpPr>
            <a:grpSpLocks noChangeAspect="1"/>
          </p:cNvGrpSpPr>
          <p:nvPr/>
        </p:nvGrpSpPr>
        <p:grpSpPr>
          <a:xfrm>
            <a:off x="3006222" y="4448608"/>
            <a:ext cx="612964" cy="266400"/>
            <a:chOff x="171747" y="4768177"/>
            <a:chExt cx="9610793" cy="4176940"/>
          </a:xfrm>
        </p:grpSpPr>
        <p:sp>
          <p:nvSpPr>
            <p:cNvPr id="353" name="Freeform 73">
              <a:extLst>
                <a:ext uri="{FF2B5EF4-FFF2-40B4-BE49-F238E27FC236}">
                  <a16:creationId xmlns:a16="http://schemas.microsoft.com/office/drawing/2014/main" xmlns="" id="{44E64B59-877D-48EC-8084-AA115586A7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354" name="Group 74">
              <a:extLst>
                <a:ext uri="{FF2B5EF4-FFF2-40B4-BE49-F238E27FC236}">
                  <a16:creationId xmlns:a16="http://schemas.microsoft.com/office/drawing/2014/main" xmlns="" id="{AAFE2C0C-1252-41E7-B56A-790A6B6ACC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379" name="Freeform 75">
                <a:extLst>
                  <a:ext uri="{FF2B5EF4-FFF2-40B4-BE49-F238E27FC236}">
                    <a16:creationId xmlns:a16="http://schemas.microsoft.com/office/drawing/2014/main" xmlns="" id="{317C582B-B573-42AA-9D2F-1205BDF55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380" name="Rectangle 76">
                <a:extLst>
                  <a:ext uri="{FF2B5EF4-FFF2-40B4-BE49-F238E27FC236}">
                    <a16:creationId xmlns:a16="http://schemas.microsoft.com/office/drawing/2014/main" xmlns="" id="{6CF0D0EA-4C71-4DA0-9FBF-75A87CF67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81" name="Rectangle 77">
                <a:extLst>
                  <a:ext uri="{FF2B5EF4-FFF2-40B4-BE49-F238E27FC236}">
                    <a16:creationId xmlns:a16="http://schemas.microsoft.com/office/drawing/2014/main" xmlns="" id="{E20C4089-4285-424C-BFA4-5EDF01AC1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82" name="Rectangle 78">
                <a:extLst>
                  <a:ext uri="{FF2B5EF4-FFF2-40B4-BE49-F238E27FC236}">
                    <a16:creationId xmlns:a16="http://schemas.microsoft.com/office/drawing/2014/main" xmlns="" id="{1378168B-9104-422A-B2C4-54256163C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83" name="Freeform 79">
                <a:extLst>
                  <a:ext uri="{FF2B5EF4-FFF2-40B4-BE49-F238E27FC236}">
                    <a16:creationId xmlns:a16="http://schemas.microsoft.com/office/drawing/2014/main" xmlns="" id="{13B0E29A-0A3F-474D-B4B8-4D5666DBC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355" name="Freeform 80">
              <a:extLst>
                <a:ext uri="{FF2B5EF4-FFF2-40B4-BE49-F238E27FC236}">
                  <a16:creationId xmlns:a16="http://schemas.microsoft.com/office/drawing/2014/main" xmlns="" id="{6C3B92BC-D122-420A-86E2-377B1F4E61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56" name="Freeform 81">
              <a:extLst>
                <a:ext uri="{FF2B5EF4-FFF2-40B4-BE49-F238E27FC236}">
                  <a16:creationId xmlns:a16="http://schemas.microsoft.com/office/drawing/2014/main" xmlns="" id="{8D8AC826-96C2-472D-9F20-0C547AF014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57" name="Freeform 82">
              <a:extLst>
                <a:ext uri="{FF2B5EF4-FFF2-40B4-BE49-F238E27FC236}">
                  <a16:creationId xmlns:a16="http://schemas.microsoft.com/office/drawing/2014/main" xmlns="" id="{40D29232-AC1B-4BE4-8A4D-777A0E2B1C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58" name="Freeform 83">
              <a:extLst>
                <a:ext uri="{FF2B5EF4-FFF2-40B4-BE49-F238E27FC236}">
                  <a16:creationId xmlns:a16="http://schemas.microsoft.com/office/drawing/2014/main" xmlns="" id="{482B69DA-DC3D-4CD5-85DE-880F9E03E9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59" name="AutoShape 84">
              <a:extLst>
                <a:ext uri="{FF2B5EF4-FFF2-40B4-BE49-F238E27FC236}">
                  <a16:creationId xmlns:a16="http://schemas.microsoft.com/office/drawing/2014/main" xmlns="" id="{6EC03763-0670-41EB-B965-1DF29381C4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60" name="Line 85">
              <a:extLst>
                <a:ext uri="{FF2B5EF4-FFF2-40B4-BE49-F238E27FC236}">
                  <a16:creationId xmlns:a16="http://schemas.microsoft.com/office/drawing/2014/main" xmlns="" id="{EF4358FD-C367-48BB-827D-031410E72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1" name="Freeform 86">
              <a:extLst>
                <a:ext uri="{FF2B5EF4-FFF2-40B4-BE49-F238E27FC236}">
                  <a16:creationId xmlns:a16="http://schemas.microsoft.com/office/drawing/2014/main" xmlns="" id="{F8909466-D38D-4D31-AC0B-582FA24250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2" name="Freeform 87">
              <a:extLst>
                <a:ext uri="{FF2B5EF4-FFF2-40B4-BE49-F238E27FC236}">
                  <a16:creationId xmlns:a16="http://schemas.microsoft.com/office/drawing/2014/main" xmlns="" id="{B272D8B4-4278-4684-B5E1-2F31AFBE19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3" name="Freeform 88">
              <a:extLst>
                <a:ext uri="{FF2B5EF4-FFF2-40B4-BE49-F238E27FC236}">
                  <a16:creationId xmlns:a16="http://schemas.microsoft.com/office/drawing/2014/main" xmlns="" id="{0B08791C-5135-4234-97E8-B30DABD22F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4" name="Freeform 89">
              <a:extLst>
                <a:ext uri="{FF2B5EF4-FFF2-40B4-BE49-F238E27FC236}">
                  <a16:creationId xmlns:a16="http://schemas.microsoft.com/office/drawing/2014/main" xmlns="" id="{0BEE240F-39DB-48E8-867E-A9236B3C5A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5" name="Freeform 90">
              <a:extLst>
                <a:ext uri="{FF2B5EF4-FFF2-40B4-BE49-F238E27FC236}">
                  <a16:creationId xmlns:a16="http://schemas.microsoft.com/office/drawing/2014/main" xmlns="" id="{CE6BC0E3-A3DC-4032-AF53-7C799F09C4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6" name="Freeform 91">
              <a:extLst>
                <a:ext uri="{FF2B5EF4-FFF2-40B4-BE49-F238E27FC236}">
                  <a16:creationId xmlns:a16="http://schemas.microsoft.com/office/drawing/2014/main" xmlns="" id="{40C94D80-3632-459D-9EC5-9C16F6946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7" name="Line 92">
              <a:extLst>
                <a:ext uri="{FF2B5EF4-FFF2-40B4-BE49-F238E27FC236}">
                  <a16:creationId xmlns:a16="http://schemas.microsoft.com/office/drawing/2014/main" xmlns="" id="{71AF7371-D79A-4B5B-B7E4-4B913748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68" name="AutoShape 93">
              <a:extLst>
                <a:ext uri="{FF2B5EF4-FFF2-40B4-BE49-F238E27FC236}">
                  <a16:creationId xmlns:a16="http://schemas.microsoft.com/office/drawing/2014/main" xmlns="" id="{478F593D-0710-423C-9727-A248D18C23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69" name="Freeform 94">
              <a:extLst>
                <a:ext uri="{FF2B5EF4-FFF2-40B4-BE49-F238E27FC236}">
                  <a16:creationId xmlns:a16="http://schemas.microsoft.com/office/drawing/2014/main" xmlns="" id="{E85FCF52-E58E-4EBF-BA6F-3A46712B9D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0" name="Freeform 95">
              <a:extLst>
                <a:ext uri="{FF2B5EF4-FFF2-40B4-BE49-F238E27FC236}">
                  <a16:creationId xmlns:a16="http://schemas.microsoft.com/office/drawing/2014/main" xmlns="" id="{D88D593B-38E3-45F9-B150-36E8023AB5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1" name="Freeform 96">
              <a:extLst>
                <a:ext uri="{FF2B5EF4-FFF2-40B4-BE49-F238E27FC236}">
                  <a16:creationId xmlns:a16="http://schemas.microsoft.com/office/drawing/2014/main" xmlns="" id="{5C4B3BDB-2C83-4A79-9DEF-A1AA7B912A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2" name="Line 97">
              <a:extLst>
                <a:ext uri="{FF2B5EF4-FFF2-40B4-BE49-F238E27FC236}">
                  <a16:creationId xmlns:a16="http://schemas.microsoft.com/office/drawing/2014/main" xmlns="" id="{A31A0504-BD5F-4943-B358-AAAA761D5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3" name="Line 98">
              <a:extLst>
                <a:ext uri="{FF2B5EF4-FFF2-40B4-BE49-F238E27FC236}">
                  <a16:creationId xmlns:a16="http://schemas.microsoft.com/office/drawing/2014/main" xmlns="" id="{8EF2DAC7-E2EC-42D2-A3B0-95E8084E6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4" name="Freeform 99">
              <a:extLst>
                <a:ext uri="{FF2B5EF4-FFF2-40B4-BE49-F238E27FC236}">
                  <a16:creationId xmlns:a16="http://schemas.microsoft.com/office/drawing/2014/main" xmlns="" id="{FBDA4238-9552-4A95-8AC6-19CF9B3341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5" name="Freeform 100">
              <a:extLst>
                <a:ext uri="{FF2B5EF4-FFF2-40B4-BE49-F238E27FC236}">
                  <a16:creationId xmlns:a16="http://schemas.microsoft.com/office/drawing/2014/main" xmlns="" id="{4A2431A8-C276-4392-9149-13B0EDA10E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6" name="Freeform 101">
              <a:extLst>
                <a:ext uri="{FF2B5EF4-FFF2-40B4-BE49-F238E27FC236}">
                  <a16:creationId xmlns:a16="http://schemas.microsoft.com/office/drawing/2014/main" xmlns="" id="{A3177334-A2A6-4934-A275-20FDCC2083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77" name="Oval 102">
              <a:extLst>
                <a:ext uri="{FF2B5EF4-FFF2-40B4-BE49-F238E27FC236}">
                  <a16:creationId xmlns:a16="http://schemas.microsoft.com/office/drawing/2014/main" xmlns="" id="{22B3C8DB-4C9A-439C-AE62-F1F8ACFC47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78" name="Rectangle 103">
              <a:extLst>
                <a:ext uri="{FF2B5EF4-FFF2-40B4-BE49-F238E27FC236}">
                  <a16:creationId xmlns:a16="http://schemas.microsoft.com/office/drawing/2014/main" xmlns="" id="{4E70F6A6-3E0B-4F19-8CE5-8DA6223BF8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384" name="组合 383">
            <a:extLst>
              <a:ext uri="{FF2B5EF4-FFF2-40B4-BE49-F238E27FC236}">
                <a16:creationId xmlns:a16="http://schemas.microsoft.com/office/drawing/2014/main" xmlns="" id="{006CE29B-7333-406F-883F-4F018939AE4B}"/>
              </a:ext>
            </a:extLst>
          </p:cNvPr>
          <p:cNvGrpSpPr>
            <a:grpSpLocks noChangeAspect="1"/>
          </p:cNvGrpSpPr>
          <p:nvPr/>
        </p:nvGrpSpPr>
        <p:grpSpPr>
          <a:xfrm>
            <a:off x="3248757" y="4572871"/>
            <a:ext cx="612964" cy="266400"/>
            <a:chOff x="171747" y="4768177"/>
            <a:chExt cx="9610793" cy="4176940"/>
          </a:xfrm>
        </p:grpSpPr>
        <p:sp>
          <p:nvSpPr>
            <p:cNvPr id="385" name="Freeform 73">
              <a:extLst>
                <a:ext uri="{FF2B5EF4-FFF2-40B4-BE49-F238E27FC236}">
                  <a16:creationId xmlns:a16="http://schemas.microsoft.com/office/drawing/2014/main" xmlns="" id="{4CB7F148-9A54-40A8-8DE3-AA9ED4CA5A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386" name="Group 74">
              <a:extLst>
                <a:ext uri="{FF2B5EF4-FFF2-40B4-BE49-F238E27FC236}">
                  <a16:creationId xmlns:a16="http://schemas.microsoft.com/office/drawing/2014/main" xmlns="" id="{21D7EDF4-8711-491E-AFED-E25D1604766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411" name="Freeform 75">
                <a:extLst>
                  <a:ext uri="{FF2B5EF4-FFF2-40B4-BE49-F238E27FC236}">
                    <a16:creationId xmlns:a16="http://schemas.microsoft.com/office/drawing/2014/main" xmlns="" id="{C6B0685E-34A2-4466-8C63-0F730DF05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412" name="Rectangle 76">
                <a:extLst>
                  <a:ext uri="{FF2B5EF4-FFF2-40B4-BE49-F238E27FC236}">
                    <a16:creationId xmlns:a16="http://schemas.microsoft.com/office/drawing/2014/main" xmlns="" id="{86436019-5D09-480B-B30E-81DCE4180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13" name="Rectangle 77">
                <a:extLst>
                  <a:ext uri="{FF2B5EF4-FFF2-40B4-BE49-F238E27FC236}">
                    <a16:creationId xmlns:a16="http://schemas.microsoft.com/office/drawing/2014/main" xmlns="" id="{43A0550E-C48B-4D76-8B0B-93AC5660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14" name="Rectangle 78">
                <a:extLst>
                  <a:ext uri="{FF2B5EF4-FFF2-40B4-BE49-F238E27FC236}">
                    <a16:creationId xmlns:a16="http://schemas.microsoft.com/office/drawing/2014/main" xmlns="" id="{13843C2F-856F-4C98-8C69-2839BFC68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15" name="Freeform 79">
                <a:extLst>
                  <a:ext uri="{FF2B5EF4-FFF2-40B4-BE49-F238E27FC236}">
                    <a16:creationId xmlns:a16="http://schemas.microsoft.com/office/drawing/2014/main" xmlns="" id="{C15DCCE3-6694-4632-A0A8-34E81D236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387" name="Freeform 80">
              <a:extLst>
                <a:ext uri="{FF2B5EF4-FFF2-40B4-BE49-F238E27FC236}">
                  <a16:creationId xmlns:a16="http://schemas.microsoft.com/office/drawing/2014/main" xmlns="" id="{6D8C1813-528F-4499-A8FD-D6386BBEE6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88" name="Freeform 81">
              <a:extLst>
                <a:ext uri="{FF2B5EF4-FFF2-40B4-BE49-F238E27FC236}">
                  <a16:creationId xmlns:a16="http://schemas.microsoft.com/office/drawing/2014/main" xmlns="" id="{F59371C8-0C3F-460B-85B8-267AB81C98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89" name="Freeform 82">
              <a:extLst>
                <a:ext uri="{FF2B5EF4-FFF2-40B4-BE49-F238E27FC236}">
                  <a16:creationId xmlns:a16="http://schemas.microsoft.com/office/drawing/2014/main" xmlns="" id="{5CE74FC2-EB03-4B22-B144-EA67D5BB64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0" name="Freeform 83">
              <a:extLst>
                <a:ext uri="{FF2B5EF4-FFF2-40B4-BE49-F238E27FC236}">
                  <a16:creationId xmlns:a16="http://schemas.microsoft.com/office/drawing/2014/main" xmlns="" id="{A42F36FF-66AF-4F52-B41E-E72B89B8AB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1" name="AutoShape 84">
              <a:extLst>
                <a:ext uri="{FF2B5EF4-FFF2-40B4-BE49-F238E27FC236}">
                  <a16:creationId xmlns:a16="http://schemas.microsoft.com/office/drawing/2014/main" xmlns="" id="{AF6F725F-CE05-47FB-80E1-AEE4C370D3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392" name="Line 85">
              <a:extLst>
                <a:ext uri="{FF2B5EF4-FFF2-40B4-BE49-F238E27FC236}">
                  <a16:creationId xmlns:a16="http://schemas.microsoft.com/office/drawing/2014/main" xmlns="" id="{F0CBF1CA-904C-4DBC-9BC6-E1A1FCA86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3" name="Freeform 86">
              <a:extLst>
                <a:ext uri="{FF2B5EF4-FFF2-40B4-BE49-F238E27FC236}">
                  <a16:creationId xmlns:a16="http://schemas.microsoft.com/office/drawing/2014/main" xmlns="" id="{7529124B-5A1F-4DB7-9136-A55B709733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4" name="Freeform 87">
              <a:extLst>
                <a:ext uri="{FF2B5EF4-FFF2-40B4-BE49-F238E27FC236}">
                  <a16:creationId xmlns:a16="http://schemas.microsoft.com/office/drawing/2014/main" xmlns="" id="{E4271FB2-8A36-4A1A-8D41-E2420AF8CE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5" name="Freeform 88">
              <a:extLst>
                <a:ext uri="{FF2B5EF4-FFF2-40B4-BE49-F238E27FC236}">
                  <a16:creationId xmlns:a16="http://schemas.microsoft.com/office/drawing/2014/main" xmlns="" id="{7CD942E5-7E35-48E7-B6E6-30ED81FE3A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6" name="Freeform 89">
              <a:extLst>
                <a:ext uri="{FF2B5EF4-FFF2-40B4-BE49-F238E27FC236}">
                  <a16:creationId xmlns:a16="http://schemas.microsoft.com/office/drawing/2014/main" xmlns="" id="{B44AF219-2707-4728-8770-D37BBA260B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7" name="Freeform 90">
              <a:extLst>
                <a:ext uri="{FF2B5EF4-FFF2-40B4-BE49-F238E27FC236}">
                  <a16:creationId xmlns:a16="http://schemas.microsoft.com/office/drawing/2014/main" xmlns="" id="{D9ACFDDA-03C6-4DC4-B712-01FD25EE1D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8" name="Freeform 91">
              <a:extLst>
                <a:ext uri="{FF2B5EF4-FFF2-40B4-BE49-F238E27FC236}">
                  <a16:creationId xmlns:a16="http://schemas.microsoft.com/office/drawing/2014/main" xmlns="" id="{C1F28C03-4E40-4A7B-AE05-E02DFDF363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399" name="Line 92">
              <a:extLst>
                <a:ext uri="{FF2B5EF4-FFF2-40B4-BE49-F238E27FC236}">
                  <a16:creationId xmlns:a16="http://schemas.microsoft.com/office/drawing/2014/main" xmlns="" id="{EDBD6E1D-0C2E-4E51-8689-06F9C7F42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0" name="AutoShape 93">
              <a:extLst>
                <a:ext uri="{FF2B5EF4-FFF2-40B4-BE49-F238E27FC236}">
                  <a16:creationId xmlns:a16="http://schemas.microsoft.com/office/drawing/2014/main" xmlns="" id="{58E2E452-2C0A-4068-8679-A6BE9FB621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01" name="Freeform 94">
              <a:extLst>
                <a:ext uri="{FF2B5EF4-FFF2-40B4-BE49-F238E27FC236}">
                  <a16:creationId xmlns:a16="http://schemas.microsoft.com/office/drawing/2014/main" xmlns="" id="{40F99F7C-1D80-479A-9E7F-031E28EEA8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2" name="Freeform 95">
              <a:extLst>
                <a:ext uri="{FF2B5EF4-FFF2-40B4-BE49-F238E27FC236}">
                  <a16:creationId xmlns:a16="http://schemas.microsoft.com/office/drawing/2014/main" xmlns="" id="{2A896362-D607-497F-BCE9-7852D2FB20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3" name="Freeform 96">
              <a:extLst>
                <a:ext uri="{FF2B5EF4-FFF2-40B4-BE49-F238E27FC236}">
                  <a16:creationId xmlns:a16="http://schemas.microsoft.com/office/drawing/2014/main" xmlns="" id="{D2D5E285-5420-493F-94E2-0218CB28E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4" name="Line 97">
              <a:extLst>
                <a:ext uri="{FF2B5EF4-FFF2-40B4-BE49-F238E27FC236}">
                  <a16:creationId xmlns:a16="http://schemas.microsoft.com/office/drawing/2014/main" xmlns="" id="{1D737F62-388C-40C5-97C2-1A7ED3981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5" name="Line 98">
              <a:extLst>
                <a:ext uri="{FF2B5EF4-FFF2-40B4-BE49-F238E27FC236}">
                  <a16:creationId xmlns:a16="http://schemas.microsoft.com/office/drawing/2014/main" xmlns="" id="{E11E8D25-AC99-43CB-BB92-2D4C8A171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6" name="Freeform 99">
              <a:extLst>
                <a:ext uri="{FF2B5EF4-FFF2-40B4-BE49-F238E27FC236}">
                  <a16:creationId xmlns:a16="http://schemas.microsoft.com/office/drawing/2014/main" xmlns="" id="{ACB7F694-7B76-41C5-BEAD-610601102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7" name="Freeform 100">
              <a:extLst>
                <a:ext uri="{FF2B5EF4-FFF2-40B4-BE49-F238E27FC236}">
                  <a16:creationId xmlns:a16="http://schemas.microsoft.com/office/drawing/2014/main" xmlns="" id="{6635D639-B3E9-4A5D-8F91-E196F21832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8" name="Freeform 101">
              <a:extLst>
                <a:ext uri="{FF2B5EF4-FFF2-40B4-BE49-F238E27FC236}">
                  <a16:creationId xmlns:a16="http://schemas.microsoft.com/office/drawing/2014/main" xmlns="" id="{D5D4A720-FD66-438A-84F9-00ACA3B29E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09" name="Oval 102">
              <a:extLst>
                <a:ext uri="{FF2B5EF4-FFF2-40B4-BE49-F238E27FC236}">
                  <a16:creationId xmlns:a16="http://schemas.microsoft.com/office/drawing/2014/main" xmlns="" id="{EE8EEAFA-5630-4EA0-BE55-DCF7F7448C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10" name="Rectangle 103">
              <a:extLst>
                <a:ext uri="{FF2B5EF4-FFF2-40B4-BE49-F238E27FC236}">
                  <a16:creationId xmlns:a16="http://schemas.microsoft.com/office/drawing/2014/main" xmlns="" id="{4BCC7756-F606-44B3-BD36-ABC3E532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416" name="组合 415">
            <a:extLst>
              <a:ext uri="{FF2B5EF4-FFF2-40B4-BE49-F238E27FC236}">
                <a16:creationId xmlns:a16="http://schemas.microsoft.com/office/drawing/2014/main" xmlns="" id="{5A4FCA5F-FE16-4F10-9A8D-A813BBF4F9EE}"/>
              </a:ext>
            </a:extLst>
          </p:cNvPr>
          <p:cNvGrpSpPr>
            <a:grpSpLocks noChangeAspect="1"/>
          </p:cNvGrpSpPr>
          <p:nvPr/>
        </p:nvGrpSpPr>
        <p:grpSpPr>
          <a:xfrm>
            <a:off x="3472819" y="4672642"/>
            <a:ext cx="612964" cy="266400"/>
            <a:chOff x="171747" y="4768177"/>
            <a:chExt cx="9610793" cy="4176940"/>
          </a:xfrm>
        </p:grpSpPr>
        <p:sp>
          <p:nvSpPr>
            <p:cNvPr id="417" name="Freeform 73">
              <a:extLst>
                <a:ext uri="{FF2B5EF4-FFF2-40B4-BE49-F238E27FC236}">
                  <a16:creationId xmlns:a16="http://schemas.microsoft.com/office/drawing/2014/main" xmlns="" id="{151E5154-DE4A-408C-AB2F-AA203559E2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418" name="Group 74">
              <a:extLst>
                <a:ext uri="{FF2B5EF4-FFF2-40B4-BE49-F238E27FC236}">
                  <a16:creationId xmlns:a16="http://schemas.microsoft.com/office/drawing/2014/main" xmlns="" id="{EBD5C8E5-9C6C-4C75-83C8-1949D84CCD1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443" name="Freeform 75">
                <a:extLst>
                  <a:ext uri="{FF2B5EF4-FFF2-40B4-BE49-F238E27FC236}">
                    <a16:creationId xmlns:a16="http://schemas.microsoft.com/office/drawing/2014/main" xmlns="" id="{05F91640-6A2E-4AF1-B418-E2FFBC9B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444" name="Rectangle 76">
                <a:extLst>
                  <a:ext uri="{FF2B5EF4-FFF2-40B4-BE49-F238E27FC236}">
                    <a16:creationId xmlns:a16="http://schemas.microsoft.com/office/drawing/2014/main" xmlns="" id="{3237870C-6412-4E5B-A35E-84C4EFBDC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45" name="Rectangle 77">
                <a:extLst>
                  <a:ext uri="{FF2B5EF4-FFF2-40B4-BE49-F238E27FC236}">
                    <a16:creationId xmlns:a16="http://schemas.microsoft.com/office/drawing/2014/main" xmlns="" id="{B578367E-7889-410F-863E-28A6B91A7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46" name="Rectangle 78">
                <a:extLst>
                  <a:ext uri="{FF2B5EF4-FFF2-40B4-BE49-F238E27FC236}">
                    <a16:creationId xmlns:a16="http://schemas.microsoft.com/office/drawing/2014/main" xmlns="" id="{B50FDA15-36A9-4F68-891A-9359D853E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47" name="Freeform 79">
                <a:extLst>
                  <a:ext uri="{FF2B5EF4-FFF2-40B4-BE49-F238E27FC236}">
                    <a16:creationId xmlns:a16="http://schemas.microsoft.com/office/drawing/2014/main" xmlns="" id="{6B742344-5C56-4ACE-BED5-39F27071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419" name="Freeform 80">
              <a:extLst>
                <a:ext uri="{FF2B5EF4-FFF2-40B4-BE49-F238E27FC236}">
                  <a16:creationId xmlns:a16="http://schemas.microsoft.com/office/drawing/2014/main" xmlns="" id="{56BD9364-97E3-4425-9EFC-B409FE19F2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0" name="Freeform 81">
              <a:extLst>
                <a:ext uri="{FF2B5EF4-FFF2-40B4-BE49-F238E27FC236}">
                  <a16:creationId xmlns:a16="http://schemas.microsoft.com/office/drawing/2014/main" xmlns="" id="{91EFC0D2-92F1-45AB-B471-65E2301215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1" name="Freeform 82">
              <a:extLst>
                <a:ext uri="{FF2B5EF4-FFF2-40B4-BE49-F238E27FC236}">
                  <a16:creationId xmlns:a16="http://schemas.microsoft.com/office/drawing/2014/main" xmlns="" id="{48F196A1-3433-4826-8960-9FBE90A67E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2" name="Freeform 83">
              <a:extLst>
                <a:ext uri="{FF2B5EF4-FFF2-40B4-BE49-F238E27FC236}">
                  <a16:creationId xmlns:a16="http://schemas.microsoft.com/office/drawing/2014/main" xmlns="" id="{B7C7701B-1339-4548-AD9B-7775C31E4F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3" name="AutoShape 84">
              <a:extLst>
                <a:ext uri="{FF2B5EF4-FFF2-40B4-BE49-F238E27FC236}">
                  <a16:creationId xmlns:a16="http://schemas.microsoft.com/office/drawing/2014/main" xmlns="" id="{D2DB2B16-A96A-4EF9-B1C1-689D6C1049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24" name="Line 85">
              <a:extLst>
                <a:ext uri="{FF2B5EF4-FFF2-40B4-BE49-F238E27FC236}">
                  <a16:creationId xmlns:a16="http://schemas.microsoft.com/office/drawing/2014/main" xmlns="" id="{5C901622-B84C-466D-8929-3CD09EB03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5" name="Freeform 86">
              <a:extLst>
                <a:ext uri="{FF2B5EF4-FFF2-40B4-BE49-F238E27FC236}">
                  <a16:creationId xmlns:a16="http://schemas.microsoft.com/office/drawing/2014/main" xmlns="" id="{E924E108-3B62-4BE4-B8AB-9259917E1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6" name="Freeform 87">
              <a:extLst>
                <a:ext uri="{FF2B5EF4-FFF2-40B4-BE49-F238E27FC236}">
                  <a16:creationId xmlns:a16="http://schemas.microsoft.com/office/drawing/2014/main" xmlns="" id="{5C038A8D-93AE-442B-A965-733218FC12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7" name="Freeform 88">
              <a:extLst>
                <a:ext uri="{FF2B5EF4-FFF2-40B4-BE49-F238E27FC236}">
                  <a16:creationId xmlns:a16="http://schemas.microsoft.com/office/drawing/2014/main" xmlns="" id="{5868B62E-007A-434A-B495-B7CAE11182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8" name="Freeform 89">
              <a:extLst>
                <a:ext uri="{FF2B5EF4-FFF2-40B4-BE49-F238E27FC236}">
                  <a16:creationId xmlns:a16="http://schemas.microsoft.com/office/drawing/2014/main" xmlns="" id="{6443BB13-53EC-42B7-9706-2C31B41D1D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29" name="Freeform 90">
              <a:extLst>
                <a:ext uri="{FF2B5EF4-FFF2-40B4-BE49-F238E27FC236}">
                  <a16:creationId xmlns:a16="http://schemas.microsoft.com/office/drawing/2014/main" xmlns="" id="{AE1C0D4E-2A07-4419-9C9E-B2CAA4139A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0" name="Freeform 91">
              <a:extLst>
                <a:ext uri="{FF2B5EF4-FFF2-40B4-BE49-F238E27FC236}">
                  <a16:creationId xmlns:a16="http://schemas.microsoft.com/office/drawing/2014/main" xmlns="" id="{17BFB289-38E8-4C5C-9CDB-5FEC1CD315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1" name="Line 92">
              <a:extLst>
                <a:ext uri="{FF2B5EF4-FFF2-40B4-BE49-F238E27FC236}">
                  <a16:creationId xmlns:a16="http://schemas.microsoft.com/office/drawing/2014/main" xmlns="" id="{A9D2EFFA-3DE3-413A-8E6D-9340DF36E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2" name="AutoShape 93">
              <a:extLst>
                <a:ext uri="{FF2B5EF4-FFF2-40B4-BE49-F238E27FC236}">
                  <a16:creationId xmlns:a16="http://schemas.microsoft.com/office/drawing/2014/main" xmlns="" id="{162EB12A-5729-4621-9CB3-932FABA707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33" name="Freeform 94">
              <a:extLst>
                <a:ext uri="{FF2B5EF4-FFF2-40B4-BE49-F238E27FC236}">
                  <a16:creationId xmlns:a16="http://schemas.microsoft.com/office/drawing/2014/main" xmlns="" id="{7D05B98C-239E-42C6-9D92-3DDAD41367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4" name="Freeform 95">
              <a:extLst>
                <a:ext uri="{FF2B5EF4-FFF2-40B4-BE49-F238E27FC236}">
                  <a16:creationId xmlns:a16="http://schemas.microsoft.com/office/drawing/2014/main" xmlns="" id="{E29054A5-FCB5-429A-97A1-360EF2B7E7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5" name="Freeform 96">
              <a:extLst>
                <a:ext uri="{FF2B5EF4-FFF2-40B4-BE49-F238E27FC236}">
                  <a16:creationId xmlns:a16="http://schemas.microsoft.com/office/drawing/2014/main" xmlns="" id="{D0D346E9-C3D2-4EEC-B9E9-709A7E14F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6" name="Line 97">
              <a:extLst>
                <a:ext uri="{FF2B5EF4-FFF2-40B4-BE49-F238E27FC236}">
                  <a16:creationId xmlns:a16="http://schemas.microsoft.com/office/drawing/2014/main" xmlns="" id="{49EF3987-B2FF-4BC1-A029-3B16F8DC2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7" name="Line 98">
              <a:extLst>
                <a:ext uri="{FF2B5EF4-FFF2-40B4-BE49-F238E27FC236}">
                  <a16:creationId xmlns:a16="http://schemas.microsoft.com/office/drawing/2014/main" xmlns="" id="{71A24A90-B0AF-45FD-999D-9D0FDA525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8" name="Freeform 99">
              <a:extLst>
                <a:ext uri="{FF2B5EF4-FFF2-40B4-BE49-F238E27FC236}">
                  <a16:creationId xmlns:a16="http://schemas.microsoft.com/office/drawing/2014/main" xmlns="" id="{A3A53B86-F610-4A9C-8C23-BA670A6CD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39" name="Freeform 100">
              <a:extLst>
                <a:ext uri="{FF2B5EF4-FFF2-40B4-BE49-F238E27FC236}">
                  <a16:creationId xmlns:a16="http://schemas.microsoft.com/office/drawing/2014/main" xmlns="" id="{611FE578-C7FA-4303-9E9B-CAEA140C5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40" name="Freeform 101">
              <a:extLst>
                <a:ext uri="{FF2B5EF4-FFF2-40B4-BE49-F238E27FC236}">
                  <a16:creationId xmlns:a16="http://schemas.microsoft.com/office/drawing/2014/main" xmlns="" id="{E85A6D91-4EAE-4AA2-96FE-6EB45ADAE4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41" name="Oval 102">
              <a:extLst>
                <a:ext uri="{FF2B5EF4-FFF2-40B4-BE49-F238E27FC236}">
                  <a16:creationId xmlns:a16="http://schemas.microsoft.com/office/drawing/2014/main" xmlns="" id="{088E69C0-35EB-4B09-A468-0D82E85E6F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42" name="Rectangle 103">
              <a:extLst>
                <a:ext uri="{FF2B5EF4-FFF2-40B4-BE49-F238E27FC236}">
                  <a16:creationId xmlns:a16="http://schemas.microsoft.com/office/drawing/2014/main" xmlns="" id="{5DD3167F-6353-4A84-9315-E4FF4F1D0F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448" name="组合 447">
            <a:extLst>
              <a:ext uri="{FF2B5EF4-FFF2-40B4-BE49-F238E27FC236}">
                <a16:creationId xmlns:a16="http://schemas.microsoft.com/office/drawing/2014/main" xmlns="" id="{CA85F000-6D4D-4DE6-9706-6F4CB3EED5EB}"/>
              </a:ext>
            </a:extLst>
          </p:cNvPr>
          <p:cNvGrpSpPr>
            <a:grpSpLocks noChangeAspect="1"/>
          </p:cNvGrpSpPr>
          <p:nvPr/>
        </p:nvGrpSpPr>
        <p:grpSpPr>
          <a:xfrm>
            <a:off x="3661801" y="4745424"/>
            <a:ext cx="612964" cy="266400"/>
            <a:chOff x="171747" y="4768177"/>
            <a:chExt cx="9610793" cy="4176940"/>
          </a:xfrm>
        </p:grpSpPr>
        <p:sp>
          <p:nvSpPr>
            <p:cNvPr id="449" name="Freeform 73">
              <a:extLst>
                <a:ext uri="{FF2B5EF4-FFF2-40B4-BE49-F238E27FC236}">
                  <a16:creationId xmlns:a16="http://schemas.microsoft.com/office/drawing/2014/main" xmlns="" id="{835A0EF7-62CC-46EE-B1AE-3A0CD6CDD0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450" name="Group 74">
              <a:extLst>
                <a:ext uri="{FF2B5EF4-FFF2-40B4-BE49-F238E27FC236}">
                  <a16:creationId xmlns:a16="http://schemas.microsoft.com/office/drawing/2014/main" xmlns="" id="{A470318B-7A23-4A97-BA3A-363DE0C3D9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475" name="Freeform 75">
                <a:extLst>
                  <a:ext uri="{FF2B5EF4-FFF2-40B4-BE49-F238E27FC236}">
                    <a16:creationId xmlns:a16="http://schemas.microsoft.com/office/drawing/2014/main" xmlns="" id="{0F839FED-D18C-481F-990C-6C05B892F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476" name="Rectangle 76">
                <a:extLst>
                  <a:ext uri="{FF2B5EF4-FFF2-40B4-BE49-F238E27FC236}">
                    <a16:creationId xmlns:a16="http://schemas.microsoft.com/office/drawing/2014/main" xmlns="" id="{CDB6D169-138F-41D6-A469-0227DF844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77" name="Rectangle 77">
                <a:extLst>
                  <a:ext uri="{FF2B5EF4-FFF2-40B4-BE49-F238E27FC236}">
                    <a16:creationId xmlns:a16="http://schemas.microsoft.com/office/drawing/2014/main" xmlns="" id="{4BBE13F9-8631-4699-A378-18BD29DD4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78" name="Rectangle 78">
                <a:extLst>
                  <a:ext uri="{FF2B5EF4-FFF2-40B4-BE49-F238E27FC236}">
                    <a16:creationId xmlns:a16="http://schemas.microsoft.com/office/drawing/2014/main" xmlns="" id="{5A227315-C0B9-4C4E-BD76-89B272E56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479" name="Freeform 79">
                <a:extLst>
                  <a:ext uri="{FF2B5EF4-FFF2-40B4-BE49-F238E27FC236}">
                    <a16:creationId xmlns:a16="http://schemas.microsoft.com/office/drawing/2014/main" xmlns="" id="{C65306E6-AF40-40B8-BA72-3BD5F978C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451" name="Freeform 80">
              <a:extLst>
                <a:ext uri="{FF2B5EF4-FFF2-40B4-BE49-F238E27FC236}">
                  <a16:creationId xmlns:a16="http://schemas.microsoft.com/office/drawing/2014/main" xmlns="" id="{FFE14382-3CDE-4A64-8E13-B5D79C8C89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2" name="Freeform 81">
              <a:extLst>
                <a:ext uri="{FF2B5EF4-FFF2-40B4-BE49-F238E27FC236}">
                  <a16:creationId xmlns:a16="http://schemas.microsoft.com/office/drawing/2014/main" xmlns="" id="{FE2D0E95-9F07-40D7-9E2B-C3CED2FC0E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3" name="Freeform 82">
              <a:extLst>
                <a:ext uri="{FF2B5EF4-FFF2-40B4-BE49-F238E27FC236}">
                  <a16:creationId xmlns:a16="http://schemas.microsoft.com/office/drawing/2014/main" xmlns="" id="{96BAE1AC-1B7E-451A-A63D-0F1C4E5CD4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4" name="Freeform 83">
              <a:extLst>
                <a:ext uri="{FF2B5EF4-FFF2-40B4-BE49-F238E27FC236}">
                  <a16:creationId xmlns:a16="http://schemas.microsoft.com/office/drawing/2014/main" xmlns="" id="{FF0B3D54-0A63-4D2E-8BE4-6A2EBC8DC8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5" name="AutoShape 84">
              <a:extLst>
                <a:ext uri="{FF2B5EF4-FFF2-40B4-BE49-F238E27FC236}">
                  <a16:creationId xmlns:a16="http://schemas.microsoft.com/office/drawing/2014/main" xmlns="" id="{B0B321D6-1F61-470C-87F8-E73C3BF67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56" name="Line 85">
              <a:extLst>
                <a:ext uri="{FF2B5EF4-FFF2-40B4-BE49-F238E27FC236}">
                  <a16:creationId xmlns:a16="http://schemas.microsoft.com/office/drawing/2014/main" xmlns="" id="{1BA43470-A1ED-40AA-9970-6EF06AA3D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7" name="Freeform 86">
              <a:extLst>
                <a:ext uri="{FF2B5EF4-FFF2-40B4-BE49-F238E27FC236}">
                  <a16:creationId xmlns:a16="http://schemas.microsoft.com/office/drawing/2014/main" xmlns="" id="{4A849464-3FFB-4C2F-9CAA-1F7A454B2B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8" name="Freeform 87">
              <a:extLst>
                <a:ext uri="{FF2B5EF4-FFF2-40B4-BE49-F238E27FC236}">
                  <a16:creationId xmlns:a16="http://schemas.microsoft.com/office/drawing/2014/main" xmlns="" id="{70465079-A844-4E87-95BE-EBC0FFDFEF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59" name="Freeform 88">
              <a:extLst>
                <a:ext uri="{FF2B5EF4-FFF2-40B4-BE49-F238E27FC236}">
                  <a16:creationId xmlns:a16="http://schemas.microsoft.com/office/drawing/2014/main" xmlns="" id="{0268A304-9A4A-4D5E-8313-DB9545B05C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0" name="Freeform 89">
              <a:extLst>
                <a:ext uri="{FF2B5EF4-FFF2-40B4-BE49-F238E27FC236}">
                  <a16:creationId xmlns:a16="http://schemas.microsoft.com/office/drawing/2014/main" xmlns="" id="{46AB07D5-D7DF-4C9C-94BD-0DEF175BB1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1" name="Freeform 90">
              <a:extLst>
                <a:ext uri="{FF2B5EF4-FFF2-40B4-BE49-F238E27FC236}">
                  <a16:creationId xmlns:a16="http://schemas.microsoft.com/office/drawing/2014/main" xmlns="" id="{6A422EA1-4A79-43A0-9A9E-1FFB083CDB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2" name="Freeform 91">
              <a:extLst>
                <a:ext uri="{FF2B5EF4-FFF2-40B4-BE49-F238E27FC236}">
                  <a16:creationId xmlns:a16="http://schemas.microsoft.com/office/drawing/2014/main" xmlns="" id="{31B50761-2401-4367-AB80-DF03041095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3" name="Line 92">
              <a:extLst>
                <a:ext uri="{FF2B5EF4-FFF2-40B4-BE49-F238E27FC236}">
                  <a16:creationId xmlns:a16="http://schemas.microsoft.com/office/drawing/2014/main" xmlns="" id="{3FB36DAE-F6A6-4EDE-BFAC-9022306BA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4" name="AutoShape 93">
              <a:extLst>
                <a:ext uri="{FF2B5EF4-FFF2-40B4-BE49-F238E27FC236}">
                  <a16:creationId xmlns:a16="http://schemas.microsoft.com/office/drawing/2014/main" xmlns="" id="{8A1C123A-6443-452F-9D77-E1A415A689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65" name="Freeform 94">
              <a:extLst>
                <a:ext uri="{FF2B5EF4-FFF2-40B4-BE49-F238E27FC236}">
                  <a16:creationId xmlns:a16="http://schemas.microsoft.com/office/drawing/2014/main" xmlns="" id="{39FF74A0-43E9-44B1-8CB6-94BFE32099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6" name="Freeform 95">
              <a:extLst>
                <a:ext uri="{FF2B5EF4-FFF2-40B4-BE49-F238E27FC236}">
                  <a16:creationId xmlns:a16="http://schemas.microsoft.com/office/drawing/2014/main" xmlns="" id="{6276BCDD-8FDC-4978-96BC-B98C4A4889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7" name="Freeform 96">
              <a:extLst>
                <a:ext uri="{FF2B5EF4-FFF2-40B4-BE49-F238E27FC236}">
                  <a16:creationId xmlns:a16="http://schemas.microsoft.com/office/drawing/2014/main" xmlns="" id="{43805422-F647-434A-920C-83689A7CD2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8" name="Line 97">
              <a:extLst>
                <a:ext uri="{FF2B5EF4-FFF2-40B4-BE49-F238E27FC236}">
                  <a16:creationId xmlns:a16="http://schemas.microsoft.com/office/drawing/2014/main" xmlns="" id="{1E52F8BB-2110-4E38-A0E1-8F13009A6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69" name="Line 98">
              <a:extLst>
                <a:ext uri="{FF2B5EF4-FFF2-40B4-BE49-F238E27FC236}">
                  <a16:creationId xmlns:a16="http://schemas.microsoft.com/office/drawing/2014/main" xmlns="" id="{2AD9C9BE-6C7A-4135-AB76-D03B62442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70" name="Freeform 99">
              <a:extLst>
                <a:ext uri="{FF2B5EF4-FFF2-40B4-BE49-F238E27FC236}">
                  <a16:creationId xmlns:a16="http://schemas.microsoft.com/office/drawing/2014/main" xmlns="" id="{245612D7-1448-4871-B696-995BF7D0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71" name="Freeform 100">
              <a:extLst>
                <a:ext uri="{FF2B5EF4-FFF2-40B4-BE49-F238E27FC236}">
                  <a16:creationId xmlns:a16="http://schemas.microsoft.com/office/drawing/2014/main" xmlns="" id="{F190B2CF-56D5-4EC4-A75F-04CD62C70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72" name="Freeform 101">
              <a:extLst>
                <a:ext uri="{FF2B5EF4-FFF2-40B4-BE49-F238E27FC236}">
                  <a16:creationId xmlns:a16="http://schemas.microsoft.com/office/drawing/2014/main" xmlns="" id="{95672270-029C-4987-B5AA-3BFDACD2CA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73" name="Oval 102">
              <a:extLst>
                <a:ext uri="{FF2B5EF4-FFF2-40B4-BE49-F238E27FC236}">
                  <a16:creationId xmlns:a16="http://schemas.microsoft.com/office/drawing/2014/main" xmlns="" id="{08027D0A-8C8C-45EC-AAAA-BAACFF2A28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74" name="Rectangle 103">
              <a:extLst>
                <a:ext uri="{FF2B5EF4-FFF2-40B4-BE49-F238E27FC236}">
                  <a16:creationId xmlns:a16="http://schemas.microsoft.com/office/drawing/2014/main" xmlns="" id="{B67482B2-69FB-402C-A01F-BC907970D2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480" name="组合 479">
            <a:extLst>
              <a:ext uri="{FF2B5EF4-FFF2-40B4-BE49-F238E27FC236}">
                <a16:creationId xmlns:a16="http://schemas.microsoft.com/office/drawing/2014/main" xmlns="" id="{180EB5F5-2B02-4F31-82BC-C86EB1A7AEB2}"/>
              </a:ext>
            </a:extLst>
          </p:cNvPr>
          <p:cNvGrpSpPr>
            <a:grpSpLocks noChangeAspect="1"/>
          </p:cNvGrpSpPr>
          <p:nvPr/>
        </p:nvGrpSpPr>
        <p:grpSpPr>
          <a:xfrm>
            <a:off x="3758263" y="4858030"/>
            <a:ext cx="612964" cy="266400"/>
            <a:chOff x="171747" y="4768177"/>
            <a:chExt cx="9610793" cy="4176940"/>
          </a:xfrm>
        </p:grpSpPr>
        <p:sp>
          <p:nvSpPr>
            <p:cNvPr id="481" name="Freeform 73">
              <a:extLst>
                <a:ext uri="{FF2B5EF4-FFF2-40B4-BE49-F238E27FC236}">
                  <a16:creationId xmlns:a16="http://schemas.microsoft.com/office/drawing/2014/main" xmlns="" id="{8F7DEA02-676E-4FCF-A447-7C8C2E6A90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482" name="Group 74">
              <a:extLst>
                <a:ext uri="{FF2B5EF4-FFF2-40B4-BE49-F238E27FC236}">
                  <a16:creationId xmlns:a16="http://schemas.microsoft.com/office/drawing/2014/main" xmlns="" id="{99A1DB66-C001-4F79-97B9-2549169D5BF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507" name="Freeform 75">
                <a:extLst>
                  <a:ext uri="{FF2B5EF4-FFF2-40B4-BE49-F238E27FC236}">
                    <a16:creationId xmlns:a16="http://schemas.microsoft.com/office/drawing/2014/main" xmlns="" id="{2B5DA141-F0A8-453A-98FE-FFA68B25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508" name="Rectangle 76">
                <a:extLst>
                  <a:ext uri="{FF2B5EF4-FFF2-40B4-BE49-F238E27FC236}">
                    <a16:creationId xmlns:a16="http://schemas.microsoft.com/office/drawing/2014/main" xmlns="" id="{7F8851D7-D70F-464E-9553-4FCB1B194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09" name="Rectangle 77">
                <a:extLst>
                  <a:ext uri="{FF2B5EF4-FFF2-40B4-BE49-F238E27FC236}">
                    <a16:creationId xmlns:a16="http://schemas.microsoft.com/office/drawing/2014/main" xmlns="" id="{2FF0C5F1-F518-4D59-96BA-07B21DB4F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10" name="Rectangle 78">
                <a:extLst>
                  <a:ext uri="{FF2B5EF4-FFF2-40B4-BE49-F238E27FC236}">
                    <a16:creationId xmlns:a16="http://schemas.microsoft.com/office/drawing/2014/main" xmlns="" id="{25B75DED-3988-49A4-B587-0105FB7EB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11" name="Freeform 79">
                <a:extLst>
                  <a:ext uri="{FF2B5EF4-FFF2-40B4-BE49-F238E27FC236}">
                    <a16:creationId xmlns:a16="http://schemas.microsoft.com/office/drawing/2014/main" xmlns="" id="{31DECC0E-6B7E-4214-AF5E-4B36633E9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483" name="Freeform 80">
              <a:extLst>
                <a:ext uri="{FF2B5EF4-FFF2-40B4-BE49-F238E27FC236}">
                  <a16:creationId xmlns:a16="http://schemas.microsoft.com/office/drawing/2014/main" xmlns="" id="{1330654A-EE15-4A0D-8F58-F92EA6B5A3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84" name="Freeform 81">
              <a:extLst>
                <a:ext uri="{FF2B5EF4-FFF2-40B4-BE49-F238E27FC236}">
                  <a16:creationId xmlns:a16="http://schemas.microsoft.com/office/drawing/2014/main" xmlns="" id="{29CB0820-F011-48B8-9E3B-CBAFC367E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85" name="Freeform 82">
              <a:extLst>
                <a:ext uri="{FF2B5EF4-FFF2-40B4-BE49-F238E27FC236}">
                  <a16:creationId xmlns:a16="http://schemas.microsoft.com/office/drawing/2014/main" xmlns="" id="{AF6DC72B-D304-420F-974D-05C909821A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86" name="Freeform 83">
              <a:extLst>
                <a:ext uri="{FF2B5EF4-FFF2-40B4-BE49-F238E27FC236}">
                  <a16:creationId xmlns:a16="http://schemas.microsoft.com/office/drawing/2014/main" xmlns="" id="{719C4BB9-4A16-4254-81A8-E07AA997E3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87" name="AutoShape 84">
              <a:extLst>
                <a:ext uri="{FF2B5EF4-FFF2-40B4-BE49-F238E27FC236}">
                  <a16:creationId xmlns:a16="http://schemas.microsoft.com/office/drawing/2014/main" xmlns="" id="{A4741BB8-B97A-42BC-8A1C-D028A5F8FE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88" name="Line 85">
              <a:extLst>
                <a:ext uri="{FF2B5EF4-FFF2-40B4-BE49-F238E27FC236}">
                  <a16:creationId xmlns:a16="http://schemas.microsoft.com/office/drawing/2014/main" xmlns="" id="{6B295927-0B68-4AD7-BD64-23184F12F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89" name="Freeform 86">
              <a:extLst>
                <a:ext uri="{FF2B5EF4-FFF2-40B4-BE49-F238E27FC236}">
                  <a16:creationId xmlns:a16="http://schemas.microsoft.com/office/drawing/2014/main" xmlns="" id="{34C082DF-48F3-4ECD-951C-123344BCBE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0" name="Freeform 87">
              <a:extLst>
                <a:ext uri="{FF2B5EF4-FFF2-40B4-BE49-F238E27FC236}">
                  <a16:creationId xmlns:a16="http://schemas.microsoft.com/office/drawing/2014/main" xmlns="" id="{C2831BCB-5F13-4F68-BDB2-4DA57830F2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1" name="Freeform 88">
              <a:extLst>
                <a:ext uri="{FF2B5EF4-FFF2-40B4-BE49-F238E27FC236}">
                  <a16:creationId xmlns:a16="http://schemas.microsoft.com/office/drawing/2014/main" xmlns="" id="{0C5AE4B2-9F83-457C-9B38-192DB71BD8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2" name="Freeform 89">
              <a:extLst>
                <a:ext uri="{FF2B5EF4-FFF2-40B4-BE49-F238E27FC236}">
                  <a16:creationId xmlns:a16="http://schemas.microsoft.com/office/drawing/2014/main" xmlns="" id="{F8BA51D8-DCC3-413A-86EE-4C9F6F4245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3" name="Freeform 90">
              <a:extLst>
                <a:ext uri="{FF2B5EF4-FFF2-40B4-BE49-F238E27FC236}">
                  <a16:creationId xmlns:a16="http://schemas.microsoft.com/office/drawing/2014/main" xmlns="" id="{030864EB-0B51-4DCE-8064-BCCC805D77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4" name="Freeform 91">
              <a:extLst>
                <a:ext uri="{FF2B5EF4-FFF2-40B4-BE49-F238E27FC236}">
                  <a16:creationId xmlns:a16="http://schemas.microsoft.com/office/drawing/2014/main" xmlns="" id="{5F65DC61-9872-49A7-BC03-2528914A7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5" name="Line 92">
              <a:extLst>
                <a:ext uri="{FF2B5EF4-FFF2-40B4-BE49-F238E27FC236}">
                  <a16:creationId xmlns:a16="http://schemas.microsoft.com/office/drawing/2014/main" xmlns="" id="{F6094C61-6AD5-457F-8E18-5D68B1437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6" name="AutoShape 93">
              <a:extLst>
                <a:ext uri="{FF2B5EF4-FFF2-40B4-BE49-F238E27FC236}">
                  <a16:creationId xmlns:a16="http://schemas.microsoft.com/office/drawing/2014/main" xmlns="" id="{37D9302C-E589-46E5-8979-D9DFEDA0C2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497" name="Freeform 94">
              <a:extLst>
                <a:ext uri="{FF2B5EF4-FFF2-40B4-BE49-F238E27FC236}">
                  <a16:creationId xmlns:a16="http://schemas.microsoft.com/office/drawing/2014/main" xmlns="" id="{CB2C533E-8B0F-4898-966C-A5C64B92BE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8" name="Freeform 95">
              <a:extLst>
                <a:ext uri="{FF2B5EF4-FFF2-40B4-BE49-F238E27FC236}">
                  <a16:creationId xmlns:a16="http://schemas.microsoft.com/office/drawing/2014/main" xmlns="" id="{552A266C-1A91-4330-B0CF-84272E6D14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499" name="Freeform 96">
              <a:extLst>
                <a:ext uri="{FF2B5EF4-FFF2-40B4-BE49-F238E27FC236}">
                  <a16:creationId xmlns:a16="http://schemas.microsoft.com/office/drawing/2014/main" xmlns="" id="{77CF2B71-6F1F-483F-98DE-F0514E1A6E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0" name="Line 97">
              <a:extLst>
                <a:ext uri="{FF2B5EF4-FFF2-40B4-BE49-F238E27FC236}">
                  <a16:creationId xmlns:a16="http://schemas.microsoft.com/office/drawing/2014/main" xmlns="" id="{27F79B3B-8F2F-4FA1-BAE0-5A6B96D03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1" name="Line 98">
              <a:extLst>
                <a:ext uri="{FF2B5EF4-FFF2-40B4-BE49-F238E27FC236}">
                  <a16:creationId xmlns:a16="http://schemas.microsoft.com/office/drawing/2014/main" xmlns="" id="{BDDA4F0D-63A5-487D-A778-DAD0A3834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2" name="Freeform 99">
              <a:extLst>
                <a:ext uri="{FF2B5EF4-FFF2-40B4-BE49-F238E27FC236}">
                  <a16:creationId xmlns:a16="http://schemas.microsoft.com/office/drawing/2014/main" xmlns="" id="{9BFE38FA-717E-4D06-A7C9-3BEB25436E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3" name="Freeform 100">
              <a:extLst>
                <a:ext uri="{FF2B5EF4-FFF2-40B4-BE49-F238E27FC236}">
                  <a16:creationId xmlns:a16="http://schemas.microsoft.com/office/drawing/2014/main" xmlns="" id="{8E8DAA65-0407-421F-B897-EF6BC2D0F2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4" name="Freeform 101">
              <a:extLst>
                <a:ext uri="{FF2B5EF4-FFF2-40B4-BE49-F238E27FC236}">
                  <a16:creationId xmlns:a16="http://schemas.microsoft.com/office/drawing/2014/main" xmlns="" id="{BBA36331-028B-4658-B8EA-7FD95A1B3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05" name="Oval 102">
              <a:extLst>
                <a:ext uri="{FF2B5EF4-FFF2-40B4-BE49-F238E27FC236}">
                  <a16:creationId xmlns:a16="http://schemas.microsoft.com/office/drawing/2014/main" xmlns="" id="{04FC59FA-2E04-48EB-90D8-091541623E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06" name="Rectangle 103">
              <a:extLst>
                <a:ext uri="{FF2B5EF4-FFF2-40B4-BE49-F238E27FC236}">
                  <a16:creationId xmlns:a16="http://schemas.microsoft.com/office/drawing/2014/main" xmlns="" id="{4F6A8F30-2D85-4BA5-84E1-AF69B03650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512" name="组合 511">
            <a:extLst>
              <a:ext uri="{FF2B5EF4-FFF2-40B4-BE49-F238E27FC236}">
                <a16:creationId xmlns:a16="http://schemas.microsoft.com/office/drawing/2014/main" xmlns="" id="{E46E60C1-C030-479A-B7F7-CC4B898CB2B1}"/>
              </a:ext>
            </a:extLst>
          </p:cNvPr>
          <p:cNvGrpSpPr>
            <a:grpSpLocks noChangeAspect="1"/>
          </p:cNvGrpSpPr>
          <p:nvPr/>
        </p:nvGrpSpPr>
        <p:grpSpPr>
          <a:xfrm>
            <a:off x="3765398" y="5003586"/>
            <a:ext cx="612964" cy="266400"/>
            <a:chOff x="171747" y="4768177"/>
            <a:chExt cx="9610793" cy="4176940"/>
          </a:xfrm>
        </p:grpSpPr>
        <p:sp>
          <p:nvSpPr>
            <p:cNvPr id="513" name="Freeform 73">
              <a:extLst>
                <a:ext uri="{FF2B5EF4-FFF2-40B4-BE49-F238E27FC236}">
                  <a16:creationId xmlns:a16="http://schemas.microsoft.com/office/drawing/2014/main" xmlns="" id="{4D8BCEEB-8E28-4F7B-8F58-13F1541A07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139" y="4818808"/>
              <a:ext cx="3736352" cy="3341551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514" name="Group 74">
              <a:extLst>
                <a:ext uri="{FF2B5EF4-FFF2-40B4-BE49-F238E27FC236}">
                  <a16:creationId xmlns:a16="http://schemas.microsoft.com/office/drawing/2014/main" xmlns="" id="{2141F643-3E8F-442C-89B4-8C8E1C7C944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54019" y="6919934"/>
              <a:ext cx="2728521" cy="1442943"/>
              <a:chOff x="2207" y="1381"/>
              <a:chExt cx="120" cy="5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539" name="Freeform 75">
                <a:extLst>
                  <a:ext uri="{FF2B5EF4-FFF2-40B4-BE49-F238E27FC236}">
                    <a16:creationId xmlns:a16="http://schemas.microsoft.com/office/drawing/2014/main" xmlns="" id="{F80473D7-B1E1-45E8-99D0-20E4D70BC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540" name="Rectangle 76">
                <a:extLst>
                  <a:ext uri="{FF2B5EF4-FFF2-40B4-BE49-F238E27FC236}">
                    <a16:creationId xmlns:a16="http://schemas.microsoft.com/office/drawing/2014/main" xmlns="" id="{6CE5E5F5-F5EF-446E-A712-348DC658C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41" name="Rectangle 77">
                <a:extLst>
                  <a:ext uri="{FF2B5EF4-FFF2-40B4-BE49-F238E27FC236}">
                    <a16:creationId xmlns:a16="http://schemas.microsoft.com/office/drawing/2014/main" xmlns="" id="{F2C941F0-B9C6-42C6-83AB-24D1E56D5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42" name="Rectangle 78">
                <a:extLst>
                  <a:ext uri="{FF2B5EF4-FFF2-40B4-BE49-F238E27FC236}">
                    <a16:creationId xmlns:a16="http://schemas.microsoft.com/office/drawing/2014/main" xmlns="" id="{EA28DA2E-1A0F-4A16-924B-760B4FED2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43" name="Freeform 79">
                <a:extLst>
                  <a:ext uri="{FF2B5EF4-FFF2-40B4-BE49-F238E27FC236}">
                    <a16:creationId xmlns:a16="http://schemas.microsoft.com/office/drawing/2014/main" xmlns="" id="{7C03AFFB-C586-4833-95B1-B2EBA3ADA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515" name="Freeform 80">
              <a:extLst>
                <a:ext uri="{FF2B5EF4-FFF2-40B4-BE49-F238E27FC236}">
                  <a16:creationId xmlns:a16="http://schemas.microsoft.com/office/drawing/2014/main" xmlns="" id="{A086D1B2-2BE3-4E95-A1EA-BC496DC5A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174" y="7071823"/>
              <a:ext cx="1843595" cy="810073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16" name="Freeform 81">
              <a:extLst>
                <a:ext uri="{FF2B5EF4-FFF2-40B4-BE49-F238E27FC236}">
                  <a16:creationId xmlns:a16="http://schemas.microsoft.com/office/drawing/2014/main" xmlns="" id="{CA63F1BD-CD20-4941-971A-9030D93F6E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0362" y="4768177"/>
              <a:ext cx="9488369" cy="374658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17" name="Freeform 82">
              <a:extLst>
                <a:ext uri="{FF2B5EF4-FFF2-40B4-BE49-F238E27FC236}">
                  <a16:creationId xmlns:a16="http://schemas.microsoft.com/office/drawing/2014/main" xmlns="" id="{356046B2-B43C-4510-8584-3EEB1786A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3809" y="4970696"/>
              <a:ext cx="2482708" cy="1164480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18" name="Freeform 83">
              <a:extLst>
                <a:ext uri="{FF2B5EF4-FFF2-40B4-BE49-F238E27FC236}">
                  <a16:creationId xmlns:a16="http://schemas.microsoft.com/office/drawing/2014/main" xmlns="" id="{C82AE162-72AF-4F2D-8A21-5CD2716EA2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0549" y="4970696"/>
              <a:ext cx="467044" cy="430351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19" name="AutoShape 84">
              <a:extLst>
                <a:ext uri="{FF2B5EF4-FFF2-40B4-BE49-F238E27FC236}">
                  <a16:creationId xmlns:a16="http://schemas.microsoft.com/office/drawing/2014/main" xmlns="" id="{F6BFE1BB-CB16-4708-BBCE-C8593EBEB2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9205" y="6312380"/>
              <a:ext cx="294975" cy="151889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20" name="Line 85">
              <a:extLst>
                <a:ext uri="{FF2B5EF4-FFF2-40B4-BE49-F238E27FC236}">
                  <a16:creationId xmlns:a16="http://schemas.microsoft.com/office/drawing/2014/main" xmlns="" id="{360C8689-2477-4721-8F8E-3A4DFA2E5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78" y="7198397"/>
              <a:ext cx="639113" cy="101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1" name="Freeform 86">
              <a:extLst>
                <a:ext uri="{FF2B5EF4-FFF2-40B4-BE49-F238E27FC236}">
                  <a16:creationId xmlns:a16="http://schemas.microsoft.com/office/drawing/2014/main" xmlns="" id="{9D83224E-87A8-4CBA-99E5-08C601600F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7754" y="4920067"/>
              <a:ext cx="2654777" cy="1189795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2" name="Freeform 87">
              <a:extLst>
                <a:ext uri="{FF2B5EF4-FFF2-40B4-BE49-F238E27FC236}">
                  <a16:creationId xmlns:a16="http://schemas.microsoft.com/office/drawing/2014/main" xmlns="" id="{03018BF3-C017-41E4-9EAF-E4E4F2ED8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060" y="4970696"/>
              <a:ext cx="2531870" cy="1063221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3" name="Freeform 88">
              <a:extLst>
                <a:ext uri="{FF2B5EF4-FFF2-40B4-BE49-F238E27FC236}">
                  <a16:creationId xmlns:a16="http://schemas.microsoft.com/office/drawing/2014/main" xmlns="" id="{B0D29B42-927F-4134-A098-F39FBBE1F2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0290" y="4894752"/>
              <a:ext cx="2998914" cy="1366998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4" name="Freeform 89">
              <a:extLst>
                <a:ext uri="{FF2B5EF4-FFF2-40B4-BE49-F238E27FC236}">
                  <a16:creationId xmlns:a16="http://schemas.microsoft.com/office/drawing/2014/main" xmlns="" id="{D3326E3D-1727-4DAB-AB1F-C1CB43F3ED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360" y="6109861"/>
              <a:ext cx="393300" cy="531610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5" name="Freeform 90">
              <a:extLst>
                <a:ext uri="{FF2B5EF4-FFF2-40B4-BE49-F238E27FC236}">
                  <a16:creationId xmlns:a16="http://schemas.microsoft.com/office/drawing/2014/main" xmlns="" id="{11C2CAF3-1DD8-4BF9-9597-81FC16043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079" y="6059232"/>
              <a:ext cx="368719" cy="430351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6" name="Freeform 91">
              <a:extLst>
                <a:ext uri="{FF2B5EF4-FFF2-40B4-BE49-F238E27FC236}">
                  <a16:creationId xmlns:a16="http://schemas.microsoft.com/office/drawing/2014/main" xmlns="" id="{DEF345A9-5FFD-44C1-8F3D-ABF0CBA143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7231" y="8135044"/>
              <a:ext cx="24581" cy="430351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7" name="Line 92">
              <a:extLst>
                <a:ext uri="{FF2B5EF4-FFF2-40B4-BE49-F238E27FC236}">
                  <a16:creationId xmlns:a16="http://schemas.microsoft.com/office/drawing/2014/main" xmlns="" id="{AF421F1A-366C-44C3-A096-C6208713B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828" y="7831267"/>
              <a:ext cx="245813" cy="759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28" name="AutoShape 93">
              <a:extLst>
                <a:ext uri="{FF2B5EF4-FFF2-40B4-BE49-F238E27FC236}">
                  <a16:creationId xmlns:a16="http://schemas.microsoft.com/office/drawing/2014/main" xmlns="" id="{140F7724-84CF-4998-ADCF-7365423A39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9063" y="6413639"/>
              <a:ext cx="98325" cy="25315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29" name="Freeform 94">
              <a:extLst>
                <a:ext uri="{FF2B5EF4-FFF2-40B4-BE49-F238E27FC236}">
                  <a16:creationId xmlns:a16="http://schemas.microsoft.com/office/drawing/2014/main" xmlns="" id="{B6FE4991-DB6D-4823-A6BA-C192ACA8D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1802" y="7324971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0" name="Freeform 95">
              <a:extLst>
                <a:ext uri="{FF2B5EF4-FFF2-40B4-BE49-F238E27FC236}">
                  <a16:creationId xmlns:a16="http://schemas.microsoft.com/office/drawing/2014/main" xmlns="" id="{40D61ACC-5EEB-4278-BA17-54D8020ECD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2536" y="7400915"/>
              <a:ext cx="393300" cy="961962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1" name="Freeform 96">
              <a:extLst>
                <a:ext uri="{FF2B5EF4-FFF2-40B4-BE49-F238E27FC236}">
                  <a16:creationId xmlns:a16="http://schemas.microsoft.com/office/drawing/2014/main" xmlns="" id="{226F00C9-3534-434F-B001-CD304A2C26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641" y="7578119"/>
              <a:ext cx="368719" cy="430351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2" name="Line 97">
              <a:extLst>
                <a:ext uri="{FF2B5EF4-FFF2-40B4-BE49-F238E27FC236}">
                  <a16:creationId xmlns:a16="http://schemas.microsoft.com/office/drawing/2014/main" xmlns="" id="{C53A0062-A2A3-4E7B-9C5D-C2FA6460E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951" y="7654063"/>
              <a:ext cx="122906" cy="50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3" name="Line 98">
              <a:extLst>
                <a:ext uri="{FF2B5EF4-FFF2-40B4-BE49-F238E27FC236}">
                  <a16:creationId xmlns:a16="http://schemas.microsoft.com/office/drawing/2014/main" xmlns="" id="{F4BF8E9E-08B4-4455-96EB-10A7F992B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87" y="6109861"/>
              <a:ext cx="24581" cy="506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4" name="Freeform 99">
              <a:extLst>
                <a:ext uri="{FF2B5EF4-FFF2-40B4-BE49-F238E27FC236}">
                  <a16:creationId xmlns:a16="http://schemas.microsoft.com/office/drawing/2014/main" xmlns="" id="{A8B9EF15-7207-4011-8D2F-7C2B6877BC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629" y="6245400"/>
              <a:ext cx="393300" cy="430351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5" name="Freeform 100">
              <a:extLst>
                <a:ext uri="{FF2B5EF4-FFF2-40B4-BE49-F238E27FC236}">
                  <a16:creationId xmlns:a16="http://schemas.microsoft.com/office/drawing/2014/main" xmlns="" id="{514C9511-2E45-45D3-9726-6DFA302D24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5706" y="7375601"/>
              <a:ext cx="393300" cy="430351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6" name="Freeform 101">
              <a:extLst>
                <a:ext uri="{FF2B5EF4-FFF2-40B4-BE49-F238E27FC236}">
                  <a16:creationId xmlns:a16="http://schemas.microsoft.com/office/drawing/2014/main" xmlns="" id="{EE51B634-62C1-43F5-A65C-8904599E77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3830" y="7147767"/>
              <a:ext cx="393300" cy="430351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37" name="Oval 102">
              <a:extLst>
                <a:ext uri="{FF2B5EF4-FFF2-40B4-BE49-F238E27FC236}">
                  <a16:creationId xmlns:a16="http://schemas.microsoft.com/office/drawing/2014/main" xmlns="" id="{12FE0176-7651-4F85-BFDE-B25B872750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6692" y="6363009"/>
              <a:ext cx="24581" cy="75944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38" name="Rectangle 103">
              <a:extLst>
                <a:ext uri="{FF2B5EF4-FFF2-40B4-BE49-F238E27FC236}">
                  <a16:creationId xmlns:a16="http://schemas.microsoft.com/office/drawing/2014/main" xmlns="" id="{77C44A48-72F1-42E4-BF01-6B5C84370D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1747" y="8869173"/>
              <a:ext cx="8972162" cy="75944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sp>
        <p:nvSpPr>
          <p:cNvPr id="544" name="Freeform 9">
            <a:extLst>
              <a:ext uri="{FF2B5EF4-FFF2-40B4-BE49-F238E27FC236}">
                <a16:creationId xmlns:a16="http://schemas.microsoft.com/office/drawing/2014/main" xmlns="" id="{96EDAD89-859C-4BD8-B640-F666B7711987}"/>
              </a:ext>
            </a:extLst>
          </p:cNvPr>
          <p:cNvSpPr/>
          <p:nvPr/>
        </p:nvSpPr>
        <p:spPr>
          <a:xfrm rot="17698646" flipH="1">
            <a:off x="3013302" y="4080266"/>
            <a:ext cx="1096524" cy="1355074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  <a:gd name="connsiteX0" fmla="*/ 86 w 283935"/>
              <a:gd name="connsiteY0" fmla="*/ 42252 h 470094"/>
              <a:gd name="connsiteX1" fmla="*/ 56253 w 283935"/>
              <a:gd name="connsiteY1" fmla="*/ 32 h 470094"/>
              <a:gd name="connsiteX2" fmla="*/ 48909 w 283935"/>
              <a:gd name="connsiteY2" fmla="*/ 51444 h 470094"/>
              <a:gd name="connsiteX3" fmla="*/ 52581 w 283935"/>
              <a:gd name="connsiteY3" fmla="*/ 139579 h 470094"/>
              <a:gd name="connsiteX4" fmla="*/ 63598 w 283935"/>
              <a:gd name="connsiteY4" fmla="*/ 168957 h 470094"/>
              <a:gd name="connsiteX5" fmla="*/ 85632 w 283935"/>
              <a:gd name="connsiteY5" fmla="*/ 242403 h 470094"/>
              <a:gd name="connsiteX6" fmla="*/ 129699 w 283935"/>
              <a:gd name="connsiteY6" fmla="*/ 326865 h 470094"/>
              <a:gd name="connsiteX7" fmla="*/ 162750 w 283935"/>
              <a:gd name="connsiteY7" fmla="*/ 378278 h 470094"/>
              <a:gd name="connsiteX8" fmla="*/ 199473 w 283935"/>
              <a:gd name="connsiteY8" fmla="*/ 422345 h 470094"/>
              <a:gd name="connsiteX9" fmla="*/ 221506 w 283935"/>
              <a:gd name="connsiteY9" fmla="*/ 444379 h 470094"/>
              <a:gd name="connsiteX10" fmla="*/ 232523 w 283935"/>
              <a:gd name="connsiteY10" fmla="*/ 451723 h 470094"/>
              <a:gd name="connsiteX11" fmla="*/ 269246 w 283935"/>
              <a:gd name="connsiteY11" fmla="*/ 466412 h 470094"/>
              <a:gd name="connsiteX12" fmla="*/ 283935 w 283935"/>
              <a:gd name="connsiteY12" fmla="*/ 470085 h 470094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52601 w 283955"/>
              <a:gd name="connsiteY3" fmla="*/ 154404 h 484919"/>
              <a:gd name="connsiteX4" fmla="*/ 63618 w 283955"/>
              <a:gd name="connsiteY4" fmla="*/ 183782 h 484919"/>
              <a:gd name="connsiteX5" fmla="*/ 85652 w 283955"/>
              <a:gd name="connsiteY5" fmla="*/ 257228 h 484919"/>
              <a:gd name="connsiteX6" fmla="*/ 129719 w 283955"/>
              <a:gd name="connsiteY6" fmla="*/ 341690 h 484919"/>
              <a:gd name="connsiteX7" fmla="*/ 162770 w 283955"/>
              <a:gd name="connsiteY7" fmla="*/ 393103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208392 w 283955"/>
              <a:gd name="connsiteY3" fmla="*/ 42293 h 484919"/>
              <a:gd name="connsiteX4" fmla="*/ 63618 w 283955"/>
              <a:gd name="connsiteY4" fmla="*/ 183782 h 484919"/>
              <a:gd name="connsiteX5" fmla="*/ 85652 w 283955"/>
              <a:gd name="connsiteY5" fmla="*/ 257228 h 484919"/>
              <a:gd name="connsiteX6" fmla="*/ 129719 w 283955"/>
              <a:gd name="connsiteY6" fmla="*/ 341690 h 484919"/>
              <a:gd name="connsiteX7" fmla="*/ 162770 w 283955"/>
              <a:gd name="connsiteY7" fmla="*/ 393103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208392 w 283955"/>
              <a:gd name="connsiteY3" fmla="*/ 42293 h 484919"/>
              <a:gd name="connsiteX4" fmla="*/ 208115 w 283955"/>
              <a:gd name="connsiteY4" fmla="*/ 181291 h 484919"/>
              <a:gd name="connsiteX5" fmla="*/ 85652 w 283955"/>
              <a:gd name="connsiteY5" fmla="*/ 257228 h 484919"/>
              <a:gd name="connsiteX6" fmla="*/ 129719 w 283955"/>
              <a:gd name="connsiteY6" fmla="*/ 341690 h 484919"/>
              <a:gd name="connsiteX7" fmla="*/ 162770 w 283955"/>
              <a:gd name="connsiteY7" fmla="*/ 393103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208392 w 283955"/>
              <a:gd name="connsiteY3" fmla="*/ 42293 h 484919"/>
              <a:gd name="connsiteX4" fmla="*/ 208115 w 283955"/>
              <a:gd name="connsiteY4" fmla="*/ 181291 h 484919"/>
              <a:gd name="connsiteX5" fmla="*/ 198238 w 283955"/>
              <a:gd name="connsiteY5" fmla="*/ 284467 h 484919"/>
              <a:gd name="connsiteX6" fmla="*/ 129719 w 283955"/>
              <a:gd name="connsiteY6" fmla="*/ 341690 h 484919"/>
              <a:gd name="connsiteX7" fmla="*/ 162770 w 283955"/>
              <a:gd name="connsiteY7" fmla="*/ 393103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208392 w 283955"/>
              <a:gd name="connsiteY3" fmla="*/ 42293 h 484919"/>
              <a:gd name="connsiteX4" fmla="*/ 208115 w 283955"/>
              <a:gd name="connsiteY4" fmla="*/ 181291 h 484919"/>
              <a:gd name="connsiteX5" fmla="*/ 198238 w 283955"/>
              <a:gd name="connsiteY5" fmla="*/ 284467 h 484919"/>
              <a:gd name="connsiteX6" fmla="*/ 214158 w 283955"/>
              <a:gd name="connsiteY6" fmla="*/ 362120 h 484919"/>
              <a:gd name="connsiteX7" fmla="*/ 162770 w 283955"/>
              <a:gd name="connsiteY7" fmla="*/ 393103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84919"/>
              <a:gd name="connsiteX1" fmla="*/ 56273 w 283955"/>
              <a:gd name="connsiteY1" fmla="*/ 14857 h 484919"/>
              <a:gd name="connsiteX2" fmla="*/ 108521 w 283955"/>
              <a:gd name="connsiteY2" fmla="*/ 19632 h 484919"/>
              <a:gd name="connsiteX3" fmla="*/ 208392 w 283955"/>
              <a:gd name="connsiteY3" fmla="*/ 42293 h 484919"/>
              <a:gd name="connsiteX4" fmla="*/ 208115 w 283955"/>
              <a:gd name="connsiteY4" fmla="*/ 181291 h 484919"/>
              <a:gd name="connsiteX5" fmla="*/ 198238 w 283955"/>
              <a:gd name="connsiteY5" fmla="*/ 284467 h 484919"/>
              <a:gd name="connsiteX6" fmla="*/ 214158 w 283955"/>
              <a:gd name="connsiteY6" fmla="*/ 362120 h 484919"/>
              <a:gd name="connsiteX7" fmla="*/ 238128 w 283955"/>
              <a:gd name="connsiteY7" fmla="*/ 407559 h 484919"/>
              <a:gd name="connsiteX8" fmla="*/ 199493 w 283955"/>
              <a:gd name="connsiteY8" fmla="*/ 437170 h 484919"/>
              <a:gd name="connsiteX9" fmla="*/ 221526 w 283955"/>
              <a:gd name="connsiteY9" fmla="*/ 459204 h 484919"/>
              <a:gd name="connsiteX10" fmla="*/ 232543 w 283955"/>
              <a:gd name="connsiteY10" fmla="*/ 466548 h 484919"/>
              <a:gd name="connsiteX11" fmla="*/ 269266 w 283955"/>
              <a:gd name="connsiteY11" fmla="*/ 481237 h 484919"/>
              <a:gd name="connsiteX12" fmla="*/ 283955 w 283955"/>
              <a:gd name="connsiteY12" fmla="*/ 484910 h 484919"/>
              <a:gd name="connsiteX0" fmla="*/ 106 w 283955"/>
              <a:gd name="connsiteY0" fmla="*/ 57077 h 493103"/>
              <a:gd name="connsiteX1" fmla="*/ 56273 w 283955"/>
              <a:gd name="connsiteY1" fmla="*/ 14857 h 493103"/>
              <a:gd name="connsiteX2" fmla="*/ 108521 w 283955"/>
              <a:gd name="connsiteY2" fmla="*/ 19632 h 493103"/>
              <a:gd name="connsiteX3" fmla="*/ 208392 w 283955"/>
              <a:gd name="connsiteY3" fmla="*/ 42293 h 493103"/>
              <a:gd name="connsiteX4" fmla="*/ 208115 w 283955"/>
              <a:gd name="connsiteY4" fmla="*/ 181291 h 493103"/>
              <a:gd name="connsiteX5" fmla="*/ 198238 w 283955"/>
              <a:gd name="connsiteY5" fmla="*/ 284467 h 493103"/>
              <a:gd name="connsiteX6" fmla="*/ 214158 w 283955"/>
              <a:gd name="connsiteY6" fmla="*/ 362120 h 493103"/>
              <a:gd name="connsiteX7" fmla="*/ 238128 w 283955"/>
              <a:gd name="connsiteY7" fmla="*/ 407559 h 493103"/>
              <a:gd name="connsiteX8" fmla="*/ 258832 w 283955"/>
              <a:gd name="connsiteY8" fmla="*/ 491810 h 493103"/>
              <a:gd name="connsiteX9" fmla="*/ 221526 w 283955"/>
              <a:gd name="connsiteY9" fmla="*/ 459204 h 493103"/>
              <a:gd name="connsiteX10" fmla="*/ 232543 w 283955"/>
              <a:gd name="connsiteY10" fmla="*/ 466548 h 493103"/>
              <a:gd name="connsiteX11" fmla="*/ 269266 w 283955"/>
              <a:gd name="connsiteY11" fmla="*/ 481237 h 493103"/>
              <a:gd name="connsiteX12" fmla="*/ 283955 w 283955"/>
              <a:gd name="connsiteY12" fmla="*/ 484910 h 493103"/>
              <a:gd name="connsiteX0" fmla="*/ 106 w 283955"/>
              <a:gd name="connsiteY0" fmla="*/ 57077 h 534602"/>
              <a:gd name="connsiteX1" fmla="*/ 56273 w 283955"/>
              <a:gd name="connsiteY1" fmla="*/ 14857 h 534602"/>
              <a:gd name="connsiteX2" fmla="*/ 108521 w 283955"/>
              <a:gd name="connsiteY2" fmla="*/ 19632 h 534602"/>
              <a:gd name="connsiteX3" fmla="*/ 208392 w 283955"/>
              <a:gd name="connsiteY3" fmla="*/ 42293 h 534602"/>
              <a:gd name="connsiteX4" fmla="*/ 208115 w 283955"/>
              <a:gd name="connsiteY4" fmla="*/ 181291 h 534602"/>
              <a:gd name="connsiteX5" fmla="*/ 198238 w 283955"/>
              <a:gd name="connsiteY5" fmla="*/ 284467 h 534602"/>
              <a:gd name="connsiteX6" fmla="*/ 214158 w 283955"/>
              <a:gd name="connsiteY6" fmla="*/ 362120 h 534602"/>
              <a:gd name="connsiteX7" fmla="*/ 238128 w 283955"/>
              <a:gd name="connsiteY7" fmla="*/ 407559 h 534602"/>
              <a:gd name="connsiteX8" fmla="*/ 258832 w 283955"/>
              <a:gd name="connsiteY8" fmla="*/ 491810 h 534602"/>
              <a:gd name="connsiteX9" fmla="*/ 221526 w 283955"/>
              <a:gd name="connsiteY9" fmla="*/ 459204 h 534602"/>
              <a:gd name="connsiteX10" fmla="*/ 251792 w 283955"/>
              <a:gd name="connsiteY10" fmla="*/ 533833 h 534602"/>
              <a:gd name="connsiteX11" fmla="*/ 269266 w 283955"/>
              <a:gd name="connsiteY11" fmla="*/ 481237 h 534602"/>
              <a:gd name="connsiteX12" fmla="*/ 283955 w 283955"/>
              <a:gd name="connsiteY12" fmla="*/ 484910 h 534602"/>
              <a:gd name="connsiteX0" fmla="*/ 106 w 306348"/>
              <a:gd name="connsiteY0" fmla="*/ 57077 h 534602"/>
              <a:gd name="connsiteX1" fmla="*/ 56273 w 306348"/>
              <a:gd name="connsiteY1" fmla="*/ 14857 h 534602"/>
              <a:gd name="connsiteX2" fmla="*/ 108521 w 306348"/>
              <a:gd name="connsiteY2" fmla="*/ 19632 h 534602"/>
              <a:gd name="connsiteX3" fmla="*/ 208392 w 306348"/>
              <a:gd name="connsiteY3" fmla="*/ 42293 h 534602"/>
              <a:gd name="connsiteX4" fmla="*/ 208115 w 306348"/>
              <a:gd name="connsiteY4" fmla="*/ 181291 h 534602"/>
              <a:gd name="connsiteX5" fmla="*/ 198238 w 306348"/>
              <a:gd name="connsiteY5" fmla="*/ 284467 h 534602"/>
              <a:gd name="connsiteX6" fmla="*/ 214158 w 306348"/>
              <a:gd name="connsiteY6" fmla="*/ 362120 h 534602"/>
              <a:gd name="connsiteX7" fmla="*/ 238128 w 306348"/>
              <a:gd name="connsiteY7" fmla="*/ 407559 h 534602"/>
              <a:gd name="connsiteX8" fmla="*/ 258832 w 306348"/>
              <a:gd name="connsiteY8" fmla="*/ 491810 h 534602"/>
              <a:gd name="connsiteX9" fmla="*/ 221526 w 306348"/>
              <a:gd name="connsiteY9" fmla="*/ 459204 h 534602"/>
              <a:gd name="connsiteX10" fmla="*/ 251792 w 306348"/>
              <a:gd name="connsiteY10" fmla="*/ 533833 h 534602"/>
              <a:gd name="connsiteX11" fmla="*/ 269266 w 306348"/>
              <a:gd name="connsiteY11" fmla="*/ 481237 h 534602"/>
              <a:gd name="connsiteX12" fmla="*/ 306348 w 306348"/>
              <a:gd name="connsiteY12" fmla="*/ 484033 h 5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348" h="534602">
                <a:moveTo>
                  <a:pt x="106" y="57077"/>
                </a:moveTo>
                <a:cubicBezTo>
                  <a:pt x="-2342" y="68094"/>
                  <a:pt x="38204" y="21098"/>
                  <a:pt x="56273" y="14857"/>
                </a:cubicBezTo>
                <a:cubicBezTo>
                  <a:pt x="74342" y="8616"/>
                  <a:pt x="117869" y="-17761"/>
                  <a:pt x="108521" y="19632"/>
                </a:cubicBezTo>
                <a:cubicBezTo>
                  <a:pt x="109745" y="49010"/>
                  <a:pt x="191793" y="15350"/>
                  <a:pt x="208392" y="42293"/>
                </a:cubicBezTo>
                <a:cubicBezTo>
                  <a:pt x="224991" y="69236"/>
                  <a:pt x="209807" y="140929"/>
                  <a:pt x="208115" y="181291"/>
                </a:cubicBezTo>
                <a:cubicBezTo>
                  <a:pt x="206423" y="221653"/>
                  <a:pt x="197231" y="254329"/>
                  <a:pt x="198238" y="284467"/>
                </a:cubicBezTo>
                <a:cubicBezTo>
                  <a:pt x="199245" y="314605"/>
                  <a:pt x="207510" y="341605"/>
                  <a:pt x="214158" y="362120"/>
                </a:cubicBezTo>
                <a:cubicBezTo>
                  <a:pt x="220806" y="382635"/>
                  <a:pt x="230682" y="385944"/>
                  <a:pt x="238128" y="407559"/>
                </a:cubicBezTo>
                <a:cubicBezTo>
                  <a:pt x="245574" y="429174"/>
                  <a:pt x="261599" y="483203"/>
                  <a:pt x="258832" y="491810"/>
                </a:cubicBezTo>
                <a:cubicBezTo>
                  <a:pt x="256065" y="500418"/>
                  <a:pt x="222699" y="452200"/>
                  <a:pt x="221526" y="459204"/>
                </a:cubicBezTo>
                <a:cubicBezTo>
                  <a:pt x="220353" y="466208"/>
                  <a:pt x="247960" y="531643"/>
                  <a:pt x="251792" y="533833"/>
                </a:cubicBezTo>
                <a:cubicBezTo>
                  <a:pt x="266927" y="542482"/>
                  <a:pt x="251200" y="475215"/>
                  <a:pt x="269266" y="481237"/>
                </a:cubicBezTo>
                <a:cubicBezTo>
                  <a:pt x="281446" y="485297"/>
                  <a:pt x="298804" y="484033"/>
                  <a:pt x="306348" y="484033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olid"/>
            <a:miter lim="800000"/>
            <a:headEnd type="stealth" w="lg" len="lg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45" name="Group 72">
            <a:extLst>
              <a:ext uri="{FF2B5EF4-FFF2-40B4-BE49-F238E27FC236}">
                <a16:creationId xmlns:a16="http://schemas.microsoft.com/office/drawing/2014/main" xmlns="" id="{81FAEECB-5AD0-4D66-8C7A-73BD2FA3D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9717" y="6083746"/>
            <a:ext cx="680402" cy="267797"/>
            <a:chOff x="1961" y="885"/>
            <a:chExt cx="391" cy="165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46" name="Freeform 73">
              <a:extLst>
                <a:ext uri="{FF2B5EF4-FFF2-40B4-BE49-F238E27FC236}">
                  <a16:creationId xmlns:a16="http://schemas.microsoft.com/office/drawing/2014/main" xmlns="" id="{C6D72285-9114-44DA-850E-AAC64B9F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887"/>
              <a:ext cx="152" cy="132"/>
            </a:xfrm>
            <a:custGeom>
              <a:avLst/>
              <a:gdLst>
                <a:gd name="T0" fmla="*/ 3 w 165"/>
                <a:gd name="T1" fmla="*/ 0 h 132"/>
                <a:gd name="T2" fmla="*/ 18 w 165"/>
                <a:gd name="T3" fmla="*/ 0 h 132"/>
                <a:gd name="T4" fmla="*/ 25 w 165"/>
                <a:gd name="T5" fmla="*/ 1 h 132"/>
                <a:gd name="T6" fmla="*/ 29 w 165"/>
                <a:gd name="T7" fmla="*/ 2 h 132"/>
                <a:gd name="T8" fmla="*/ 33 w 165"/>
                <a:gd name="T9" fmla="*/ 3 h 132"/>
                <a:gd name="T10" fmla="*/ 35 w 165"/>
                <a:gd name="T11" fmla="*/ 4 h 132"/>
                <a:gd name="T12" fmla="*/ 38 w 165"/>
                <a:gd name="T13" fmla="*/ 5 h 132"/>
                <a:gd name="T14" fmla="*/ 39 w 165"/>
                <a:gd name="T15" fmla="*/ 8 h 132"/>
                <a:gd name="T16" fmla="*/ 51 w 165"/>
                <a:gd name="T17" fmla="*/ 23 h 132"/>
                <a:gd name="T18" fmla="*/ 58 w 165"/>
                <a:gd name="T19" fmla="*/ 33 h 132"/>
                <a:gd name="T20" fmla="*/ 63 w 165"/>
                <a:gd name="T21" fmla="*/ 40 h 132"/>
                <a:gd name="T22" fmla="*/ 69 w 165"/>
                <a:gd name="T23" fmla="*/ 51 h 132"/>
                <a:gd name="T24" fmla="*/ 69 w 165"/>
                <a:gd name="T25" fmla="*/ 54 h 132"/>
                <a:gd name="T26" fmla="*/ 70 w 165"/>
                <a:gd name="T27" fmla="*/ 62 h 132"/>
                <a:gd name="T28" fmla="*/ 72 w 165"/>
                <a:gd name="T29" fmla="*/ 76 h 132"/>
                <a:gd name="T30" fmla="*/ 72 w 165"/>
                <a:gd name="T31" fmla="*/ 87 h 132"/>
                <a:gd name="T32" fmla="*/ 71 w 165"/>
                <a:gd name="T33" fmla="*/ 103 h 132"/>
                <a:gd name="T34" fmla="*/ 69 w 165"/>
                <a:gd name="T35" fmla="*/ 120 h 132"/>
                <a:gd name="T36" fmla="*/ 69 w 165"/>
                <a:gd name="T37" fmla="*/ 129 h 132"/>
                <a:gd name="T38" fmla="*/ 67 w 165"/>
                <a:gd name="T39" fmla="*/ 130 h 132"/>
                <a:gd name="T40" fmla="*/ 64 w 165"/>
                <a:gd name="T41" fmla="*/ 131 h 132"/>
                <a:gd name="T42" fmla="*/ 9 w 165"/>
                <a:gd name="T43" fmla="*/ 131 h 132"/>
                <a:gd name="T44" fmla="*/ 6 w 165"/>
                <a:gd name="T45" fmla="*/ 130 h 132"/>
                <a:gd name="T46" fmla="*/ 6 w 165"/>
                <a:gd name="T47" fmla="*/ 128 h 132"/>
                <a:gd name="T48" fmla="*/ 6 w 165"/>
                <a:gd name="T49" fmla="*/ 123 h 132"/>
                <a:gd name="T50" fmla="*/ 5 w 165"/>
                <a:gd name="T51" fmla="*/ 113 h 132"/>
                <a:gd name="T52" fmla="*/ 3 w 165"/>
                <a:gd name="T53" fmla="*/ 103 h 132"/>
                <a:gd name="T54" fmla="*/ 1 w 165"/>
                <a:gd name="T55" fmla="*/ 91 h 132"/>
                <a:gd name="T56" fmla="*/ 0 w 165"/>
                <a:gd name="T57" fmla="*/ 76 h 132"/>
                <a:gd name="T58" fmla="*/ 0 w 165"/>
                <a:gd name="T59" fmla="*/ 67 h 132"/>
                <a:gd name="T60" fmla="*/ 0 w 165"/>
                <a:gd name="T61" fmla="*/ 58 h 132"/>
                <a:gd name="T62" fmla="*/ 1 w 165"/>
                <a:gd name="T63" fmla="*/ 54 h 132"/>
                <a:gd name="T64" fmla="*/ 2 w 165"/>
                <a:gd name="T65" fmla="*/ 52 h 132"/>
                <a:gd name="T66" fmla="*/ 3 w 165"/>
                <a:gd name="T67" fmla="*/ 50 h 132"/>
                <a:gd name="T68" fmla="*/ 3 w 165"/>
                <a:gd name="T69" fmla="*/ 0 h 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2"/>
                <a:gd name="T107" fmla="*/ 165 w 165"/>
                <a:gd name="T108" fmla="*/ 132 h 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2">
                  <a:moveTo>
                    <a:pt x="3" y="0"/>
                  </a:moveTo>
                  <a:lnTo>
                    <a:pt x="42" y="0"/>
                  </a:lnTo>
                  <a:lnTo>
                    <a:pt x="57" y="1"/>
                  </a:lnTo>
                  <a:lnTo>
                    <a:pt x="68" y="2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5" y="5"/>
                  </a:lnTo>
                  <a:lnTo>
                    <a:pt x="90" y="8"/>
                  </a:lnTo>
                  <a:lnTo>
                    <a:pt x="117" y="23"/>
                  </a:lnTo>
                  <a:lnTo>
                    <a:pt x="131" y="33"/>
                  </a:lnTo>
                  <a:lnTo>
                    <a:pt x="141" y="40"/>
                  </a:lnTo>
                  <a:lnTo>
                    <a:pt x="155" y="51"/>
                  </a:lnTo>
                  <a:lnTo>
                    <a:pt x="157" y="54"/>
                  </a:lnTo>
                  <a:lnTo>
                    <a:pt x="161" y="62"/>
                  </a:lnTo>
                  <a:lnTo>
                    <a:pt x="164" y="76"/>
                  </a:lnTo>
                  <a:lnTo>
                    <a:pt x="164" y="87"/>
                  </a:lnTo>
                  <a:lnTo>
                    <a:pt x="162" y="103"/>
                  </a:lnTo>
                  <a:lnTo>
                    <a:pt x="159" y="120"/>
                  </a:lnTo>
                  <a:lnTo>
                    <a:pt x="155" y="129"/>
                  </a:lnTo>
                  <a:lnTo>
                    <a:pt x="152" y="130"/>
                  </a:lnTo>
                  <a:lnTo>
                    <a:pt x="147" y="131"/>
                  </a:lnTo>
                  <a:lnTo>
                    <a:pt x="19" y="131"/>
                  </a:lnTo>
                  <a:lnTo>
                    <a:pt x="13" y="130"/>
                  </a:lnTo>
                  <a:lnTo>
                    <a:pt x="10" y="128"/>
                  </a:lnTo>
                  <a:lnTo>
                    <a:pt x="8" y="123"/>
                  </a:lnTo>
                  <a:lnTo>
                    <a:pt x="5" y="113"/>
                  </a:lnTo>
                  <a:lnTo>
                    <a:pt x="3" y="103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grpSp>
          <p:nvGrpSpPr>
            <p:cNvPr id="547" name="Group 74">
              <a:extLst>
                <a:ext uri="{FF2B5EF4-FFF2-40B4-BE49-F238E27FC236}">
                  <a16:creationId xmlns:a16="http://schemas.microsoft.com/office/drawing/2014/main" xmlns="" id="{8908CF4E-9943-4553-8963-3CF38F6D6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970"/>
              <a:ext cx="111" cy="57"/>
              <a:chOff x="2207" y="1381"/>
              <a:chExt cx="120" cy="57"/>
            </a:xfrm>
          </p:grpSpPr>
          <p:sp>
            <p:nvSpPr>
              <p:cNvPr id="572" name="Freeform 75">
                <a:extLst>
                  <a:ext uri="{FF2B5EF4-FFF2-40B4-BE49-F238E27FC236}">
                    <a16:creationId xmlns:a16="http://schemas.microsoft.com/office/drawing/2014/main" xmlns="" id="{29364013-1BE8-4FF5-A1CE-D60FBFD7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381"/>
                <a:ext cx="117" cy="57"/>
              </a:xfrm>
              <a:custGeom>
                <a:avLst/>
                <a:gdLst>
                  <a:gd name="T0" fmla="*/ 0 w 117"/>
                  <a:gd name="T1" fmla="*/ 56 h 57"/>
                  <a:gd name="T2" fmla="*/ 0 w 117"/>
                  <a:gd name="T3" fmla="*/ 0 h 57"/>
                  <a:gd name="T4" fmla="*/ 70 w 117"/>
                  <a:gd name="T5" fmla="*/ 0 h 57"/>
                  <a:gd name="T6" fmla="*/ 70 w 117"/>
                  <a:gd name="T7" fmla="*/ 16 h 57"/>
                  <a:gd name="T8" fmla="*/ 116 w 117"/>
                  <a:gd name="T9" fmla="*/ 16 h 57"/>
                  <a:gd name="T10" fmla="*/ 116 w 117"/>
                  <a:gd name="T11" fmla="*/ 25 h 57"/>
                  <a:gd name="T12" fmla="*/ 71 w 117"/>
                  <a:gd name="T13" fmla="*/ 25 h 57"/>
                  <a:gd name="T14" fmla="*/ 68 w 117"/>
                  <a:gd name="T15" fmla="*/ 23 h 57"/>
                  <a:gd name="T16" fmla="*/ 62 w 117"/>
                  <a:gd name="T17" fmla="*/ 23 h 57"/>
                  <a:gd name="T18" fmla="*/ 58 w 117"/>
                  <a:gd name="T19" fmla="*/ 24 h 57"/>
                  <a:gd name="T20" fmla="*/ 55 w 117"/>
                  <a:gd name="T21" fmla="*/ 26 h 57"/>
                  <a:gd name="T22" fmla="*/ 52 w 117"/>
                  <a:gd name="T23" fmla="*/ 28 h 57"/>
                  <a:gd name="T24" fmla="*/ 49 w 117"/>
                  <a:gd name="T25" fmla="*/ 30 h 57"/>
                  <a:gd name="T26" fmla="*/ 46 w 117"/>
                  <a:gd name="T27" fmla="*/ 34 h 57"/>
                  <a:gd name="T28" fmla="*/ 44 w 117"/>
                  <a:gd name="T29" fmla="*/ 37 h 57"/>
                  <a:gd name="T30" fmla="*/ 40 w 117"/>
                  <a:gd name="T31" fmla="*/ 40 h 57"/>
                  <a:gd name="T32" fmla="*/ 37 w 117"/>
                  <a:gd name="T33" fmla="*/ 43 h 57"/>
                  <a:gd name="T34" fmla="*/ 32 w 117"/>
                  <a:gd name="T35" fmla="*/ 46 h 57"/>
                  <a:gd name="T36" fmla="*/ 27 w 117"/>
                  <a:gd name="T37" fmla="*/ 49 h 57"/>
                  <a:gd name="T38" fmla="*/ 21 w 117"/>
                  <a:gd name="T39" fmla="*/ 51 h 57"/>
                  <a:gd name="T40" fmla="*/ 14 w 117"/>
                  <a:gd name="T41" fmla="*/ 53 h 57"/>
                  <a:gd name="T42" fmla="*/ 7 w 117"/>
                  <a:gd name="T43" fmla="*/ 53 h 57"/>
                  <a:gd name="T44" fmla="*/ 5 w 117"/>
                  <a:gd name="T45" fmla="*/ 56 h 57"/>
                  <a:gd name="T46" fmla="*/ 0 w 117"/>
                  <a:gd name="T47" fmla="*/ 56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57"/>
                  <a:gd name="T74" fmla="*/ 117 w 11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57">
                    <a:moveTo>
                      <a:pt x="0" y="56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70" y="16"/>
                    </a:lnTo>
                    <a:lnTo>
                      <a:pt x="116" y="16"/>
                    </a:lnTo>
                    <a:lnTo>
                      <a:pt x="116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62" y="23"/>
                    </a:lnTo>
                    <a:lnTo>
                      <a:pt x="58" y="24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3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573" name="Rectangle 76">
                <a:extLst>
                  <a:ext uri="{FF2B5EF4-FFF2-40B4-BE49-F238E27FC236}">
                    <a16:creationId xmlns:a16="http://schemas.microsoft.com/office/drawing/2014/main" xmlns="" id="{E0BCB9FA-AC87-49ED-8D95-D4584A10D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1400"/>
                <a:ext cx="1" cy="4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74" name="Rectangle 77">
                <a:extLst>
                  <a:ext uri="{FF2B5EF4-FFF2-40B4-BE49-F238E27FC236}">
                    <a16:creationId xmlns:a16="http://schemas.microsoft.com/office/drawing/2014/main" xmlns="" id="{1829055C-0958-4F0A-A498-0868171E3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21" y="1399"/>
                <a:ext cx="6" cy="5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75" name="Rectangle 78">
                <a:extLst>
                  <a:ext uri="{FF2B5EF4-FFF2-40B4-BE49-F238E27FC236}">
                    <a16:creationId xmlns:a16="http://schemas.microsoft.com/office/drawing/2014/main" xmlns="" id="{8CB97456-07C8-4A84-87FE-1E0D51764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7" y="1404"/>
                <a:ext cx="3" cy="6"/>
              </a:xfrm>
              <a:prstGeom prst="rect">
                <a:avLst/>
              </a:prstGeom>
              <a:solidFill>
                <a:srgbClr val="EEEC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576" name="Freeform 79">
                <a:extLst>
                  <a:ext uri="{FF2B5EF4-FFF2-40B4-BE49-F238E27FC236}">
                    <a16:creationId xmlns:a16="http://schemas.microsoft.com/office/drawing/2014/main" xmlns="" id="{A1DD8BE3-2A45-4F6B-B327-29039AC6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13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6 w 17"/>
                  <a:gd name="T3" fmla="*/ 12 h 17"/>
                  <a:gd name="T4" fmla="*/ 11 w 17"/>
                  <a:gd name="T5" fmla="*/ 16 h 17"/>
                  <a:gd name="T6" fmla="*/ 16 w 17"/>
                  <a:gd name="T7" fmla="*/ 16 h 17"/>
                  <a:gd name="T8" fmla="*/ 16 w 17"/>
                  <a:gd name="T9" fmla="*/ 0 h 17"/>
                  <a:gd name="T10" fmla="*/ 0 w 17"/>
                  <a:gd name="T11" fmla="*/ 1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2"/>
                    </a:moveTo>
                    <a:lnTo>
                      <a:pt x="6" y="12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EEECE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宋体" charset="-122"/>
                  <a:ea typeface="宋体" charset="-122"/>
                </a:endParaRPr>
              </a:p>
            </p:txBody>
          </p:sp>
        </p:grpSp>
        <p:sp>
          <p:nvSpPr>
            <p:cNvPr id="548" name="Freeform 80">
              <a:extLst>
                <a:ext uri="{FF2B5EF4-FFF2-40B4-BE49-F238E27FC236}">
                  <a16:creationId xmlns:a16="http://schemas.microsoft.com/office/drawing/2014/main" xmlns="" id="{F7C2F8AE-5B12-4E59-9ABB-B081045B5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976"/>
              <a:ext cx="75" cy="32"/>
            </a:xfrm>
            <a:custGeom>
              <a:avLst/>
              <a:gdLst>
                <a:gd name="T0" fmla="*/ 0 w 81"/>
                <a:gd name="T1" fmla="*/ 31 h 32"/>
                <a:gd name="T2" fmla="*/ 38 w 81"/>
                <a:gd name="T3" fmla="*/ 31 h 32"/>
                <a:gd name="T4" fmla="*/ 37 w 81"/>
                <a:gd name="T5" fmla="*/ 0 h 32"/>
                <a:gd name="T6" fmla="*/ 0 w 81"/>
                <a:gd name="T7" fmla="*/ 1 h 32"/>
                <a:gd name="T8" fmla="*/ 0 w 81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2"/>
                <a:gd name="T17" fmla="*/ 81 w 8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2">
                  <a:moveTo>
                    <a:pt x="0" y="31"/>
                  </a:moveTo>
                  <a:lnTo>
                    <a:pt x="80" y="31"/>
                  </a:lnTo>
                  <a:lnTo>
                    <a:pt x="79" y="0"/>
                  </a:lnTo>
                  <a:lnTo>
                    <a:pt x="0" y="1"/>
                  </a:lnTo>
                  <a:lnTo>
                    <a:pt x="0" y="3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49" name="Freeform 81">
              <a:extLst>
                <a:ext uri="{FF2B5EF4-FFF2-40B4-BE49-F238E27FC236}">
                  <a16:creationId xmlns:a16="http://schemas.microsoft.com/office/drawing/2014/main" xmlns="" id="{3B46D150-A99A-44FC-B77A-AC78E1552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885"/>
              <a:ext cx="386" cy="148"/>
            </a:xfrm>
            <a:custGeom>
              <a:avLst/>
              <a:gdLst>
                <a:gd name="T0" fmla="*/ 24 w 419"/>
                <a:gd name="T1" fmla="*/ 7 h 148"/>
                <a:gd name="T2" fmla="*/ 31 w 419"/>
                <a:gd name="T3" fmla="*/ 4 h 148"/>
                <a:gd name="T4" fmla="*/ 39 w 419"/>
                <a:gd name="T5" fmla="*/ 2 h 148"/>
                <a:gd name="T6" fmla="*/ 46 w 419"/>
                <a:gd name="T7" fmla="*/ 1 h 148"/>
                <a:gd name="T8" fmla="*/ 59 w 419"/>
                <a:gd name="T9" fmla="*/ 0 h 148"/>
                <a:gd name="T10" fmla="*/ 70 w 419"/>
                <a:gd name="T11" fmla="*/ 0 h 148"/>
                <a:gd name="T12" fmla="*/ 78 w 419"/>
                <a:gd name="T13" fmla="*/ 0 h 148"/>
                <a:gd name="T14" fmla="*/ 84 w 419"/>
                <a:gd name="T15" fmla="*/ 1 h 148"/>
                <a:gd name="T16" fmla="*/ 92 w 419"/>
                <a:gd name="T17" fmla="*/ 4 h 148"/>
                <a:gd name="T18" fmla="*/ 101 w 419"/>
                <a:gd name="T19" fmla="*/ 9 h 148"/>
                <a:gd name="T20" fmla="*/ 105 w 419"/>
                <a:gd name="T21" fmla="*/ 16 h 148"/>
                <a:gd name="T22" fmla="*/ 113 w 419"/>
                <a:gd name="T23" fmla="*/ 26 h 148"/>
                <a:gd name="T24" fmla="*/ 121 w 419"/>
                <a:gd name="T25" fmla="*/ 37 h 148"/>
                <a:gd name="T26" fmla="*/ 124 w 419"/>
                <a:gd name="T27" fmla="*/ 47 h 148"/>
                <a:gd name="T28" fmla="*/ 132 w 419"/>
                <a:gd name="T29" fmla="*/ 51 h 148"/>
                <a:gd name="T30" fmla="*/ 138 w 419"/>
                <a:gd name="T31" fmla="*/ 53 h 148"/>
                <a:gd name="T32" fmla="*/ 146 w 419"/>
                <a:gd name="T33" fmla="*/ 55 h 148"/>
                <a:gd name="T34" fmla="*/ 154 w 419"/>
                <a:gd name="T35" fmla="*/ 59 h 148"/>
                <a:gd name="T36" fmla="*/ 162 w 419"/>
                <a:gd name="T37" fmla="*/ 62 h 148"/>
                <a:gd name="T38" fmla="*/ 170 w 419"/>
                <a:gd name="T39" fmla="*/ 67 h 148"/>
                <a:gd name="T40" fmla="*/ 179 w 419"/>
                <a:gd name="T41" fmla="*/ 74 h 148"/>
                <a:gd name="T42" fmla="*/ 181 w 419"/>
                <a:gd name="T43" fmla="*/ 85 h 148"/>
                <a:gd name="T44" fmla="*/ 179 w 419"/>
                <a:gd name="T45" fmla="*/ 93 h 148"/>
                <a:gd name="T46" fmla="*/ 164 w 419"/>
                <a:gd name="T47" fmla="*/ 99 h 148"/>
                <a:gd name="T48" fmla="*/ 164 w 419"/>
                <a:gd name="T49" fmla="*/ 99 h 148"/>
                <a:gd name="T50" fmla="*/ 164 w 419"/>
                <a:gd name="T51" fmla="*/ 99 h 148"/>
                <a:gd name="T52" fmla="*/ 164 w 419"/>
                <a:gd name="T53" fmla="*/ 98 h 148"/>
                <a:gd name="T54" fmla="*/ 164 w 419"/>
                <a:gd name="T55" fmla="*/ 98 h 148"/>
                <a:gd name="T56" fmla="*/ 164 w 419"/>
                <a:gd name="T57" fmla="*/ 99 h 148"/>
                <a:gd name="T58" fmla="*/ 164 w 419"/>
                <a:gd name="T59" fmla="*/ 99 h 148"/>
                <a:gd name="T60" fmla="*/ 161 w 419"/>
                <a:gd name="T61" fmla="*/ 94 h 148"/>
                <a:gd name="T62" fmla="*/ 155 w 419"/>
                <a:gd name="T63" fmla="*/ 88 h 148"/>
                <a:gd name="T64" fmla="*/ 147 w 419"/>
                <a:gd name="T65" fmla="*/ 89 h 148"/>
                <a:gd name="T66" fmla="*/ 139 w 419"/>
                <a:gd name="T67" fmla="*/ 98 h 148"/>
                <a:gd name="T68" fmla="*/ 135 w 419"/>
                <a:gd name="T69" fmla="*/ 116 h 148"/>
                <a:gd name="T70" fmla="*/ 135 w 419"/>
                <a:gd name="T71" fmla="*/ 136 h 148"/>
                <a:gd name="T72" fmla="*/ 127 w 419"/>
                <a:gd name="T73" fmla="*/ 145 h 148"/>
                <a:gd name="T74" fmla="*/ 114 w 419"/>
                <a:gd name="T75" fmla="*/ 145 h 148"/>
                <a:gd name="T76" fmla="*/ 110 w 419"/>
                <a:gd name="T77" fmla="*/ 145 h 148"/>
                <a:gd name="T78" fmla="*/ 104 w 419"/>
                <a:gd name="T79" fmla="*/ 145 h 148"/>
                <a:gd name="T80" fmla="*/ 91 w 419"/>
                <a:gd name="T81" fmla="*/ 145 h 148"/>
                <a:gd name="T82" fmla="*/ 78 w 419"/>
                <a:gd name="T83" fmla="*/ 145 h 148"/>
                <a:gd name="T84" fmla="*/ 68 w 419"/>
                <a:gd name="T85" fmla="*/ 145 h 148"/>
                <a:gd name="T86" fmla="*/ 57 w 419"/>
                <a:gd name="T87" fmla="*/ 145 h 148"/>
                <a:gd name="T88" fmla="*/ 46 w 419"/>
                <a:gd name="T89" fmla="*/ 147 h 148"/>
                <a:gd name="T90" fmla="*/ 39 w 419"/>
                <a:gd name="T91" fmla="*/ 139 h 148"/>
                <a:gd name="T92" fmla="*/ 38 w 419"/>
                <a:gd name="T93" fmla="*/ 114 h 148"/>
                <a:gd name="T94" fmla="*/ 30 w 419"/>
                <a:gd name="T95" fmla="*/ 98 h 148"/>
                <a:gd name="T96" fmla="*/ 19 w 419"/>
                <a:gd name="T97" fmla="*/ 94 h 148"/>
                <a:gd name="T98" fmla="*/ 11 w 419"/>
                <a:gd name="T99" fmla="*/ 104 h 148"/>
                <a:gd name="T100" fmla="*/ 6 w 419"/>
                <a:gd name="T101" fmla="*/ 131 h 148"/>
                <a:gd name="T102" fmla="*/ 4 w 419"/>
                <a:gd name="T103" fmla="*/ 139 h 148"/>
                <a:gd name="T104" fmla="*/ 2 w 419"/>
                <a:gd name="T105" fmla="*/ 123 h 148"/>
                <a:gd name="T106" fmla="*/ 4 w 419"/>
                <a:gd name="T107" fmla="*/ 116 h 148"/>
                <a:gd name="T108" fmla="*/ 5 w 419"/>
                <a:gd name="T109" fmla="*/ 104 h 148"/>
                <a:gd name="T110" fmla="*/ 0 w 419"/>
                <a:gd name="T111" fmla="*/ 91 h 148"/>
                <a:gd name="T112" fmla="*/ 2 w 419"/>
                <a:gd name="T113" fmla="*/ 74 h 148"/>
                <a:gd name="T114" fmla="*/ 4 w 419"/>
                <a:gd name="T115" fmla="*/ 55 h 148"/>
                <a:gd name="T116" fmla="*/ 6 w 419"/>
                <a:gd name="T117" fmla="*/ 43 h 148"/>
                <a:gd name="T118" fmla="*/ 10 w 419"/>
                <a:gd name="T119" fmla="*/ 33 h 148"/>
                <a:gd name="T120" fmla="*/ 16 w 419"/>
                <a:gd name="T121" fmla="*/ 22 h 148"/>
                <a:gd name="T122" fmla="*/ 17 w 419"/>
                <a:gd name="T123" fmla="*/ 11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148"/>
                <a:gd name="T188" fmla="*/ 419 w 419"/>
                <a:gd name="T189" fmla="*/ 148 h 1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148">
                  <a:moveTo>
                    <a:pt x="39" y="11"/>
                  </a:moveTo>
                  <a:lnTo>
                    <a:pt x="43" y="10"/>
                  </a:lnTo>
                  <a:lnTo>
                    <a:pt x="45" y="9"/>
                  </a:lnTo>
                  <a:lnTo>
                    <a:pt x="54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3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14" y="1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5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10" y="4"/>
                  </a:lnTo>
                  <a:lnTo>
                    <a:pt x="214" y="5"/>
                  </a:lnTo>
                  <a:lnTo>
                    <a:pt x="219" y="6"/>
                  </a:lnTo>
                  <a:lnTo>
                    <a:pt x="224" y="7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6" y="19"/>
                  </a:lnTo>
                  <a:lnTo>
                    <a:pt x="250" y="22"/>
                  </a:lnTo>
                  <a:lnTo>
                    <a:pt x="254" y="24"/>
                  </a:lnTo>
                  <a:lnTo>
                    <a:pt x="257" y="26"/>
                  </a:lnTo>
                  <a:lnTo>
                    <a:pt x="262" y="29"/>
                  </a:lnTo>
                  <a:lnTo>
                    <a:pt x="265" y="31"/>
                  </a:lnTo>
                  <a:lnTo>
                    <a:pt x="269" y="35"/>
                  </a:lnTo>
                  <a:lnTo>
                    <a:pt x="273" y="37"/>
                  </a:lnTo>
                  <a:lnTo>
                    <a:pt x="277" y="40"/>
                  </a:lnTo>
                  <a:lnTo>
                    <a:pt x="279" y="42"/>
                  </a:lnTo>
                  <a:lnTo>
                    <a:pt x="282" y="44"/>
                  </a:lnTo>
                  <a:lnTo>
                    <a:pt x="286" y="47"/>
                  </a:lnTo>
                  <a:lnTo>
                    <a:pt x="290" y="50"/>
                  </a:lnTo>
                  <a:lnTo>
                    <a:pt x="293" y="52"/>
                  </a:lnTo>
                  <a:lnTo>
                    <a:pt x="297" y="51"/>
                  </a:lnTo>
                  <a:lnTo>
                    <a:pt x="299" y="51"/>
                  </a:lnTo>
                  <a:lnTo>
                    <a:pt x="303" y="52"/>
                  </a:lnTo>
                  <a:lnTo>
                    <a:pt x="307" y="52"/>
                  </a:lnTo>
                  <a:lnTo>
                    <a:pt x="310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21" y="54"/>
                  </a:lnTo>
                  <a:lnTo>
                    <a:pt x="326" y="54"/>
                  </a:lnTo>
                  <a:lnTo>
                    <a:pt x="330" y="55"/>
                  </a:lnTo>
                  <a:lnTo>
                    <a:pt x="335" y="56"/>
                  </a:lnTo>
                  <a:lnTo>
                    <a:pt x="340" y="57"/>
                  </a:lnTo>
                  <a:lnTo>
                    <a:pt x="345" y="58"/>
                  </a:lnTo>
                  <a:lnTo>
                    <a:pt x="349" y="59"/>
                  </a:lnTo>
                  <a:lnTo>
                    <a:pt x="355" y="59"/>
                  </a:lnTo>
                  <a:lnTo>
                    <a:pt x="359" y="60"/>
                  </a:lnTo>
                  <a:lnTo>
                    <a:pt x="363" y="61"/>
                  </a:lnTo>
                  <a:lnTo>
                    <a:pt x="369" y="62"/>
                  </a:lnTo>
                  <a:lnTo>
                    <a:pt x="374" y="63"/>
                  </a:lnTo>
                  <a:lnTo>
                    <a:pt x="378" y="65"/>
                  </a:lnTo>
                  <a:lnTo>
                    <a:pt x="383" y="66"/>
                  </a:lnTo>
                  <a:lnTo>
                    <a:pt x="387" y="67"/>
                  </a:lnTo>
                  <a:lnTo>
                    <a:pt x="392" y="69"/>
                  </a:lnTo>
                  <a:lnTo>
                    <a:pt x="397" y="70"/>
                  </a:lnTo>
                  <a:lnTo>
                    <a:pt x="402" y="73"/>
                  </a:lnTo>
                  <a:lnTo>
                    <a:pt x="406" y="74"/>
                  </a:lnTo>
                  <a:lnTo>
                    <a:pt x="414" y="79"/>
                  </a:lnTo>
                  <a:lnTo>
                    <a:pt x="417" y="82"/>
                  </a:lnTo>
                  <a:lnTo>
                    <a:pt x="418" y="85"/>
                  </a:lnTo>
                  <a:lnTo>
                    <a:pt x="410" y="85"/>
                  </a:lnTo>
                  <a:lnTo>
                    <a:pt x="407" y="85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7" y="93"/>
                  </a:lnTo>
                  <a:lnTo>
                    <a:pt x="409" y="95"/>
                  </a:lnTo>
                  <a:lnTo>
                    <a:pt x="410" y="96"/>
                  </a:lnTo>
                  <a:lnTo>
                    <a:pt x="410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2" y="98"/>
                  </a:lnTo>
                  <a:lnTo>
                    <a:pt x="373" y="99"/>
                  </a:lnTo>
                  <a:lnTo>
                    <a:pt x="372" y="98"/>
                  </a:lnTo>
                  <a:lnTo>
                    <a:pt x="373" y="98"/>
                  </a:lnTo>
                  <a:lnTo>
                    <a:pt x="372" y="98"/>
                  </a:lnTo>
                  <a:lnTo>
                    <a:pt x="372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2" y="99"/>
                  </a:lnTo>
                  <a:lnTo>
                    <a:pt x="373" y="99"/>
                  </a:lnTo>
                  <a:lnTo>
                    <a:pt x="373" y="98"/>
                  </a:lnTo>
                  <a:lnTo>
                    <a:pt x="372" y="99"/>
                  </a:lnTo>
                  <a:lnTo>
                    <a:pt x="370" y="97"/>
                  </a:lnTo>
                  <a:lnTo>
                    <a:pt x="367" y="94"/>
                  </a:lnTo>
                  <a:lnTo>
                    <a:pt x="364" y="92"/>
                  </a:lnTo>
                  <a:lnTo>
                    <a:pt x="361" y="90"/>
                  </a:lnTo>
                  <a:lnTo>
                    <a:pt x="357" y="89"/>
                  </a:lnTo>
                  <a:lnTo>
                    <a:pt x="353" y="88"/>
                  </a:lnTo>
                  <a:lnTo>
                    <a:pt x="348" y="88"/>
                  </a:lnTo>
                  <a:lnTo>
                    <a:pt x="344" y="88"/>
                  </a:lnTo>
                  <a:lnTo>
                    <a:pt x="340" y="88"/>
                  </a:lnTo>
                  <a:lnTo>
                    <a:pt x="334" y="89"/>
                  </a:lnTo>
                  <a:lnTo>
                    <a:pt x="330" y="90"/>
                  </a:lnTo>
                  <a:lnTo>
                    <a:pt x="326" y="92"/>
                  </a:lnTo>
                  <a:lnTo>
                    <a:pt x="322" y="95"/>
                  </a:lnTo>
                  <a:lnTo>
                    <a:pt x="317" y="98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8" y="110"/>
                  </a:lnTo>
                  <a:lnTo>
                    <a:pt x="306" y="116"/>
                  </a:lnTo>
                  <a:lnTo>
                    <a:pt x="305" y="120"/>
                  </a:lnTo>
                  <a:lnTo>
                    <a:pt x="304" y="125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04" y="146"/>
                  </a:lnTo>
                  <a:lnTo>
                    <a:pt x="300" y="145"/>
                  </a:lnTo>
                  <a:lnTo>
                    <a:pt x="295" y="145"/>
                  </a:lnTo>
                  <a:lnTo>
                    <a:pt x="289" y="145"/>
                  </a:lnTo>
                  <a:lnTo>
                    <a:pt x="281" y="145"/>
                  </a:lnTo>
                  <a:lnTo>
                    <a:pt x="275" y="145"/>
                  </a:lnTo>
                  <a:lnTo>
                    <a:pt x="268" y="145"/>
                  </a:lnTo>
                  <a:lnTo>
                    <a:pt x="263" y="145"/>
                  </a:lnTo>
                  <a:lnTo>
                    <a:pt x="259" y="145"/>
                  </a:lnTo>
                  <a:lnTo>
                    <a:pt x="255" y="145"/>
                  </a:lnTo>
                  <a:lnTo>
                    <a:pt x="252" y="145"/>
                  </a:lnTo>
                  <a:lnTo>
                    <a:pt x="249" y="145"/>
                  </a:lnTo>
                  <a:lnTo>
                    <a:pt x="245" y="145"/>
                  </a:lnTo>
                  <a:lnTo>
                    <a:pt x="241" y="145"/>
                  </a:lnTo>
                  <a:lnTo>
                    <a:pt x="238" y="145"/>
                  </a:lnTo>
                  <a:lnTo>
                    <a:pt x="234" y="145"/>
                  </a:lnTo>
                  <a:lnTo>
                    <a:pt x="227" y="145"/>
                  </a:lnTo>
                  <a:lnTo>
                    <a:pt x="220" y="145"/>
                  </a:lnTo>
                  <a:lnTo>
                    <a:pt x="214" y="145"/>
                  </a:lnTo>
                  <a:lnTo>
                    <a:pt x="208" y="145"/>
                  </a:lnTo>
                  <a:lnTo>
                    <a:pt x="200" y="145"/>
                  </a:lnTo>
                  <a:lnTo>
                    <a:pt x="192" y="145"/>
                  </a:lnTo>
                  <a:lnTo>
                    <a:pt x="185" y="145"/>
                  </a:lnTo>
                  <a:lnTo>
                    <a:pt x="178" y="145"/>
                  </a:lnTo>
                  <a:lnTo>
                    <a:pt x="173" y="145"/>
                  </a:lnTo>
                  <a:lnTo>
                    <a:pt x="167" y="145"/>
                  </a:lnTo>
                  <a:lnTo>
                    <a:pt x="161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29" y="145"/>
                  </a:lnTo>
                  <a:lnTo>
                    <a:pt x="119" y="145"/>
                  </a:lnTo>
                  <a:lnTo>
                    <a:pt x="112" y="145"/>
                  </a:lnTo>
                  <a:lnTo>
                    <a:pt x="106" y="145"/>
                  </a:lnTo>
                  <a:lnTo>
                    <a:pt x="103" y="147"/>
                  </a:lnTo>
                  <a:lnTo>
                    <a:pt x="95" y="147"/>
                  </a:lnTo>
                  <a:lnTo>
                    <a:pt x="90" y="147"/>
                  </a:lnTo>
                  <a:lnTo>
                    <a:pt x="88" y="143"/>
                  </a:lnTo>
                  <a:lnTo>
                    <a:pt x="88" y="139"/>
                  </a:lnTo>
                  <a:lnTo>
                    <a:pt x="88" y="132"/>
                  </a:lnTo>
                  <a:lnTo>
                    <a:pt x="88" y="126"/>
                  </a:lnTo>
                  <a:lnTo>
                    <a:pt x="86" y="119"/>
                  </a:lnTo>
                  <a:lnTo>
                    <a:pt x="85" y="114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1"/>
                  </a:lnTo>
                  <a:lnTo>
                    <a:pt x="70" y="98"/>
                  </a:lnTo>
                  <a:lnTo>
                    <a:pt x="63" y="95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45" y="94"/>
                  </a:lnTo>
                  <a:lnTo>
                    <a:pt x="39" y="95"/>
                  </a:lnTo>
                  <a:lnTo>
                    <a:pt x="34" y="97"/>
                  </a:lnTo>
                  <a:lnTo>
                    <a:pt x="29" y="99"/>
                  </a:lnTo>
                  <a:lnTo>
                    <a:pt x="23" y="104"/>
                  </a:lnTo>
                  <a:lnTo>
                    <a:pt x="19" y="109"/>
                  </a:lnTo>
                  <a:lnTo>
                    <a:pt x="16" y="116"/>
                  </a:lnTo>
                  <a:lnTo>
                    <a:pt x="15" y="124"/>
                  </a:lnTo>
                  <a:lnTo>
                    <a:pt x="14" y="131"/>
                  </a:lnTo>
                  <a:lnTo>
                    <a:pt x="14" y="138"/>
                  </a:lnTo>
                  <a:lnTo>
                    <a:pt x="14" y="141"/>
                  </a:lnTo>
                  <a:lnTo>
                    <a:pt x="11" y="141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2" y="12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10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3" y="62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9" y="1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0" name="Freeform 82">
              <a:extLst>
                <a:ext uri="{FF2B5EF4-FFF2-40B4-BE49-F238E27FC236}">
                  <a16:creationId xmlns:a16="http://schemas.microsoft.com/office/drawing/2014/main" xmlns="" id="{019A957C-D327-4708-B039-7504B29A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893"/>
              <a:ext cx="101" cy="46"/>
            </a:xfrm>
            <a:custGeom>
              <a:avLst/>
              <a:gdLst>
                <a:gd name="T0" fmla="*/ 2 w 109"/>
                <a:gd name="T1" fmla="*/ 42 h 46"/>
                <a:gd name="T2" fmla="*/ 48 w 109"/>
                <a:gd name="T3" fmla="*/ 45 h 46"/>
                <a:gd name="T4" fmla="*/ 51 w 109"/>
                <a:gd name="T5" fmla="*/ 31 h 46"/>
                <a:gd name="T6" fmla="*/ 48 w 109"/>
                <a:gd name="T7" fmla="*/ 26 h 46"/>
                <a:gd name="T8" fmla="*/ 41 w 109"/>
                <a:gd name="T9" fmla="*/ 17 h 46"/>
                <a:gd name="T10" fmla="*/ 38 w 109"/>
                <a:gd name="T11" fmla="*/ 12 h 46"/>
                <a:gd name="T12" fmla="*/ 32 w 109"/>
                <a:gd name="T13" fmla="*/ 7 h 46"/>
                <a:gd name="T14" fmla="*/ 30 w 109"/>
                <a:gd name="T15" fmla="*/ 5 h 46"/>
                <a:gd name="T16" fmla="*/ 28 w 109"/>
                <a:gd name="T17" fmla="*/ 4 h 46"/>
                <a:gd name="T18" fmla="*/ 26 w 109"/>
                <a:gd name="T19" fmla="*/ 3 h 46"/>
                <a:gd name="T20" fmla="*/ 23 w 109"/>
                <a:gd name="T21" fmla="*/ 2 h 46"/>
                <a:gd name="T22" fmla="*/ 18 w 109"/>
                <a:gd name="T23" fmla="*/ 1 h 46"/>
                <a:gd name="T24" fmla="*/ 11 w 109"/>
                <a:gd name="T25" fmla="*/ 0 h 46"/>
                <a:gd name="T26" fmla="*/ 0 w 109"/>
                <a:gd name="T27" fmla="*/ 0 h 46"/>
                <a:gd name="T28" fmla="*/ 2 w 109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2" y="42"/>
                  </a:moveTo>
                  <a:lnTo>
                    <a:pt x="104" y="45"/>
                  </a:lnTo>
                  <a:lnTo>
                    <a:pt x="108" y="31"/>
                  </a:lnTo>
                  <a:lnTo>
                    <a:pt x="102" y="26"/>
                  </a:lnTo>
                  <a:lnTo>
                    <a:pt x="88" y="17"/>
                  </a:lnTo>
                  <a:lnTo>
                    <a:pt x="80" y="12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9" y="2"/>
                  </a:lnTo>
                  <a:lnTo>
                    <a:pt x="38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42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1" name="Freeform 83">
              <a:extLst>
                <a:ext uri="{FF2B5EF4-FFF2-40B4-BE49-F238E27FC236}">
                  <a16:creationId xmlns:a16="http://schemas.microsoft.com/office/drawing/2014/main" xmlns="" id="{66F20D24-5AD7-43D6-84F4-353C64E1F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893"/>
              <a:ext cx="19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7 h 17"/>
                <a:gd name="T4" fmla="*/ 10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16"/>
                  </a:moveTo>
                  <a:lnTo>
                    <a:pt x="12" y="7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2" name="AutoShape 84">
              <a:extLst>
                <a:ext uri="{FF2B5EF4-FFF2-40B4-BE49-F238E27FC236}">
                  <a16:creationId xmlns:a16="http://schemas.microsoft.com/office/drawing/2014/main" xmlns="" id="{8A923845-5C8F-421A-874C-AED32FF46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946"/>
              <a:ext cx="12" cy="6"/>
            </a:xfrm>
            <a:prstGeom prst="roundRect">
              <a:avLst>
                <a:gd name="adj" fmla="val 12495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53" name="Line 85">
              <a:extLst>
                <a:ext uri="{FF2B5EF4-FFF2-40B4-BE49-F238E27FC236}">
                  <a16:creationId xmlns:a16="http://schemas.microsoft.com/office/drawing/2014/main" xmlns="" id="{3888D10B-6B73-491A-95C7-62376A4D4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981"/>
              <a:ext cx="2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4" name="Freeform 86">
              <a:extLst>
                <a:ext uri="{FF2B5EF4-FFF2-40B4-BE49-F238E27FC236}">
                  <a16:creationId xmlns:a16="http://schemas.microsoft.com/office/drawing/2014/main" xmlns="" id="{D2F06233-AE99-4EF1-ACA5-EA26F306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891"/>
              <a:ext cx="108" cy="47"/>
            </a:xfrm>
            <a:custGeom>
              <a:avLst/>
              <a:gdLst>
                <a:gd name="T0" fmla="*/ 0 w 118"/>
                <a:gd name="T1" fmla="*/ 45 h 47"/>
                <a:gd name="T2" fmla="*/ 48 w 118"/>
                <a:gd name="T3" fmla="*/ 46 h 47"/>
                <a:gd name="T4" fmla="*/ 49 w 118"/>
                <a:gd name="T5" fmla="*/ 0 h 47"/>
                <a:gd name="T6" fmla="*/ 41 w 118"/>
                <a:gd name="T7" fmla="*/ 0 h 47"/>
                <a:gd name="T8" fmla="*/ 32 w 118"/>
                <a:gd name="T9" fmla="*/ 2 h 47"/>
                <a:gd name="T10" fmla="*/ 26 w 118"/>
                <a:gd name="T11" fmla="*/ 3 h 47"/>
                <a:gd name="T12" fmla="*/ 21 w 118"/>
                <a:gd name="T13" fmla="*/ 5 h 47"/>
                <a:gd name="T14" fmla="*/ 19 w 118"/>
                <a:gd name="T15" fmla="*/ 6 h 47"/>
                <a:gd name="T16" fmla="*/ 17 w 118"/>
                <a:gd name="T17" fmla="*/ 7 h 47"/>
                <a:gd name="T18" fmla="*/ 16 w 118"/>
                <a:gd name="T19" fmla="*/ 10 h 47"/>
                <a:gd name="T20" fmla="*/ 11 w 118"/>
                <a:gd name="T21" fmla="*/ 19 h 47"/>
                <a:gd name="T22" fmla="*/ 5 w 118"/>
                <a:gd name="T23" fmla="*/ 31 h 47"/>
                <a:gd name="T24" fmla="*/ 4 w 118"/>
                <a:gd name="T25" fmla="*/ 38 h 47"/>
                <a:gd name="T26" fmla="*/ 1 w 118"/>
                <a:gd name="T27" fmla="*/ 42 h 47"/>
                <a:gd name="T28" fmla="*/ 0 w 118"/>
                <a:gd name="T29" fmla="*/ 45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47"/>
                <a:gd name="T47" fmla="*/ 118 w 11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47">
                  <a:moveTo>
                    <a:pt x="0" y="45"/>
                  </a:moveTo>
                  <a:lnTo>
                    <a:pt x="116" y="46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79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26" y="19"/>
                  </a:lnTo>
                  <a:lnTo>
                    <a:pt x="12" y="31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5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5" name="Freeform 87">
              <a:extLst>
                <a:ext uri="{FF2B5EF4-FFF2-40B4-BE49-F238E27FC236}">
                  <a16:creationId xmlns:a16="http://schemas.microsoft.com/office/drawing/2014/main" xmlns="" id="{23913655-689E-4C4F-B7CF-4AF517D4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893"/>
              <a:ext cx="103" cy="42"/>
            </a:xfrm>
            <a:custGeom>
              <a:avLst/>
              <a:gdLst>
                <a:gd name="T0" fmla="*/ 0 w 111"/>
                <a:gd name="T1" fmla="*/ 40 h 42"/>
                <a:gd name="T2" fmla="*/ 52 w 111"/>
                <a:gd name="T3" fmla="*/ 41 h 42"/>
                <a:gd name="T4" fmla="*/ 53 w 111"/>
                <a:gd name="T5" fmla="*/ 0 h 42"/>
                <a:gd name="T6" fmla="*/ 42 w 111"/>
                <a:gd name="T7" fmla="*/ 1 h 42"/>
                <a:gd name="T8" fmla="*/ 33 w 111"/>
                <a:gd name="T9" fmla="*/ 2 h 42"/>
                <a:gd name="T10" fmla="*/ 25 w 111"/>
                <a:gd name="T11" fmla="*/ 4 h 42"/>
                <a:gd name="T12" fmla="*/ 22 w 111"/>
                <a:gd name="T13" fmla="*/ 5 h 42"/>
                <a:gd name="T14" fmla="*/ 20 w 111"/>
                <a:gd name="T15" fmla="*/ 6 h 42"/>
                <a:gd name="T16" fmla="*/ 19 w 111"/>
                <a:gd name="T17" fmla="*/ 7 h 42"/>
                <a:gd name="T18" fmla="*/ 17 w 111"/>
                <a:gd name="T19" fmla="*/ 9 h 42"/>
                <a:gd name="T20" fmla="*/ 11 w 111"/>
                <a:gd name="T21" fmla="*/ 19 h 42"/>
                <a:gd name="T22" fmla="*/ 6 w 111"/>
                <a:gd name="T23" fmla="*/ 25 h 42"/>
                <a:gd name="T24" fmla="*/ 6 w 111"/>
                <a:gd name="T25" fmla="*/ 31 h 42"/>
                <a:gd name="T26" fmla="*/ 4 w 111"/>
                <a:gd name="T27" fmla="*/ 35 h 42"/>
                <a:gd name="T28" fmla="*/ 2 w 111"/>
                <a:gd name="T29" fmla="*/ 37 h 42"/>
                <a:gd name="T30" fmla="*/ 1 w 111"/>
                <a:gd name="T31" fmla="*/ 38 h 42"/>
                <a:gd name="T32" fmla="*/ 0 w 111"/>
                <a:gd name="T33" fmla="*/ 4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2"/>
                <a:gd name="T53" fmla="*/ 111 w 1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2">
                  <a:moveTo>
                    <a:pt x="0" y="40"/>
                  </a:moveTo>
                  <a:lnTo>
                    <a:pt x="109" y="41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70" y="2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6" y="9"/>
                  </a:lnTo>
                  <a:lnTo>
                    <a:pt x="22" y="19"/>
                  </a:lnTo>
                  <a:lnTo>
                    <a:pt x="15" y="25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4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6" name="Freeform 88">
              <a:extLst>
                <a:ext uri="{FF2B5EF4-FFF2-40B4-BE49-F238E27FC236}">
                  <a16:creationId xmlns:a16="http://schemas.microsoft.com/office/drawing/2014/main" xmlns="" id="{C2475F4B-0AB7-4E7F-B8A2-15C61E254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890"/>
              <a:ext cx="122" cy="54"/>
            </a:xfrm>
            <a:custGeom>
              <a:avLst/>
              <a:gdLst>
                <a:gd name="T0" fmla="*/ 0 w 132"/>
                <a:gd name="T1" fmla="*/ 0 h 54"/>
                <a:gd name="T2" fmla="*/ 3 w 132"/>
                <a:gd name="T3" fmla="*/ 48 h 54"/>
                <a:gd name="T4" fmla="*/ 49 w 132"/>
                <a:gd name="T5" fmla="*/ 52 h 54"/>
                <a:gd name="T6" fmla="*/ 57 w 132"/>
                <a:gd name="T7" fmla="*/ 53 h 54"/>
                <a:gd name="T8" fmla="*/ 59 w 132"/>
                <a:gd name="T9" fmla="*/ 52 h 54"/>
                <a:gd name="T10" fmla="*/ 60 w 132"/>
                <a:gd name="T11" fmla="*/ 50 h 54"/>
                <a:gd name="T12" fmla="*/ 60 w 132"/>
                <a:gd name="T13" fmla="*/ 48 h 54"/>
                <a:gd name="T14" fmla="*/ 59 w 132"/>
                <a:gd name="T15" fmla="*/ 46 h 54"/>
                <a:gd name="T16" fmla="*/ 55 w 132"/>
                <a:gd name="T17" fmla="*/ 38 h 54"/>
                <a:gd name="T18" fmla="*/ 49 w 132"/>
                <a:gd name="T19" fmla="*/ 27 h 54"/>
                <a:gd name="T20" fmla="*/ 42 w 132"/>
                <a:gd name="T21" fmla="*/ 18 h 54"/>
                <a:gd name="T22" fmla="*/ 37 w 132"/>
                <a:gd name="T23" fmla="*/ 11 h 54"/>
                <a:gd name="T24" fmla="*/ 34 w 132"/>
                <a:gd name="T25" fmla="*/ 8 h 54"/>
                <a:gd name="T26" fmla="*/ 31 w 132"/>
                <a:gd name="T27" fmla="*/ 6 h 54"/>
                <a:gd name="T28" fmla="*/ 29 w 132"/>
                <a:gd name="T29" fmla="*/ 4 h 54"/>
                <a:gd name="T30" fmla="*/ 27 w 132"/>
                <a:gd name="T31" fmla="*/ 3 h 54"/>
                <a:gd name="T32" fmla="*/ 23 w 132"/>
                <a:gd name="T33" fmla="*/ 2 h 54"/>
                <a:gd name="T34" fmla="*/ 15 w 132"/>
                <a:gd name="T35" fmla="*/ 0 h 54"/>
                <a:gd name="T36" fmla="*/ 8 w 132"/>
                <a:gd name="T37" fmla="*/ 0 h 54"/>
                <a:gd name="T38" fmla="*/ 0 w 132"/>
                <a:gd name="T39" fmla="*/ 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54"/>
                <a:gd name="T62" fmla="*/ 132 w 132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54">
                  <a:moveTo>
                    <a:pt x="0" y="0"/>
                  </a:moveTo>
                  <a:lnTo>
                    <a:pt x="3" y="48"/>
                  </a:lnTo>
                  <a:lnTo>
                    <a:pt x="107" y="52"/>
                  </a:lnTo>
                  <a:lnTo>
                    <a:pt x="128" y="53"/>
                  </a:lnTo>
                  <a:lnTo>
                    <a:pt x="130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0" y="46"/>
                  </a:lnTo>
                  <a:lnTo>
                    <a:pt x="120" y="38"/>
                  </a:lnTo>
                  <a:lnTo>
                    <a:pt x="106" y="27"/>
                  </a:lnTo>
                  <a:lnTo>
                    <a:pt x="92" y="18"/>
                  </a:lnTo>
                  <a:lnTo>
                    <a:pt x="81" y="11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7" name="Freeform 89">
              <a:extLst>
                <a:ext uri="{FF2B5EF4-FFF2-40B4-BE49-F238E27FC236}">
                  <a16:creationId xmlns:a16="http://schemas.microsoft.com/office/drawing/2014/main" xmlns="" id="{E6F3F5CC-A918-4F0E-A25F-79AB1C8A7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938"/>
              <a:ext cx="16" cy="21"/>
            </a:xfrm>
            <a:custGeom>
              <a:avLst/>
              <a:gdLst>
                <a:gd name="T0" fmla="*/ 3 w 17"/>
                <a:gd name="T1" fmla="*/ 0 h 21"/>
                <a:gd name="T2" fmla="*/ 8 w 17"/>
                <a:gd name="T3" fmla="*/ 0 h 21"/>
                <a:gd name="T4" fmla="*/ 8 w 17"/>
                <a:gd name="T5" fmla="*/ 10 h 21"/>
                <a:gd name="T6" fmla="*/ 8 w 17"/>
                <a:gd name="T7" fmla="*/ 17 h 21"/>
                <a:gd name="T8" fmla="*/ 8 w 17"/>
                <a:gd name="T9" fmla="*/ 18 h 21"/>
                <a:gd name="T10" fmla="*/ 8 w 17"/>
                <a:gd name="T11" fmla="*/ 19 h 21"/>
                <a:gd name="T12" fmla="*/ 8 w 17"/>
                <a:gd name="T13" fmla="*/ 20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3" y="0"/>
                  </a:moveTo>
                  <a:lnTo>
                    <a:pt x="16" y="0"/>
                  </a:lnTo>
                  <a:lnTo>
                    <a:pt x="14" y="1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0" y="2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8" name="Freeform 90">
              <a:extLst>
                <a:ext uri="{FF2B5EF4-FFF2-40B4-BE49-F238E27FC236}">
                  <a16:creationId xmlns:a16="http://schemas.microsoft.com/office/drawing/2014/main" xmlns="" id="{798E053A-D134-4562-BEE6-052ADEF0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936"/>
              <a:ext cx="15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59" name="Freeform 91">
              <a:extLst>
                <a:ext uri="{FF2B5EF4-FFF2-40B4-BE49-F238E27FC236}">
                  <a16:creationId xmlns:a16="http://schemas.microsoft.com/office/drawing/2014/main" xmlns="" id="{F01DB0ED-047D-4457-88BE-42959C7D2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0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60000 65536"/>
                <a:gd name="T5" fmla="*/ 0 60000 65536"/>
                <a:gd name="T6" fmla="*/ 0 w 1"/>
                <a:gd name="T7" fmla="*/ 0 h 17"/>
                <a:gd name="T8" fmla="*/ 1 w 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">
                  <a:moveTo>
                    <a:pt x="0" y="0"/>
                  </a:moveTo>
                  <a:lnTo>
                    <a:pt x="0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0" name="Line 92">
              <a:extLst>
                <a:ext uri="{FF2B5EF4-FFF2-40B4-BE49-F238E27FC236}">
                  <a16:creationId xmlns:a16="http://schemas.microsoft.com/office/drawing/2014/main" xmlns="" id="{0F3A8A60-C1C8-40CB-986A-580A52AEF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1006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1" name="AutoShape 93">
              <a:extLst>
                <a:ext uri="{FF2B5EF4-FFF2-40B4-BE49-F238E27FC236}">
                  <a16:creationId xmlns:a16="http://schemas.microsoft.com/office/drawing/2014/main" xmlns="" id="{2CD36221-6D93-4459-9FA3-410EBB111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950"/>
              <a:ext cx="4" cy="1"/>
            </a:xfrm>
            <a:prstGeom prst="octagon">
              <a:avLst>
                <a:gd name="adj" fmla="val 29282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62" name="Freeform 94">
              <a:extLst>
                <a:ext uri="{FF2B5EF4-FFF2-40B4-BE49-F238E27FC236}">
                  <a16:creationId xmlns:a16="http://schemas.microsoft.com/office/drawing/2014/main" xmlns="" id="{AE4B4D9D-BB90-4A5E-A129-6FFA8D750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8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2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3" name="Freeform 95">
              <a:extLst>
                <a:ext uri="{FF2B5EF4-FFF2-40B4-BE49-F238E27FC236}">
                  <a16:creationId xmlns:a16="http://schemas.microsoft.com/office/drawing/2014/main" xmlns="" id="{BEE6D8DB-DCFA-417B-B819-56680115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989"/>
              <a:ext cx="16" cy="38"/>
            </a:xfrm>
            <a:custGeom>
              <a:avLst/>
              <a:gdLst>
                <a:gd name="T0" fmla="*/ 0 w 17"/>
                <a:gd name="T1" fmla="*/ 0 h 38"/>
                <a:gd name="T2" fmla="*/ 8 w 17"/>
                <a:gd name="T3" fmla="*/ 4 h 38"/>
                <a:gd name="T4" fmla="*/ 8 w 17"/>
                <a:gd name="T5" fmla="*/ 19 h 38"/>
                <a:gd name="T6" fmla="*/ 0 w 17"/>
                <a:gd name="T7" fmla="*/ 21 h 38"/>
                <a:gd name="T8" fmla="*/ 8 w 17"/>
                <a:gd name="T9" fmla="*/ 22 h 38"/>
                <a:gd name="T10" fmla="*/ 8 w 17"/>
                <a:gd name="T11" fmla="*/ 23 h 38"/>
                <a:gd name="T12" fmla="*/ 8 w 17"/>
                <a:gd name="T13" fmla="*/ 3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8"/>
                <a:gd name="T23" fmla="*/ 17 w 1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8">
                  <a:moveTo>
                    <a:pt x="0" y="0"/>
                  </a:moveTo>
                  <a:lnTo>
                    <a:pt x="16" y="4"/>
                  </a:lnTo>
                  <a:lnTo>
                    <a:pt x="16" y="19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37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4" name="Freeform 96">
              <a:extLst>
                <a:ext uri="{FF2B5EF4-FFF2-40B4-BE49-F238E27FC236}">
                  <a16:creationId xmlns:a16="http://schemas.microsoft.com/office/drawing/2014/main" xmlns="" id="{5580CDDA-CE17-4E75-BB1E-0BAF59E35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996"/>
              <a:ext cx="15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6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5" name="Line 97">
              <a:extLst>
                <a:ext uri="{FF2B5EF4-FFF2-40B4-BE49-F238E27FC236}">
                  <a16:creationId xmlns:a16="http://schemas.microsoft.com/office/drawing/2014/main" xmlns="" id="{2F45F5B2-8461-4D01-91B8-29F28EF68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9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6" name="Line 98">
              <a:extLst>
                <a:ext uri="{FF2B5EF4-FFF2-40B4-BE49-F238E27FC236}">
                  <a16:creationId xmlns:a16="http://schemas.microsoft.com/office/drawing/2014/main" xmlns="" id="{7A6D566A-FEF0-40F4-ABDD-C93A7F655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9" y="938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7" name="Freeform 99">
              <a:extLst>
                <a:ext uri="{FF2B5EF4-FFF2-40B4-BE49-F238E27FC236}">
                  <a16:creationId xmlns:a16="http://schemas.microsoft.com/office/drawing/2014/main" xmlns="" id="{90979A0C-0D9F-4078-98F5-832B508F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43"/>
              <a:ext cx="16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2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1 h 17"/>
                <a:gd name="T10" fmla="*/ 0 w 17"/>
                <a:gd name="T11" fmla="*/ 3 h 17"/>
                <a:gd name="T12" fmla="*/ 0 w 17"/>
                <a:gd name="T13" fmla="*/ 8 h 17"/>
                <a:gd name="T14" fmla="*/ 0 w 17"/>
                <a:gd name="T15" fmla="*/ 11 h 17"/>
                <a:gd name="T16" fmla="*/ 3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6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8" name="Freeform 100">
              <a:extLst>
                <a:ext uri="{FF2B5EF4-FFF2-40B4-BE49-F238E27FC236}">
                  <a16:creationId xmlns:a16="http://schemas.microsoft.com/office/drawing/2014/main" xmlns="" id="{6A126E23-E912-476B-A2E9-E359EEC55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988"/>
              <a:ext cx="16" cy="17"/>
            </a:xfrm>
            <a:custGeom>
              <a:avLst/>
              <a:gdLst>
                <a:gd name="T0" fmla="*/ 0 w 17"/>
                <a:gd name="T1" fmla="*/ 1 h 17"/>
                <a:gd name="T2" fmla="*/ 2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6 w 17"/>
                <a:gd name="T9" fmla="*/ 16 h 17"/>
                <a:gd name="T10" fmla="*/ 0 w 17"/>
                <a:gd name="T11" fmla="*/ 16 h 17"/>
                <a:gd name="T12" fmla="*/ 0 w 1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69" name="Freeform 101">
              <a:extLst>
                <a:ext uri="{FF2B5EF4-FFF2-40B4-BE49-F238E27FC236}">
                  <a16:creationId xmlns:a16="http://schemas.microsoft.com/office/drawing/2014/main" xmlns="" id="{BEEB6EBF-481C-42EC-B63D-6FD6762B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979"/>
              <a:ext cx="16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2 h 17"/>
                <a:gd name="T4" fmla="*/ 8 w 17"/>
                <a:gd name="T5" fmla="*/ 6 h 17"/>
                <a:gd name="T6" fmla="*/ 6 w 17"/>
                <a:gd name="T7" fmla="*/ 10 h 17"/>
                <a:gd name="T8" fmla="*/ 3 w 17"/>
                <a:gd name="T9" fmla="*/ 14 h 17"/>
                <a:gd name="T10" fmla="*/ 0 w 17"/>
                <a:gd name="T11" fmla="*/ 16 h 17"/>
                <a:gd name="T12" fmla="*/ 4 w 17"/>
                <a:gd name="T13" fmla="*/ 15 h 17"/>
                <a:gd name="T14" fmla="*/ 8 w 17"/>
                <a:gd name="T15" fmla="*/ 13 h 17"/>
                <a:gd name="T16" fmla="*/ 8 w 17"/>
                <a:gd name="T17" fmla="*/ 10 h 17"/>
                <a:gd name="T18" fmla="*/ 8 w 17"/>
                <a:gd name="T19" fmla="*/ 8 h 17"/>
                <a:gd name="T20" fmla="*/ 8 w 17"/>
                <a:gd name="T21" fmla="*/ 5 h 17"/>
                <a:gd name="T22" fmla="*/ 8 w 17"/>
                <a:gd name="T23" fmla="*/ 3 h 17"/>
                <a:gd name="T24" fmla="*/ 8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2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1"/>
                  </a:lnTo>
                </a:path>
              </a:pathLst>
            </a:custGeom>
            <a:solidFill>
              <a:srgbClr val="EEECE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宋体" charset="-122"/>
                <a:ea typeface="宋体" charset="-122"/>
              </a:endParaRPr>
            </a:p>
          </p:txBody>
        </p:sp>
        <p:sp>
          <p:nvSpPr>
            <p:cNvPr id="570" name="Oval 102">
              <a:extLst>
                <a:ext uri="{FF2B5EF4-FFF2-40B4-BE49-F238E27FC236}">
                  <a16:creationId xmlns:a16="http://schemas.microsoft.com/office/drawing/2014/main" xmlns="" id="{D3039B3A-4080-4B1A-9369-06E41E36D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948"/>
              <a:ext cx="1" cy="3"/>
            </a:xfrm>
            <a:prstGeom prst="ellipse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571" name="Rectangle 103">
              <a:extLst>
                <a:ext uri="{FF2B5EF4-FFF2-40B4-BE49-F238E27FC236}">
                  <a16:creationId xmlns:a16="http://schemas.microsoft.com/office/drawing/2014/main" xmlns="" id="{5868F32A-9D00-4F1D-895C-4AED0C2B2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047"/>
              <a:ext cx="365" cy="3"/>
            </a:xfrm>
            <a:prstGeom prst="rect">
              <a:avLst/>
            </a:prstGeom>
            <a:solidFill>
              <a:srgbClr val="EEECE1"/>
            </a:solidFill>
            <a:ln w="47625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577" name="Group 902">
            <a:extLst>
              <a:ext uri="{FF2B5EF4-FFF2-40B4-BE49-F238E27FC236}">
                <a16:creationId xmlns:a16="http://schemas.microsoft.com/office/drawing/2014/main" xmlns="" id="{6479E6E3-D129-4A9C-8CF5-3AB9175F0D44}"/>
              </a:ext>
            </a:extLst>
          </p:cNvPr>
          <p:cNvGrpSpPr>
            <a:grpSpLocks/>
          </p:cNvGrpSpPr>
          <p:nvPr/>
        </p:nvGrpSpPr>
        <p:grpSpPr bwMode="auto">
          <a:xfrm>
            <a:off x="1146170" y="3595299"/>
            <a:ext cx="1166812" cy="765175"/>
            <a:chOff x="4926" y="1779"/>
            <a:chExt cx="735" cy="482"/>
          </a:xfrm>
        </p:grpSpPr>
        <p:sp>
          <p:nvSpPr>
            <p:cNvPr id="578" name="Oval 903">
              <a:extLst>
                <a:ext uri="{FF2B5EF4-FFF2-40B4-BE49-F238E27FC236}">
                  <a16:creationId xmlns:a16="http://schemas.microsoft.com/office/drawing/2014/main" xmlns="" id="{987D2B72-BC8F-4D2F-854C-FBDB3F5B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" y="1860"/>
              <a:ext cx="446" cy="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579" name="Picture 904" descr="0">
              <a:extLst>
                <a:ext uri="{FF2B5EF4-FFF2-40B4-BE49-F238E27FC236}">
                  <a16:creationId xmlns:a16="http://schemas.microsoft.com/office/drawing/2014/main" xmlns="" id="{E5C1DECE-6AE5-40B4-BD70-1FFD14BD3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779"/>
              <a:ext cx="735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0" name="Freeform 3">
            <a:extLst>
              <a:ext uri="{FF2B5EF4-FFF2-40B4-BE49-F238E27FC236}">
                <a16:creationId xmlns:a16="http://schemas.microsoft.com/office/drawing/2014/main" xmlns="" id="{7BC14C9D-DDB7-479E-B617-240CB31B831A}"/>
              </a:ext>
            </a:extLst>
          </p:cNvPr>
          <p:cNvSpPr/>
          <p:nvPr/>
        </p:nvSpPr>
        <p:spPr>
          <a:xfrm rot="3057780">
            <a:off x="1793753" y="3199618"/>
            <a:ext cx="457548" cy="1388058"/>
          </a:xfrm>
          <a:custGeom>
            <a:avLst/>
            <a:gdLst>
              <a:gd name="connsiteX0" fmla="*/ 190963 w 341526"/>
              <a:gd name="connsiteY0" fmla="*/ 0 h 918082"/>
              <a:gd name="connsiteX1" fmla="*/ 135878 w 341526"/>
              <a:gd name="connsiteY1" fmla="*/ 58757 h 918082"/>
              <a:gd name="connsiteX2" fmla="*/ 102828 w 341526"/>
              <a:gd name="connsiteY2" fmla="*/ 95480 h 918082"/>
              <a:gd name="connsiteX3" fmla="*/ 80794 w 341526"/>
              <a:gd name="connsiteY3" fmla="*/ 139547 h 918082"/>
              <a:gd name="connsiteX4" fmla="*/ 58760 w 341526"/>
              <a:gd name="connsiteY4" fmla="*/ 172598 h 918082"/>
              <a:gd name="connsiteX5" fmla="*/ 44071 w 341526"/>
              <a:gd name="connsiteY5" fmla="*/ 209321 h 918082"/>
              <a:gd name="connsiteX6" fmla="*/ 14693 w 341526"/>
              <a:gd name="connsiteY6" fmla="*/ 275422 h 918082"/>
              <a:gd name="connsiteX7" fmla="*/ 4 w 341526"/>
              <a:gd name="connsiteY7" fmla="*/ 422314 h 918082"/>
              <a:gd name="connsiteX8" fmla="*/ 18365 w 341526"/>
              <a:gd name="connsiteY8" fmla="*/ 591239 h 918082"/>
              <a:gd name="connsiteX9" fmla="*/ 47743 w 341526"/>
              <a:gd name="connsiteY9" fmla="*/ 653668 h 918082"/>
              <a:gd name="connsiteX10" fmla="*/ 143223 w 341526"/>
              <a:gd name="connsiteY10" fmla="*/ 785870 h 918082"/>
              <a:gd name="connsiteX11" fmla="*/ 198307 w 341526"/>
              <a:gd name="connsiteY11" fmla="*/ 837282 h 918082"/>
              <a:gd name="connsiteX12" fmla="*/ 257064 w 341526"/>
              <a:gd name="connsiteY12" fmla="*/ 874005 h 918082"/>
              <a:gd name="connsiteX13" fmla="*/ 275425 w 341526"/>
              <a:gd name="connsiteY13" fmla="*/ 888694 h 918082"/>
              <a:gd name="connsiteX14" fmla="*/ 326837 w 341526"/>
              <a:gd name="connsiteY14" fmla="*/ 914400 h 918082"/>
              <a:gd name="connsiteX15" fmla="*/ 341526 w 341526"/>
              <a:gd name="connsiteY15" fmla="*/ 918073 h 9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526" h="918082">
                <a:moveTo>
                  <a:pt x="190963" y="0"/>
                </a:moveTo>
                <a:cubicBezTo>
                  <a:pt x="132831" y="51673"/>
                  <a:pt x="179987" y="5826"/>
                  <a:pt x="135878" y="58757"/>
                </a:cubicBezTo>
                <a:cubicBezTo>
                  <a:pt x="125335" y="71408"/>
                  <a:pt x="112105" y="81873"/>
                  <a:pt x="102828" y="95480"/>
                </a:cubicBezTo>
                <a:cubicBezTo>
                  <a:pt x="93576" y="109049"/>
                  <a:pt x="88942" y="125288"/>
                  <a:pt x="80794" y="139547"/>
                </a:cubicBezTo>
                <a:cubicBezTo>
                  <a:pt x="74225" y="151043"/>
                  <a:pt x="64927" y="160881"/>
                  <a:pt x="58760" y="172598"/>
                </a:cubicBezTo>
                <a:cubicBezTo>
                  <a:pt x="52620" y="184265"/>
                  <a:pt x="49264" y="197203"/>
                  <a:pt x="44071" y="209321"/>
                </a:cubicBezTo>
                <a:cubicBezTo>
                  <a:pt x="34573" y="231483"/>
                  <a:pt x="24486" y="253388"/>
                  <a:pt x="14693" y="275422"/>
                </a:cubicBezTo>
                <a:cubicBezTo>
                  <a:pt x="13576" y="286033"/>
                  <a:pt x="-297" y="415596"/>
                  <a:pt x="4" y="422314"/>
                </a:cubicBezTo>
                <a:cubicBezTo>
                  <a:pt x="2538" y="478897"/>
                  <a:pt x="6919" y="535768"/>
                  <a:pt x="18365" y="591239"/>
                </a:cubicBezTo>
                <a:cubicBezTo>
                  <a:pt x="23013" y="613763"/>
                  <a:pt x="36155" y="633802"/>
                  <a:pt x="47743" y="653668"/>
                </a:cubicBezTo>
                <a:cubicBezTo>
                  <a:pt x="61197" y="676732"/>
                  <a:pt x="123989" y="764575"/>
                  <a:pt x="143223" y="785870"/>
                </a:cubicBezTo>
                <a:cubicBezTo>
                  <a:pt x="160058" y="804509"/>
                  <a:pt x="179405" y="820743"/>
                  <a:pt x="198307" y="837282"/>
                </a:cubicBezTo>
                <a:cubicBezTo>
                  <a:pt x="255858" y="887639"/>
                  <a:pt x="207080" y="844848"/>
                  <a:pt x="257064" y="874005"/>
                </a:cubicBezTo>
                <a:cubicBezTo>
                  <a:pt x="263834" y="877954"/>
                  <a:pt x="269004" y="884199"/>
                  <a:pt x="275425" y="888694"/>
                </a:cubicBezTo>
                <a:cubicBezTo>
                  <a:pt x="291177" y="899721"/>
                  <a:pt x="308924" y="907683"/>
                  <a:pt x="326837" y="914400"/>
                </a:cubicBezTo>
                <a:cubicBezTo>
                  <a:pt x="337664" y="918460"/>
                  <a:pt x="334410" y="918073"/>
                  <a:pt x="341526" y="918073"/>
                </a:cubicBezTo>
              </a:path>
            </a:pathLst>
          </a:custGeom>
          <a:noFill/>
          <a:ln w="15875" cap="flat" cmpd="sng" algn="ctr">
            <a:solidFill>
              <a:srgbClr val="7030A0">
                <a:alpha val="50000"/>
              </a:srgbClr>
            </a:solidFill>
            <a:prstDash val="sysDot"/>
            <a:miter lim="800000"/>
            <a:headEnd type="oval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81" name="椭圆 580">
            <a:extLst>
              <a:ext uri="{FF2B5EF4-FFF2-40B4-BE49-F238E27FC236}">
                <a16:creationId xmlns:a16="http://schemas.microsoft.com/office/drawing/2014/main" xmlns="" id="{B1D7D6A9-9367-4758-A67A-91DB741F37BF}"/>
              </a:ext>
            </a:extLst>
          </p:cNvPr>
          <p:cNvSpPr>
            <a:spLocks noChangeAspect="1"/>
          </p:cNvSpPr>
          <p:nvPr/>
        </p:nvSpPr>
        <p:spPr>
          <a:xfrm>
            <a:off x="355607" y="1085584"/>
            <a:ext cx="2160000" cy="909746"/>
          </a:xfrm>
          <a:prstGeom prst="ellipse">
            <a:avLst/>
          </a:prstGeom>
          <a:solidFill>
            <a:srgbClr val="FFFFFF">
              <a:lumMod val="65000"/>
            </a:srgbClr>
          </a:solidFill>
          <a:ln w="63500" cap="flat" cmpd="sng" algn="ctr">
            <a:gradFill>
              <a:gsLst>
                <a:gs pos="0">
                  <a:srgbClr val="1B54F5"/>
                </a:gs>
                <a:gs pos="100000">
                  <a:srgbClr val="062EA0"/>
                </a:gs>
              </a:gsLst>
              <a:lin ang="3000000" scaled="0"/>
            </a:gradFill>
            <a:prstDash val="solid"/>
            <a:miter lim="800000"/>
          </a:ln>
          <a:effectLst/>
          <a:scene3d>
            <a:camera prst="perspectiveRelaxed" fov="0">
              <a:rot lat="18573603" lon="0" rev="0"/>
            </a:camera>
            <a:lightRig rig="threePt" dir="t"/>
          </a:scene3d>
          <a:sp3d extrusionH="177800">
            <a:extrusionClr>
              <a:srgbClr val="1457C8"/>
            </a:extrusionClr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2" name="Group 106">
            <a:extLst>
              <a:ext uri="{FF2B5EF4-FFF2-40B4-BE49-F238E27FC236}">
                <a16:creationId xmlns:a16="http://schemas.microsoft.com/office/drawing/2014/main" xmlns="" id="{774D6EF9-F190-42EB-8BC0-C9112DF4E1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342" y="819654"/>
            <a:ext cx="1362656" cy="792000"/>
            <a:chOff x="51" y="114"/>
            <a:chExt cx="96" cy="55"/>
          </a:xfrm>
        </p:grpSpPr>
        <p:pic>
          <p:nvPicPr>
            <p:cNvPr id="583" name="Picture 107" descr="pcs_JPopular_10">
              <a:extLst>
                <a:ext uri="{FF2B5EF4-FFF2-40B4-BE49-F238E27FC236}">
                  <a16:creationId xmlns:a16="http://schemas.microsoft.com/office/drawing/2014/main" xmlns="" id="{B6313DB1-B642-4347-95C9-DB8E1CC55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114"/>
              <a:ext cx="81" cy="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108" descr="pcs_JPopular_121">
              <a:extLst>
                <a:ext uri="{FF2B5EF4-FFF2-40B4-BE49-F238E27FC236}">
                  <a16:creationId xmlns:a16="http://schemas.microsoft.com/office/drawing/2014/main" xmlns="" id="{2D00193F-CA01-488A-A9B2-C9EFCCFF4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58"/>
              <a:ext cx="28" cy="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109" descr="pcs_JPopular_123">
              <a:extLst>
                <a:ext uri="{FF2B5EF4-FFF2-40B4-BE49-F238E27FC236}">
                  <a16:creationId xmlns:a16="http://schemas.microsoft.com/office/drawing/2014/main" xmlns="" id="{789735BE-5B2C-4F63-AFCB-6E722479B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52"/>
              <a:ext cx="25" cy="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6" name="Picture 110" descr="pcs_JPopular_122">
              <a:extLst>
                <a:ext uri="{FF2B5EF4-FFF2-40B4-BE49-F238E27FC236}">
                  <a16:creationId xmlns:a16="http://schemas.microsoft.com/office/drawing/2014/main" xmlns="" id="{03BF412B-326D-4AAC-8F47-9C037AD52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52"/>
              <a:ext cx="32" cy="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" name="Picture 111" descr="pcs_JPopular_121">
              <a:extLst>
                <a:ext uri="{FF2B5EF4-FFF2-40B4-BE49-F238E27FC236}">
                  <a16:creationId xmlns:a16="http://schemas.microsoft.com/office/drawing/2014/main" xmlns="" id="{40AFEB88-5715-42C0-9463-A99FCF150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159"/>
              <a:ext cx="28" cy="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8" name="矩形 587">
            <a:extLst>
              <a:ext uri="{FF2B5EF4-FFF2-40B4-BE49-F238E27FC236}">
                <a16:creationId xmlns:a16="http://schemas.microsoft.com/office/drawing/2014/main" xmlns="" id="{EA6DCB99-E7D6-49AF-BC5B-D9D1C6B127FF}"/>
              </a:ext>
            </a:extLst>
          </p:cNvPr>
          <p:cNvSpPr/>
          <p:nvPr/>
        </p:nvSpPr>
        <p:spPr>
          <a:xfrm>
            <a:off x="1062261" y="155579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</a:p>
        </p:txBody>
      </p:sp>
      <p:cxnSp>
        <p:nvCxnSpPr>
          <p:cNvPr id="589" name="直接箭头连接符 588">
            <a:extLst>
              <a:ext uri="{FF2B5EF4-FFF2-40B4-BE49-F238E27FC236}">
                <a16:creationId xmlns:a16="http://schemas.microsoft.com/office/drawing/2014/main" xmlns="" id="{A9C70A8E-EA00-4E30-8485-A57A0C6780D8}"/>
              </a:ext>
            </a:extLst>
          </p:cNvPr>
          <p:cNvCxnSpPr>
            <a:cxnSpLocks/>
          </p:cNvCxnSpPr>
          <p:nvPr/>
        </p:nvCxnSpPr>
        <p:spPr bwMode="auto">
          <a:xfrm flipV="1">
            <a:off x="712614" y="1995330"/>
            <a:ext cx="513788" cy="234799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0" name="直接连接符 589">
            <a:extLst>
              <a:ext uri="{FF2B5EF4-FFF2-40B4-BE49-F238E27FC236}">
                <a16:creationId xmlns:a16="http://schemas.microsoft.com/office/drawing/2014/main" xmlns="" id="{1551DEBA-E8A2-4AAA-84E6-9A25355432A9}"/>
              </a:ext>
            </a:extLst>
          </p:cNvPr>
          <p:cNvCxnSpPr>
            <a:cxnSpLocks/>
            <a:stCxn id="113" idx="1"/>
            <a:endCxn id="581" idx="6"/>
          </p:cNvCxnSpPr>
          <p:nvPr/>
        </p:nvCxnSpPr>
        <p:spPr bwMode="auto">
          <a:xfrm flipH="1" flipV="1">
            <a:off x="2515607" y="1540457"/>
            <a:ext cx="4477238" cy="50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1" name="直接连接符 590">
            <a:extLst>
              <a:ext uri="{FF2B5EF4-FFF2-40B4-BE49-F238E27FC236}">
                <a16:creationId xmlns:a16="http://schemas.microsoft.com/office/drawing/2014/main" xmlns="" id="{6195639C-D463-4312-B7D6-2C070B4A6844}"/>
              </a:ext>
            </a:extLst>
          </p:cNvPr>
          <p:cNvCxnSpPr>
            <a:cxnSpLocks/>
            <a:stCxn id="114" idx="3"/>
            <a:endCxn id="150" idx="1"/>
          </p:cNvCxnSpPr>
          <p:nvPr/>
        </p:nvCxnSpPr>
        <p:spPr bwMode="auto">
          <a:xfrm>
            <a:off x="7845853" y="2466279"/>
            <a:ext cx="2208723" cy="1797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A8FF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2" name="标注: 弯曲线形 1109">
            <a:extLst>
              <a:ext uri="{FF2B5EF4-FFF2-40B4-BE49-F238E27FC236}">
                <a16:creationId xmlns:a16="http://schemas.microsoft.com/office/drawing/2014/main" xmlns="" id="{A9CD6539-3391-410D-B867-6C4AE17A13E0}"/>
              </a:ext>
            </a:extLst>
          </p:cNvPr>
          <p:cNvSpPr/>
          <p:nvPr/>
        </p:nvSpPr>
        <p:spPr bwMode="auto">
          <a:xfrm>
            <a:off x="3927848" y="1027913"/>
            <a:ext cx="958791" cy="361950"/>
          </a:xfrm>
          <a:prstGeom prst="borderCallout2">
            <a:avLst>
              <a:gd name="adj1" fmla="val 15808"/>
              <a:gd name="adj2" fmla="val -747"/>
              <a:gd name="adj3" fmla="val 18750"/>
              <a:gd name="adj4" fmla="val -16667"/>
              <a:gd name="adj5" fmla="val 155921"/>
              <a:gd name="adj6" fmla="val -62314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订单</a:t>
            </a:r>
          </a:p>
        </p:txBody>
      </p:sp>
      <p:sp>
        <p:nvSpPr>
          <p:cNvPr id="593" name="标注: 弯曲线形 1110">
            <a:extLst>
              <a:ext uri="{FF2B5EF4-FFF2-40B4-BE49-F238E27FC236}">
                <a16:creationId xmlns:a16="http://schemas.microsoft.com/office/drawing/2014/main" xmlns="" id="{B9E36846-2052-4E79-A089-F7C64656F6B0}"/>
              </a:ext>
            </a:extLst>
          </p:cNvPr>
          <p:cNvSpPr/>
          <p:nvPr/>
        </p:nvSpPr>
        <p:spPr bwMode="auto">
          <a:xfrm>
            <a:off x="7342356" y="1099451"/>
            <a:ext cx="1541463" cy="360363"/>
          </a:xfrm>
          <a:prstGeom prst="borderCallout2">
            <a:avLst>
              <a:gd name="adj1" fmla="val 51113"/>
              <a:gd name="adj2" fmla="val 100632"/>
              <a:gd name="adj3" fmla="val 51113"/>
              <a:gd name="adj4" fmla="val 108850"/>
              <a:gd name="adj5" fmla="val 159307"/>
              <a:gd name="adj6" fmla="val 125962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采购</a:t>
            </a:r>
            <a:r>
              <a:rPr lang="zh-CN" altLang="en-US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计划</a:t>
            </a:r>
          </a:p>
        </p:txBody>
      </p:sp>
      <p:sp>
        <p:nvSpPr>
          <p:cNvPr id="595" name="标注: 弯曲线形 1112">
            <a:extLst>
              <a:ext uri="{FF2B5EF4-FFF2-40B4-BE49-F238E27FC236}">
                <a16:creationId xmlns:a16="http://schemas.microsoft.com/office/drawing/2014/main" xmlns="" id="{938C9428-FB56-4559-BC43-05C7CB01484B}"/>
              </a:ext>
            </a:extLst>
          </p:cNvPr>
          <p:cNvSpPr/>
          <p:nvPr/>
        </p:nvSpPr>
        <p:spPr bwMode="auto">
          <a:xfrm>
            <a:off x="9695506" y="2873355"/>
            <a:ext cx="1261881" cy="361950"/>
          </a:xfrm>
          <a:prstGeom prst="borderCallout2">
            <a:avLst>
              <a:gd name="adj1" fmla="val 15808"/>
              <a:gd name="adj2" fmla="val -747"/>
              <a:gd name="adj3" fmla="val 18750"/>
              <a:gd name="adj4" fmla="val -16667"/>
              <a:gd name="adj5" fmla="val -65132"/>
              <a:gd name="adj6" fmla="val -42942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采购物流</a:t>
            </a:r>
          </a:p>
        </p:txBody>
      </p:sp>
      <p:sp>
        <p:nvSpPr>
          <p:cNvPr id="596" name="标注: 弯曲线形 1113">
            <a:extLst>
              <a:ext uri="{FF2B5EF4-FFF2-40B4-BE49-F238E27FC236}">
                <a16:creationId xmlns:a16="http://schemas.microsoft.com/office/drawing/2014/main" xmlns="" id="{923C77B3-2CD2-4E65-9288-CA6FF76FE0D3}"/>
              </a:ext>
            </a:extLst>
          </p:cNvPr>
          <p:cNvSpPr/>
          <p:nvPr/>
        </p:nvSpPr>
        <p:spPr bwMode="auto">
          <a:xfrm>
            <a:off x="6097415" y="6082925"/>
            <a:ext cx="843466" cy="361950"/>
          </a:xfrm>
          <a:prstGeom prst="borderCallout2">
            <a:avLst>
              <a:gd name="adj1" fmla="val 15808"/>
              <a:gd name="adj2" fmla="val -747"/>
              <a:gd name="adj3" fmla="val 18750"/>
              <a:gd name="adj4" fmla="val -16667"/>
              <a:gd name="adj5" fmla="val -65132"/>
              <a:gd name="adj6" fmla="val -42942"/>
            </a:avLst>
          </a:prstGeom>
          <a:solidFill>
            <a:srgbClr val="B073F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WBS</a:t>
            </a:r>
            <a:endParaRPr lang="zh-CN" altLang="en-US" sz="1400" b="0" kern="0" dirty="0">
              <a:solidFill>
                <a:srgbClr val="FFFFFF"/>
              </a:solidFill>
              <a:latin typeface="Microsoft YaHei" charset="-122"/>
              <a:ea typeface="Microsoft YaHei" charset="-122"/>
            </a:endParaRPr>
          </a:p>
        </p:txBody>
      </p:sp>
      <p:sp>
        <p:nvSpPr>
          <p:cNvPr id="597" name="标注: 弯曲线形 1114">
            <a:extLst>
              <a:ext uri="{FF2B5EF4-FFF2-40B4-BE49-F238E27FC236}">
                <a16:creationId xmlns:a16="http://schemas.microsoft.com/office/drawing/2014/main" xmlns="" id="{A1248507-C274-4D12-85B6-207CA23EA664}"/>
              </a:ext>
            </a:extLst>
          </p:cNvPr>
          <p:cNvSpPr/>
          <p:nvPr/>
        </p:nvSpPr>
        <p:spPr bwMode="auto">
          <a:xfrm>
            <a:off x="4577445" y="4470694"/>
            <a:ext cx="843466" cy="361950"/>
          </a:xfrm>
          <a:prstGeom prst="borderCallout2">
            <a:avLst>
              <a:gd name="adj1" fmla="val 15808"/>
              <a:gd name="adj2" fmla="val -747"/>
              <a:gd name="adj3" fmla="val 18750"/>
              <a:gd name="adj4" fmla="val -16667"/>
              <a:gd name="adj5" fmla="val 96710"/>
              <a:gd name="adj6" fmla="val -54799"/>
            </a:avLst>
          </a:prstGeom>
          <a:solidFill>
            <a:srgbClr val="B073F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P</a:t>
            </a:r>
            <a:r>
              <a:rPr lang="en-US" altLang="zh-CN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BS</a:t>
            </a:r>
            <a:endParaRPr lang="zh-CN" altLang="en-US" sz="1400" b="0" kern="0" dirty="0">
              <a:solidFill>
                <a:srgbClr val="FFFFFF"/>
              </a:solidFill>
              <a:latin typeface="Microsoft YaHei" charset="-122"/>
              <a:ea typeface="Microsoft YaHei" charset="-122"/>
            </a:endParaRPr>
          </a:p>
        </p:txBody>
      </p:sp>
      <p:sp>
        <p:nvSpPr>
          <p:cNvPr id="598" name="标注: 弯曲线形 1115">
            <a:extLst>
              <a:ext uri="{FF2B5EF4-FFF2-40B4-BE49-F238E27FC236}">
                <a16:creationId xmlns:a16="http://schemas.microsoft.com/office/drawing/2014/main" xmlns="" id="{D743E61F-118B-4B29-A442-E5524FF7FAED}"/>
              </a:ext>
            </a:extLst>
          </p:cNvPr>
          <p:cNvSpPr/>
          <p:nvPr/>
        </p:nvSpPr>
        <p:spPr bwMode="auto">
          <a:xfrm>
            <a:off x="1960256" y="2225172"/>
            <a:ext cx="1261881" cy="361950"/>
          </a:xfrm>
          <a:prstGeom prst="borderCallout2">
            <a:avLst>
              <a:gd name="adj1" fmla="val 15808"/>
              <a:gd name="adj2" fmla="val -747"/>
              <a:gd name="adj3" fmla="val 18750"/>
              <a:gd name="adj4" fmla="val -16667"/>
              <a:gd name="adj5" fmla="val 75000"/>
              <a:gd name="adj6" fmla="val -65021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整车物流</a:t>
            </a:r>
            <a:endParaRPr lang="zh-CN" altLang="en-US" sz="1400" b="0" kern="0" dirty="0">
              <a:solidFill>
                <a:srgbClr val="FFFFFF"/>
              </a:solidFill>
              <a:latin typeface="Microsoft YaHei" charset="-122"/>
              <a:ea typeface="Microsoft YaHei" charset="-122"/>
            </a:endParaRPr>
          </a:p>
        </p:txBody>
      </p:sp>
      <p:sp>
        <p:nvSpPr>
          <p:cNvPr id="599" name="标注: 弯曲线形 1116">
            <a:extLst>
              <a:ext uri="{FF2B5EF4-FFF2-40B4-BE49-F238E27FC236}">
                <a16:creationId xmlns:a16="http://schemas.microsoft.com/office/drawing/2014/main" xmlns="" id="{C4271A69-E6AF-4932-A1FF-831DFAE86BB5}"/>
              </a:ext>
            </a:extLst>
          </p:cNvPr>
          <p:cNvSpPr/>
          <p:nvPr/>
        </p:nvSpPr>
        <p:spPr bwMode="auto">
          <a:xfrm>
            <a:off x="9703555" y="5534503"/>
            <a:ext cx="1261881" cy="361950"/>
          </a:xfrm>
          <a:prstGeom prst="borderCallout2">
            <a:avLst>
              <a:gd name="adj1" fmla="val -1955"/>
              <a:gd name="adj2" fmla="val 31522"/>
              <a:gd name="adj3" fmla="val -48356"/>
              <a:gd name="adj4" fmla="val 23527"/>
              <a:gd name="adj5" fmla="val -144079"/>
              <a:gd name="adj6" fmla="val -19165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厂内物流</a:t>
            </a:r>
          </a:p>
        </p:txBody>
      </p:sp>
      <p:sp>
        <p:nvSpPr>
          <p:cNvPr id="600" name="标注: 弯曲线形 1117">
            <a:extLst>
              <a:ext uri="{FF2B5EF4-FFF2-40B4-BE49-F238E27FC236}">
                <a16:creationId xmlns:a16="http://schemas.microsoft.com/office/drawing/2014/main" xmlns="" id="{3425CEE7-100A-41F4-A7DE-C7D1D37872C8}"/>
              </a:ext>
            </a:extLst>
          </p:cNvPr>
          <p:cNvSpPr/>
          <p:nvPr/>
        </p:nvSpPr>
        <p:spPr bwMode="auto">
          <a:xfrm>
            <a:off x="6897187" y="4349917"/>
            <a:ext cx="1261881" cy="361950"/>
          </a:xfrm>
          <a:prstGeom prst="borderCallout2">
            <a:avLst>
              <a:gd name="adj1" fmla="val -1955"/>
              <a:gd name="adj2" fmla="val 31522"/>
              <a:gd name="adj3" fmla="val -48356"/>
              <a:gd name="adj4" fmla="val 23527"/>
              <a:gd name="adj5" fmla="val -199342"/>
              <a:gd name="adj6" fmla="val -92760"/>
            </a:avLst>
          </a:prstGeom>
          <a:solidFill>
            <a:srgbClr val="3399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b="0" kern="0" dirty="0">
                <a:solidFill>
                  <a:srgbClr val="FFFFFF"/>
                </a:solidFill>
                <a:latin typeface="Microsoft YaHei" charset="-122"/>
                <a:ea typeface="Microsoft YaHei" charset="-122"/>
              </a:rPr>
              <a:t>物料配送</a:t>
            </a:r>
          </a:p>
        </p:txBody>
      </p:sp>
      <p:pic>
        <p:nvPicPr>
          <p:cNvPr id="601" name="图片 600">
            <a:extLst>
              <a:ext uri="{FF2B5EF4-FFF2-40B4-BE49-F238E27FC236}">
                <a16:creationId xmlns:a16="http://schemas.microsoft.com/office/drawing/2014/main" xmlns="" id="{3591DEE2-577D-4E66-992F-A7DABC4BC9F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346" y="3134167"/>
            <a:ext cx="556007" cy="560856"/>
          </a:xfrm>
          <a:prstGeom prst="rect">
            <a:avLst/>
          </a:prstGeom>
        </p:spPr>
      </p:pic>
      <p:sp>
        <p:nvSpPr>
          <p:cNvPr id="602" name="矩形 601">
            <a:extLst>
              <a:ext uri="{FF2B5EF4-FFF2-40B4-BE49-F238E27FC236}">
                <a16:creationId xmlns:a16="http://schemas.microsoft.com/office/drawing/2014/main" xmlns="" id="{72A8C251-EF46-46BF-ADAB-3D63D0B2C705}"/>
              </a:ext>
            </a:extLst>
          </p:cNvPr>
          <p:cNvSpPr/>
          <p:nvPr/>
        </p:nvSpPr>
        <p:spPr>
          <a:xfrm>
            <a:off x="7994191" y="497982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顺序计划</a:t>
            </a:r>
          </a:p>
        </p:txBody>
      </p:sp>
      <p:sp>
        <p:nvSpPr>
          <p:cNvPr id="603" name="矩形 602">
            <a:extLst>
              <a:ext uri="{FF2B5EF4-FFF2-40B4-BE49-F238E27FC236}">
                <a16:creationId xmlns:a16="http://schemas.microsoft.com/office/drawing/2014/main" xmlns="" id="{72A8C251-EF46-46BF-ADAB-3D63D0B2C705}"/>
              </a:ext>
            </a:extLst>
          </p:cNvPr>
          <p:cNvSpPr/>
          <p:nvPr/>
        </p:nvSpPr>
        <p:spPr>
          <a:xfrm>
            <a:off x="6222962" y="440723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顺序计划</a:t>
            </a:r>
          </a:p>
        </p:txBody>
      </p:sp>
      <p:sp>
        <p:nvSpPr>
          <p:cNvPr id="604" name="矩形 603">
            <a:extLst>
              <a:ext uri="{FF2B5EF4-FFF2-40B4-BE49-F238E27FC236}">
                <a16:creationId xmlns:a16="http://schemas.microsoft.com/office/drawing/2014/main" xmlns="" id="{72A8C251-EF46-46BF-ADAB-3D63D0B2C705}"/>
              </a:ext>
            </a:extLst>
          </p:cNvPr>
          <p:cNvSpPr/>
          <p:nvPr/>
        </p:nvSpPr>
        <p:spPr>
          <a:xfrm>
            <a:off x="3906489" y="510853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顺序计划</a:t>
            </a:r>
          </a:p>
        </p:txBody>
      </p:sp>
      <p:sp>
        <p:nvSpPr>
          <p:cNvPr id="605" name="矩形 604">
            <a:extLst>
              <a:ext uri="{FF2B5EF4-FFF2-40B4-BE49-F238E27FC236}">
                <a16:creationId xmlns:a16="http://schemas.microsoft.com/office/drawing/2014/main" xmlns="" id="{72A8C251-EF46-46BF-ADAB-3D63D0B2C705}"/>
              </a:ext>
            </a:extLst>
          </p:cNvPr>
          <p:cNvSpPr/>
          <p:nvPr/>
        </p:nvSpPr>
        <p:spPr>
          <a:xfrm>
            <a:off x="4691404" y="246288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顺序计划</a:t>
            </a:r>
          </a:p>
        </p:txBody>
      </p:sp>
    </p:spTree>
    <p:extLst>
      <p:ext uri="{BB962C8B-B14F-4D97-AF65-F5344CB8AC3E}">
        <p14:creationId xmlns:p14="http://schemas.microsoft.com/office/powerpoint/2010/main" val="1866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系统效益</a:t>
            </a:r>
            <a:endParaRPr lang="zh-CN" altLang="en-US" sz="2400" dirty="0"/>
          </a:p>
        </p:txBody>
      </p:sp>
      <p:grpSp>
        <p:nvGrpSpPr>
          <p:cNvPr id="196" name="组合 195"/>
          <p:cNvGrpSpPr/>
          <p:nvPr/>
        </p:nvGrpSpPr>
        <p:grpSpPr>
          <a:xfrm>
            <a:off x="7290810" y="2980454"/>
            <a:ext cx="1758950" cy="1199336"/>
            <a:chOff x="4692979" y="1214437"/>
            <a:chExt cx="1758950" cy="1199336"/>
          </a:xfrm>
        </p:grpSpPr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xmlns="" id="{28FC7AE7-6480-49C5-81A9-24E812877563}"/>
                </a:ext>
              </a:extLst>
            </p:cNvPr>
            <p:cNvSpPr/>
            <p:nvPr/>
          </p:nvSpPr>
          <p:spPr>
            <a:xfrm>
              <a:off x="4692979" y="2136774"/>
              <a:ext cx="1758950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产品交货期</a:t>
              </a:r>
            </a:p>
          </p:txBody>
        </p:sp>
        <p:sp>
          <p:nvSpPr>
            <p:cNvPr id="198" name="Shape 9">
              <a:extLst>
                <a:ext uri="{FF2B5EF4-FFF2-40B4-BE49-F238E27FC236}">
                  <a16:creationId xmlns:a16="http://schemas.microsoft.com/office/drawing/2014/main" xmlns="" id="{DBB05C10-9AF0-4253-91C9-3569AE0C2588}"/>
                </a:ext>
              </a:extLst>
            </p:cNvPr>
            <p:cNvSpPr/>
            <p:nvPr/>
          </p:nvSpPr>
          <p:spPr>
            <a:xfrm>
              <a:off x="4799341" y="2009774"/>
              <a:ext cx="274638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199" name="Shape 10">
              <a:extLst>
                <a:ext uri="{FF2B5EF4-FFF2-40B4-BE49-F238E27FC236}">
                  <a16:creationId xmlns:a16="http://schemas.microsoft.com/office/drawing/2014/main" xmlns="" id="{B2CBEBE7-E097-4FE0-BEC7-072FB4F13128}"/>
                </a:ext>
              </a:extLst>
            </p:cNvPr>
            <p:cNvSpPr/>
            <p:nvPr/>
          </p:nvSpPr>
          <p:spPr>
            <a:xfrm>
              <a:off x="4799341" y="2008187"/>
              <a:ext cx="274638" cy="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0" name="Shape 11">
              <a:extLst>
                <a:ext uri="{FF2B5EF4-FFF2-40B4-BE49-F238E27FC236}">
                  <a16:creationId xmlns:a16="http://schemas.microsoft.com/office/drawing/2014/main" xmlns="" id="{7D93FFD8-A102-4C3E-9502-18614F6FC047}"/>
                </a:ext>
              </a:extLst>
            </p:cNvPr>
            <p:cNvSpPr/>
            <p:nvPr/>
          </p:nvSpPr>
          <p:spPr>
            <a:xfrm>
              <a:off x="4799341" y="1406524"/>
              <a:ext cx="274638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1" name="Shape 12">
              <a:extLst>
                <a:ext uri="{FF2B5EF4-FFF2-40B4-BE49-F238E27FC236}">
                  <a16:creationId xmlns:a16="http://schemas.microsoft.com/office/drawing/2014/main" xmlns="" id="{56579CB4-0AF8-43BA-AFF4-CE8206A8BB24}"/>
                </a:ext>
              </a:extLst>
            </p:cNvPr>
            <p:cNvSpPr/>
            <p:nvPr/>
          </p:nvSpPr>
          <p:spPr>
            <a:xfrm>
              <a:off x="4800929" y="1320799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2" name="Shape 9">
              <a:extLst>
                <a:ext uri="{FF2B5EF4-FFF2-40B4-BE49-F238E27FC236}">
                  <a16:creationId xmlns:a16="http://schemas.microsoft.com/office/drawing/2014/main" xmlns="" id="{0AE98410-A26C-4D8E-BD43-5BF49B13E55C}"/>
                </a:ext>
              </a:extLst>
            </p:cNvPr>
            <p:cNvSpPr/>
            <p:nvPr/>
          </p:nvSpPr>
          <p:spPr>
            <a:xfrm>
              <a:off x="5296229" y="2003424"/>
              <a:ext cx="27622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3" name="Shape 10">
              <a:extLst>
                <a:ext uri="{FF2B5EF4-FFF2-40B4-BE49-F238E27FC236}">
                  <a16:creationId xmlns:a16="http://schemas.microsoft.com/office/drawing/2014/main" xmlns="" id="{23BD203E-6CC4-4CB3-B3C0-68BBAF59D7A2}"/>
                </a:ext>
              </a:extLst>
            </p:cNvPr>
            <p:cNvSpPr/>
            <p:nvPr/>
          </p:nvSpPr>
          <p:spPr>
            <a:xfrm>
              <a:off x="5296229" y="2001837"/>
              <a:ext cx="276225" cy="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4" name="Shape 11">
              <a:extLst>
                <a:ext uri="{FF2B5EF4-FFF2-40B4-BE49-F238E27FC236}">
                  <a16:creationId xmlns:a16="http://schemas.microsoft.com/office/drawing/2014/main" xmlns="" id="{9E8AB369-8068-4F0B-AB3B-80C39EA026F9}"/>
                </a:ext>
              </a:extLst>
            </p:cNvPr>
            <p:cNvSpPr/>
            <p:nvPr/>
          </p:nvSpPr>
          <p:spPr>
            <a:xfrm>
              <a:off x="5296229" y="1482724"/>
              <a:ext cx="276225" cy="54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5" name="Shape 12">
              <a:extLst>
                <a:ext uri="{FF2B5EF4-FFF2-40B4-BE49-F238E27FC236}">
                  <a16:creationId xmlns:a16="http://schemas.microsoft.com/office/drawing/2014/main" xmlns="" id="{584F1BB9-091A-4ABB-9FD1-0C6D8E54573E}"/>
                </a:ext>
              </a:extLst>
            </p:cNvPr>
            <p:cNvSpPr/>
            <p:nvPr/>
          </p:nvSpPr>
          <p:spPr>
            <a:xfrm>
              <a:off x="5291466" y="1401762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06" name="右箭头 3">
              <a:extLst>
                <a:ext uri="{FF2B5EF4-FFF2-40B4-BE49-F238E27FC236}">
                  <a16:creationId xmlns:a16="http://schemas.microsoft.com/office/drawing/2014/main" xmlns="" id="{C6D8618E-7485-464B-83C8-E8FA91F979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36670">
              <a:off x="5051754" y="1214437"/>
              <a:ext cx="360362" cy="160337"/>
            </a:xfrm>
            <a:prstGeom prst="rightArrow">
              <a:avLst>
                <a:gd name="adj1" fmla="val 50000"/>
                <a:gd name="adj2" fmla="val 4973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xmlns="" id="{05036451-F87E-4BB0-BB55-62428188781A}"/>
              </a:ext>
            </a:extLst>
          </p:cNvPr>
          <p:cNvCxnSpPr/>
          <p:nvPr/>
        </p:nvCxnSpPr>
        <p:spPr bwMode="auto">
          <a:xfrm flipV="1">
            <a:off x="2368980" y="2429165"/>
            <a:ext cx="684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grpSp>
        <p:nvGrpSpPr>
          <p:cNvPr id="211" name="组合 210"/>
          <p:cNvGrpSpPr/>
          <p:nvPr/>
        </p:nvGrpSpPr>
        <p:grpSpPr>
          <a:xfrm>
            <a:off x="2914286" y="2873862"/>
            <a:ext cx="2227263" cy="1289824"/>
            <a:chOff x="7096165" y="874712"/>
            <a:chExt cx="2227263" cy="1289824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xmlns="" id="{844D1357-599D-46AB-9E19-5C9F6B28A1B0}"/>
                </a:ext>
              </a:extLst>
            </p:cNvPr>
            <p:cNvSpPr/>
            <p:nvPr/>
          </p:nvSpPr>
          <p:spPr>
            <a:xfrm>
              <a:off x="7096165" y="1887537"/>
              <a:ext cx="222726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产品一次性合格率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3" name="Shape 9">
              <a:extLst>
                <a:ext uri="{FF2B5EF4-FFF2-40B4-BE49-F238E27FC236}">
                  <a16:creationId xmlns:a16="http://schemas.microsoft.com/office/drawing/2014/main" xmlns="" id="{FDD03C40-9E89-47D4-903A-63E42DB8A2AA}"/>
                </a:ext>
              </a:extLst>
            </p:cNvPr>
            <p:cNvSpPr/>
            <p:nvPr/>
          </p:nvSpPr>
          <p:spPr>
            <a:xfrm>
              <a:off x="7224753" y="1760537"/>
              <a:ext cx="27463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4" name="Shape 10">
              <a:extLst>
                <a:ext uri="{FF2B5EF4-FFF2-40B4-BE49-F238E27FC236}">
                  <a16:creationId xmlns:a16="http://schemas.microsoft.com/office/drawing/2014/main" xmlns="" id="{FC2EA522-7362-4947-B5D6-3B67DC7F0921}"/>
                </a:ext>
              </a:extLst>
            </p:cNvPr>
            <p:cNvSpPr/>
            <p:nvPr/>
          </p:nvSpPr>
          <p:spPr>
            <a:xfrm>
              <a:off x="7224753" y="1758950"/>
              <a:ext cx="274637" cy="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5" name="Shape 11">
              <a:extLst>
                <a:ext uri="{FF2B5EF4-FFF2-40B4-BE49-F238E27FC236}">
                  <a16:creationId xmlns:a16="http://schemas.microsoft.com/office/drawing/2014/main" xmlns="" id="{4028E1F8-C6B4-4117-8EE7-F7839CD4CC31}"/>
                </a:ext>
              </a:extLst>
            </p:cNvPr>
            <p:cNvSpPr/>
            <p:nvPr/>
          </p:nvSpPr>
          <p:spPr>
            <a:xfrm>
              <a:off x="7224753" y="1157287"/>
              <a:ext cx="274637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6" name="Shape 12">
              <a:extLst>
                <a:ext uri="{FF2B5EF4-FFF2-40B4-BE49-F238E27FC236}">
                  <a16:creationId xmlns:a16="http://schemas.microsoft.com/office/drawing/2014/main" xmlns="" id="{B63206E0-B793-408F-9323-87CE71492A93}"/>
                </a:ext>
              </a:extLst>
            </p:cNvPr>
            <p:cNvSpPr/>
            <p:nvPr/>
          </p:nvSpPr>
          <p:spPr>
            <a:xfrm>
              <a:off x="7226340" y="1071562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7" name="Shape 9">
              <a:extLst>
                <a:ext uri="{FF2B5EF4-FFF2-40B4-BE49-F238E27FC236}">
                  <a16:creationId xmlns:a16="http://schemas.microsoft.com/office/drawing/2014/main" xmlns="" id="{A78B616D-6554-4A39-A2FF-73938D32A0B1}"/>
                </a:ext>
              </a:extLst>
            </p:cNvPr>
            <p:cNvSpPr/>
            <p:nvPr/>
          </p:nvSpPr>
          <p:spPr>
            <a:xfrm>
              <a:off x="7721640" y="1754187"/>
              <a:ext cx="27622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8" name="Shape 10">
              <a:extLst>
                <a:ext uri="{FF2B5EF4-FFF2-40B4-BE49-F238E27FC236}">
                  <a16:creationId xmlns:a16="http://schemas.microsoft.com/office/drawing/2014/main" xmlns="" id="{CA078D14-1EA0-4D07-8653-29A9747026FB}"/>
                </a:ext>
              </a:extLst>
            </p:cNvPr>
            <p:cNvSpPr/>
            <p:nvPr/>
          </p:nvSpPr>
          <p:spPr>
            <a:xfrm>
              <a:off x="7721640" y="1752600"/>
              <a:ext cx="276225" cy="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19" name="Shape 11">
              <a:extLst>
                <a:ext uri="{FF2B5EF4-FFF2-40B4-BE49-F238E27FC236}">
                  <a16:creationId xmlns:a16="http://schemas.microsoft.com/office/drawing/2014/main" xmlns="" id="{B9516F96-A3B0-46C5-A862-64B6CA4586E0}"/>
                </a:ext>
              </a:extLst>
            </p:cNvPr>
            <p:cNvSpPr/>
            <p:nvPr/>
          </p:nvSpPr>
          <p:spPr>
            <a:xfrm>
              <a:off x="7721640" y="957262"/>
              <a:ext cx="276225" cy="80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0" name="Shape 12">
              <a:extLst>
                <a:ext uri="{FF2B5EF4-FFF2-40B4-BE49-F238E27FC236}">
                  <a16:creationId xmlns:a16="http://schemas.microsoft.com/office/drawing/2014/main" xmlns="" id="{6AEB34D5-C84F-471E-BD37-5816DCBA05F8}"/>
                </a:ext>
              </a:extLst>
            </p:cNvPr>
            <p:cNvSpPr/>
            <p:nvPr/>
          </p:nvSpPr>
          <p:spPr>
            <a:xfrm>
              <a:off x="7724815" y="887412"/>
              <a:ext cx="274638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1" name="右箭头 3">
              <a:extLst>
                <a:ext uri="{FF2B5EF4-FFF2-40B4-BE49-F238E27FC236}">
                  <a16:creationId xmlns:a16="http://schemas.microsoft.com/office/drawing/2014/main" xmlns="" id="{F0858B56-108C-4782-A2AC-C86CB93688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92318">
              <a:off x="7377153" y="874712"/>
              <a:ext cx="360362" cy="158750"/>
            </a:xfrm>
            <a:prstGeom prst="rightArrow">
              <a:avLst>
                <a:gd name="adj1" fmla="val 50000"/>
                <a:gd name="adj2" fmla="val 50234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5068869" y="3116644"/>
            <a:ext cx="1963737" cy="1065986"/>
            <a:chOff x="2547938" y="3116263"/>
            <a:chExt cx="1963737" cy="1065986"/>
          </a:xfrm>
        </p:grpSpPr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xmlns="" id="{5013707F-80BC-4E5A-880C-9C85DAC27731}"/>
                </a:ext>
              </a:extLst>
            </p:cNvPr>
            <p:cNvSpPr/>
            <p:nvPr/>
          </p:nvSpPr>
          <p:spPr>
            <a:xfrm>
              <a:off x="2547938" y="3905250"/>
              <a:ext cx="1963737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单位产品缺陷数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" name="Shape 9">
              <a:extLst>
                <a:ext uri="{FF2B5EF4-FFF2-40B4-BE49-F238E27FC236}">
                  <a16:creationId xmlns:a16="http://schemas.microsoft.com/office/drawing/2014/main" xmlns="" id="{E3648013-A361-4D88-8790-E69993A73E20}"/>
                </a:ext>
              </a:extLst>
            </p:cNvPr>
            <p:cNvSpPr/>
            <p:nvPr/>
          </p:nvSpPr>
          <p:spPr>
            <a:xfrm>
              <a:off x="2690813" y="3776663"/>
              <a:ext cx="277812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6" name="Shape 10">
              <a:extLst>
                <a:ext uri="{FF2B5EF4-FFF2-40B4-BE49-F238E27FC236}">
                  <a16:creationId xmlns:a16="http://schemas.microsoft.com/office/drawing/2014/main" xmlns="" id="{8C27F970-9F88-407C-A207-C60BEBECE918}"/>
                </a:ext>
              </a:extLst>
            </p:cNvPr>
            <p:cNvSpPr/>
            <p:nvPr/>
          </p:nvSpPr>
          <p:spPr>
            <a:xfrm>
              <a:off x="2690813" y="3775075"/>
              <a:ext cx="277812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7" name="Shape 11">
              <a:extLst>
                <a:ext uri="{FF2B5EF4-FFF2-40B4-BE49-F238E27FC236}">
                  <a16:creationId xmlns:a16="http://schemas.microsoft.com/office/drawing/2014/main" xmlns="" id="{B0D5FE80-5FF7-458B-8098-200DCFDC6EE3}"/>
                </a:ext>
              </a:extLst>
            </p:cNvPr>
            <p:cNvSpPr/>
            <p:nvPr/>
          </p:nvSpPr>
          <p:spPr>
            <a:xfrm>
              <a:off x="2690813" y="3165475"/>
              <a:ext cx="277812" cy="6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3CBEB4">
                    <a:lumMod val="75000"/>
                  </a:srgbClr>
                </a:gs>
                <a:gs pos="77000">
                  <a:srgbClr val="3CBEB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8" name="Shape 12">
              <a:extLst>
                <a:ext uri="{FF2B5EF4-FFF2-40B4-BE49-F238E27FC236}">
                  <a16:creationId xmlns:a16="http://schemas.microsoft.com/office/drawing/2014/main" xmlns="" id="{466DBEC8-556B-429F-A453-61B1CA445FE6}"/>
                </a:ext>
              </a:extLst>
            </p:cNvPr>
            <p:cNvSpPr/>
            <p:nvPr/>
          </p:nvSpPr>
          <p:spPr>
            <a:xfrm>
              <a:off x="2690813" y="3116263"/>
              <a:ext cx="277812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3CBE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29" name="Shape 9">
              <a:extLst>
                <a:ext uri="{FF2B5EF4-FFF2-40B4-BE49-F238E27FC236}">
                  <a16:creationId xmlns:a16="http://schemas.microsoft.com/office/drawing/2014/main" xmlns="" id="{B4454782-E789-4A24-BB04-3196F6B41B87}"/>
                </a:ext>
              </a:extLst>
            </p:cNvPr>
            <p:cNvSpPr/>
            <p:nvPr/>
          </p:nvSpPr>
          <p:spPr>
            <a:xfrm>
              <a:off x="3206750" y="3789363"/>
              <a:ext cx="276225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0" name="Shape 10">
              <a:extLst>
                <a:ext uri="{FF2B5EF4-FFF2-40B4-BE49-F238E27FC236}">
                  <a16:creationId xmlns:a16="http://schemas.microsoft.com/office/drawing/2014/main" xmlns="" id="{3E9B5AF7-6F98-46C8-88BB-62781547F1FD}"/>
                </a:ext>
              </a:extLst>
            </p:cNvPr>
            <p:cNvSpPr/>
            <p:nvPr/>
          </p:nvSpPr>
          <p:spPr>
            <a:xfrm>
              <a:off x="3206750" y="3787775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1" name="Shape 11">
              <a:extLst>
                <a:ext uri="{FF2B5EF4-FFF2-40B4-BE49-F238E27FC236}">
                  <a16:creationId xmlns:a16="http://schemas.microsoft.com/office/drawing/2014/main" xmlns="" id="{3C548F40-BC5A-4240-8D20-99B1594FBB0E}"/>
                </a:ext>
              </a:extLst>
            </p:cNvPr>
            <p:cNvSpPr>
              <a:spLocks/>
            </p:cNvSpPr>
            <p:nvPr/>
          </p:nvSpPr>
          <p:spPr>
            <a:xfrm>
              <a:off x="3206750" y="3375025"/>
              <a:ext cx="276225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3CBEB4">
                    <a:lumMod val="75000"/>
                  </a:srgbClr>
                </a:gs>
                <a:gs pos="77000">
                  <a:srgbClr val="3CBEB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2" name="Shape 12">
              <a:extLst>
                <a:ext uri="{FF2B5EF4-FFF2-40B4-BE49-F238E27FC236}">
                  <a16:creationId xmlns:a16="http://schemas.microsoft.com/office/drawing/2014/main" xmlns="" id="{BACFEAD2-8105-43AB-A273-98B59509367A}"/>
                </a:ext>
              </a:extLst>
            </p:cNvPr>
            <p:cNvSpPr/>
            <p:nvPr/>
          </p:nvSpPr>
          <p:spPr>
            <a:xfrm>
              <a:off x="3206750" y="3348038"/>
              <a:ext cx="276225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3CBE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3" name="右箭头 116">
              <a:extLst>
                <a:ext uri="{FF2B5EF4-FFF2-40B4-BE49-F238E27FC236}">
                  <a16:creationId xmlns:a16="http://schemas.microsoft.com/office/drawing/2014/main" xmlns="" id="{42A9A5EE-1F2F-4A93-B1AA-27254358A1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415">
              <a:off x="2968625" y="3149600"/>
              <a:ext cx="360363" cy="160338"/>
            </a:xfrm>
            <a:prstGeom prst="rightArrow">
              <a:avLst>
                <a:gd name="adj1" fmla="val 50000"/>
                <a:gd name="adj2" fmla="val 4973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284965" y="5022275"/>
            <a:ext cx="1885950" cy="1088212"/>
            <a:chOff x="4119563" y="3095625"/>
            <a:chExt cx="1885950" cy="1088212"/>
          </a:xfrm>
        </p:grpSpPr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xmlns="" id="{3E76114C-36AD-4947-883A-43E4CF415159}"/>
                </a:ext>
              </a:extLst>
            </p:cNvPr>
            <p:cNvSpPr/>
            <p:nvPr/>
          </p:nvSpPr>
          <p:spPr>
            <a:xfrm>
              <a:off x="4119563" y="3906838"/>
              <a:ext cx="1885950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物料周转天数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7" name="Shape 9">
              <a:extLst>
                <a:ext uri="{FF2B5EF4-FFF2-40B4-BE49-F238E27FC236}">
                  <a16:creationId xmlns:a16="http://schemas.microsoft.com/office/drawing/2014/main" xmlns="" id="{9DA77296-746C-4077-BB86-E7F574F56C36}"/>
                </a:ext>
              </a:extLst>
            </p:cNvPr>
            <p:cNvSpPr/>
            <p:nvPr/>
          </p:nvSpPr>
          <p:spPr>
            <a:xfrm>
              <a:off x="4237038" y="3776663"/>
              <a:ext cx="277812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8" name="Shape 10">
              <a:extLst>
                <a:ext uri="{FF2B5EF4-FFF2-40B4-BE49-F238E27FC236}">
                  <a16:creationId xmlns:a16="http://schemas.microsoft.com/office/drawing/2014/main" xmlns="" id="{AABB5C46-F52C-43B6-85E2-D3ECE1DBF6B7}"/>
                </a:ext>
              </a:extLst>
            </p:cNvPr>
            <p:cNvSpPr/>
            <p:nvPr/>
          </p:nvSpPr>
          <p:spPr>
            <a:xfrm>
              <a:off x="4237038" y="3775075"/>
              <a:ext cx="277812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39" name="Shape 11">
              <a:extLst>
                <a:ext uri="{FF2B5EF4-FFF2-40B4-BE49-F238E27FC236}">
                  <a16:creationId xmlns:a16="http://schemas.microsoft.com/office/drawing/2014/main" xmlns="" id="{CE33C4F4-E50B-44BC-8235-CED9EBA33128}"/>
                </a:ext>
              </a:extLst>
            </p:cNvPr>
            <p:cNvSpPr/>
            <p:nvPr/>
          </p:nvSpPr>
          <p:spPr>
            <a:xfrm>
              <a:off x="4237038" y="3171825"/>
              <a:ext cx="277812" cy="6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96C83C">
                    <a:lumMod val="75000"/>
                  </a:srgbClr>
                </a:gs>
                <a:gs pos="77000">
                  <a:srgbClr val="96C83C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0" name="Shape 12">
              <a:extLst>
                <a:ext uri="{FF2B5EF4-FFF2-40B4-BE49-F238E27FC236}">
                  <a16:creationId xmlns:a16="http://schemas.microsoft.com/office/drawing/2014/main" xmlns="" id="{01E07864-1E90-41A9-BC67-09AA5B39A650}"/>
                </a:ext>
              </a:extLst>
            </p:cNvPr>
            <p:cNvSpPr/>
            <p:nvPr/>
          </p:nvSpPr>
          <p:spPr>
            <a:xfrm>
              <a:off x="4237038" y="3095625"/>
              <a:ext cx="277812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6C83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1" name="Shape 9">
              <a:extLst>
                <a:ext uri="{FF2B5EF4-FFF2-40B4-BE49-F238E27FC236}">
                  <a16:creationId xmlns:a16="http://schemas.microsoft.com/office/drawing/2014/main" xmlns="" id="{DA8BF968-C15D-4CC1-B086-A3DA7F9ED4AB}"/>
                </a:ext>
              </a:extLst>
            </p:cNvPr>
            <p:cNvSpPr/>
            <p:nvPr/>
          </p:nvSpPr>
          <p:spPr>
            <a:xfrm>
              <a:off x="4764088" y="3776663"/>
              <a:ext cx="276225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2" name="Shape 10">
              <a:extLst>
                <a:ext uri="{FF2B5EF4-FFF2-40B4-BE49-F238E27FC236}">
                  <a16:creationId xmlns:a16="http://schemas.microsoft.com/office/drawing/2014/main" xmlns="" id="{A45C9780-BE5F-4ADD-A6B0-AF965E27BCD9}"/>
                </a:ext>
              </a:extLst>
            </p:cNvPr>
            <p:cNvSpPr/>
            <p:nvPr/>
          </p:nvSpPr>
          <p:spPr>
            <a:xfrm>
              <a:off x="4764088" y="3775075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3" name="Shape 11">
              <a:extLst>
                <a:ext uri="{FF2B5EF4-FFF2-40B4-BE49-F238E27FC236}">
                  <a16:creationId xmlns:a16="http://schemas.microsoft.com/office/drawing/2014/main" xmlns="" id="{8BE97F83-FBEA-4DFB-B99A-24A49CACF112}"/>
                </a:ext>
              </a:extLst>
            </p:cNvPr>
            <p:cNvSpPr/>
            <p:nvPr/>
          </p:nvSpPr>
          <p:spPr>
            <a:xfrm>
              <a:off x="4764088" y="3360738"/>
              <a:ext cx="276225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96C83C">
                    <a:lumMod val="75000"/>
                  </a:srgbClr>
                </a:gs>
                <a:gs pos="77000">
                  <a:srgbClr val="96C83C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4" name="Shape 12">
              <a:extLst>
                <a:ext uri="{FF2B5EF4-FFF2-40B4-BE49-F238E27FC236}">
                  <a16:creationId xmlns:a16="http://schemas.microsoft.com/office/drawing/2014/main" xmlns="" id="{9EE85EE1-72CE-4222-BE23-C2C30256F7F7}"/>
                </a:ext>
              </a:extLst>
            </p:cNvPr>
            <p:cNvSpPr/>
            <p:nvPr/>
          </p:nvSpPr>
          <p:spPr>
            <a:xfrm>
              <a:off x="4764088" y="3302000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6C83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45" name="右箭头 138">
              <a:extLst>
                <a:ext uri="{FF2B5EF4-FFF2-40B4-BE49-F238E27FC236}">
                  <a16:creationId xmlns:a16="http://schemas.microsoft.com/office/drawing/2014/main" xmlns="" id="{93284A6E-FC20-4168-90B8-F0B52B2B68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4529">
              <a:off x="4522788" y="3095625"/>
              <a:ext cx="360362" cy="158750"/>
            </a:xfrm>
            <a:prstGeom prst="rightArrow">
              <a:avLst>
                <a:gd name="adj1" fmla="val 50000"/>
                <a:gd name="adj2" fmla="val 50234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22491" y="1239354"/>
            <a:ext cx="1617235" cy="1189811"/>
            <a:chOff x="2895444" y="1224973"/>
            <a:chExt cx="1617235" cy="1189811"/>
          </a:xfrm>
        </p:grpSpPr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xmlns="" id="{A7B80981-8C14-4E1F-BE1F-23EB872844AB}"/>
                </a:ext>
              </a:extLst>
            </p:cNvPr>
            <p:cNvSpPr/>
            <p:nvPr/>
          </p:nvSpPr>
          <p:spPr>
            <a:xfrm>
              <a:off x="2934704" y="2137785"/>
              <a:ext cx="1577975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停工待料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9" name="Shape 9">
              <a:extLst>
                <a:ext uri="{FF2B5EF4-FFF2-40B4-BE49-F238E27FC236}">
                  <a16:creationId xmlns:a16="http://schemas.microsoft.com/office/drawing/2014/main" xmlns="" id="{18419900-9CAA-48C4-A44F-B891518B0A0C}"/>
                </a:ext>
              </a:extLst>
            </p:cNvPr>
            <p:cNvSpPr/>
            <p:nvPr/>
          </p:nvSpPr>
          <p:spPr>
            <a:xfrm>
              <a:off x="2895444" y="1983798"/>
              <a:ext cx="276225" cy="9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0" name="Shape 10">
              <a:extLst>
                <a:ext uri="{FF2B5EF4-FFF2-40B4-BE49-F238E27FC236}">
                  <a16:creationId xmlns:a16="http://schemas.microsoft.com/office/drawing/2014/main" xmlns="" id="{7F7CE5E5-A1C5-4DCB-AF73-E4176B27CC92}"/>
                </a:ext>
              </a:extLst>
            </p:cNvPr>
            <p:cNvSpPr/>
            <p:nvPr/>
          </p:nvSpPr>
          <p:spPr>
            <a:xfrm>
              <a:off x="2895444" y="1982210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1" name="Shape 11">
              <a:extLst>
                <a:ext uri="{FF2B5EF4-FFF2-40B4-BE49-F238E27FC236}">
                  <a16:creationId xmlns:a16="http://schemas.microsoft.com/office/drawing/2014/main" xmlns="" id="{EF35243B-B7BB-4CB6-8F00-7AB92CE95E65}"/>
                </a:ext>
              </a:extLst>
            </p:cNvPr>
            <p:cNvSpPr/>
            <p:nvPr/>
          </p:nvSpPr>
          <p:spPr>
            <a:xfrm>
              <a:off x="2895444" y="1377373"/>
              <a:ext cx="276225" cy="61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A4655">
                    <a:lumMod val="75000"/>
                  </a:srgbClr>
                </a:gs>
                <a:gs pos="77000">
                  <a:srgbClr val="FA465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2" name="Shape 12">
              <a:extLst>
                <a:ext uri="{FF2B5EF4-FFF2-40B4-BE49-F238E27FC236}">
                  <a16:creationId xmlns:a16="http://schemas.microsoft.com/office/drawing/2014/main" xmlns="" id="{DC974913-AB51-4250-A36C-3ED2EA51535B}"/>
                </a:ext>
              </a:extLst>
            </p:cNvPr>
            <p:cNvSpPr/>
            <p:nvPr/>
          </p:nvSpPr>
          <p:spPr>
            <a:xfrm>
              <a:off x="2895444" y="1310698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A465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3" name="Shape 9">
              <a:extLst>
                <a:ext uri="{FF2B5EF4-FFF2-40B4-BE49-F238E27FC236}">
                  <a16:creationId xmlns:a16="http://schemas.microsoft.com/office/drawing/2014/main" xmlns="" id="{AF2AEFF4-9EEF-4106-8060-AF2FEEAD70EA}"/>
                </a:ext>
              </a:extLst>
            </p:cNvPr>
            <p:cNvSpPr/>
            <p:nvPr/>
          </p:nvSpPr>
          <p:spPr>
            <a:xfrm>
              <a:off x="3476469" y="1991735"/>
              <a:ext cx="276225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4" name="Shape 10">
              <a:extLst>
                <a:ext uri="{FF2B5EF4-FFF2-40B4-BE49-F238E27FC236}">
                  <a16:creationId xmlns:a16="http://schemas.microsoft.com/office/drawing/2014/main" xmlns="" id="{B2705CAD-5511-4A03-8840-F8BCEC55F824}"/>
                </a:ext>
              </a:extLst>
            </p:cNvPr>
            <p:cNvSpPr/>
            <p:nvPr/>
          </p:nvSpPr>
          <p:spPr>
            <a:xfrm>
              <a:off x="3476469" y="1990148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5" name="Shape 11">
              <a:extLst>
                <a:ext uri="{FF2B5EF4-FFF2-40B4-BE49-F238E27FC236}">
                  <a16:creationId xmlns:a16="http://schemas.microsoft.com/office/drawing/2014/main" xmlns="" id="{1751E56E-9195-44D5-84DA-55E3A884426A}"/>
                </a:ext>
              </a:extLst>
            </p:cNvPr>
            <p:cNvSpPr/>
            <p:nvPr/>
          </p:nvSpPr>
          <p:spPr>
            <a:xfrm>
              <a:off x="3476469" y="1450398"/>
              <a:ext cx="276225" cy="55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A4655">
                    <a:lumMod val="75000"/>
                  </a:srgbClr>
                </a:gs>
                <a:gs pos="77000">
                  <a:srgbClr val="FA465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6" name="Shape 12">
              <a:extLst>
                <a:ext uri="{FF2B5EF4-FFF2-40B4-BE49-F238E27FC236}">
                  <a16:creationId xmlns:a16="http://schemas.microsoft.com/office/drawing/2014/main" xmlns="" id="{76EA7456-319A-457B-B07D-16C594DFCB43}"/>
                </a:ext>
              </a:extLst>
            </p:cNvPr>
            <p:cNvSpPr/>
            <p:nvPr/>
          </p:nvSpPr>
          <p:spPr>
            <a:xfrm>
              <a:off x="3476469" y="1385310"/>
              <a:ext cx="276225" cy="9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A465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57" name="右箭头 182">
              <a:extLst>
                <a:ext uri="{FF2B5EF4-FFF2-40B4-BE49-F238E27FC236}">
                  <a16:creationId xmlns:a16="http://schemas.microsoft.com/office/drawing/2014/main" xmlns="" id="{6EC1EFA6-D15E-47E4-AB3F-2E1758A440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36670">
              <a:off x="3170081" y="1224973"/>
              <a:ext cx="360363" cy="160337"/>
            </a:xfrm>
            <a:prstGeom prst="rightArrow">
              <a:avLst>
                <a:gd name="adj1" fmla="val 50000"/>
                <a:gd name="adj2" fmla="val 4973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3093436" y="1244313"/>
            <a:ext cx="2000978" cy="1196161"/>
            <a:chOff x="1045131" y="1202748"/>
            <a:chExt cx="2000978" cy="1196161"/>
          </a:xfrm>
        </p:grpSpPr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xmlns="" id="{7599F5EC-950D-439E-A85A-4616B57295F7}"/>
                </a:ext>
              </a:extLst>
            </p:cNvPr>
            <p:cNvSpPr/>
            <p:nvPr/>
          </p:nvSpPr>
          <p:spPr>
            <a:xfrm>
              <a:off x="1082371" y="2121910"/>
              <a:ext cx="1963738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生产效率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3" name="Shape 9">
              <a:extLst>
                <a:ext uri="{FF2B5EF4-FFF2-40B4-BE49-F238E27FC236}">
                  <a16:creationId xmlns:a16="http://schemas.microsoft.com/office/drawing/2014/main" xmlns="" id="{8FA79A41-AD90-4A5E-8E57-B3C35E59781C}"/>
                </a:ext>
              </a:extLst>
            </p:cNvPr>
            <p:cNvSpPr/>
            <p:nvPr/>
          </p:nvSpPr>
          <p:spPr>
            <a:xfrm>
              <a:off x="1045131" y="1991735"/>
              <a:ext cx="277813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4" name="Shape 10">
              <a:extLst>
                <a:ext uri="{FF2B5EF4-FFF2-40B4-BE49-F238E27FC236}">
                  <a16:creationId xmlns:a16="http://schemas.microsoft.com/office/drawing/2014/main" xmlns="" id="{F35C3159-749D-4243-8DCD-7D36ABE6323A}"/>
                </a:ext>
              </a:extLst>
            </p:cNvPr>
            <p:cNvSpPr/>
            <p:nvPr/>
          </p:nvSpPr>
          <p:spPr>
            <a:xfrm>
              <a:off x="1045131" y="1990148"/>
              <a:ext cx="277813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5" name="Shape 11">
              <a:extLst>
                <a:ext uri="{FF2B5EF4-FFF2-40B4-BE49-F238E27FC236}">
                  <a16:creationId xmlns:a16="http://schemas.microsoft.com/office/drawing/2014/main" xmlns="" id="{ED6EF99C-E156-4718-A974-9CABF89F1FAC}"/>
                </a:ext>
              </a:extLst>
            </p:cNvPr>
            <p:cNvSpPr/>
            <p:nvPr/>
          </p:nvSpPr>
          <p:spPr>
            <a:xfrm>
              <a:off x="1045131" y="1388485"/>
              <a:ext cx="277813" cy="6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3CBEB4">
                    <a:lumMod val="75000"/>
                  </a:srgbClr>
                </a:gs>
                <a:gs pos="77000">
                  <a:srgbClr val="3CBEB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6" name="Shape 12">
              <a:extLst>
                <a:ext uri="{FF2B5EF4-FFF2-40B4-BE49-F238E27FC236}">
                  <a16:creationId xmlns:a16="http://schemas.microsoft.com/office/drawing/2014/main" xmlns="" id="{CDF18E70-53ED-4987-A26D-A947227CE3FD}"/>
                </a:ext>
              </a:extLst>
            </p:cNvPr>
            <p:cNvSpPr/>
            <p:nvPr/>
          </p:nvSpPr>
          <p:spPr>
            <a:xfrm>
              <a:off x="1045131" y="1339273"/>
              <a:ext cx="277813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3CBE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7" name="Shape 9">
              <a:extLst>
                <a:ext uri="{FF2B5EF4-FFF2-40B4-BE49-F238E27FC236}">
                  <a16:creationId xmlns:a16="http://schemas.microsoft.com/office/drawing/2014/main" xmlns="" id="{51439B82-96AA-479A-A62D-07C86FDED76B}"/>
                </a:ext>
              </a:extLst>
            </p:cNvPr>
            <p:cNvSpPr/>
            <p:nvPr/>
          </p:nvSpPr>
          <p:spPr>
            <a:xfrm>
              <a:off x="1561069" y="2004435"/>
              <a:ext cx="276225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8" name="Shape 10">
              <a:extLst>
                <a:ext uri="{FF2B5EF4-FFF2-40B4-BE49-F238E27FC236}">
                  <a16:creationId xmlns:a16="http://schemas.microsoft.com/office/drawing/2014/main" xmlns="" id="{5B6DC052-0F84-4F61-82AA-BF14BB626062}"/>
                </a:ext>
              </a:extLst>
            </p:cNvPr>
            <p:cNvSpPr/>
            <p:nvPr/>
          </p:nvSpPr>
          <p:spPr>
            <a:xfrm>
              <a:off x="1561069" y="2002848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69" name="Shape 11">
              <a:extLst>
                <a:ext uri="{FF2B5EF4-FFF2-40B4-BE49-F238E27FC236}">
                  <a16:creationId xmlns:a16="http://schemas.microsoft.com/office/drawing/2014/main" xmlns="" id="{29F274DE-889B-4240-AFF3-AB80D05A9E7C}"/>
                </a:ext>
              </a:extLst>
            </p:cNvPr>
            <p:cNvSpPr>
              <a:spLocks/>
            </p:cNvSpPr>
            <p:nvPr/>
          </p:nvSpPr>
          <p:spPr>
            <a:xfrm>
              <a:off x="1561069" y="1337685"/>
              <a:ext cx="276225" cy="68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3CBEB4">
                    <a:lumMod val="75000"/>
                  </a:srgbClr>
                </a:gs>
                <a:gs pos="77000">
                  <a:srgbClr val="3CBEB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70" name="Shape 12">
              <a:extLst>
                <a:ext uri="{FF2B5EF4-FFF2-40B4-BE49-F238E27FC236}">
                  <a16:creationId xmlns:a16="http://schemas.microsoft.com/office/drawing/2014/main" xmlns="" id="{F5C7DF84-2168-4466-9E32-B591C573D2E5}"/>
                </a:ext>
              </a:extLst>
            </p:cNvPr>
            <p:cNvSpPr/>
            <p:nvPr/>
          </p:nvSpPr>
          <p:spPr>
            <a:xfrm>
              <a:off x="1561069" y="1297998"/>
              <a:ext cx="276225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3CBE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71" name="右箭头 86">
              <a:extLst>
                <a:ext uri="{FF2B5EF4-FFF2-40B4-BE49-F238E27FC236}">
                  <a16:creationId xmlns:a16="http://schemas.microsoft.com/office/drawing/2014/main" xmlns="" id="{7DDB1F18-DBB3-40EC-97B6-4891CF670D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3245">
              <a:off x="1202294" y="1202748"/>
              <a:ext cx="360362" cy="158750"/>
            </a:xfrm>
            <a:prstGeom prst="rightArrow">
              <a:avLst>
                <a:gd name="adj1" fmla="val 50000"/>
                <a:gd name="adj2" fmla="val 50234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cxnSp>
        <p:nvCxnSpPr>
          <p:cNvPr id="273" name="直接连接符 272">
            <a:extLst>
              <a:ext uri="{FF2B5EF4-FFF2-40B4-BE49-F238E27FC236}">
                <a16:creationId xmlns:a16="http://schemas.microsoft.com/office/drawing/2014/main" xmlns="" id="{AC4FC6BF-38DD-477C-AA3B-13D34A799108}"/>
              </a:ext>
            </a:extLst>
          </p:cNvPr>
          <p:cNvCxnSpPr/>
          <p:nvPr/>
        </p:nvCxnSpPr>
        <p:spPr bwMode="auto">
          <a:xfrm flipV="1">
            <a:off x="2368980" y="4210340"/>
            <a:ext cx="684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grpSp>
        <p:nvGrpSpPr>
          <p:cNvPr id="276" name="组合 275"/>
          <p:cNvGrpSpPr/>
          <p:nvPr/>
        </p:nvGrpSpPr>
        <p:grpSpPr>
          <a:xfrm>
            <a:off x="2899205" y="4812868"/>
            <a:ext cx="2228850" cy="1289824"/>
            <a:chOff x="850900" y="4799013"/>
            <a:chExt cx="2228850" cy="1289824"/>
          </a:xfrm>
        </p:grpSpPr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xmlns="" id="{D6460F09-CF76-4D4B-92AA-32D04A14273C}"/>
                </a:ext>
              </a:extLst>
            </p:cNvPr>
            <p:cNvSpPr/>
            <p:nvPr/>
          </p:nvSpPr>
          <p:spPr>
            <a:xfrm>
              <a:off x="850900" y="5811838"/>
              <a:ext cx="2228850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线边</a:t>
              </a:r>
              <a:r>
                <a:rPr lang="zh-CN" altLang="en-US" sz="1200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库存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准确率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8" name="Shape 9">
              <a:extLst>
                <a:ext uri="{FF2B5EF4-FFF2-40B4-BE49-F238E27FC236}">
                  <a16:creationId xmlns:a16="http://schemas.microsoft.com/office/drawing/2014/main" xmlns="" id="{0E121EE5-085A-41E9-9F23-11578E9B1640}"/>
                </a:ext>
              </a:extLst>
            </p:cNvPr>
            <p:cNvSpPr/>
            <p:nvPr/>
          </p:nvSpPr>
          <p:spPr>
            <a:xfrm>
              <a:off x="979488" y="5684838"/>
              <a:ext cx="27463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79" name="Shape 10">
              <a:extLst>
                <a:ext uri="{FF2B5EF4-FFF2-40B4-BE49-F238E27FC236}">
                  <a16:creationId xmlns:a16="http://schemas.microsoft.com/office/drawing/2014/main" xmlns="" id="{476A7F7D-6BBB-434A-84DF-A00D6C3B2A04}"/>
                </a:ext>
              </a:extLst>
            </p:cNvPr>
            <p:cNvSpPr/>
            <p:nvPr/>
          </p:nvSpPr>
          <p:spPr>
            <a:xfrm>
              <a:off x="979488" y="5683250"/>
              <a:ext cx="274637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0" name="Shape 11">
              <a:extLst>
                <a:ext uri="{FF2B5EF4-FFF2-40B4-BE49-F238E27FC236}">
                  <a16:creationId xmlns:a16="http://schemas.microsoft.com/office/drawing/2014/main" xmlns="" id="{3AE12106-8604-4FF5-9A57-7A30E2AEDD98}"/>
                </a:ext>
              </a:extLst>
            </p:cNvPr>
            <p:cNvSpPr/>
            <p:nvPr/>
          </p:nvSpPr>
          <p:spPr>
            <a:xfrm>
              <a:off x="979488" y="5081588"/>
              <a:ext cx="274637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1" name="Shape 12">
              <a:extLst>
                <a:ext uri="{FF2B5EF4-FFF2-40B4-BE49-F238E27FC236}">
                  <a16:creationId xmlns:a16="http://schemas.microsoft.com/office/drawing/2014/main" xmlns="" id="{959417AF-BE8F-4453-BD3D-F073D805EDCF}"/>
                </a:ext>
              </a:extLst>
            </p:cNvPr>
            <p:cNvSpPr/>
            <p:nvPr/>
          </p:nvSpPr>
          <p:spPr>
            <a:xfrm>
              <a:off x="981075" y="4995863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2" name="Shape 9">
              <a:extLst>
                <a:ext uri="{FF2B5EF4-FFF2-40B4-BE49-F238E27FC236}">
                  <a16:creationId xmlns:a16="http://schemas.microsoft.com/office/drawing/2014/main" xmlns="" id="{4CEF8BA0-AD79-46B3-9436-56B4DACD13A2}"/>
                </a:ext>
              </a:extLst>
            </p:cNvPr>
            <p:cNvSpPr/>
            <p:nvPr/>
          </p:nvSpPr>
          <p:spPr>
            <a:xfrm>
              <a:off x="1476375" y="5678488"/>
              <a:ext cx="276225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3" name="Shape 10">
              <a:extLst>
                <a:ext uri="{FF2B5EF4-FFF2-40B4-BE49-F238E27FC236}">
                  <a16:creationId xmlns:a16="http://schemas.microsoft.com/office/drawing/2014/main" xmlns="" id="{510998C4-2C5C-48A4-9350-B1C0B4851E89}"/>
                </a:ext>
              </a:extLst>
            </p:cNvPr>
            <p:cNvSpPr/>
            <p:nvPr/>
          </p:nvSpPr>
          <p:spPr>
            <a:xfrm>
              <a:off x="1476375" y="5676900"/>
              <a:ext cx="276225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4" name="Shape 11">
              <a:extLst>
                <a:ext uri="{FF2B5EF4-FFF2-40B4-BE49-F238E27FC236}">
                  <a16:creationId xmlns:a16="http://schemas.microsoft.com/office/drawing/2014/main" xmlns="" id="{1A54EA01-580A-4DCA-8212-0C5D357579FC}"/>
                </a:ext>
              </a:extLst>
            </p:cNvPr>
            <p:cNvSpPr/>
            <p:nvPr/>
          </p:nvSpPr>
          <p:spPr>
            <a:xfrm>
              <a:off x="1476375" y="4881563"/>
              <a:ext cx="276225" cy="80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6491C8">
                    <a:lumMod val="75000"/>
                  </a:srgbClr>
                </a:gs>
                <a:gs pos="77000">
                  <a:srgbClr val="6491C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5" name="Shape 12">
              <a:extLst>
                <a:ext uri="{FF2B5EF4-FFF2-40B4-BE49-F238E27FC236}">
                  <a16:creationId xmlns:a16="http://schemas.microsoft.com/office/drawing/2014/main" xmlns="" id="{B3ED0F61-3E90-4866-ABAF-1B70DBA078B8}"/>
                </a:ext>
              </a:extLst>
            </p:cNvPr>
            <p:cNvSpPr/>
            <p:nvPr/>
          </p:nvSpPr>
          <p:spPr>
            <a:xfrm>
              <a:off x="1479550" y="4811713"/>
              <a:ext cx="274638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6491C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86" name="右箭头 46">
              <a:extLst>
                <a:ext uri="{FF2B5EF4-FFF2-40B4-BE49-F238E27FC236}">
                  <a16:creationId xmlns:a16="http://schemas.microsoft.com/office/drawing/2014/main" xmlns="" id="{5C20F4E2-9578-4421-8B9B-D7206169B7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92318">
              <a:off x="1131888" y="4799013"/>
              <a:ext cx="360362" cy="158750"/>
            </a:xfrm>
            <a:prstGeom prst="rightArrow">
              <a:avLst>
                <a:gd name="adj1" fmla="val 50000"/>
                <a:gd name="adj2" fmla="val 50234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7290810" y="1353581"/>
            <a:ext cx="1577975" cy="1088211"/>
            <a:chOff x="2489200" y="4989513"/>
            <a:chExt cx="1577975" cy="1088211"/>
          </a:xfrm>
        </p:grpSpPr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xmlns="" id="{B9F3EF90-1BC6-4199-B698-3B1FC30D37F7}"/>
                </a:ext>
              </a:extLst>
            </p:cNvPr>
            <p:cNvSpPr/>
            <p:nvPr/>
          </p:nvSpPr>
          <p:spPr>
            <a:xfrm>
              <a:off x="2489200" y="5800725"/>
              <a:ext cx="1577975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装配作业目标时间</a:t>
              </a:r>
            </a:p>
          </p:txBody>
        </p:sp>
        <p:sp>
          <p:nvSpPr>
            <p:cNvPr id="290" name="Shape 9">
              <a:extLst>
                <a:ext uri="{FF2B5EF4-FFF2-40B4-BE49-F238E27FC236}">
                  <a16:creationId xmlns:a16="http://schemas.microsoft.com/office/drawing/2014/main" xmlns="" id="{0F824C8E-825D-4DC0-95F9-17FDACCF4A4D}"/>
                </a:ext>
              </a:extLst>
            </p:cNvPr>
            <p:cNvSpPr/>
            <p:nvPr/>
          </p:nvSpPr>
          <p:spPr>
            <a:xfrm>
              <a:off x="2655888" y="5651500"/>
              <a:ext cx="277812" cy="9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1" name="Shape 10">
              <a:extLst>
                <a:ext uri="{FF2B5EF4-FFF2-40B4-BE49-F238E27FC236}">
                  <a16:creationId xmlns:a16="http://schemas.microsoft.com/office/drawing/2014/main" xmlns="" id="{EB8040A5-B831-433E-ACD1-7C080C5EAC4C}"/>
                </a:ext>
              </a:extLst>
            </p:cNvPr>
            <p:cNvSpPr/>
            <p:nvPr/>
          </p:nvSpPr>
          <p:spPr>
            <a:xfrm>
              <a:off x="2655888" y="5649913"/>
              <a:ext cx="277812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2" name="Shape 11">
              <a:extLst>
                <a:ext uri="{FF2B5EF4-FFF2-40B4-BE49-F238E27FC236}">
                  <a16:creationId xmlns:a16="http://schemas.microsoft.com/office/drawing/2014/main" xmlns="" id="{C864C749-FA7B-4431-9851-D7068304ADC0}"/>
                </a:ext>
              </a:extLst>
            </p:cNvPr>
            <p:cNvSpPr/>
            <p:nvPr/>
          </p:nvSpPr>
          <p:spPr>
            <a:xfrm>
              <a:off x="2655888" y="5049838"/>
              <a:ext cx="277812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FAF28">
                    <a:lumMod val="75000"/>
                  </a:srgbClr>
                </a:gs>
                <a:gs pos="77000">
                  <a:srgbClr val="FFAF2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3" name="Shape 12">
              <a:extLst>
                <a:ext uri="{FF2B5EF4-FFF2-40B4-BE49-F238E27FC236}">
                  <a16:creationId xmlns:a16="http://schemas.microsoft.com/office/drawing/2014/main" xmlns="" id="{2ACF4192-D7A1-4845-ADD6-E09698A4F2F3}"/>
                </a:ext>
              </a:extLst>
            </p:cNvPr>
            <p:cNvSpPr/>
            <p:nvPr/>
          </p:nvSpPr>
          <p:spPr>
            <a:xfrm>
              <a:off x="2655888" y="4989513"/>
              <a:ext cx="277812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4" name="Shape 9">
              <a:extLst>
                <a:ext uri="{FF2B5EF4-FFF2-40B4-BE49-F238E27FC236}">
                  <a16:creationId xmlns:a16="http://schemas.microsoft.com/office/drawing/2014/main" xmlns="" id="{59CE8639-4C79-4E0D-AF4C-3209AE233162}"/>
                </a:ext>
              </a:extLst>
            </p:cNvPr>
            <p:cNvSpPr/>
            <p:nvPr/>
          </p:nvSpPr>
          <p:spPr>
            <a:xfrm>
              <a:off x="3203575" y="5646738"/>
              <a:ext cx="277813" cy="9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5" name="Shape 10">
              <a:extLst>
                <a:ext uri="{FF2B5EF4-FFF2-40B4-BE49-F238E27FC236}">
                  <a16:creationId xmlns:a16="http://schemas.microsoft.com/office/drawing/2014/main" xmlns="" id="{26F702BC-1375-4964-9055-3111FD527669}"/>
                </a:ext>
              </a:extLst>
            </p:cNvPr>
            <p:cNvSpPr/>
            <p:nvPr/>
          </p:nvSpPr>
          <p:spPr>
            <a:xfrm>
              <a:off x="3203575" y="5645150"/>
              <a:ext cx="277813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6" name="Shape 11">
              <a:extLst>
                <a:ext uri="{FF2B5EF4-FFF2-40B4-BE49-F238E27FC236}">
                  <a16:creationId xmlns:a16="http://schemas.microsoft.com/office/drawing/2014/main" xmlns="" id="{7020C55B-4B39-42FA-9A71-C4DF52032EAE}"/>
                </a:ext>
              </a:extLst>
            </p:cNvPr>
            <p:cNvSpPr/>
            <p:nvPr/>
          </p:nvSpPr>
          <p:spPr>
            <a:xfrm>
              <a:off x="3203575" y="5643563"/>
              <a:ext cx="277813" cy="4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FAF28">
                    <a:lumMod val="75000"/>
                  </a:srgbClr>
                </a:gs>
                <a:gs pos="77000">
                  <a:srgbClr val="FFAF28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7" name="Shape 12">
              <a:extLst>
                <a:ext uri="{FF2B5EF4-FFF2-40B4-BE49-F238E27FC236}">
                  <a16:creationId xmlns:a16="http://schemas.microsoft.com/office/drawing/2014/main" xmlns="" id="{9F57362E-DEE7-4B57-8AED-879981F98CD4}"/>
                </a:ext>
              </a:extLst>
            </p:cNvPr>
            <p:cNvSpPr/>
            <p:nvPr/>
          </p:nvSpPr>
          <p:spPr>
            <a:xfrm>
              <a:off x="3203575" y="5599113"/>
              <a:ext cx="277813" cy="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298" name="右箭头 62">
              <a:extLst>
                <a:ext uri="{FF2B5EF4-FFF2-40B4-BE49-F238E27FC236}">
                  <a16:creationId xmlns:a16="http://schemas.microsoft.com/office/drawing/2014/main" xmlns="" id="{7D66337E-56A1-46C6-BA90-0AD7773D0B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49205">
              <a:off x="2981326" y="5187950"/>
              <a:ext cx="360362" cy="160337"/>
            </a:xfrm>
            <a:prstGeom prst="rightArrow">
              <a:avLst>
                <a:gd name="adj1" fmla="val 50000"/>
                <a:gd name="adj2" fmla="val 4973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5085191" y="4987493"/>
            <a:ext cx="1577975" cy="1104086"/>
            <a:chOff x="4230688" y="4973638"/>
            <a:chExt cx="1577975" cy="1104086"/>
          </a:xfrm>
        </p:grpSpPr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xmlns="" id="{FF6C7099-D6CA-4D78-9C8A-5E4B08A9AAA2}"/>
                </a:ext>
              </a:extLst>
            </p:cNvPr>
            <p:cNvSpPr/>
            <p:nvPr/>
          </p:nvSpPr>
          <p:spPr>
            <a:xfrm>
              <a:off x="4230688" y="5800725"/>
              <a:ext cx="1577975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入库时间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2" name="Shape 9">
              <a:extLst>
                <a:ext uri="{FF2B5EF4-FFF2-40B4-BE49-F238E27FC236}">
                  <a16:creationId xmlns:a16="http://schemas.microsoft.com/office/drawing/2014/main" xmlns="" id="{1562C6D7-1A3B-45BF-8B7E-E10F36476B5F}"/>
                </a:ext>
              </a:extLst>
            </p:cNvPr>
            <p:cNvSpPr/>
            <p:nvPr/>
          </p:nvSpPr>
          <p:spPr>
            <a:xfrm>
              <a:off x="4357688" y="5648325"/>
              <a:ext cx="276225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3" name="Shape 10">
              <a:extLst>
                <a:ext uri="{FF2B5EF4-FFF2-40B4-BE49-F238E27FC236}">
                  <a16:creationId xmlns:a16="http://schemas.microsoft.com/office/drawing/2014/main" xmlns="" id="{DC52E643-62D8-4891-85A1-9B34F6AA5070}"/>
                </a:ext>
              </a:extLst>
            </p:cNvPr>
            <p:cNvSpPr/>
            <p:nvPr/>
          </p:nvSpPr>
          <p:spPr>
            <a:xfrm>
              <a:off x="4357688" y="5646738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4" name="Shape 11">
              <a:extLst>
                <a:ext uri="{FF2B5EF4-FFF2-40B4-BE49-F238E27FC236}">
                  <a16:creationId xmlns:a16="http://schemas.microsoft.com/office/drawing/2014/main" xmlns="" id="{62EE8B3C-D9F0-4713-B583-E901FF7B120A}"/>
                </a:ext>
              </a:extLst>
            </p:cNvPr>
            <p:cNvSpPr/>
            <p:nvPr/>
          </p:nvSpPr>
          <p:spPr>
            <a:xfrm>
              <a:off x="4357688" y="5040313"/>
              <a:ext cx="276225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A4655">
                    <a:lumMod val="75000"/>
                  </a:srgbClr>
                </a:gs>
                <a:gs pos="77000">
                  <a:srgbClr val="FA465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5" name="Shape 12">
              <a:extLst>
                <a:ext uri="{FF2B5EF4-FFF2-40B4-BE49-F238E27FC236}">
                  <a16:creationId xmlns:a16="http://schemas.microsoft.com/office/drawing/2014/main" xmlns="" id="{F9CAFBA1-C7BB-4EE9-A2D6-C97CB8D0C06E}"/>
                </a:ext>
              </a:extLst>
            </p:cNvPr>
            <p:cNvSpPr/>
            <p:nvPr/>
          </p:nvSpPr>
          <p:spPr>
            <a:xfrm>
              <a:off x="4357688" y="4973638"/>
              <a:ext cx="276225" cy="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A465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6" name="Shape 9">
              <a:extLst>
                <a:ext uri="{FF2B5EF4-FFF2-40B4-BE49-F238E27FC236}">
                  <a16:creationId xmlns:a16="http://schemas.microsoft.com/office/drawing/2014/main" xmlns="" id="{C842C248-6A82-412A-A15E-9E62BFFE8755}"/>
                </a:ext>
              </a:extLst>
            </p:cNvPr>
            <p:cNvSpPr/>
            <p:nvPr/>
          </p:nvSpPr>
          <p:spPr>
            <a:xfrm>
              <a:off x="4938713" y="5656263"/>
              <a:ext cx="276225" cy="9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7" name="Shape 10">
              <a:extLst>
                <a:ext uri="{FF2B5EF4-FFF2-40B4-BE49-F238E27FC236}">
                  <a16:creationId xmlns:a16="http://schemas.microsoft.com/office/drawing/2014/main" xmlns="" id="{3A52162E-FBA8-4605-9485-C56473893223}"/>
                </a:ext>
              </a:extLst>
            </p:cNvPr>
            <p:cNvSpPr/>
            <p:nvPr/>
          </p:nvSpPr>
          <p:spPr>
            <a:xfrm>
              <a:off x="4938713" y="5654675"/>
              <a:ext cx="276225" cy="7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rgbClr val="7D8287">
                    <a:lumMod val="75000"/>
                  </a:srgbClr>
                </a:gs>
                <a:gs pos="0">
                  <a:srgbClr val="7D8287">
                    <a:lumMod val="60000"/>
                    <a:lumOff val="40000"/>
                  </a:srgb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8" name="Shape 11">
              <a:extLst>
                <a:ext uri="{FF2B5EF4-FFF2-40B4-BE49-F238E27FC236}">
                  <a16:creationId xmlns:a16="http://schemas.microsoft.com/office/drawing/2014/main" xmlns="" id="{649AC5DE-366D-49FD-99F5-7FFFA70EC082}"/>
                </a:ext>
              </a:extLst>
            </p:cNvPr>
            <p:cNvSpPr/>
            <p:nvPr/>
          </p:nvSpPr>
          <p:spPr>
            <a:xfrm>
              <a:off x="4938713" y="5630863"/>
              <a:ext cx="276225" cy="6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rgbClr val="FA4655">
                    <a:lumMod val="75000"/>
                  </a:srgbClr>
                </a:gs>
                <a:gs pos="77000">
                  <a:srgbClr val="FA465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09" name="Shape 12">
              <a:extLst>
                <a:ext uri="{FF2B5EF4-FFF2-40B4-BE49-F238E27FC236}">
                  <a16:creationId xmlns:a16="http://schemas.microsoft.com/office/drawing/2014/main" xmlns="" id="{6049E1F9-21C0-43DF-8714-5F6F91A4688D}"/>
                </a:ext>
              </a:extLst>
            </p:cNvPr>
            <p:cNvSpPr/>
            <p:nvPr/>
          </p:nvSpPr>
          <p:spPr>
            <a:xfrm>
              <a:off x="4938713" y="5592763"/>
              <a:ext cx="276225" cy="9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A465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  <a:ea typeface="+mn-ea"/>
              </a:endParaRPr>
            </a:p>
          </p:txBody>
        </p:sp>
        <p:sp>
          <p:nvSpPr>
            <p:cNvPr id="310" name="右箭头 72">
              <a:extLst>
                <a:ext uri="{FF2B5EF4-FFF2-40B4-BE49-F238E27FC236}">
                  <a16:creationId xmlns:a16="http://schemas.microsoft.com/office/drawing/2014/main" xmlns="" id="{29DD63C1-81FF-43B0-A19A-B4FBA315A7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94667">
              <a:off x="4695825" y="5278438"/>
              <a:ext cx="360363" cy="160337"/>
            </a:xfrm>
            <a:prstGeom prst="rightArrow">
              <a:avLst>
                <a:gd name="adj1" fmla="val 50000"/>
                <a:gd name="adj2" fmla="val 49737"/>
              </a:avLst>
            </a:prstGeom>
            <a:solidFill>
              <a:srgbClr val="FFC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cxnSp>
        <p:nvCxnSpPr>
          <p:cNvPr id="312" name="直接连接符 311">
            <a:extLst>
              <a:ext uri="{FF2B5EF4-FFF2-40B4-BE49-F238E27FC236}">
                <a16:creationId xmlns:a16="http://schemas.microsoft.com/office/drawing/2014/main" xmlns="" id="{5FF5A448-E2F9-4B0D-AA60-91E55BBE7343}"/>
              </a:ext>
            </a:extLst>
          </p:cNvPr>
          <p:cNvCxnSpPr/>
          <p:nvPr/>
        </p:nvCxnSpPr>
        <p:spPr bwMode="auto">
          <a:xfrm flipV="1">
            <a:off x="2368980" y="6112165"/>
            <a:ext cx="684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8351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专用车生产现场应用</a:t>
            </a:r>
            <a:endParaRPr lang="zh-CN" altLang="en-US" sz="2400" dirty="0"/>
          </a:p>
        </p:txBody>
      </p:sp>
      <p:pic>
        <p:nvPicPr>
          <p:cNvPr id="4" name="图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07" r="-522" b="15447"/>
          <a:stretch/>
        </p:blipFill>
        <p:spPr bwMode="auto">
          <a:xfrm>
            <a:off x="1205690" y="1690251"/>
            <a:ext cx="19800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18" r="115" b="7802"/>
          <a:stretch/>
        </p:blipFill>
        <p:spPr bwMode="auto">
          <a:xfrm>
            <a:off x="3869404" y="1690251"/>
            <a:ext cx="19812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163" r="-11" b="6582"/>
          <a:stretch/>
        </p:blipFill>
        <p:spPr bwMode="auto">
          <a:xfrm>
            <a:off x="6534318" y="1690251"/>
            <a:ext cx="19800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1322161" y="5795804"/>
            <a:ext cx="973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“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二</a:t>
            </a:r>
            <a:r>
              <a:rPr lang="zh-CN" altLang="en-US" sz="2400" b="1" dirty="0">
                <a:solidFill>
                  <a:srgbClr val="FFFF00"/>
                </a:solidFill>
              </a:rPr>
              <a:t>维码的运用使现场数据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采集效率提升</a:t>
            </a:r>
            <a:r>
              <a:rPr lang="zh-CN" altLang="en-US" sz="2400" b="1" dirty="0">
                <a:solidFill>
                  <a:srgbClr val="FFFF00"/>
                </a:solidFill>
              </a:rPr>
              <a:t>了</a:t>
            </a:r>
            <a:r>
              <a:rPr lang="en-US" altLang="zh-CN" sz="2400" b="1" dirty="0">
                <a:solidFill>
                  <a:srgbClr val="FFFF00"/>
                </a:solidFill>
              </a:rPr>
              <a:t>100</a:t>
            </a:r>
            <a:r>
              <a:rPr lang="zh-CN" altLang="en-US" sz="2400" b="1" dirty="0">
                <a:solidFill>
                  <a:srgbClr val="FFFF00"/>
                </a:solidFill>
              </a:rPr>
              <a:t>倍，有一个质的改变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！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”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41" r="-290" b="7045"/>
          <a:stretch/>
        </p:blipFill>
        <p:spPr bwMode="auto">
          <a:xfrm>
            <a:off x="9198033" y="1690251"/>
            <a:ext cx="19800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7177953" y="2022764"/>
            <a:ext cx="416936" cy="138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1793631"/>
            <a:ext cx="388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altLang="zh-CN" sz="4800" dirty="0">
                <a:solidFill>
                  <a:srgbClr val="FFFFFF"/>
                </a:solidFill>
                <a:latin typeface="Arial Black" pitchFamily="34" charset="0"/>
              </a:rPr>
              <a:t>Thank you!</a:t>
            </a:r>
            <a:endParaRPr lang="zh-CN" altLang="en-US" sz="48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客户面临的问题及解决对策</a:t>
            </a:r>
            <a:endParaRPr lang="zh-CN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B3BE7C0-8595-4AD6-B08C-FD507F2D03AE}"/>
              </a:ext>
            </a:extLst>
          </p:cNvPr>
          <p:cNvSpPr/>
          <p:nvPr/>
        </p:nvSpPr>
        <p:spPr>
          <a:xfrm>
            <a:off x="872966" y="1364286"/>
            <a:ext cx="10146164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设置排产规则，系统根据车间特点自动排产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合理设置位置跟踪采集点，通过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RFID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、二维码扫描等多种方式，跟踪在制品位置，并进行物料的扣减和计算。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执行计划随时根据产能、人员组织情况、物料库存情况动态滚动。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物料配送（仓库、集配区、供应商），通过线上在制品位置变动情况，进行拉动指示。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DDAE55E-94E3-4BEF-81BA-05677F844DA8}"/>
              </a:ext>
            </a:extLst>
          </p:cNvPr>
          <p:cNvSpPr/>
          <p:nvPr/>
        </p:nvSpPr>
        <p:spPr>
          <a:xfrm>
            <a:off x="852646" y="3017927"/>
            <a:ext cx="866805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通过质量检测设备接入、质量问题标准化选择、触控设备输入等多种方式采集质量问题。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提供多种质量问题分类统计报表。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A271FE-0079-47C3-9352-EF3E98789444}"/>
              </a:ext>
            </a:extLst>
          </p:cNvPr>
          <p:cNvSpPr/>
          <p:nvPr/>
        </p:nvSpPr>
        <p:spPr>
          <a:xfrm>
            <a:off x="820241" y="4320028"/>
            <a:ext cx="904888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通过多种方式，把线上的自动化设备接入系统，在系统中实时查看设备运行状态。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实时采集在制品信息，并通过看板进行实时展示。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留存设备工艺加工数据，提供多种查询和统计报表。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3BF3CC94-E7E9-483B-83B4-EB88BCCF9192}"/>
              </a:ext>
            </a:extLst>
          </p:cNvPr>
          <p:cNvSpPr/>
          <p:nvPr/>
        </p:nvSpPr>
        <p:spPr>
          <a:xfrm>
            <a:off x="820241" y="5643583"/>
            <a:ext cx="8970582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车间计划实现联动，下一车间的执行计划，根据上一车间的实际生产情况进行动态调整。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物料指示靠拉动，通过生产线的指定点位，动态指示物料配送。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60D9C042-8211-47C6-A398-B791150F1B10}"/>
              </a:ext>
            </a:extLst>
          </p:cNvPr>
          <p:cNvSpPr/>
          <p:nvPr/>
        </p:nvSpPr>
        <p:spPr>
          <a:xfrm>
            <a:off x="992695" y="1004103"/>
            <a:ext cx="6056466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：计划准编制工作量大，顺序经常调整，导致生产组织困难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898D2E6-5466-4558-8F95-9C36811F8419}"/>
              </a:ext>
            </a:extLst>
          </p:cNvPr>
          <p:cNvSpPr/>
          <p:nvPr/>
        </p:nvSpPr>
        <p:spPr>
          <a:xfrm>
            <a:off x="992695" y="2586839"/>
            <a:ext cx="8313494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：质量问题手工记录，追溯困难，质量问题统计方式不完善，对生产改善指导性不强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9CFE9B78-079B-4E67-B9F6-EF203F8F674D}"/>
              </a:ext>
            </a:extLst>
          </p:cNvPr>
          <p:cNvSpPr/>
          <p:nvPr/>
        </p:nvSpPr>
        <p:spPr>
          <a:xfrm>
            <a:off x="885123" y="3897836"/>
            <a:ext cx="8840818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：未联网设备多，不能实时查看设备状态；生产过程数据不能实时查看，现场调度不及时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CBF18843-9743-4E23-8BD8-6B9D260B34E0}"/>
              </a:ext>
            </a:extLst>
          </p:cNvPr>
          <p:cNvSpPr/>
          <p:nvPr/>
        </p:nvSpPr>
        <p:spPr>
          <a:xfrm>
            <a:off x="1036619" y="5308902"/>
            <a:ext cx="2363147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：库存周转天数高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5A2F4EEB-FE8D-45B7-BD43-B6F4839CB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" y="1042023"/>
            <a:ext cx="252000" cy="25200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13D10C66-E2FD-44A2-B9B8-606AF9ADD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" y="2605020"/>
            <a:ext cx="252000" cy="252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8C59A4E7-7CAF-49D8-86CF-C405D8AB0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" y="3936356"/>
            <a:ext cx="252000" cy="252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94688B4A-E4FC-4B56-B34B-4FC25A9D4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" y="5319996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 build="p"/>
      <p:bldP spid="44" grpId="0" build="p"/>
      <p:bldP spid="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关注重点</a:t>
            </a:r>
            <a:r>
              <a:rPr lang="zh-CN" altLang="en-US" sz="2400" dirty="0"/>
              <a:t>：</a:t>
            </a:r>
            <a:r>
              <a:rPr lang="zh-CN" altLang="en-US" sz="2400" dirty="0" smtClean="0"/>
              <a:t>冲压车间</a:t>
            </a:r>
            <a:endParaRPr lang="zh-CN" altLang="en-US" sz="2400" dirty="0"/>
          </a:p>
        </p:txBody>
      </p:sp>
      <p:sp>
        <p:nvSpPr>
          <p:cNvPr id="476" name="矩形 475">
            <a:extLst>
              <a:ext uri="{FF2B5EF4-FFF2-40B4-BE49-F238E27FC236}">
                <a16:creationId xmlns:a16="http://schemas.microsoft.com/office/drawing/2014/main" xmlns="" id="{D6789658-8002-4476-A34F-EE40DE7C4585}"/>
              </a:ext>
            </a:extLst>
          </p:cNvPr>
          <p:cNvSpPr/>
          <p:nvPr/>
        </p:nvSpPr>
        <p:spPr>
          <a:xfrm>
            <a:off x="772149" y="1896094"/>
            <a:ext cx="3564323" cy="3046988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黑体"/>
              </a:rPr>
              <a:t>关注点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黑体"/>
              </a:rPr>
              <a:t>：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360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      合理的计划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黑体"/>
              </a:rPr>
              <a:t>编制，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缩短 交货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黑体"/>
              </a:rPr>
              <a:t>周期，减少库存周转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天数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360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黑体"/>
              </a:rPr>
              <a:t>减少换模次数，提高设备利用率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360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     板材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黑体"/>
              </a:rPr>
              <a:t>、卷料、冲压件出入库管理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360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     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黑体"/>
              </a:rPr>
              <a:t>机状态监控，冲压次数跟踪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360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黑体"/>
              </a:rPr>
              <a:t>     质量管理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黑体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dirty="0">
              <a:latin typeface="微软雅黑" pitchFamily="34" charset="-122"/>
              <a:ea typeface="微软雅黑" pitchFamily="34" charset="-122"/>
              <a:cs typeface="黑体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6" y="1228085"/>
            <a:ext cx="6678930" cy="43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1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关注重点</a:t>
            </a:r>
            <a:r>
              <a:rPr lang="zh-CN" altLang="en-US" sz="2400" dirty="0"/>
              <a:t>：焊装车</a:t>
            </a:r>
            <a:r>
              <a:rPr lang="zh-CN" altLang="en-US" sz="2400" dirty="0" smtClean="0"/>
              <a:t>间</a:t>
            </a:r>
            <a:endParaRPr lang="zh-CN" altLang="en-US" sz="2400" dirty="0"/>
          </a:p>
        </p:txBody>
      </p:sp>
      <p:sp>
        <p:nvSpPr>
          <p:cNvPr id="107" name="文本框 187">
            <a:extLst>
              <a:ext uri="{FF2B5EF4-FFF2-40B4-BE49-F238E27FC236}">
                <a16:creationId xmlns:a16="http://schemas.microsoft.com/office/drawing/2014/main" xmlns="" id="{ABECE45B-4127-4D10-A30C-B731D5814DDB}"/>
              </a:ext>
            </a:extLst>
          </p:cNvPr>
          <p:cNvSpPr txBox="1"/>
          <p:nvPr/>
        </p:nvSpPr>
        <p:spPr>
          <a:xfrm>
            <a:off x="636974" y="1800219"/>
            <a:ext cx="2715823" cy="2354491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关注点：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保证涂装生产，减少换车型；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多种方式及时指示工人和设备作业，防止错误操作，提高自动化效率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设备实时监控，预防设备异常，提升设备利用率。</a:t>
            </a:r>
          </a:p>
        </p:txBody>
      </p:sp>
      <p:pic>
        <p:nvPicPr>
          <p:cNvPr id="4098" name="Picture 2" descr="C:\Users\Administrator.-20171108HEQSPZ\Desktop\焊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66" y="1759090"/>
            <a:ext cx="7655664" cy="41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关注重点：涂</a:t>
            </a:r>
            <a:r>
              <a:rPr lang="zh-CN" altLang="en-US" sz="2400" dirty="0"/>
              <a:t>装车间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E8BE277-D673-4C7B-8754-1DF19D39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59" y="3720968"/>
            <a:ext cx="1473825" cy="146535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BBD239C-CCB4-4855-AD4F-DB2BA81A1380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9367" y="3195777"/>
            <a:ext cx="6527968" cy="11122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000B4EF-15A6-408E-9EE0-8C75997E5AF7}"/>
              </a:ext>
            </a:extLst>
          </p:cNvPr>
          <p:cNvCxnSpPr/>
          <p:nvPr/>
        </p:nvCxnSpPr>
        <p:spPr bwMode="auto">
          <a:xfrm>
            <a:off x="3129367" y="1426335"/>
            <a:ext cx="0" cy="3528392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E41D96CA-7804-4759-8695-DD3D47E50D49}"/>
              </a:ext>
            </a:extLst>
          </p:cNvPr>
          <p:cNvCxnSpPr>
            <a:cxnSpLocks/>
          </p:cNvCxnSpPr>
          <p:nvPr/>
        </p:nvCxnSpPr>
        <p:spPr bwMode="auto">
          <a:xfrm>
            <a:off x="9657335" y="1354327"/>
            <a:ext cx="0" cy="3691482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EDDF83E5-EFCF-4910-B588-B7883FA2AFF5}"/>
              </a:ext>
            </a:extLst>
          </p:cNvPr>
          <p:cNvCxnSpPr>
            <a:cxnSpLocks/>
            <a:stCxn id="62" idx="6"/>
            <a:endCxn id="110" idx="2"/>
          </p:cNvCxnSpPr>
          <p:nvPr/>
        </p:nvCxnSpPr>
        <p:spPr bwMode="auto">
          <a:xfrm flipV="1">
            <a:off x="2115923" y="2846907"/>
            <a:ext cx="1831350" cy="474"/>
          </a:xfrm>
          <a:prstGeom prst="straightConnector1">
            <a:avLst/>
          </a:prstGeom>
          <a:noFill/>
          <a:ln w="158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69F8A9F5-0EEF-44EA-B087-44B1CE25EF31}"/>
              </a:ext>
            </a:extLst>
          </p:cNvPr>
          <p:cNvCxnSpPr>
            <a:cxnSpLocks/>
            <a:stCxn id="110" idx="6"/>
          </p:cNvCxnSpPr>
          <p:nvPr/>
        </p:nvCxnSpPr>
        <p:spPr bwMode="auto">
          <a:xfrm flipV="1">
            <a:off x="4631273" y="2845593"/>
            <a:ext cx="543326" cy="1314"/>
          </a:xfrm>
          <a:prstGeom prst="straightConnector1">
            <a:avLst/>
          </a:prstGeom>
          <a:noFill/>
          <a:ln w="15875" cap="flat" cmpd="sng" algn="ctr">
            <a:solidFill>
              <a:srgbClr val="1D6FA9">
                <a:lumMod val="75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CC18F545-A3C3-4E98-BC72-43CE782705E3}"/>
              </a:ext>
            </a:extLst>
          </p:cNvPr>
          <p:cNvCxnSpPr>
            <a:cxnSpLocks/>
            <a:stCxn id="96" idx="6"/>
            <a:endCxn id="79" idx="2"/>
          </p:cNvCxnSpPr>
          <p:nvPr/>
        </p:nvCxnSpPr>
        <p:spPr bwMode="auto">
          <a:xfrm>
            <a:off x="5858599" y="2835433"/>
            <a:ext cx="498399" cy="3191"/>
          </a:xfrm>
          <a:prstGeom prst="straightConnector1">
            <a:avLst/>
          </a:prstGeom>
          <a:noFill/>
          <a:ln w="15875" cap="flat" cmpd="sng" algn="ctr">
            <a:solidFill>
              <a:srgbClr val="1D6FA9">
                <a:lumMod val="75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434CAF60-DC1B-4E1D-ACDE-A230FAFC4CFA}"/>
              </a:ext>
            </a:extLst>
          </p:cNvPr>
          <p:cNvCxnSpPr>
            <a:cxnSpLocks/>
            <a:stCxn id="79" idx="6"/>
            <a:endCxn id="88" idx="2"/>
          </p:cNvCxnSpPr>
          <p:nvPr/>
        </p:nvCxnSpPr>
        <p:spPr bwMode="auto">
          <a:xfrm>
            <a:off x="7040998" y="2838624"/>
            <a:ext cx="438092" cy="245"/>
          </a:xfrm>
          <a:prstGeom prst="straightConnector1">
            <a:avLst/>
          </a:prstGeom>
          <a:noFill/>
          <a:ln w="15875" cap="flat" cmpd="sng" algn="ctr">
            <a:solidFill>
              <a:srgbClr val="1D6FA9">
                <a:lumMod val="75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325134B3-BB80-43AB-8A58-242B3B027D00}"/>
              </a:ext>
            </a:extLst>
          </p:cNvPr>
          <p:cNvCxnSpPr>
            <a:cxnSpLocks/>
            <a:stCxn id="103" idx="6"/>
            <a:endCxn id="47" idx="2"/>
          </p:cNvCxnSpPr>
          <p:nvPr/>
        </p:nvCxnSpPr>
        <p:spPr bwMode="auto">
          <a:xfrm flipV="1">
            <a:off x="9312109" y="2830346"/>
            <a:ext cx="1069459" cy="3050"/>
          </a:xfrm>
          <a:prstGeom prst="straightConnector1">
            <a:avLst/>
          </a:prstGeom>
          <a:noFill/>
          <a:ln w="158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52FB116B-AA0E-4EB2-8084-326E9440BB35}"/>
              </a:ext>
            </a:extLst>
          </p:cNvPr>
          <p:cNvCxnSpPr>
            <a:cxnSpLocks/>
            <a:stCxn id="88" idx="6"/>
            <a:endCxn id="103" idx="2"/>
          </p:cNvCxnSpPr>
          <p:nvPr/>
        </p:nvCxnSpPr>
        <p:spPr bwMode="auto">
          <a:xfrm flipV="1">
            <a:off x="8163090" y="2833396"/>
            <a:ext cx="465019" cy="5473"/>
          </a:xfrm>
          <a:prstGeom prst="straightConnector1">
            <a:avLst/>
          </a:prstGeom>
          <a:noFill/>
          <a:ln w="15875" cap="flat" cmpd="sng" algn="ctr">
            <a:solidFill>
              <a:srgbClr val="1D6FA9">
                <a:lumMod val="75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3985EC28-373A-4BCC-B9A2-392046F625AE}"/>
              </a:ext>
            </a:extLst>
          </p:cNvPr>
          <p:cNvCxnSpPr>
            <a:cxnSpLocks/>
          </p:cNvCxnSpPr>
          <p:nvPr/>
        </p:nvCxnSpPr>
        <p:spPr bwMode="auto">
          <a:xfrm>
            <a:off x="3162502" y="1786371"/>
            <a:ext cx="6494833" cy="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文本框 521">
            <a:extLst>
              <a:ext uri="{FF2B5EF4-FFF2-40B4-BE49-F238E27FC236}">
                <a16:creationId xmlns:a16="http://schemas.microsoft.com/office/drawing/2014/main" xmlns="" id="{D724E854-C3D5-4E18-9677-54B1B088F4F3}"/>
              </a:ext>
            </a:extLst>
          </p:cNvPr>
          <p:cNvSpPr txBox="1"/>
          <p:nvPr/>
        </p:nvSpPr>
        <p:spPr>
          <a:xfrm>
            <a:off x="6659655" y="179910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1D6FA9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机器人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387D82-FD31-488F-AA06-F25F5F8E6DCC}"/>
              </a:ext>
            </a:extLst>
          </p:cNvPr>
          <p:cNvSpPr/>
          <p:nvPr/>
        </p:nvSpPr>
        <p:spPr>
          <a:xfrm>
            <a:off x="3204463" y="3820354"/>
            <a:ext cx="6188303" cy="999523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miter lim="800000"/>
          </a:ln>
          <a:effectLst/>
        </p:spPr>
        <p:txBody>
          <a:bodyPr tIns="110125" rtlCol="0" anchor="t" anchorCtr="0"/>
          <a:lstStyle/>
          <a:p>
            <a:pPr marL="0" marR="0" lvl="0" indent="0" algn="ctr" defTabSz="9324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32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17" name="文本框 523">
            <a:extLst>
              <a:ext uri="{FF2B5EF4-FFF2-40B4-BE49-F238E27FC236}">
                <a16:creationId xmlns:a16="http://schemas.microsoft.com/office/drawing/2014/main" xmlns="" id="{CC183359-0849-464D-BFF2-743FA7129A97}"/>
              </a:ext>
            </a:extLst>
          </p:cNvPr>
          <p:cNvSpPr txBox="1"/>
          <p:nvPr/>
        </p:nvSpPr>
        <p:spPr>
          <a:xfrm>
            <a:off x="3692833" y="3988435"/>
            <a:ext cx="1380964" cy="694586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计划管理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涂装计划下达</a:t>
            </a:r>
          </a:p>
        </p:txBody>
      </p:sp>
      <p:sp>
        <p:nvSpPr>
          <p:cNvPr id="18" name="文本框 524">
            <a:extLst>
              <a:ext uri="{FF2B5EF4-FFF2-40B4-BE49-F238E27FC236}">
                <a16:creationId xmlns:a16="http://schemas.microsoft.com/office/drawing/2014/main" xmlns="" id="{C8ABF4CE-44D1-48A4-85F9-51971122DDC3}"/>
              </a:ext>
            </a:extLst>
          </p:cNvPr>
          <p:cNvSpPr txBox="1"/>
          <p:nvPr/>
        </p:nvSpPr>
        <p:spPr>
          <a:xfrm>
            <a:off x="7786325" y="3974456"/>
            <a:ext cx="1380964" cy="679346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机器人</a:t>
            </a:r>
          </a:p>
        </p:txBody>
      </p:sp>
      <p:sp>
        <p:nvSpPr>
          <p:cNvPr id="19" name="文本框 525">
            <a:extLst>
              <a:ext uri="{FF2B5EF4-FFF2-40B4-BE49-F238E27FC236}">
                <a16:creationId xmlns:a16="http://schemas.microsoft.com/office/drawing/2014/main" xmlns="" id="{93A66F57-F3C6-47C8-BD3C-1CA6325B5537}"/>
              </a:ext>
            </a:extLst>
          </p:cNvPr>
          <p:cNvSpPr txBox="1"/>
          <p:nvPr/>
        </p:nvSpPr>
        <p:spPr>
          <a:xfrm>
            <a:off x="5537182" y="4012105"/>
            <a:ext cx="1380964" cy="646331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工艺管理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车型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涂色指示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EF1DA03A-7062-494C-AA5D-3788C2DA3F66}"/>
              </a:ext>
            </a:extLst>
          </p:cNvPr>
          <p:cNvGrpSpPr/>
          <p:nvPr/>
        </p:nvGrpSpPr>
        <p:grpSpPr>
          <a:xfrm>
            <a:off x="3778181" y="4007685"/>
            <a:ext cx="347330" cy="359475"/>
            <a:chOff x="5237155" y="1769509"/>
            <a:chExt cx="347330" cy="35947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xmlns="" id="{39892260-ECFA-4EC0-948A-4481D999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969" y="1831446"/>
              <a:ext cx="127516" cy="235602"/>
            </a:xfrm>
            <a:custGeom>
              <a:avLst/>
              <a:gdLst>
                <a:gd name="T0" fmla="*/ 40 w 44"/>
                <a:gd name="T1" fmla="*/ 0 h 80"/>
                <a:gd name="T2" fmla="*/ 0 w 44"/>
                <a:gd name="T3" fmla="*/ 0 h 80"/>
                <a:gd name="T4" fmla="*/ 0 w 44"/>
                <a:gd name="T5" fmla="*/ 12 h 80"/>
                <a:gd name="T6" fmla="*/ 24 w 44"/>
                <a:gd name="T7" fmla="*/ 12 h 80"/>
                <a:gd name="T8" fmla="*/ 32 w 44"/>
                <a:gd name="T9" fmla="*/ 12 h 80"/>
                <a:gd name="T10" fmla="*/ 32 w 44"/>
                <a:gd name="T11" fmla="*/ 20 h 80"/>
                <a:gd name="T12" fmla="*/ 32 w 44"/>
                <a:gd name="T13" fmla="*/ 32 h 80"/>
                <a:gd name="T14" fmla="*/ 36 w 44"/>
                <a:gd name="T15" fmla="*/ 32 h 80"/>
                <a:gd name="T16" fmla="*/ 40 w 44"/>
                <a:gd name="T17" fmla="*/ 34 h 80"/>
                <a:gd name="T18" fmla="*/ 28 w 44"/>
                <a:gd name="T19" fmla="*/ 48 h 80"/>
                <a:gd name="T20" fmla="*/ 16 w 44"/>
                <a:gd name="T21" fmla="*/ 34 h 80"/>
                <a:gd name="T22" fmla="*/ 20 w 44"/>
                <a:gd name="T23" fmla="*/ 32 h 80"/>
                <a:gd name="T24" fmla="*/ 24 w 44"/>
                <a:gd name="T25" fmla="*/ 32 h 80"/>
                <a:gd name="T26" fmla="*/ 24 w 44"/>
                <a:gd name="T27" fmla="*/ 20 h 80"/>
                <a:gd name="T28" fmla="*/ 0 w 44"/>
                <a:gd name="T29" fmla="*/ 20 h 80"/>
                <a:gd name="T30" fmla="*/ 0 w 44"/>
                <a:gd name="T31" fmla="*/ 56 h 80"/>
                <a:gd name="T32" fmla="*/ 12 w 44"/>
                <a:gd name="T33" fmla="*/ 44 h 80"/>
                <a:gd name="T34" fmla="*/ 26 w 44"/>
                <a:gd name="T35" fmla="*/ 58 h 80"/>
                <a:gd name="T36" fmla="*/ 12 w 44"/>
                <a:gd name="T37" fmla="*/ 72 h 80"/>
                <a:gd name="T38" fmla="*/ 0 w 44"/>
                <a:gd name="T39" fmla="*/ 60 h 80"/>
                <a:gd name="T40" fmla="*/ 0 w 44"/>
                <a:gd name="T41" fmla="*/ 80 h 80"/>
                <a:gd name="T42" fmla="*/ 40 w 44"/>
                <a:gd name="T43" fmla="*/ 80 h 80"/>
                <a:gd name="T44" fmla="*/ 44 w 44"/>
                <a:gd name="T45" fmla="*/ 76 h 80"/>
                <a:gd name="T46" fmla="*/ 44 w 44"/>
                <a:gd name="T47" fmla="*/ 4 h 80"/>
                <a:gd name="T48" fmla="*/ 40 w 44"/>
                <a:gd name="T4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80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1" y="80"/>
                    <a:pt x="44" y="77"/>
                    <a:pt x="44" y="76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1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xmlns="" id="{67286B78-0B6C-4534-9E47-7F7B0248B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55" y="1769509"/>
              <a:ext cx="208884" cy="359475"/>
            </a:xfrm>
            <a:custGeom>
              <a:avLst/>
              <a:gdLst>
                <a:gd name="T0" fmla="*/ 0 w 72"/>
                <a:gd name="T1" fmla="*/ 17 h 122"/>
                <a:gd name="T2" fmla="*/ 0 w 72"/>
                <a:gd name="T3" fmla="*/ 105 h 122"/>
                <a:gd name="T4" fmla="*/ 72 w 72"/>
                <a:gd name="T5" fmla="*/ 122 h 122"/>
                <a:gd name="T6" fmla="*/ 72 w 72"/>
                <a:gd name="T7" fmla="*/ 0 h 122"/>
                <a:gd name="T8" fmla="*/ 0 w 72"/>
                <a:gd name="T9" fmla="*/ 17 h 122"/>
                <a:gd name="T10" fmla="*/ 52 w 72"/>
                <a:gd name="T11" fmla="*/ 55 h 122"/>
                <a:gd name="T12" fmla="*/ 51 w 72"/>
                <a:gd name="T13" fmla="*/ 58 h 122"/>
                <a:gd name="T14" fmla="*/ 49 w 72"/>
                <a:gd name="T15" fmla="*/ 61 h 122"/>
                <a:gd name="T16" fmla="*/ 47 w 72"/>
                <a:gd name="T17" fmla="*/ 64 h 122"/>
                <a:gd name="T18" fmla="*/ 44 w 72"/>
                <a:gd name="T19" fmla="*/ 66 h 122"/>
                <a:gd name="T20" fmla="*/ 41 w 72"/>
                <a:gd name="T21" fmla="*/ 68 h 122"/>
                <a:gd name="T22" fmla="*/ 38 w 72"/>
                <a:gd name="T23" fmla="*/ 68 h 122"/>
                <a:gd name="T24" fmla="*/ 34 w 72"/>
                <a:gd name="T25" fmla="*/ 69 h 122"/>
                <a:gd name="T26" fmla="*/ 29 w 72"/>
                <a:gd name="T27" fmla="*/ 69 h 122"/>
                <a:gd name="T28" fmla="*/ 29 w 72"/>
                <a:gd name="T29" fmla="*/ 86 h 122"/>
                <a:gd name="T30" fmla="*/ 20 w 72"/>
                <a:gd name="T31" fmla="*/ 85 h 122"/>
                <a:gd name="T32" fmla="*/ 20 w 72"/>
                <a:gd name="T33" fmla="*/ 37 h 122"/>
                <a:gd name="T34" fmla="*/ 35 w 72"/>
                <a:gd name="T35" fmla="*/ 36 h 122"/>
                <a:gd name="T36" fmla="*/ 42 w 72"/>
                <a:gd name="T37" fmla="*/ 36 h 122"/>
                <a:gd name="T38" fmla="*/ 47 w 72"/>
                <a:gd name="T39" fmla="*/ 39 h 122"/>
                <a:gd name="T40" fmla="*/ 51 w 72"/>
                <a:gd name="T41" fmla="*/ 44 h 122"/>
                <a:gd name="T42" fmla="*/ 52 w 72"/>
                <a:gd name="T43" fmla="*/ 51 h 122"/>
                <a:gd name="T44" fmla="*/ 52 w 72"/>
                <a:gd name="T45" fmla="*/ 5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122">
                  <a:moveTo>
                    <a:pt x="0" y="17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17"/>
                  </a:lnTo>
                  <a:close/>
                  <a:moveTo>
                    <a:pt x="52" y="55"/>
                  </a:moveTo>
                  <a:cubicBezTo>
                    <a:pt x="51" y="56"/>
                    <a:pt x="51" y="57"/>
                    <a:pt x="51" y="58"/>
                  </a:cubicBezTo>
                  <a:cubicBezTo>
                    <a:pt x="50" y="59"/>
                    <a:pt x="50" y="60"/>
                    <a:pt x="49" y="61"/>
                  </a:cubicBezTo>
                  <a:cubicBezTo>
                    <a:pt x="49" y="62"/>
                    <a:pt x="48" y="63"/>
                    <a:pt x="47" y="64"/>
                  </a:cubicBezTo>
                  <a:cubicBezTo>
                    <a:pt x="46" y="65"/>
                    <a:pt x="45" y="65"/>
                    <a:pt x="44" y="66"/>
                  </a:cubicBezTo>
                  <a:cubicBezTo>
                    <a:pt x="43" y="67"/>
                    <a:pt x="42" y="67"/>
                    <a:pt x="41" y="68"/>
                  </a:cubicBezTo>
                  <a:cubicBezTo>
                    <a:pt x="40" y="68"/>
                    <a:pt x="39" y="68"/>
                    <a:pt x="38" y="68"/>
                  </a:cubicBezTo>
                  <a:cubicBezTo>
                    <a:pt x="37" y="69"/>
                    <a:pt x="35" y="69"/>
                    <a:pt x="34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8" y="36"/>
                    <a:pt x="40" y="36"/>
                    <a:pt x="42" y="36"/>
                  </a:cubicBezTo>
                  <a:cubicBezTo>
                    <a:pt x="44" y="37"/>
                    <a:pt x="46" y="38"/>
                    <a:pt x="47" y="39"/>
                  </a:cubicBezTo>
                  <a:cubicBezTo>
                    <a:pt x="49" y="40"/>
                    <a:pt x="50" y="42"/>
                    <a:pt x="51" y="44"/>
                  </a:cubicBezTo>
                  <a:cubicBezTo>
                    <a:pt x="51" y="46"/>
                    <a:pt x="52" y="49"/>
                    <a:pt x="52" y="51"/>
                  </a:cubicBezTo>
                  <a:cubicBezTo>
                    <a:pt x="52" y="53"/>
                    <a:pt x="52" y="54"/>
                    <a:pt x="5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xmlns="" id="{000509D3-AABD-4997-A09C-05D3C445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951" y="1899454"/>
              <a:ext cx="35219" cy="47363"/>
            </a:xfrm>
            <a:custGeom>
              <a:avLst/>
              <a:gdLst>
                <a:gd name="T0" fmla="*/ 10 w 12"/>
                <a:gd name="T1" fmla="*/ 2 h 16"/>
                <a:gd name="T2" fmla="*/ 8 w 12"/>
                <a:gd name="T3" fmla="*/ 1 h 16"/>
                <a:gd name="T4" fmla="*/ 4 w 12"/>
                <a:gd name="T5" fmla="*/ 0 h 16"/>
                <a:gd name="T6" fmla="*/ 0 w 12"/>
                <a:gd name="T7" fmla="*/ 1 h 16"/>
                <a:gd name="T8" fmla="*/ 0 w 12"/>
                <a:gd name="T9" fmla="*/ 16 h 16"/>
                <a:gd name="T10" fmla="*/ 4 w 12"/>
                <a:gd name="T11" fmla="*/ 16 h 16"/>
                <a:gd name="T12" fmla="*/ 8 w 12"/>
                <a:gd name="T13" fmla="*/ 16 h 16"/>
                <a:gd name="T14" fmla="*/ 10 w 12"/>
                <a:gd name="T15" fmla="*/ 14 h 16"/>
                <a:gd name="T16" fmla="*/ 11 w 12"/>
                <a:gd name="T17" fmla="*/ 12 h 16"/>
                <a:gd name="T18" fmla="*/ 12 w 12"/>
                <a:gd name="T19" fmla="*/ 8 h 16"/>
                <a:gd name="T20" fmla="*/ 11 w 12"/>
                <a:gd name="T21" fmla="*/ 5 h 16"/>
                <a:gd name="T22" fmla="*/ 10 w 12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6">
                  <a:moveTo>
                    <a:pt x="10" y="2"/>
                  </a:move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5"/>
                    <a:pt x="9" y="15"/>
                    <a:pt x="10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2" y="11"/>
                    <a:pt x="12" y="9"/>
                    <a:pt x="12" y="8"/>
                  </a:cubicBezTo>
                  <a:cubicBezTo>
                    <a:pt x="12" y="7"/>
                    <a:pt x="12" y="6"/>
                    <a:pt x="11" y="5"/>
                  </a:cubicBezTo>
                  <a:cubicBezTo>
                    <a:pt x="11" y="4"/>
                    <a:pt x="11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9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xmlns="" id="{77AD2219-FC39-45AC-B92C-A48630941C7D}"/>
              </a:ext>
            </a:extLst>
          </p:cNvPr>
          <p:cNvGrpSpPr>
            <a:grpSpLocks noChangeAspect="1"/>
          </p:cNvGrpSpPr>
          <p:nvPr/>
        </p:nvGrpSpPr>
        <p:grpSpPr>
          <a:xfrm>
            <a:off x="7841629" y="4045422"/>
            <a:ext cx="288000" cy="337581"/>
            <a:chOff x="12849225" y="227013"/>
            <a:chExt cx="3357563" cy="55610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EA16CF01-68FF-46F2-8010-D0FCE471C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9225" y="227013"/>
              <a:ext cx="2830513" cy="1908175"/>
            </a:xfrm>
            <a:custGeom>
              <a:avLst/>
              <a:gdLst>
                <a:gd name="T0" fmla="*/ 0 w 1783"/>
                <a:gd name="T1" fmla="*/ 1202 h 1202"/>
                <a:gd name="T2" fmla="*/ 1783 w 1783"/>
                <a:gd name="T3" fmla="*/ 1202 h 1202"/>
                <a:gd name="T4" fmla="*/ 1783 w 1783"/>
                <a:gd name="T5" fmla="*/ 0 h 1202"/>
                <a:gd name="T6" fmla="*/ 0 w 1783"/>
                <a:gd name="T7" fmla="*/ 0 h 1202"/>
                <a:gd name="T8" fmla="*/ 0 w 1783"/>
                <a:gd name="T9" fmla="*/ 1202 h 1202"/>
                <a:gd name="T10" fmla="*/ 152 w 1783"/>
                <a:gd name="T11" fmla="*/ 154 h 1202"/>
                <a:gd name="T12" fmla="*/ 1631 w 1783"/>
                <a:gd name="T13" fmla="*/ 154 h 1202"/>
                <a:gd name="T14" fmla="*/ 1631 w 1783"/>
                <a:gd name="T15" fmla="*/ 1048 h 1202"/>
                <a:gd name="T16" fmla="*/ 152 w 1783"/>
                <a:gd name="T17" fmla="*/ 1048 h 1202"/>
                <a:gd name="T18" fmla="*/ 152 w 1783"/>
                <a:gd name="T19" fmla="*/ 15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3" h="1202">
                  <a:moveTo>
                    <a:pt x="0" y="1202"/>
                  </a:moveTo>
                  <a:lnTo>
                    <a:pt x="1783" y="1202"/>
                  </a:lnTo>
                  <a:lnTo>
                    <a:pt x="1783" y="0"/>
                  </a:lnTo>
                  <a:lnTo>
                    <a:pt x="0" y="0"/>
                  </a:lnTo>
                  <a:lnTo>
                    <a:pt x="0" y="1202"/>
                  </a:lnTo>
                  <a:close/>
                  <a:moveTo>
                    <a:pt x="152" y="154"/>
                  </a:moveTo>
                  <a:lnTo>
                    <a:pt x="1631" y="154"/>
                  </a:lnTo>
                  <a:lnTo>
                    <a:pt x="1631" y="1048"/>
                  </a:lnTo>
                  <a:lnTo>
                    <a:pt x="152" y="1048"/>
                  </a:lnTo>
                  <a:lnTo>
                    <a:pt x="15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33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xmlns="" id="{98E3FF58-DD4A-44D0-AAFE-D8F9DF3758EB}"/>
                </a:ext>
              </a:extLst>
            </p:cNvPr>
            <p:cNvGrpSpPr/>
            <p:nvPr/>
          </p:nvGrpSpPr>
          <p:grpSpPr>
            <a:xfrm>
              <a:off x="12849225" y="647700"/>
              <a:ext cx="3357563" cy="5140325"/>
              <a:chOff x="12849225" y="647700"/>
              <a:chExt cx="3357563" cy="5140325"/>
            </a:xfrm>
            <a:grpFill/>
          </p:grpSpPr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xmlns="" id="{EDEF56CD-1B0F-4E08-A1EA-AB88155C3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0550" y="647700"/>
                <a:ext cx="376238" cy="1082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39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xmlns="" id="{67E98E6E-075F-43E6-AFA9-EA0642B5B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9225" y="2293938"/>
                <a:ext cx="2830513" cy="3494087"/>
              </a:xfrm>
              <a:custGeom>
                <a:avLst/>
                <a:gdLst>
                  <a:gd name="T0" fmla="*/ 1311 w 1783"/>
                  <a:gd name="T1" fmla="*/ 0 h 2201"/>
                  <a:gd name="T2" fmla="*/ 550 w 1783"/>
                  <a:gd name="T3" fmla="*/ 0 h 2201"/>
                  <a:gd name="T4" fmla="*/ 550 w 1783"/>
                  <a:gd name="T5" fmla="*/ 2069 h 2201"/>
                  <a:gd name="T6" fmla="*/ 0 w 1783"/>
                  <a:gd name="T7" fmla="*/ 2069 h 2201"/>
                  <a:gd name="T8" fmla="*/ 0 w 1783"/>
                  <a:gd name="T9" fmla="*/ 2201 h 2201"/>
                  <a:gd name="T10" fmla="*/ 1783 w 1783"/>
                  <a:gd name="T11" fmla="*/ 2201 h 2201"/>
                  <a:gd name="T12" fmla="*/ 1783 w 1783"/>
                  <a:gd name="T13" fmla="*/ 2069 h 2201"/>
                  <a:gd name="T14" fmla="*/ 1311 w 1783"/>
                  <a:gd name="T15" fmla="*/ 2069 h 2201"/>
                  <a:gd name="T16" fmla="*/ 1311 w 1783"/>
                  <a:gd name="T17" fmla="*/ 0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3" h="2201">
                    <a:moveTo>
                      <a:pt x="1311" y="0"/>
                    </a:moveTo>
                    <a:lnTo>
                      <a:pt x="550" y="0"/>
                    </a:lnTo>
                    <a:lnTo>
                      <a:pt x="550" y="2069"/>
                    </a:lnTo>
                    <a:lnTo>
                      <a:pt x="0" y="2069"/>
                    </a:lnTo>
                    <a:lnTo>
                      <a:pt x="0" y="2201"/>
                    </a:lnTo>
                    <a:lnTo>
                      <a:pt x="1783" y="2201"/>
                    </a:lnTo>
                    <a:lnTo>
                      <a:pt x="1783" y="2069"/>
                    </a:lnTo>
                    <a:lnTo>
                      <a:pt x="1311" y="2069"/>
                    </a:lnTo>
                    <a:lnTo>
                      <a:pt x="1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39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grpSp>
        <p:nvGrpSpPr>
          <p:cNvPr id="29" name="Group 69">
            <a:extLst>
              <a:ext uri="{FF2B5EF4-FFF2-40B4-BE49-F238E27FC236}">
                <a16:creationId xmlns:a16="http://schemas.microsoft.com/office/drawing/2014/main" xmlns="" id="{257CF790-A624-4307-A511-4B843FAE050C}"/>
              </a:ext>
            </a:extLst>
          </p:cNvPr>
          <p:cNvGrpSpPr>
            <a:grpSpLocks noChangeAspect="1"/>
          </p:cNvGrpSpPr>
          <p:nvPr/>
        </p:nvGrpSpPr>
        <p:grpSpPr>
          <a:xfrm>
            <a:off x="5600743" y="4070819"/>
            <a:ext cx="288000" cy="288000"/>
            <a:chOff x="7156450" y="28575"/>
            <a:chExt cx="325438" cy="3254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A477649C-F86F-4F79-9F44-13AF58CE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4388" y="88900"/>
              <a:ext cx="261938" cy="261938"/>
            </a:xfrm>
            <a:custGeom>
              <a:avLst/>
              <a:gdLst>
                <a:gd name="T0" fmla="*/ 70 w 70"/>
                <a:gd name="T1" fmla="*/ 17 h 70"/>
                <a:gd name="T2" fmla="*/ 57 w 70"/>
                <a:gd name="T3" fmla="*/ 29 h 70"/>
                <a:gd name="T4" fmla="*/ 49 w 70"/>
                <a:gd name="T5" fmla="*/ 21 h 70"/>
                <a:gd name="T6" fmla="*/ 55 w 70"/>
                <a:gd name="T7" fmla="*/ 14 h 70"/>
                <a:gd name="T8" fmla="*/ 55 w 70"/>
                <a:gd name="T9" fmla="*/ 11 h 70"/>
                <a:gd name="T10" fmla="*/ 55 w 70"/>
                <a:gd name="T11" fmla="*/ 11 h 70"/>
                <a:gd name="T12" fmla="*/ 51 w 70"/>
                <a:gd name="T13" fmla="*/ 11 h 70"/>
                <a:gd name="T14" fmla="*/ 45 w 70"/>
                <a:gd name="T15" fmla="*/ 17 h 70"/>
                <a:gd name="T16" fmla="*/ 40 w 70"/>
                <a:gd name="T17" fmla="*/ 12 h 70"/>
                <a:gd name="T18" fmla="*/ 53 w 70"/>
                <a:gd name="T19" fmla="*/ 0 h 70"/>
                <a:gd name="T20" fmla="*/ 70 w 70"/>
                <a:gd name="T21" fmla="*/ 17 h 70"/>
                <a:gd name="T22" fmla="*/ 43 w 70"/>
                <a:gd name="T23" fmla="*/ 44 h 70"/>
                <a:gd name="T24" fmla="*/ 34 w 70"/>
                <a:gd name="T25" fmla="*/ 35 h 70"/>
                <a:gd name="T26" fmla="*/ 19 w 70"/>
                <a:gd name="T27" fmla="*/ 50 h 70"/>
                <a:gd name="T28" fmla="*/ 15 w 70"/>
                <a:gd name="T29" fmla="*/ 50 h 70"/>
                <a:gd name="T30" fmla="*/ 15 w 70"/>
                <a:gd name="T31" fmla="*/ 50 h 70"/>
                <a:gd name="T32" fmla="*/ 15 w 70"/>
                <a:gd name="T33" fmla="*/ 47 h 70"/>
                <a:gd name="T34" fmla="*/ 31 w 70"/>
                <a:gd name="T35" fmla="*/ 31 h 70"/>
                <a:gd name="T36" fmla="*/ 26 w 70"/>
                <a:gd name="T37" fmla="*/ 27 h 70"/>
                <a:gd name="T38" fmla="*/ 7 w 70"/>
                <a:gd name="T39" fmla="*/ 46 h 70"/>
                <a:gd name="T40" fmla="*/ 0 w 70"/>
                <a:gd name="T41" fmla="*/ 70 h 70"/>
                <a:gd name="T42" fmla="*/ 24 w 70"/>
                <a:gd name="T43" fmla="*/ 63 h 70"/>
                <a:gd name="T44" fmla="*/ 43 w 70"/>
                <a:gd name="T45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70">
                  <a:moveTo>
                    <a:pt x="70" y="17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6" y="13"/>
                    <a:pt x="56" y="12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0"/>
                    <a:pt x="52" y="10"/>
                    <a:pt x="51" y="1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0" y="17"/>
                    <a:pt x="70" y="17"/>
                    <a:pt x="70" y="17"/>
                  </a:cubicBezTo>
                  <a:close/>
                  <a:moveTo>
                    <a:pt x="43" y="4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1"/>
                    <a:pt x="16" y="51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4" y="48"/>
                    <a:pt x="15" y="4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4" y="63"/>
                    <a:pt x="24" y="63"/>
                    <a:pt x="24" y="63"/>
                  </a:cubicBezTo>
                  <a:lnTo>
                    <a:pt x="43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C2806EF5-726D-4837-B178-54F127BA9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113" y="28575"/>
              <a:ext cx="104775" cy="107950"/>
            </a:xfrm>
            <a:custGeom>
              <a:avLst/>
              <a:gdLst>
                <a:gd name="T0" fmla="*/ 0 w 66"/>
                <a:gd name="T1" fmla="*/ 28 h 68"/>
                <a:gd name="T2" fmla="*/ 26 w 66"/>
                <a:gd name="T3" fmla="*/ 0 h 68"/>
                <a:gd name="T4" fmla="*/ 66 w 66"/>
                <a:gd name="T5" fmla="*/ 40 h 68"/>
                <a:gd name="T6" fmla="*/ 40 w 66"/>
                <a:gd name="T7" fmla="*/ 68 h 68"/>
                <a:gd name="T8" fmla="*/ 0 w 66"/>
                <a:gd name="T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8">
                  <a:moveTo>
                    <a:pt x="0" y="28"/>
                  </a:moveTo>
                  <a:lnTo>
                    <a:pt x="26" y="0"/>
                  </a:lnTo>
                  <a:lnTo>
                    <a:pt x="66" y="40"/>
                  </a:lnTo>
                  <a:lnTo>
                    <a:pt x="40" y="6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8E4CAE69-830A-4903-BDFB-6ED5FB92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28575"/>
              <a:ext cx="319088" cy="325438"/>
            </a:xfrm>
            <a:custGeom>
              <a:avLst/>
              <a:gdLst>
                <a:gd name="T0" fmla="*/ 85 w 85"/>
                <a:gd name="T1" fmla="*/ 69 h 87"/>
                <a:gd name="T2" fmla="*/ 84 w 85"/>
                <a:gd name="T3" fmla="*/ 74 h 87"/>
                <a:gd name="T4" fmla="*/ 80 w 85"/>
                <a:gd name="T5" fmla="*/ 71 h 87"/>
                <a:gd name="T6" fmla="*/ 70 w 85"/>
                <a:gd name="T7" fmla="*/ 62 h 87"/>
                <a:gd name="T8" fmla="*/ 60 w 85"/>
                <a:gd name="T9" fmla="*/ 73 h 87"/>
                <a:gd name="T10" fmla="*/ 66 w 85"/>
                <a:gd name="T11" fmla="*/ 82 h 87"/>
                <a:gd name="T12" fmla="*/ 67 w 85"/>
                <a:gd name="T13" fmla="*/ 87 h 87"/>
                <a:gd name="T14" fmla="*/ 67 w 85"/>
                <a:gd name="T15" fmla="*/ 87 h 87"/>
                <a:gd name="T16" fmla="*/ 49 w 85"/>
                <a:gd name="T17" fmla="*/ 69 h 87"/>
                <a:gd name="T18" fmla="*/ 50 w 85"/>
                <a:gd name="T19" fmla="*/ 62 h 87"/>
                <a:gd name="T20" fmla="*/ 23 w 85"/>
                <a:gd name="T21" fmla="*/ 36 h 87"/>
                <a:gd name="T22" fmla="*/ 18 w 85"/>
                <a:gd name="T23" fmla="*/ 36 h 87"/>
                <a:gd name="T24" fmla="*/ 0 w 85"/>
                <a:gd name="T25" fmla="*/ 18 h 87"/>
                <a:gd name="T26" fmla="*/ 1 w 85"/>
                <a:gd name="T27" fmla="*/ 13 h 87"/>
                <a:gd name="T28" fmla="*/ 4 w 85"/>
                <a:gd name="T29" fmla="*/ 16 h 87"/>
                <a:gd name="T30" fmla="*/ 15 w 85"/>
                <a:gd name="T31" fmla="*/ 25 h 87"/>
                <a:gd name="T32" fmla="*/ 25 w 85"/>
                <a:gd name="T33" fmla="*/ 15 h 87"/>
                <a:gd name="T34" fmla="*/ 19 w 85"/>
                <a:gd name="T35" fmla="*/ 5 h 87"/>
                <a:gd name="T36" fmla="*/ 18 w 85"/>
                <a:gd name="T37" fmla="*/ 0 h 87"/>
                <a:gd name="T38" fmla="*/ 18 w 85"/>
                <a:gd name="T39" fmla="*/ 0 h 87"/>
                <a:gd name="T40" fmla="*/ 36 w 85"/>
                <a:gd name="T41" fmla="*/ 18 h 87"/>
                <a:gd name="T42" fmla="*/ 35 w 85"/>
                <a:gd name="T43" fmla="*/ 25 h 87"/>
                <a:gd name="T44" fmla="*/ 62 w 85"/>
                <a:gd name="T45" fmla="*/ 51 h 87"/>
                <a:gd name="T46" fmla="*/ 66 w 85"/>
                <a:gd name="T47" fmla="*/ 51 h 87"/>
                <a:gd name="T48" fmla="*/ 85 w 85"/>
                <a:gd name="T49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87">
                  <a:moveTo>
                    <a:pt x="85" y="69"/>
                  </a:moveTo>
                  <a:cubicBezTo>
                    <a:pt x="85" y="71"/>
                    <a:pt x="84" y="73"/>
                    <a:pt x="84" y="74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66"/>
                    <a:pt x="75" y="62"/>
                    <a:pt x="70" y="62"/>
                  </a:cubicBezTo>
                  <a:cubicBezTo>
                    <a:pt x="64" y="62"/>
                    <a:pt x="60" y="67"/>
                    <a:pt x="60" y="73"/>
                  </a:cubicBezTo>
                  <a:cubicBezTo>
                    <a:pt x="60" y="77"/>
                    <a:pt x="62" y="80"/>
                    <a:pt x="66" y="82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57" y="87"/>
                    <a:pt x="49" y="79"/>
                    <a:pt x="49" y="69"/>
                  </a:cubicBezTo>
                  <a:cubicBezTo>
                    <a:pt x="49" y="67"/>
                    <a:pt x="49" y="64"/>
                    <a:pt x="50" y="6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0" y="36"/>
                    <a:pt x="18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17"/>
                    <a:pt x="1" y="15"/>
                    <a:pt x="1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21"/>
                    <a:pt x="10" y="25"/>
                    <a:pt x="15" y="25"/>
                  </a:cubicBezTo>
                  <a:cubicBezTo>
                    <a:pt x="21" y="25"/>
                    <a:pt x="25" y="20"/>
                    <a:pt x="25" y="15"/>
                  </a:cubicBezTo>
                  <a:cubicBezTo>
                    <a:pt x="25" y="11"/>
                    <a:pt x="23" y="7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0"/>
                    <a:pt x="36" y="23"/>
                    <a:pt x="35" y="2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4" y="51"/>
                    <a:pt x="65" y="51"/>
                    <a:pt x="66" y="51"/>
                  </a:cubicBezTo>
                  <a:cubicBezTo>
                    <a:pt x="76" y="51"/>
                    <a:pt x="84" y="59"/>
                    <a:pt x="85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33" name="TextBox 127">
            <a:extLst>
              <a:ext uri="{FF2B5EF4-FFF2-40B4-BE49-F238E27FC236}">
                <a16:creationId xmlns:a16="http://schemas.microsoft.com/office/drawing/2014/main" xmlns="" id="{A0744C37-0D69-4566-B307-D21B57237AF6}"/>
              </a:ext>
            </a:extLst>
          </p:cNvPr>
          <p:cNvSpPr txBox="1"/>
          <p:nvPr/>
        </p:nvSpPr>
        <p:spPr>
          <a:xfrm>
            <a:off x="3493579" y="1277174"/>
            <a:ext cx="5715422" cy="491566"/>
          </a:xfrm>
          <a:prstGeom prst="rect">
            <a:avLst/>
          </a:prstGeom>
          <a:solidFill>
            <a:srgbClr val="23CCFC">
              <a:alpha val="72157"/>
            </a:srgbClr>
          </a:solidFill>
        </p:spPr>
        <p:txBody>
          <a:bodyPr wrap="square" lIns="134464" tIns="89642" rIns="134464" bIns="89642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全程</a:t>
            </a:r>
            <a:r>
              <a:rPr lang="zh-CN" altLang="en-US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实时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跟踪车辆位置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94EDB454-F95B-4410-80D6-F33CBA6F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333730" y="1314533"/>
            <a:ext cx="308589" cy="396000"/>
            <a:chOff x="3251176" y="5337461"/>
            <a:chExt cx="397724" cy="534563"/>
          </a:xfrm>
        </p:grpSpPr>
        <p:grpSp>
          <p:nvGrpSpPr>
            <p:cNvPr id="35" name="Group 92">
              <a:extLst>
                <a:ext uri="{FF2B5EF4-FFF2-40B4-BE49-F238E27FC236}">
                  <a16:creationId xmlns:a16="http://schemas.microsoft.com/office/drawing/2014/main" xmlns="" id="{2AB5D71B-732F-471B-946D-D4E68DAFF25A}"/>
                </a:ext>
              </a:extLst>
            </p:cNvPr>
            <p:cNvGrpSpPr/>
            <p:nvPr/>
          </p:nvGrpSpPr>
          <p:grpSpPr>
            <a:xfrm>
              <a:off x="3251176" y="5337461"/>
              <a:ext cx="397724" cy="534563"/>
              <a:chOff x="10285412" y="4879245"/>
              <a:chExt cx="683728" cy="1140555"/>
            </a:xfrm>
            <a:solidFill>
              <a:srgbClr val="FFFFFF">
                <a:lumMod val="75000"/>
              </a:srgbClr>
            </a:solidFill>
          </p:grpSpPr>
          <p:sp>
            <p:nvSpPr>
              <p:cNvPr id="40" name="Rounded Rectangle 93">
                <a:extLst>
                  <a:ext uri="{FF2B5EF4-FFF2-40B4-BE49-F238E27FC236}">
                    <a16:creationId xmlns:a16="http://schemas.microsoft.com/office/drawing/2014/main" xmlns="" id="{084FCC17-83AF-4222-96D1-303A89AFCEE9}"/>
                  </a:ext>
                </a:extLst>
              </p:cNvPr>
              <p:cNvSpPr/>
              <p:nvPr/>
            </p:nvSpPr>
            <p:spPr>
              <a:xfrm>
                <a:off x="10285412" y="4879245"/>
                <a:ext cx="683728" cy="1140555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963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41" name="Group 94">
                <a:extLst>
                  <a:ext uri="{FF2B5EF4-FFF2-40B4-BE49-F238E27FC236}">
                    <a16:creationId xmlns:a16="http://schemas.microsoft.com/office/drawing/2014/main" xmlns="" id="{8CBEBF2D-CE7F-4A1C-8820-4F583A36A1D4}"/>
                  </a:ext>
                </a:extLst>
              </p:cNvPr>
              <p:cNvGrpSpPr/>
              <p:nvPr/>
            </p:nvGrpSpPr>
            <p:grpSpPr>
              <a:xfrm>
                <a:off x="10361612" y="5439338"/>
                <a:ext cx="489951" cy="504262"/>
                <a:chOff x="11014660" y="4879245"/>
                <a:chExt cx="815699" cy="880767"/>
              </a:xfrm>
              <a:grpFill/>
            </p:grpSpPr>
            <p:sp>
              <p:nvSpPr>
                <p:cNvPr id="42" name="Donut 98">
                  <a:extLst>
                    <a:ext uri="{FF2B5EF4-FFF2-40B4-BE49-F238E27FC236}">
                      <a16:creationId xmlns:a16="http://schemas.microsoft.com/office/drawing/2014/main" xmlns="" id="{994B2A30-24BC-484C-885E-AAEA190CEF47}"/>
                    </a:ext>
                  </a:extLst>
                </p:cNvPr>
                <p:cNvSpPr/>
                <p:nvPr/>
              </p:nvSpPr>
              <p:spPr>
                <a:xfrm>
                  <a:off x="11014660" y="4879245"/>
                  <a:ext cx="815699" cy="880767"/>
                </a:xfrm>
                <a:prstGeom prst="donut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43" name="Oval 99">
                  <a:extLst>
                    <a:ext uri="{FF2B5EF4-FFF2-40B4-BE49-F238E27FC236}">
                      <a16:creationId xmlns:a16="http://schemas.microsoft.com/office/drawing/2014/main" xmlns="" id="{B90D945B-ABBB-4E61-ACE9-E8FDCB3F1976}"/>
                    </a:ext>
                  </a:extLst>
                </p:cNvPr>
                <p:cNvSpPr/>
                <p:nvPr/>
              </p:nvSpPr>
              <p:spPr>
                <a:xfrm>
                  <a:off x="11352212" y="5257800"/>
                  <a:ext cx="152400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grpSp>
          <p:nvGrpSpPr>
            <p:cNvPr id="36" name="Group 125">
              <a:extLst>
                <a:ext uri="{FF2B5EF4-FFF2-40B4-BE49-F238E27FC236}">
                  <a16:creationId xmlns:a16="http://schemas.microsoft.com/office/drawing/2014/main" xmlns="" id="{407C853D-375F-4FCE-8C8A-11644EE63D87}"/>
                </a:ext>
              </a:extLst>
            </p:cNvPr>
            <p:cNvGrpSpPr>
              <a:grpSpLocks noChangeAspect="1"/>
            </p:cNvGrpSpPr>
            <p:nvPr/>
          </p:nvGrpSpPr>
          <p:grpSpPr>
            <a:xfrm rot="4926581">
              <a:off x="3409436" y="5388495"/>
              <a:ext cx="180000" cy="129236"/>
              <a:chOff x="5197623" y="5404504"/>
              <a:chExt cx="325477" cy="233685"/>
            </a:xfrm>
            <a:solidFill>
              <a:sysClr val="window" lastClr="FFFFFF"/>
            </a:solidFill>
          </p:grpSpPr>
          <p:sp>
            <p:nvSpPr>
              <p:cNvPr id="37" name="Freeform 268">
                <a:extLst>
                  <a:ext uri="{FF2B5EF4-FFF2-40B4-BE49-F238E27FC236}">
                    <a16:creationId xmlns:a16="http://schemas.microsoft.com/office/drawing/2014/main" xmlns="" id="{F6D3A11D-E9A7-449A-A230-274AD0F7475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16795">
                <a:off x="5343022" y="5512763"/>
                <a:ext cx="180078" cy="125426"/>
              </a:xfrm>
              <a:custGeom>
                <a:avLst/>
                <a:gdLst>
                  <a:gd name="T0" fmla="*/ 178 w 194"/>
                  <a:gd name="T1" fmla="*/ 33 h 135"/>
                  <a:gd name="T2" fmla="*/ 194 w 194"/>
                  <a:gd name="T3" fmla="*/ 20 h 135"/>
                  <a:gd name="T4" fmla="*/ 192 w 194"/>
                  <a:gd name="T5" fmla="*/ 11 h 135"/>
                  <a:gd name="T6" fmla="*/ 181 w 194"/>
                  <a:gd name="T7" fmla="*/ 4 h 135"/>
                  <a:gd name="T8" fmla="*/ 73 w 194"/>
                  <a:gd name="T9" fmla="*/ 28 h 135"/>
                  <a:gd name="T10" fmla="*/ 3 w 194"/>
                  <a:gd name="T11" fmla="*/ 114 h 135"/>
                  <a:gd name="T12" fmla="*/ 12 w 194"/>
                  <a:gd name="T13" fmla="*/ 132 h 135"/>
                  <a:gd name="T14" fmla="*/ 30 w 194"/>
                  <a:gd name="T15" fmla="*/ 124 h 135"/>
                  <a:gd name="T16" fmla="*/ 88 w 194"/>
                  <a:gd name="T17" fmla="*/ 53 h 135"/>
                  <a:gd name="T18" fmla="*/ 178 w 194"/>
                  <a:gd name="T19" fmla="*/ 3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35">
                    <a:moveTo>
                      <a:pt x="178" y="33"/>
                    </a:moveTo>
                    <a:cubicBezTo>
                      <a:pt x="186" y="34"/>
                      <a:pt x="193" y="28"/>
                      <a:pt x="194" y="20"/>
                    </a:cubicBezTo>
                    <a:cubicBezTo>
                      <a:pt x="194" y="17"/>
                      <a:pt x="193" y="14"/>
                      <a:pt x="192" y="11"/>
                    </a:cubicBezTo>
                    <a:cubicBezTo>
                      <a:pt x="189" y="8"/>
                      <a:pt x="186" y="5"/>
                      <a:pt x="181" y="4"/>
                    </a:cubicBezTo>
                    <a:cubicBezTo>
                      <a:pt x="143" y="0"/>
                      <a:pt x="106" y="8"/>
                      <a:pt x="73" y="28"/>
                    </a:cubicBezTo>
                    <a:cubicBezTo>
                      <a:pt x="40" y="49"/>
                      <a:pt x="16" y="78"/>
                      <a:pt x="3" y="114"/>
                    </a:cubicBezTo>
                    <a:cubicBezTo>
                      <a:pt x="0" y="121"/>
                      <a:pt x="4" y="130"/>
                      <a:pt x="12" y="132"/>
                    </a:cubicBezTo>
                    <a:cubicBezTo>
                      <a:pt x="19" y="135"/>
                      <a:pt x="27" y="131"/>
                      <a:pt x="30" y="124"/>
                    </a:cubicBezTo>
                    <a:cubicBezTo>
                      <a:pt x="41" y="94"/>
                      <a:pt x="61" y="69"/>
                      <a:pt x="88" y="53"/>
                    </a:cubicBezTo>
                    <a:cubicBezTo>
                      <a:pt x="115" y="36"/>
                      <a:pt x="146" y="29"/>
                      <a:pt x="1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963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alcomm Office Regular" pitchFamily="34" charset="0"/>
                </a:endParaRPr>
              </a:p>
            </p:txBody>
          </p:sp>
          <p:sp>
            <p:nvSpPr>
              <p:cNvPr id="38" name="Freeform 269">
                <a:extLst>
                  <a:ext uri="{FF2B5EF4-FFF2-40B4-BE49-F238E27FC236}">
                    <a16:creationId xmlns:a16="http://schemas.microsoft.com/office/drawing/2014/main" xmlns="" id="{25FC2B63-9DEC-4050-9E85-5FE9FFA1DC2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16795">
                <a:off x="5270324" y="5458653"/>
                <a:ext cx="242201" cy="167103"/>
              </a:xfrm>
              <a:custGeom>
                <a:avLst/>
                <a:gdLst>
                  <a:gd name="T0" fmla="*/ 113 w 261"/>
                  <a:gd name="T1" fmla="*/ 63 h 180"/>
                  <a:gd name="T2" fmla="*/ 245 w 261"/>
                  <a:gd name="T3" fmla="*/ 36 h 180"/>
                  <a:gd name="T4" fmla="*/ 261 w 261"/>
                  <a:gd name="T5" fmla="*/ 24 h 180"/>
                  <a:gd name="T6" fmla="*/ 259 w 261"/>
                  <a:gd name="T7" fmla="*/ 14 h 180"/>
                  <a:gd name="T8" fmla="*/ 249 w 261"/>
                  <a:gd name="T9" fmla="*/ 8 h 180"/>
                  <a:gd name="T10" fmla="*/ 98 w 261"/>
                  <a:gd name="T11" fmla="*/ 39 h 180"/>
                  <a:gd name="T12" fmla="*/ 2 w 261"/>
                  <a:gd name="T13" fmla="*/ 159 h 180"/>
                  <a:gd name="T14" fmla="*/ 12 w 261"/>
                  <a:gd name="T15" fmla="*/ 177 h 180"/>
                  <a:gd name="T16" fmla="*/ 30 w 261"/>
                  <a:gd name="T17" fmla="*/ 168 h 180"/>
                  <a:gd name="T18" fmla="*/ 113 w 261"/>
                  <a:gd name="T19" fmla="*/ 6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0">
                    <a:moveTo>
                      <a:pt x="113" y="63"/>
                    </a:moveTo>
                    <a:cubicBezTo>
                      <a:pt x="152" y="39"/>
                      <a:pt x="199" y="29"/>
                      <a:pt x="245" y="36"/>
                    </a:cubicBezTo>
                    <a:cubicBezTo>
                      <a:pt x="252" y="37"/>
                      <a:pt x="260" y="32"/>
                      <a:pt x="261" y="24"/>
                    </a:cubicBezTo>
                    <a:cubicBezTo>
                      <a:pt x="261" y="20"/>
                      <a:pt x="261" y="17"/>
                      <a:pt x="259" y="14"/>
                    </a:cubicBezTo>
                    <a:cubicBezTo>
                      <a:pt x="257" y="11"/>
                      <a:pt x="253" y="8"/>
                      <a:pt x="249" y="8"/>
                    </a:cubicBezTo>
                    <a:cubicBezTo>
                      <a:pt x="196" y="0"/>
                      <a:pt x="143" y="11"/>
                      <a:pt x="98" y="39"/>
                    </a:cubicBezTo>
                    <a:cubicBezTo>
                      <a:pt x="53" y="66"/>
                      <a:pt x="19" y="109"/>
                      <a:pt x="2" y="159"/>
                    </a:cubicBezTo>
                    <a:cubicBezTo>
                      <a:pt x="0" y="167"/>
                      <a:pt x="4" y="175"/>
                      <a:pt x="12" y="177"/>
                    </a:cubicBezTo>
                    <a:cubicBezTo>
                      <a:pt x="19" y="180"/>
                      <a:pt x="27" y="176"/>
                      <a:pt x="30" y="168"/>
                    </a:cubicBezTo>
                    <a:cubicBezTo>
                      <a:pt x="44" y="124"/>
                      <a:pt x="74" y="87"/>
                      <a:pt x="113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963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alcomm Office Regular" pitchFamily="34" charset="0"/>
                </a:endParaRPr>
              </a:p>
            </p:txBody>
          </p:sp>
          <p:sp>
            <p:nvSpPr>
              <p:cNvPr id="39" name="Freeform 270">
                <a:extLst>
                  <a:ext uri="{FF2B5EF4-FFF2-40B4-BE49-F238E27FC236}">
                    <a16:creationId xmlns:a16="http://schemas.microsoft.com/office/drawing/2014/main" xmlns="" id="{FC7E3964-0BB4-4765-9824-F5AB1B98F363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16795">
                <a:off x="5197623" y="5404504"/>
                <a:ext cx="304717" cy="208780"/>
              </a:xfrm>
              <a:custGeom>
                <a:avLst/>
                <a:gdLst>
                  <a:gd name="T0" fmla="*/ 138 w 328"/>
                  <a:gd name="T1" fmla="*/ 73 h 225"/>
                  <a:gd name="T2" fmla="*/ 311 w 328"/>
                  <a:gd name="T3" fmla="*/ 39 h 225"/>
                  <a:gd name="T4" fmla="*/ 328 w 328"/>
                  <a:gd name="T5" fmla="*/ 27 h 225"/>
                  <a:gd name="T6" fmla="*/ 326 w 328"/>
                  <a:gd name="T7" fmla="*/ 17 h 225"/>
                  <a:gd name="T8" fmla="*/ 316 w 328"/>
                  <a:gd name="T9" fmla="*/ 11 h 225"/>
                  <a:gd name="T10" fmla="*/ 123 w 328"/>
                  <a:gd name="T11" fmla="*/ 49 h 225"/>
                  <a:gd name="T12" fmla="*/ 2 w 328"/>
                  <a:gd name="T13" fmla="*/ 204 h 225"/>
                  <a:gd name="T14" fmla="*/ 11 w 328"/>
                  <a:gd name="T15" fmla="*/ 222 h 225"/>
                  <a:gd name="T16" fmla="*/ 29 w 328"/>
                  <a:gd name="T17" fmla="*/ 213 h 225"/>
                  <a:gd name="T18" fmla="*/ 138 w 328"/>
                  <a:gd name="T19" fmla="*/ 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8" h="225">
                    <a:moveTo>
                      <a:pt x="138" y="73"/>
                    </a:moveTo>
                    <a:cubicBezTo>
                      <a:pt x="190" y="41"/>
                      <a:pt x="251" y="29"/>
                      <a:pt x="311" y="39"/>
                    </a:cubicBezTo>
                    <a:cubicBezTo>
                      <a:pt x="319" y="40"/>
                      <a:pt x="326" y="35"/>
                      <a:pt x="328" y="27"/>
                    </a:cubicBezTo>
                    <a:cubicBezTo>
                      <a:pt x="328" y="24"/>
                      <a:pt x="327" y="20"/>
                      <a:pt x="326" y="17"/>
                    </a:cubicBezTo>
                    <a:cubicBezTo>
                      <a:pt x="324" y="14"/>
                      <a:pt x="320" y="11"/>
                      <a:pt x="316" y="11"/>
                    </a:cubicBezTo>
                    <a:cubicBezTo>
                      <a:pt x="249" y="0"/>
                      <a:pt x="180" y="13"/>
                      <a:pt x="123" y="49"/>
                    </a:cubicBezTo>
                    <a:cubicBezTo>
                      <a:pt x="65" y="84"/>
                      <a:pt x="22" y="139"/>
                      <a:pt x="2" y="204"/>
                    </a:cubicBezTo>
                    <a:cubicBezTo>
                      <a:pt x="0" y="212"/>
                      <a:pt x="4" y="220"/>
                      <a:pt x="11" y="222"/>
                    </a:cubicBezTo>
                    <a:cubicBezTo>
                      <a:pt x="19" y="225"/>
                      <a:pt x="27" y="220"/>
                      <a:pt x="29" y="213"/>
                    </a:cubicBezTo>
                    <a:cubicBezTo>
                      <a:pt x="47" y="155"/>
                      <a:pt x="86" y="105"/>
                      <a:pt x="138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963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alcomm Office Regular" pitchFamily="34" charset="0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3D2DBD0-E275-4497-BAE6-A334DB98780B}"/>
              </a:ext>
            </a:extLst>
          </p:cNvPr>
          <p:cNvGrpSpPr/>
          <p:nvPr/>
        </p:nvGrpSpPr>
        <p:grpSpPr>
          <a:xfrm>
            <a:off x="10284667" y="2452254"/>
            <a:ext cx="1008000" cy="1184829"/>
            <a:chOff x="3911604" y="1787343"/>
            <a:chExt cx="1008000" cy="1184829"/>
          </a:xfrm>
        </p:grpSpPr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xmlns="" id="{DFE1AA1C-D076-4638-9039-D27DB63A8684}"/>
                </a:ext>
              </a:extLst>
            </p:cNvPr>
            <p:cNvGrpSpPr/>
            <p:nvPr/>
          </p:nvGrpSpPr>
          <p:grpSpPr>
            <a:xfrm>
              <a:off x="4008505" y="1787343"/>
              <a:ext cx="756183" cy="756183"/>
              <a:chOff x="10890924" y="210225"/>
              <a:chExt cx="828000" cy="828000"/>
            </a:xfrm>
          </p:grpSpPr>
          <p:sp>
            <p:nvSpPr>
              <p:cNvPr id="47" name="Oval 30">
                <a:extLst>
                  <a:ext uri="{FF2B5EF4-FFF2-40B4-BE49-F238E27FC236}">
                    <a16:creationId xmlns:a16="http://schemas.microsoft.com/office/drawing/2014/main" xmlns="" id="{0FE2C247-D239-473A-B67B-5BBCF71D1F53}"/>
                  </a:ext>
                </a:extLst>
              </p:cNvPr>
              <p:cNvSpPr/>
              <p:nvPr/>
            </p:nvSpPr>
            <p:spPr>
              <a:xfrm>
                <a:off x="10890924" y="210225"/>
                <a:ext cx="828000" cy="828000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" name="Group 31">
                <a:extLst>
                  <a:ext uri="{FF2B5EF4-FFF2-40B4-BE49-F238E27FC236}">
                    <a16:creationId xmlns:a16="http://schemas.microsoft.com/office/drawing/2014/main" xmlns="" id="{CAB2DFF0-0263-4F99-AF01-B79435DDD884}"/>
                  </a:ext>
                </a:extLst>
              </p:cNvPr>
              <p:cNvGrpSpPr/>
              <p:nvPr/>
            </p:nvGrpSpPr>
            <p:grpSpPr>
              <a:xfrm>
                <a:off x="10994490" y="332788"/>
                <a:ext cx="620869" cy="525718"/>
                <a:chOff x="564267" y="1434600"/>
                <a:chExt cx="620869" cy="525718"/>
              </a:xfrm>
              <a:solidFill>
                <a:sysClr val="window" lastClr="FFFFFF"/>
              </a:solidFill>
            </p:grpSpPr>
            <p:grpSp>
              <p:nvGrpSpPr>
                <p:cNvPr id="49" name="Group 32">
                  <a:extLst>
                    <a:ext uri="{FF2B5EF4-FFF2-40B4-BE49-F238E27FC236}">
                      <a16:creationId xmlns:a16="http://schemas.microsoft.com/office/drawing/2014/main" xmlns="" id="{814E3DD6-C343-495A-9F6C-63F134200DB3}"/>
                    </a:ext>
                  </a:extLst>
                </p:cNvPr>
                <p:cNvGrpSpPr/>
                <p:nvPr/>
              </p:nvGrpSpPr>
              <p:grpSpPr>
                <a:xfrm>
                  <a:off x="981746" y="1434600"/>
                  <a:ext cx="153889" cy="153891"/>
                  <a:chOff x="1024613" y="1396496"/>
                  <a:chExt cx="153889" cy="153891"/>
                </a:xfrm>
                <a:grpFill/>
              </p:grpSpPr>
              <p:sp>
                <p:nvSpPr>
                  <p:cNvPr id="56" name="Freeform 87">
                    <a:extLst>
                      <a:ext uri="{FF2B5EF4-FFF2-40B4-BE49-F238E27FC236}">
                        <a16:creationId xmlns:a16="http://schemas.microsoft.com/office/drawing/2014/main" xmlns="" id="{BB38C114-5446-4608-9585-70131E423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1245" y="1396496"/>
                    <a:ext cx="147257" cy="143277"/>
                  </a:xfrm>
                  <a:custGeom>
                    <a:avLst/>
                    <a:gdLst>
                      <a:gd name="T0" fmla="*/ 43 w 47"/>
                      <a:gd name="T1" fmla="*/ 46 h 46"/>
                      <a:gd name="T2" fmla="*/ 39 w 47"/>
                      <a:gd name="T3" fmla="*/ 43 h 46"/>
                      <a:gd name="T4" fmla="*/ 4 w 47"/>
                      <a:gd name="T5" fmla="*/ 8 h 46"/>
                      <a:gd name="T6" fmla="*/ 0 w 47"/>
                      <a:gd name="T7" fmla="*/ 4 h 46"/>
                      <a:gd name="T8" fmla="*/ 4 w 47"/>
                      <a:gd name="T9" fmla="*/ 0 h 46"/>
                      <a:gd name="T10" fmla="*/ 47 w 47"/>
                      <a:gd name="T11" fmla="*/ 42 h 46"/>
                      <a:gd name="T12" fmla="*/ 43 w 47"/>
                      <a:gd name="T13" fmla="*/ 46 h 46"/>
                      <a:gd name="T14" fmla="*/ 43 w 47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46">
                        <a:moveTo>
                          <a:pt x="43" y="46"/>
                        </a:moveTo>
                        <a:cubicBezTo>
                          <a:pt x="41" y="46"/>
                          <a:pt x="39" y="45"/>
                          <a:pt x="39" y="43"/>
                        </a:cubicBezTo>
                        <a:cubicBezTo>
                          <a:pt x="36" y="9"/>
                          <a:pt x="5" y="8"/>
                          <a:pt x="4" y="8"/>
                        </a:cubicBezTo>
                        <a:cubicBezTo>
                          <a:pt x="2" y="8"/>
                          <a:pt x="0" y="6"/>
                          <a:pt x="0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5" y="0"/>
                          <a:pt x="43" y="1"/>
                          <a:pt x="47" y="42"/>
                        </a:cubicBezTo>
                        <a:cubicBezTo>
                          <a:pt x="47" y="44"/>
                          <a:pt x="45" y="46"/>
                          <a:pt x="43" y="46"/>
                        </a:cubicBezTo>
                        <a:cubicBezTo>
                          <a:pt x="43" y="46"/>
                          <a:pt x="43" y="46"/>
                          <a:pt x="43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  <p:sp>
                <p:nvSpPr>
                  <p:cNvPr id="57" name="Freeform 88">
                    <a:extLst>
                      <a:ext uri="{FF2B5EF4-FFF2-40B4-BE49-F238E27FC236}">
                        <a16:creationId xmlns:a16="http://schemas.microsoft.com/office/drawing/2014/main" xmlns="" id="{7161B2D9-B5FB-4139-916A-389AC9A84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8593" y="1433642"/>
                    <a:ext cx="112764" cy="110112"/>
                  </a:xfrm>
                  <a:custGeom>
                    <a:avLst/>
                    <a:gdLst>
                      <a:gd name="T0" fmla="*/ 32 w 36"/>
                      <a:gd name="T1" fmla="*/ 35 h 35"/>
                      <a:gd name="T2" fmla="*/ 28 w 36"/>
                      <a:gd name="T3" fmla="*/ 32 h 35"/>
                      <a:gd name="T4" fmla="*/ 4 w 36"/>
                      <a:gd name="T5" fmla="*/ 8 h 35"/>
                      <a:gd name="T6" fmla="*/ 0 w 36"/>
                      <a:gd name="T7" fmla="*/ 4 h 35"/>
                      <a:gd name="T8" fmla="*/ 4 w 36"/>
                      <a:gd name="T9" fmla="*/ 0 h 35"/>
                      <a:gd name="T10" fmla="*/ 36 w 36"/>
                      <a:gd name="T11" fmla="*/ 31 h 35"/>
                      <a:gd name="T12" fmla="*/ 32 w 36"/>
                      <a:gd name="T13" fmla="*/ 35 h 35"/>
                      <a:gd name="T14" fmla="*/ 32 w 36"/>
                      <a:gd name="T15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" h="35">
                        <a:moveTo>
                          <a:pt x="32" y="35"/>
                        </a:moveTo>
                        <a:cubicBezTo>
                          <a:pt x="30" y="35"/>
                          <a:pt x="28" y="34"/>
                          <a:pt x="28" y="32"/>
                        </a:cubicBezTo>
                        <a:cubicBezTo>
                          <a:pt x="26" y="9"/>
                          <a:pt x="5" y="8"/>
                          <a:pt x="4" y="8"/>
                        </a:cubicBezTo>
                        <a:cubicBezTo>
                          <a:pt x="2" y="8"/>
                          <a:pt x="0" y="6"/>
                          <a:pt x="0" y="4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12" y="0"/>
                          <a:pt x="34" y="6"/>
                          <a:pt x="36" y="31"/>
                        </a:cubicBezTo>
                        <a:cubicBezTo>
                          <a:pt x="36" y="33"/>
                          <a:pt x="34" y="35"/>
                          <a:pt x="32" y="35"/>
                        </a:cubicBezTo>
                        <a:cubicBezTo>
                          <a:pt x="32" y="35"/>
                          <a:pt x="32" y="35"/>
                          <a:pt x="32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  <p:sp>
                <p:nvSpPr>
                  <p:cNvPr id="58" name="Freeform 89">
                    <a:extLst>
                      <a:ext uri="{FF2B5EF4-FFF2-40B4-BE49-F238E27FC236}">
                        <a16:creationId xmlns:a16="http://schemas.microsoft.com/office/drawing/2014/main" xmlns="" id="{2DCA3774-7C06-4115-A4A5-04CE727C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4613" y="1470788"/>
                    <a:ext cx="79599" cy="79599"/>
                  </a:xfrm>
                  <a:custGeom>
                    <a:avLst/>
                    <a:gdLst>
                      <a:gd name="T0" fmla="*/ 21 w 25"/>
                      <a:gd name="T1" fmla="*/ 25 h 25"/>
                      <a:gd name="T2" fmla="*/ 17 w 25"/>
                      <a:gd name="T3" fmla="*/ 21 h 25"/>
                      <a:gd name="T4" fmla="*/ 4 w 25"/>
                      <a:gd name="T5" fmla="*/ 8 h 25"/>
                      <a:gd name="T6" fmla="*/ 0 w 25"/>
                      <a:gd name="T7" fmla="*/ 3 h 25"/>
                      <a:gd name="T8" fmla="*/ 4 w 25"/>
                      <a:gd name="T9" fmla="*/ 0 h 25"/>
                      <a:gd name="T10" fmla="*/ 25 w 25"/>
                      <a:gd name="T11" fmla="*/ 20 h 25"/>
                      <a:gd name="T12" fmla="*/ 21 w 25"/>
                      <a:gd name="T13" fmla="*/ 25 h 25"/>
                      <a:gd name="T14" fmla="*/ 21 w 25"/>
                      <a:gd name="T15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5">
                        <a:moveTo>
                          <a:pt x="21" y="25"/>
                        </a:moveTo>
                        <a:cubicBezTo>
                          <a:pt x="19" y="25"/>
                          <a:pt x="17" y="23"/>
                          <a:pt x="17" y="21"/>
                        </a:cubicBezTo>
                        <a:cubicBezTo>
                          <a:pt x="16" y="8"/>
                          <a:pt x="5" y="8"/>
                          <a:pt x="4" y="8"/>
                        </a:cubicBezTo>
                        <a:cubicBezTo>
                          <a:pt x="1" y="7"/>
                          <a:pt x="0" y="6"/>
                          <a:pt x="0" y="3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9" y="0"/>
                          <a:pt x="23" y="3"/>
                          <a:pt x="25" y="20"/>
                        </a:cubicBezTo>
                        <a:cubicBezTo>
                          <a:pt x="25" y="23"/>
                          <a:pt x="24" y="24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</p:grpSp>
            <p:sp>
              <p:nvSpPr>
                <p:cNvPr id="50" name="Freeform 91">
                  <a:extLst>
                    <a:ext uri="{FF2B5EF4-FFF2-40B4-BE49-F238E27FC236}">
                      <a16:creationId xmlns:a16="http://schemas.microsoft.com/office/drawing/2014/main" xmlns="" id="{2EDFA4C2-43B9-4037-B711-B5B4DFFC7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4267" y="1583553"/>
                  <a:ext cx="620869" cy="301147"/>
                </a:xfrm>
                <a:custGeom>
                  <a:avLst/>
                  <a:gdLst>
                    <a:gd name="T0" fmla="*/ 194 w 198"/>
                    <a:gd name="T1" fmla="*/ 96 h 96"/>
                    <a:gd name="T2" fmla="*/ 4 w 198"/>
                    <a:gd name="T3" fmla="*/ 96 h 96"/>
                    <a:gd name="T4" fmla="*/ 0 w 198"/>
                    <a:gd name="T5" fmla="*/ 92 h 96"/>
                    <a:gd name="T6" fmla="*/ 0 w 198"/>
                    <a:gd name="T7" fmla="*/ 56 h 96"/>
                    <a:gd name="T8" fmla="*/ 4 w 198"/>
                    <a:gd name="T9" fmla="*/ 52 h 96"/>
                    <a:gd name="T10" fmla="*/ 31 w 198"/>
                    <a:gd name="T11" fmla="*/ 52 h 96"/>
                    <a:gd name="T12" fmla="*/ 42 w 198"/>
                    <a:gd name="T13" fmla="*/ 3 h 96"/>
                    <a:gd name="T14" fmla="*/ 46 w 198"/>
                    <a:gd name="T15" fmla="*/ 0 h 96"/>
                    <a:gd name="T16" fmla="*/ 129 w 198"/>
                    <a:gd name="T17" fmla="*/ 0 h 96"/>
                    <a:gd name="T18" fmla="*/ 132 w 198"/>
                    <a:gd name="T19" fmla="*/ 2 h 96"/>
                    <a:gd name="T20" fmla="*/ 171 w 198"/>
                    <a:gd name="T21" fmla="*/ 52 h 96"/>
                    <a:gd name="T22" fmla="*/ 194 w 198"/>
                    <a:gd name="T23" fmla="*/ 52 h 96"/>
                    <a:gd name="T24" fmla="*/ 198 w 198"/>
                    <a:gd name="T25" fmla="*/ 56 h 96"/>
                    <a:gd name="T26" fmla="*/ 198 w 198"/>
                    <a:gd name="T27" fmla="*/ 92 h 96"/>
                    <a:gd name="T28" fmla="*/ 194 w 198"/>
                    <a:gd name="T29" fmla="*/ 96 h 96"/>
                    <a:gd name="T30" fmla="*/ 8 w 198"/>
                    <a:gd name="T31" fmla="*/ 88 h 96"/>
                    <a:gd name="T32" fmla="*/ 190 w 198"/>
                    <a:gd name="T33" fmla="*/ 88 h 96"/>
                    <a:gd name="T34" fmla="*/ 190 w 198"/>
                    <a:gd name="T35" fmla="*/ 60 h 96"/>
                    <a:gd name="T36" fmla="*/ 169 w 198"/>
                    <a:gd name="T37" fmla="*/ 60 h 96"/>
                    <a:gd name="T38" fmla="*/ 166 w 198"/>
                    <a:gd name="T39" fmla="*/ 58 h 96"/>
                    <a:gd name="T40" fmla="*/ 127 w 198"/>
                    <a:gd name="T41" fmla="*/ 8 h 96"/>
                    <a:gd name="T42" fmla="*/ 49 w 198"/>
                    <a:gd name="T43" fmla="*/ 8 h 96"/>
                    <a:gd name="T44" fmla="*/ 38 w 198"/>
                    <a:gd name="T45" fmla="*/ 57 h 96"/>
                    <a:gd name="T46" fmla="*/ 34 w 198"/>
                    <a:gd name="T47" fmla="*/ 60 h 96"/>
                    <a:gd name="T48" fmla="*/ 8 w 198"/>
                    <a:gd name="T49" fmla="*/ 60 h 96"/>
                    <a:gd name="T50" fmla="*/ 8 w 198"/>
                    <a:gd name="T51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8" h="96">
                      <a:moveTo>
                        <a:pt x="194" y="96"/>
                      </a:move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2" y="96"/>
                        <a:pt x="0" y="94"/>
                        <a:pt x="0" y="9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4"/>
                        <a:pt x="2" y="52"/>
                        <a:pt x="4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1"/>
                        <a:pt x="44" y="0"/>
                        <a:pt x="46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31" y="0"/>
                        <a:pt x="132" y="1"/>
                        <a:pt x="132" y="2"/>
                      </a:cubicBezTo>
                      <a:cubicBezTo>
                        <a:pt x="171" y="52"/>
                        <a:pt x="171" y="52"/>
                        <a:pt x="171" y="52"/>
                      </a:cubicBezTo>
                      <a:cubicBezTo>
                        <a:pt x="194" y="52"/>
                        <a:pt x="194" y="52"/>
                        <a:pt x="194" y="52"/>
                      </a:cubicBezTo>
                      <a:cubicBezTo>
                        <a:pt x="196" y="52"/>
                        <a:pt x="198" y="54"/>
                        <a:pt x="198" y="56"/>
                      </a:cubicBezTo>
                      <a:cubicBezTo>
                        <a:pt x="198" y="92"/>
                        <a:pt x="198" y="92"/>
                        <a:pt x="198" y="92"/>
                      </a:cubicBezTo>
                      <a:cubicBezTo>
                        <a:pt x="198" y="94"/>
                        <a:pt x="196" y="96"/>
                        <a:pt x="194" y="96"/>
                      </a:cubicBezTo>
                      <a:close/>
                      <a:moveTo>
                        <a:pt x="8" y="88"/>
                      </a:moveTo>
                      <a:cubicBezTo>
                        <a:pt x="190" y="88"/>
                        <a:pt x="190" y="88"/>
                        <a:pt x="190" y="88"/>
                      </a:cubicBezTo>
                      <a:cubicBezTo>
                        <a:pt x="190" y="60"/>
                        <a:pt x="190" y="60"/>
                        <a:pt x="190" y="60"/>
                      </a:cubicBezTo>
                      <a:cubicBezTo>
                        <a:pt x="169" y="60"/>
                        <a:pt x="169" y="60"/>
                        <a:pt x="169" y="60"/>
                      </a:cubicBezTo>
                      <a:cubicBezTo>
                        <a:pt x="168" y="60"/>
                        <a:pt x="166" y="59"/>
                        <a:pt x="166" y="58"/>
                      </a:cubicBezTo>
                      <a:cubicBezTo>
                        <a:pt x="127" y="8"/>
                        <a:pt x="127" y="8"/>
                        <a:pt x="127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9"/>
                        <a:pt x="36" y="60"/>
                        <a:pt x="34" y="60"/>
                      </a:cubicBezTo>
                      <a:cubicBezTo>
                        <a:pt x="8" y="60"/>
                        <a:pt x="8" y="60"/>
                        <a:pt x="8" y="60"/>
                      </a:cubicBezTo>
                      <a:lnTo>
                        <a:pt x="8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1" name="Oval 92">
                  <a:extLst>
                    <a:ext uri="{FF2B5EF4-FFF2-40B4-BE49-F238E27FC236}">
                      <a16:creationId xmlns:a16="http://schemas.microsoft.com/office/drawing/2014/main" xmlns="" id="{F66C5DF7-197D-4DB0-993E-64AE87BD4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466" y="1828980"/>
                  <a:ext cx="122052" cy="11807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2" name="Freeform 93">
                  <a:extLst>
                    <a:ext uri="{FF2B5EF4-FFF2-40B4-BE49-F238E27FC236}">
                      <a16:creationId xmlns:a16="http://schemas.microsoft.com/office/drawing/2014/main" xmlns="" id="{EDBC6FC2-74B6-4B9C-A2E2-7B53CF0CF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526" y="1815714"/>
                  <a:ext cx="147257" cy="144604"/>
                </a:xfrm>
                <a:custGeom>
                  <a:avLst/>
                  <a:gdLst>
                    <a:gd name="T0" fmla="*/ 24 w 47"/>
                    <a:gd name="T1" fmla="*/ 46 h 46"/>
                    <a:gd name="T2" fmla="*/ 0 w 47"/>
                    <a:gd name="T3" fmla="*/ 23 h 46"/>
                    <a:gd name="T4" fmla="*/ 24 w 47"/>
                    <a:gd name="T5" fmla="*/ 0 h 46"/>
                    <a:gd name="T6" fmla="*/ 47 w 47"/>
                    <a:gd name="T7" fmla="*/ 23 h 46"/>
                    <a:gd name="T8" fmla="*/ 24 w 47"/>
                    <a:gd name="T9" fmla="*/ 46 h 46"/>
                    <a:gd name="T10" fmla="*/ 24 w 47"/>
                    <a:gd name="T11" fmla="*/ 8 h 46"/>
                    <a:gd name="T12" fmla="*/ 8 w 47"/>
                    <a:gd name="T13" fmla="*/ 23 h 46"/>
                    <a:gd name="T14" fmla="*/ 24 w 47"/>
                    <a:gd name="T15" fmla="*/ 38 h 46"/>
                    <a:gd name="T16" fmla="*/ 39 w 47"/>
                    <a:gd name="T17" fmla="*/ 23 h 46"/>
                    <a:gd name="T18" fmla="*/ 24 w 47"/>
                    <a:gd name="T1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6">
                      <a:moveTo>
                        <a:pt x="24" y="46"/>
                      </a:moveTo>
                      <a:cubicBezTo>
                        <a:pt x="11" y="46"/>
                        <a:pt x="0" y="36"/>
                        <a:pt x="0" y="23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ubicBezTo>
                        <a:pt x="47" y="36"/>
                        <a:pt x="36" y="46"/>
                        <a:pt x="24" y="46"/>
                      </a:cubicBezTo>
                      <a:close/>
                      <a:moveTo>
                        <a:pt x="24" y="8"/>
                      </a:moveTo>
                      <a:cubicBezTo>
                        <a:pt x="15" y="8"/>
                        <a:pt x="8" y="15"/>
                        <a:pt x="8" y="23"/>
                      </a:cubicBezTo>
                      <a:cubicBezTo>
                        <a:pt x="8" y="31"/>
                        <a:pt x="15" y="38"/>
                        <a:pt x="24" y="38"/>
                      </a:cubicBezTo>
                      <a:cubicBezTo>
                        <a:pt x="32" y="38"/>
                        <a:pt x="39" y="31"/>
                        <a:pt x="39" y="23"/>
                      </a:cubicBezTo>
                      <a:cubicBezTo>
                        <a:pt x="39" y="15"/>
                        <a:pt x="32" y="8"/>
                        <a:pt x="2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3" name="Freeform 95">
                  <a:extLst>
                    <a:ext uri="{FF2B5EF4-FFF2-40B4-BE49-F238E27FC236}">
                      <a16:creationId xmlns:a16="http://schemas.microsoft.com/office/drawing/2014/main" xmlns="" id="{3FB60CA8-AFDD-4DCC-98D3-ACA6B1F018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4289" y="1640598"/>
                  <a:ext cx="210936" cy="131338"/>
                </a:xfrm>
                <a:custGeom>
                  <a:avLst/>
                  <a:gdLst>
                    <a:gd name="T0" fmla="*/ 159 w 159"/>
                    <a:gd name="T1" fmla="*/ 99 h 99"/>
                    <a:gd name="T2" fmla="*/ 0 w 159"/>
                    <a:gd name="T3" fmla="*/ 99 h 99"/>
                    <a:gd name="T4" fmla="*/ 0 w 159"/>
                    <a:gd name="T5" fmla="*/ 0 h 99"/>
                    <a:gd name="T6" fmla="*/ 88 w 159"/>
                    <a:gd name="T7" fmla="*/ 0 h 99"/>
                    <a:gd name="T8" fmla="*/ 159 w 159"/>
                    <a:gd name="T9" fmla="*/ 99 h 99"/>
                    <a:gd name="T10" fmla="*/ 19 w 159"/>
                    <a:gd name="T11" fmla="*/ 80 h 99"/>
                    <a:gd name="T12" fmla="*/ 123 w 159"/>
                    <a:gd name="T13" fmla="*/ 80 h 99"/>
                    <a:gd name="T14" fmla="*/ 78 w 159"/>
                    <a:gd name="T15" fmla="*/ 19 h 99"/>
                    <a:gd name="T16" fmla="*/ 19 w 159"/>
                    <a:gd name="T17" fmla="*/ 19 h 99"/>
                    <a:gd name="T18" fmla="*/ 19 w 159"/>
                    <a:gd name="T19" fmla="*/ 8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9" h="99">
                      <a:moveTo>
                        <a:pt x="159" y="99"/>
                      </a:move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59" y="99"/>
                      </a:lnTo>
                      <a:close/>
                      <a:moveTo>
                        <a:pt x="19" y="80"/>
                      </a:moveTo>
                      <a:lnTo>
                        <a:pt x="123" y="80"/>
                      </a:lnTo>
                      <a:lnTo>
                        <a:pt x="78" y="19"/>
                      </a:lnTo>
                      <a:lnTo>
                        <a:pt x="19" y="19"/>
                      </a:lnTo>
                      <a:lnTo>
                        <a:pt x="19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4" name="Oval 96">
                  <a:extLst>
                    <a:ext uri="{FF2B5EF4-FFF2-40B4-BE49-F238E27FC236}">
                      <a16:creationId xmlns:a16="http://schemas.microsoft.com/office/drawing/2014/main" xmlns="" id="{8B31769B-C344-41DE-95E3-2FAE3BB2A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600" y="1828980"/>
                  <a:ext cx="118072" cy="11807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5" name="Freeform 97">
                  <a:extLst>
                    <a:ext uri="{FF2B5EF4-FFF2-40B4-BE49-F238E27FC236}">
                      <a16:creationId xmlns:a16="http://schemas.microsoft.com/office/drawing/2014/main" xmlns="" id="{B5387836-D81C-49BA-88FF-630EF846F1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7332" y="1815714"/>
                  <a:ext cx="147257" cy="144604"/>
                </a:xfrm>
                <a:custGeom>
                  <a:avLst/>
                  <a:gdLst>
                    <a:gd name="T0" fmla="*/ 23 w 47"/>
                    <a:gd name="T1" fmla="*/ 46 h 46"/>
                    <a:gd name="T2" fmla="*/ 0 w 47"/>
                    <a:gd name="T3" fmla="*/ 23 h 46"/>
                    <a:gd name="T4" fmla="*/ 23 w 47"/>
                    <a:gd name="T5" fmla="*/ 0 h 46"/>
                    <a:gd name="T6" fmla="*/ 47 w 47"/>
                    <a:gd name="T7" fmla="*/ 23 h 46"/>
                    <a:gd name="T8" fmla="*/ 23 w 47"/>
                    <a:gd name="T9" fmla="*/ 46 h 46"/>
                    <a:gd name="T10" fmla="*/ 23 w 47"/>
                    <a:gd name="T11" fmla="*/ 8 h 46"/>
                    <a:gd name="T12" fmla="*/ 8 w 47"/>
                    <a:gd name="T13" fmla="*/ 23 h 46"/>
                    <a:gd name="T14" fmla="*/ 23 w 47"/>
                    <a:gd name="T15" fmla="*/ 38 h 46"/>
                    <a:gd name="T16" fmla="*/ 39 w 47"/>
                    <a:gd name="T17" fmla="*/ 23 h 46"/>
                    <a:gd name="T18" fmla="*/ 23 w 47"/>
                    <a:gd name="T1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6">
                      <a:moveTo>
                        <a:pt x="23" y="46"/>
                      </a:moveTo>
                      <a:cubicBezTo>
                        <a:pt x="10" y="46"/>
                        <a:pt x="0" y="36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ubicBezTo>
                        <a:pt x="47" y="36"/>
                        <a:pt x="36" y="46"/>
                        <a:pt x="23" y="46"/>
                      </a:cubicBezTo>
                      <a:close/>
                      <a:moveTo>
                        <a:pt x="23" y="8"/>
                      </a:moveTo>
                      <a:cubicBezTo>
                        <a:pt x="15" y="8"/>
                        <a:pt x="8" y="15"/>
                        <a:pt x="8" y="23"/>
                      </a:cubicBezTo>
                      <a:cubicBezTo>
                        <a:pt x="8" y="31"/>
                        <a:pt x="15" y="38"/>
                        <a:pt x="23" y="38"/>
                      </a:cubicBezTo>
                      <a:cubicBezTo>
                        <a:pt x="32" y="38"/>
                        <a:pt x="39" y="31"/>
                        <a:pt x="39" y="23"/>
                      </a:cubicBezTo>
                      <a:cubicBezTo>
                        <a:pt x="39" y="15"/>
                        <a:pt x="32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</p:grpSp>
        <p:sp>
          <p:nvSpPr>
            <p:cNvPr id="46" name="矩形: 圆角 552">
              <a:extLst>
                <a:ext uri="{FF2B5EF4-FFF2-40B4-BE49-F238E27FC236}">
                  <a16:creationId xmlns:a16="http://schemas.microsoft.com/office/drawing/2014/main" xmlns="" id="{47094448-5583-4AD9-A6E7-22B4568DAEC7}"/>
                </a:ext>
              </a:extLst>
            </p:cNvPr>
            <p:cNvSpPr/>
            <p:nvPr/>
          </p:nvSpPr>
          <p:spPr bwMode="auto">
            <a:xfrm>
              <a:off x="3911604" y="2612172"/>
              <a:ext cx="1008000" cy="360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A242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总装车间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1A712E58-72A1-4890-9D74-AE534BD1DDF3}"/>
              </a:ext>
            </a:extLst>
          </p:cNvPr>
          <p:cNvGrpSpPr/>
          <p:nvPr/>
        </p:nvGrpSpPr>
        <p:grpSpPr>
          <a:xfrm>
            <a:off x="1268027" y="2469289"/>
            <a:ext cx="1008000" cy="1184829"/>
            <a:chOff x="9070319" y="1787343"/>
            <a:chExt cx="1008000" cy="1184829"/>
          </a:xfrm>
        </p:grpSpPr>
        <p:sp>
          <p:nvSpPr>
            <p:cNvPr id="60" name="矩形: 圆角 566">
              <a:extLst>
                <a:ext uri="{FF2B5EF4-FFF2-40B4-BE49-F238E27FC236}">
                  <a16:creationId xmlns:a16="http://schemas.microsoft.com/office/drawing/2014/main" xmlns="" id="{50D20460-BDC8-4D02-886A-AC226413752C}"/>
                </a:ext>
              </a:extLst>
            </p:cNvPr>
            <p:cNvSpPr/>
            <p:nvPr/>
          </p:nvSpPr>
          <p:spPr bwMode="auto">
            <a:xfrm>
              <a:off x="9070319" y="2612172"/>
              <a:ext cx="1008000" cy="360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A242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焊装车间</a:t>
              </a: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="" id="{8A507F7D-81BB-4C5A-8D88-1624D28ECA6F}"/>
                </a:ext>
              </a:extLst>
            </p:cNvPr>
            <p:cNvGrpSpPr/>
            <p:nvPr/>
          </p:nvGrpSpPr>
          <p:grpSpPr>
            <a:xfrm>
              <a:off x="9162032" y="1787343"/>
              <a:ext cx="756183" cy="756183"/>
              <a:chOff x="9642719" y="1061741"/>
              <a:chExt cx="756183" cy="756183"/>
            </a:xfrm>
          </p:grpSpPr>
          <p:sp>
            <p:nvSpPr>
              <p:cNvPr id="62" name="Oval 44">
                <a:extLst>
                  <a:ext uri="{FF2B5EF4-FFF2-40B4-BE49-F238E27FC236}">
                    <a16:creationId xmlns:a16="http://schemas.microsoft.com/office/drawing/2014/main" xmlns="" id="{53F13BA5-6470-4FCF-A060-0E0C1B3A9BA3}"/>
                  </a:ext>
                </a:extLst>
              </p:cNvPr>
              <p:cNvSpPr/>
              <p:nvPr/>
            </p:nvSpPr>
            <p:spPr>
              <a:xfrm>
                <a:off x="9642719" y="1061741"/>
                <a:ext cx="756183" cy="756183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3" name="Group 101">
                <a:extLst>
                  <a:ext uri="{FF2B5EF4-FFF2-40B4-BE49-F238E27FC236}">
                    <a16:creationId xmlns:a16="http://schemas.microsoft.com/office/drawing/2014/main" xmlns="" id="{556D7FC8-4D6F-4CF3-B6C9-727F300B79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137230" y="1193763"/>
                <a:ext cx="130669" cy="128561"/>
                <a:chOff x="3947" y="1925"/>
                <a:chExt cx="124" cy="122"/>
              </a:xfrm>
              <a:solidFill>
                <a:sysClr val="window" lastClr="FFFFFF"/>
              </a:solidFill>
            </p:grpSpPr>
            <p:sp>
              <p:nvSpPr>
                <p:cNvPr id="74" name="Freeform 102">
                  <a:extLst>
                    <a:ext uri="{FF2B5EF4-FFF2-40B4-BE49-F238E27FC236}">
                      <a16:creationId xmlns:a16="http://schemas.microsoft.com/office/drawing/2014/main" xmlns="" id="{67179CAB-FCA1-4CA1-BC72-8CEFBCE0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1925"/>
                  <a:ext cx="109" cy="109"/>
                </a:xfrm>
                <a:custGeom>
                  <a:avLst/>
                  <a:gdLst>
                    <a:gd name="T0" fmla="*/ 42 w 46"/>
                    <a:gd name="T1" fmla="*/ 46 h 46"/>
                    <a:gd name="T2" fmla="*/ 38 w 46"/>
                    <a:gd name="T3" fmla="*/ 42 h 46"/>
                    <a:gd name="T4" fmla="*/ 3 w 46"/>
                    <a:gd name="T5" fmla="*/ 8 h 46"/>
                    <a:gd name="T6" fmla="*/ 0 w 46"/>
                    <a:gd name="T7" fmla="*/ 4 h 46"/>
                    <a:gd name="T8" fmla="*/ 4 w 46"/>
                    <a:gd name="T9" fmla="*/ 0 h 46"/>
                    <a:gd name="T10" fmla="*/ 46 w 46"/>
                    <a:gd name="T11" fmla="*/ 42 h 46"/>
                    <a:gd name="T12" fmla="*/ 42 w 46"/>
                    <a:gd name="T13" fmla="*/ 46 h 46"/>
                    <a:gd name="T14" fmla="*/ 42 w 46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46">
                      <a:moveTo>
                        <a:pt x="42" y="46"/>
                      </a:moveTo>
                      <a:cubicBezTo>
                        <a:pt x="40" y="46"/>
                        <a:pt x="38" y="44"/>
                        <a:pt x="38" y="42"/>
                      </a:cubicBezTo>
                      <a:cubicBezTo>
                        <a:pt x="35" y="9"/>
                        <a:pt x="5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4" y="0"/>
                        <a:pt x="42" y="1"/>
                        <a:pt x="46" y="42"/>
                      </a:cubicBezTo>
                      <a:cubicBezTo>
                        <a:pt x="46" y="44"/>
                        <a:pt x="44" y="46"/>
                        <a:pt x="42" y="46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75" name="Freeform 103">
                  <a:extLst>
                    <a:ext uri="{FF2B5EF4-FFF2-40B4-BE49-F238E27FC236}">
                      <a16:creationId xmlns:a16="http://schemas.microsoft.com/office/drawing/2014/main" xmlns="" id="{626C2271-D7FA-4DC4-8793-FB363C4F9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1955"/>
                  <a:ext cx="85" cy="85"/>
                </a:xfrm>
                <a:custGeom>
                  <a:avLst/>
                  <a:gdLst>
                    <a:gd name="T0" fmla="*/ 32 w 36"/>
                    <a:gd name="T1" fmla="*/ 36 h 36"/>
                    <a:gd name="T2" fmla="*/ 28 w 36"/>
                    <a:gd name="T3" fmla="*/ 32 h 36"/>
                    <a:gd name="T4" fmla="*/ 4 w 36"/>
                    <a:gd name="T5" fmla="*/ 8 h 36"/>
                    <a:gd name="T6" fmla="*/ 1 w 36"/>
                    <a:gd name="T7" fmla="*/ 4 h 36"/>
                    <a:gd name="T8" fmla="*/ 5 w 36"/>
                    <a:gd name="T9" fmla="*/ 0 h 36"/>
                    <a:gd name="T10" fmla="*/ 36 w 36"/>
                    <a:gd name="T11" fmla="*/ 32 h 36"/>
                    <a:gd name="T12" fmla="*/ 33 w 36"/>
                    <a:gd name="T13" fmla="*/ 36 h 36"/>
                    <a:gd name="T14" fmla="*/ 32 w 36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36">
                      <a:moveTo>
                        <a:pt x="32" y="36"/>
                      </a:moveTo>
                      <a:cubicBezTo>
                        <a:pt x="30" y="36"/>
                        <a:pt x="28" y="34"/>
                        <a:pt x="28" y="32"/>
                      </a:cubicBezTo>
                      <a:cubicBezTo>
                        <a:pt x="2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1" y="2"/>
                        <a:pt x="2" y="0"/>
                        <a:pt x="5" y="0"/>
                      </a:cubicBezTo>
                      <a:cubicBezTo>
                        <a:pt x="13" y="1"/>
                        <a:pt x="34" y="6"/>
                        <a:pt x="36" y="32"/>
                      </a:cubicBezTo>
                      <a:cubicBezTo>
                        <a:pt x="36" y="34"/>
                        <a:pt x="35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76" name="Freeform 104">
                  <a:extLst>
                    <a:ext uri="{FF2B5EF4-FFF2-40B4-BE49-F238E27FC236}">
                      <a16:creationId xmlns:a16="http://schemas.microsoft.com/office/drawing/2014/main" xmlns="" id="{7590DCC3-9655-4F5A-AF97-AA0306925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1987"/>
                  <a:ext cx="62" cy="60"/>
                </a:xfrm>
                <a:custGeom>
                  <a:avLst/>
                  <a:gdLst>
                    <a:gd name="T0" fmla="*/ 21 w 26"/>
                    <a:gd name="T1" fmla="*/ 25 h 25"/>
                    <a:gd name="T2" fmla="*/ 17 w 26"/>
                    <a:gd name="T3" fmla="*/ 22 h 25"/>
                    <a:gd name="T4" fmla="*/ 4 w 26"/>
                    <a:gd name="T5" fmla="*/ 8 h 25"/>
                    <a:gd name="T6" fmla="*/ 0 w 26"/>
                    <a:gd name="T7" fmla="*/ 4 h 25"/>
                    <a:gd name="T8" fmla="*/ 4 w 26"/>
                    <a:gd name="T9" fmla="*/ 0 h 25"/>
                    <a:gd name="T10" fmla="*/ 25 w 26"/>
                    <a:gd name="T11" fmla="*/ 21 h 25"/>
                    <a:gd name="T12" fmla="*/ 22 w 26"/>
                    <a:gd name="T13" fmla="*/ 25 h 25"/>
                    <a:gd name="T14" fmla="*/ 21 w 26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5">
                      <a:moveTo>
                        <a:pt x="21" y="25"/>
                      </a:moveTo>
                      <a:cubicBezTo>
                        <a:pt x="19" y="25"/>
                        <a:pt x="18" y="24"/>
                        <a:pt x="17" y="22"/>
                      </a:cubicBezTo>
                      <a:cubicBezTo>
                        <a:pt x="1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" y="0"/>
                        <a:pt x="24" y="4"/>
                        <a:pt x="25" y="21"/>
                      </a:cubicBezTo>
                      <a:cubicBezTo>
                        <a:pt x="26" y="23"/>
                        <a:pt x="24" y="25"/>
                        <a:pt x="22" y="25"/>
                      </a:cubicBezTo>
                      <a:cubicBezTo>
                        <a:pt x="22" y="25"/>
                        <a:pt x="21" y="25"/>
                        <a:pt x="2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  <p:grpSp>
            <p:nvGrpSpPr>
              <p:cNvPr id="64" name="Group 67">
                <a:extLst>
                  <a:ext uri="{FF2B5EF4-FFF2-40B4-BE49-F238E27FC236}">
                    <a16:creationId xmlns:a16="http://schemas.microsoft.com/office/drawing/2014/main" xmlns="" id="{395A5119-EFB9-4844-BB2C-D26DAD0E7B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26689" y="1309830"/>
                <a:ext cx="406141" cy="324000"/>
                <a:chOff x="1263651" y="3051175"/>
                <a:chExt cx="989013" cy="788988"/>
              </a:xfrm>
              <a:solidFill>
                <a:sysClr val="window" lastClr="FFFFFF"/>
              </a:solidFill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xmlns="" id="{9E816683-0E9C-459D-940E-A79E14914F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9588" y="3090863"/>
                  <a:ext cx="177800" cy="180975"/>
                </a:xfrm>
                <a:custGeom>
                  <a:avLst/>
                  <a:gdLst>
                    <a:gd name="T0" fmla="*/ 88 w 177"/>
                    <a:gd name="T1" fmla="*/ 179 h 179"/>
                    <a:gd name="T2" fmla="*/ 177 w 177"/>
                    <a:gd name="T3" fmla="*/ 90 h 179"/>
                    <a:gd name="T4" fmla="*/ 88 w 177"/>
                    <a:gd name="T5" fmla="*/ 0 h 179"/>
                    <a:gd name="T6" fmla="*/ 0 w 177"/>
                    <a:gd name="T7" fmla="*/ 90 h 179"/>
                    <a:gd name="T8" fmla="*/ 88 w 177"/>
                    <a:gd name="T9" fmla="*/ 179 h 179"/>
                    <a:gd name="T10" fmla="*/ 88 w 177"/>
                    <a:gd name="T11" fmla="*/ 38 h 179"/>
                    <a:gd name="T12" fmla="*/ 139 w 177"/>
                    <a:gd name="T13" fmla="*/ 90 h 179"/>
                    <a:gd name="T14" fmla="*/ 88 w 177"/>
                    <a:gd name="T15" fmla="*/ 140 h 179"/>
                    <a:gd name="T16" fmla="*/ 38 w 177"/>
                    <a:gd name="T17" fmla="*/ 90 h 179"/>
                    <a:gd name="T18" fmla="*/ 88 w 177"/>
                    <a:gd name="T19" fmla="*/ 3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179">
                      <a:moveTo>
                        <a:pt x="88" y="179"/>
                      </a:moveTo>
                      <a:cubicBezTo>
                        <a:pt x="138" y="179"/>
                        <a:pt x="177" y="139"/>
                        <a:pt x="177" y="90"/>
                      </a:cubicBezTo>
                      <a:cubicBezTo>
                        <a:pt x="177" y="40"/>
                        <a:pt x="138" y="0"/>
                        <a:pt x="88" y="0"/>
                      </a:cubicBezTo>
                      <a:cubicBezTo>
                        <a:pt x="40" y="0"/>
                        <a:pt x="0" y="40"/>
                        <a:pt x="0" y="90"/>
                      </a:cubicBezTo>
                      <a:cubicBezTo>
                        <a:pt x="0" y="139"/>
                        <a:pt x="40" y="179"/>
                        <a:pt x="88" y="179"/>
                      </a:cubicBezTo>
                      <a:close/>
                      <a:moveTo>
                        <a:pt x="88" y="38"/>
                      </a:moveTo>
                      <a:cubicBezTo>
                        <a:pt x="117" y="38"/>
                        <a:pt x="139" y="61"/>
                        <a:pt x="139" y="90"/>
                      </a:cubicBezTo>
                      <a:cubicBezTo>
                        <a:pt x="139" y="118"/>
                        <a:pt x="117" y="140"/>
                        <a:pt x="88" y="140"/>
                      </a:cubicBezTo>
                      <a:cubicBezTo>
                        <a:pt x="60" y="140"/>
                        <a:pt x="38" y="118"/>
                        <a:pt x="38" y="90"/>
                      </a:cubicBezTo>
                      <a:cubicBezTo>
                        <a:pt x="38" y="61"/>
                        <a:pt x="60" y="38"/>
                        <a:pt x="88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6" name="Oval 6">
                  <a:extLst>
                    <a:ext uri="{FF2B5EF4-FFF2-40B4-BE49-F238E27FC236}">
                      <a16:creationId xmlns:a16="http://schemas.microsoft.com/office/drawing/2014/main" xmlns="" id="{1C4BA285-2FCE-47FD-8E4E-64DBDD462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501" y="3154363"/>
                  <a:ext cx="50800" cy="523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7" name="Freeform 7">
                  <a:extLst>
                    <a:ext uri="{FF2B5EF4-FFF2-40B4-BE49-F238E27FC236}">
                      <a16:creationId xmlns:a16="http://schemas.microsoft.com/office/drawing/2014/main" xmlns="" id="{388BB37B-E479-43F7-A7FB-DF98362C87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3651" y="3051175"/>
                  <a:ext cx="241300" cy="244475"/>
                </a:xfrm>
                <a:custGeom>
                  <a:avLst/>
                  <a:gdLst>
                    <a:gd name="T0" fmla="*/ 240 w 240"/>
                    <a:gd name="T1" fmla="*/ 121 h 243"/>
                    <a:gd name="T2" fmla="*/ 120 w 240"/>
                    <a:gd name="T3" fmla="*/ 0 h 243"/>
                    <a:gd name="T4" fmla="*/ 0 w 240"/>
                    <a:gd name="T5" fmla="*/ 121 h 243"/>
                    <a:gd name="T6" fmla="*/ 120 w 240"/>
                    <a:gd name="T7" fmla="*/ 243 h 243"/>
                    <a:gd name="T8" fmla="*/ 240 w 240"/>
                    <a:gd name="T9" fmla="*/ 121 h 243"/>
                    <a:gd name="T10" fmla="*/ 56 w 240"/>
                    <a:gd name="T11" fmla="*/ 121 h 243"/>
                    <a:gd name="T12" fmla="*/ 120 w 240"/>
                    <a:gd name="T13" fmla="*/ 57 h 243"/>
                    <a:gd name="T14" fmla="*/ 183 w 240"/>
                    <a:gd name="T15" fmla="*/ 121 h 243"/>
                    <a:gd name="T16" fmla="*/ 120 w 240"/>
                    <a:gd name="T17" fmla="*/ 186 h 243"/>
                    <a:gd name="T18" fmla="*/ 56 w 240"/>
                    <a:gd name="T19" fmla="*/ 121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0" h="243">
                      <a:moveTo>
                        <a:pt x="240" y="121"/>
                      </a:moveTo>
                      <a:cubicBezTo>
                        <a:pt x="240" y="54"/>
                        <a:pt x="186" y="0"/>
                        <a:pt x="120" y="0"/>
                      </a:cubicBezTo>
                      <a:cubicBezTo>
                        <a:pt x="53" y="0"/>
                        <a:pt x="0" y="54"/>
                        <a:pt x="0" y="121"/>
                      </a:cubicBezTo>
                      <a:cubicBezTo>
                        <a:pt x="0" y="188"/>
                        <a:pt x="53" y="243"/>
                        <a:pt x="120" y="243"/>
                      </a:cubicBezTo>
                      <a:cubicBezTo>
                        <a:pt x="186" y="243"/>
                        <a:pt x="240" y="188"/>
                        <a:pt x="240" y="121"/>
                      </a:cubicBezTo>
                      <a:close/>
                      <a:moveTo>
                        <a:pt x="56" y="121"/>
                      </a:moveTo>
                      <a:cubicBezTo>
                        <a:pt x="56" y="85"/>
                        <a:pt x="84" y="57"/>
                        <a:pt x="120" y="57"/>
                      </a:cubicBezTo>
                      <a:cubicBezTo>
                        <a:pt x="155" y="57"/>
                        <a:pt x="183" y="85"/>
                        <a:pt x="183" y="121"/>
                      </a:cubicBezTo>
                      <a:cubicBezTo>
                        <a:pt x="183" y="156"/>
                        <a:pt x="155" y="186"/>
                        <a:pt x="120" y="186"/>
                      </a:cubicBezTo>
                      <a:cubicBezTo>
                        <a:pt x="84" y="186"/>
                        <a:pt x="56" y="156"/>
                        <a:pt x="56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8" name="Oval 8">
                  <a:extLst>
                    <a:ext uri="{FF2B5EF4-FFF2-40B4-BE49-F238E27FC236}">
                      <a16:creationId xmlns:a16="http://schemas.microsoft.com/office/drawing/2014/main" xmlns="" id="{6E1C4138-53E2-4573-9C82-76139C322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788" y="3136900"/>
                  <a:ext cx="71438" cy="746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xmlns="" id="{66EAB3AE-0DEC-4C4C-99DD-42133609E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801" y="3506788"/>
                  <a:ext cx="142875" cy="228600"/>
                </a:xfrm>
                <a:custGeom>
                  <a:avLst/>
                  <a:gdLst>
                    <a:gd name="T0" fmla="*/ 0 w 142"/>
                    <a:gd name="T1" fmla="*/ 71 h 228"/>
                    <a:gd name="T2" fmla="*/ 38 w 142"/>
                    <a:gd name="T3" fmla="*/ 134 h 228"/>
                    <a:gd name="T4" fmla="*/ 38 w 142"/>
                    <a:gd name="T5" fmla="*/ 176 h 228"/>
                    <a:gd name="T6" fmla="*/ 55 w 142"/>
                    <a:gd name="T7" fmla="*/ 176 h 228"/>
                    <a:gd name="T8" fmla="*/ 55 w 142"/>
                    <a:gd name="T9" fmla="*/ 194 h 228"/>
                    <a:gd name="T10" fmla="*/ 65 w 142"/>
                    <a:gd name="T11" fmla="*/ 194 h 228"/>
                    <a:gd name="T12" fmla="*/ 65 w 142"/>
                    <a:gd name="T13" fmla="*/ 228 h 228"/>
                    <a:gd name="T14" fmla="*/ 82 w 142"/>
                    <a:gd name="T15" fmla="*/ 228 h 228"/>
                    <a:gd name="T16" fmla="*/ 82 w 142"/>
                    <a:gd name="T17" fmla="*/ 194 h 228"/>
                    <a:gd name="T18" fmla="*/ 92 w 142"/>
                    <a:gd name="T19" fmla="*/ 194 h 228"/>
                    <a:gd name="T20" fmla="*/ 92 w 142"/>
                    <a:gd name="T21" fmla="*/ 176 h 228"/>
                    <a:gd name="T22" fmla="*/ 106 w 142"/>
                    <a:gd name="T23" fmla="*/ 176 h 228"/>
                    <a:gd name="T24" fmla="*/ 106 w 142"/>
                    <a:gd name="T25" fmla="*/ 133 h 228"/>
                    <a:gd name="T26" fmla="*/ 142 w 142"/>
                    <a:gd name="T27" fmla="*/ 71 h 228"/>
                    <a:gd name="T28" fmla="*/ 71 w 142"/>
                    <a:gd name="T29" fmla="*/ 0 h 228"/>
                    <a:gd name="T30" fmla="*/ 0 w 142"/>
                    <a:gd name="T31" fmla="*/ 71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2" h="228">
                      <a:moveTo>
                        <a:pt x="0" y="71"/>
                      </a:moveTo>
                      <a:cubicBezTo>
                        <a:pt x="0" y="99"/>
                        <a:pt x="16" y="123"/>
                        <a:pt x="38" y="134"/>
                      </a:cubicBezTo>
                      <a:cubicBezTo>
                        <a:pt x="38" y="176"/>
                        <a:pt x="38" y="176"/>
                        <a:pt x="38" y="176"/>
                      </a:cubicBezTo>
                      <a:cubicBezTo>
                        <a:pt x="55" y="176"/>
                        <a:pt x="55" y="176"/>
                        <a:pt x="55" y="176"/>
                      </a:cubicBezTo>
                      <a:cubicBezTo>
                        <a:pt x="55" y="194"/>
                        <a:pt x="55" y="194"/>
                        <a:pt x="55" y="194"/>
                      </a:cubicBezTo>
                      <a:cubicBezTo>
                        <a:pt x="65" y="194"/>
                        <a:pt x="65" y="194"/>
                        <a:pt x="65" y="194"/>
                      </a:cubicBezTo>
                      <a:cubicBezTo>
                        <a:pt x="65" y="228"/>
                        <a:pt x="65" y="228"/>
                        <a:pt x="65" y="228"/>
                      </a:cubicBezTo>
                      <a:cubicBezTo>
                        <a:pt x="82" y="228"/>
                        <a:pt x="82" y="228"/>
                        <a:pt x="82" y="228"/>
                      </a:cubicBezTo>
                      <a:cubicBezTo>
                        <a:pt x="82" y="194"/>
                        <a:pt x="82" y="194"/>
                        <a:pt x="82" y="194"/>
                      </a:cubicBezTo>
                      <a:cubicBezTo>
                        <a:pt x="92" y="194"/>
                        <a:pt x="92" y="194"/>
                        <a:pt x="92" y="194"/>
                      </a:cubicBezTo>
                      <a:cubicBezTo>
                        <a:pt x="92" y="176"/>
                        <a:pt x="92" y="176"/>
                        <a:pt x="92" y="176"/>
                      </a:cubicBezTo>
                      <a:cubicBezTo>
                        <a:pt x="106" y="176"/>
                        <a:pt x="106" y="176"/>
                        <a:pt x="106" y="176"/>
                      </a:cubicBezTo>
                      <a:cubicBezTo>
                        <a:pt x="106" y="133"/>
                        <a:pt x="106" y="133"/>
                        <a:pt x="106" y="133"/>
                      </a:cubicBezTo>
                      <a:cubicBezTo>
                        <a:pt x="128" y="121"/>
                        <a:pt x="142" y="98"/>
                        <a:pt x="142" y="71"/>
                      </a:cubicBezTo>
                      <a:cubicBezTo>
                        <a:pt x="142" y="33"/>
                        <a:pt x="110" y="0"/>
                        <a:pt x="71" y="0"/>
                      </a:cubicBezTo>
                      <a:cubicBezTo>
                        <a:pt x="32" y="0"/>
                        <a:pt x="0" y="33"/>
                        <a:pt x="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xmlns="" id="{E1AC15F6-A802-4E88-B64F-D180561F7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3976" y="3632200"/>
                  <a:ext cx="928688" cy="207963"/>
                </a:xfrm>
                <a:custGeom>
                  <a:avLst/>
                  <a:gdLst>
                    <a:gd name="T0" fmla="*/ 241 w 585"/>
                    <a:gd name="T1" fmla="*/ 96 h 131"/>
                    <a:gd name="T2" fmla="*/ 241 w 585"/>
                    <a:gd name="T3" fmla="*/ 44 h 131"/>
                    <a:gd name="T4" fmla="*/ 213 w 585"/>
                    <a:gd name="T5" fmla="*/ 44 h 131"/>
                    <a:gd name="T6" fmla="*/ 213 w 585"/>
                    <a:gd name="T7" fmla="*/ 0 h 131"/>
                    <a:gd name="T8" fmla="*/ 54 w 585"/>
                    <a:gd name="T9" fmla="*/ 0 h 131"/>
                    <a:gd name="T10" fmla="*/ 54 w 585"/>
                    <a:gd name="T11" fmla="*/ 44 h 131"/>
                    <a:gd name="T12" fmla="*/ 25 w 585"/>
                    <a:gd name="T13" fmla="*/ 44 h 131"/>
                    <a:gd name="T14" fmla="*/ 25 w 585"/>
                    <a:gd name="T15" fmla="*/ 96 h 131"/>
                    <a:gd name="T16" fmla="*/ 0 w 585"/>
                    <a:gd name="T17" fmla="*/ 96 h 131"/>
                    <a:gd name="T18" fmla="*/ 0 w 585"/>
                    <a:gd name="T19" fmla="*/ 131 h 131"/>
                    <a:gd name="T20" fmla="*/ 585 w 585"/>
                    <a:gd name="T21" fmla="*/ 131 h 131"/>
                    <a:gd name="T22" fmla="*/ 585 w 585"/>
                    <a:gd name="T23" fmla="*/ 96 h 131"/>
                    <a:gd name="T24" fmla="*/ 241 w 585"/>
                    <a:gd name="T25" fmla="*/ 96 h 131"/>
                    <a:gd name="T26" fmla="*/ 241 w 585"/>
                    <a:gd name="T27" fmla="*/ 96 h 131"/>
                    <a:gd name="T28" fmla="*/ 241 w 585"/>
                    <a:gd name="T29" fmla="*/ 96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5" h="131">
                      <a:moveTo>
                        <a:pt x="241" y="96"/>
                      </a:moveTo>
                      <a:lnTo>
                        <a:pt x="241" y="44"/>
                      </a:lnTo>
                      <a:lnTo>
                        <a:pt x="213" y="44"/>
                      </a:lnTo>
                      <a:lnTo>
                        <a:pt x="213" y="0"/>
                      </a:lnTo>
                      <a:lnTo>
                        <a:pt x="54" y="0"/>
                      </a:lnTo>
                      <a:lnTo>
                        <a:pt x="54" y="44"/>
                      </a:lnTo>
                      <a:lnTo>
                        <a:pt x="25" y="44"/>
                      </a:lnTo>
                      <a:lnTo>
                        <a:pt x="25" y="96"/>
                      </a:lnTo>
                      <a:lnTo>
                        <a:pt x="0" y="96"/>
                      </a:lnTo>
                      <a:lnTo>
                        <a:pt x="0" y="131"/>
                      </a:lnTo>
                      <a:lnTo>
                        <a:pt x="585" y="131"/>
                      </a:lnTo>
                      <a:lnTo>
                        <a:pt x="585" y="96"/>
                      </a:lnTo>
                      <a:lnTo>
                        <a:pt x="241" y="96"/>
                      </a:lnTo>
                      <a:lnTo>
                        <a:pt x="241" y="96"/>
                      </a:lnTo>
                      <a:lnTo>
                        <a:pt x="241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1" name="Freeform 11">
                  <a:extLst>
                    <a:ext uri="{FF2B5EF4-FFF2-40B4-BE49-F238E27FC236}">
                      <a16:creationId xmlns:a16="http://schemas.microsoft.com/office/drawing/2014/main" xmlns="" id="{FB330D15-6EA2-43F2-84EB-FA2335B89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6838" y="3281363"/>
                  <a:ext cx="314325" cy="312738"/>
                </a:xfrm>
                <a:custGeom>
                  <a:avLst/>
                  <a:gdLst>
                    <a:gd name="T0" fmla="*/ 0 w 313"/>
                    <a:gd name="T1" fmla="*/ 64 h 310"/>
                    <a:gd name="T2" fmla="*/ 62 w 313"/>
                    <a:gd name="T3" fmla="*/ 235 h 310"/>
                    <a:gd name="T4" fmla="*/ 17 w 313"/>
                    <a:gd name="T5" fmla="*/ 235 h 310"/>
                    <a:gd name="T6" fmla="*/ 17 w 313"/>
                    <a:gd name="T7" fmla="*/ 310 h 310"/>
                    <a:gd name="T8" fmla="*/ 313 w 313"/>
                    <a:gd name="T9" fmla="*/ 310 h 310"/>
                    <a:gd name="T10" fmla="*/ 313 w 313"/>
                    <a:gd name="T11" fmla="*/ 235 h 310"/>
                    <a:gd name="T12" fmla="*/ 269 w 313"/>
                    <a:gd name="T13" fmla="*/ 235 h 310"/>
                    <a:gd name="T14" fmla="*/ 153 w 313"/>
                    <a:gd name="T15" fmla="*/ 0 h 310"/>
                    <a:gd name="T16" fmla="*/ 17 w 313"/>
                    <a:gd name="T17" fmla="*/ 65 h 310"/>
                    <a:gd name="T18" fmla="*/ 0 w 313"/>
                    <a:gd name="T19" fmla="*/ 6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310">
                      <a:moveTo>
                        <a:pt x="0" y="64"/>
                      </a:moveTo>
                      <a:cubicBezTo>
                        <a:pt x="62" y="235"/>
                        <a:pt x="62" y="235"/>
                        <a:pt x="62" y="235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310"/>
                        <a:pt x="17" y="310"/>
                        <a:pt x="17" y="310"/>
                      </a:cubicBezTo>
                      <a:cubicBezTo>
                        <a:pt x="313" y="310"/>
                        <a:pt x="313" y="310"/>
                        <a:pt x="313" y="310"/>
                      </a:cubicBezTo>
                      <a:cubicBezTo>
                        <a:pt x="313" y="235"/>
                        <a:pt x="313" y="235"/>
                        <a:pt x="313" y="235"/>
                      </a:cubicBezTo>
                      <a:cubicBezTo>
                        <a:pt x="269" y="235"/>
                        <a:pt x="269" y="235"/>
                        <a:pt x="269" y="235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21" y="39"/>
                        <a:pt x="72" y="65"/>
                        <a:pt x="17" y="65"/>
                      </a:cubicBezTo>
                      <a:cubicBezTo>
                        <a:pt x="11" y="65"/>
                        <a:pt x="5" y="65"/>
                        <a:pt x="0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" name="Freeform 12">
                  <a:extLst>
                    <a:ext uri="{FF2B5EF4-FFF2-40B4-BE49-F238E27FC236}">
                      <a16:creationId xmlns:a16="http://schemas.microsoft.com/office/drawing/2014/main" xmlns="" id="{E9963849-A072-424D-B2C6-9A4EC26C8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526" y="3106738"/>
                  <a:ext cx="223838" cy="153988"/>
                </a:xfrm>
                <a:custGeom>
                  <a:avLst/>
                  <a:gdLst>
                    <a:gd name="T0" fmla="*/ 217 w 222"/>
                    <a:gd name="T1" fmla="*/ 133 h 153"/>
                    <a:gd name="T2" fmla="*/ 203 w 222"/>
                    <a:gd name="T3" fmla="*/ 75 h 153"/>
                    <a:gd name="T4" fmla="*/ 222 w 222"/>
                    <a:gd name="T5" fmla="*/ 6 h 153"/>
                    <a:gd name="T6" fmla="*/ 11 w 222"/>
                    <a:gd name="T7" fmla="*/ 0 h 153"/>
                    <a:gd name="T8" fmla="*/ 23 w 222"/>
                    <a:gd name="T9" fmla="*/ 67 h 153"/>
                    <a:gd name="T10" fmla="*/ 0 w 222"/>
                    <a:gd name="T11" fmla="*/ 153 h 153"/>
                    <a:gd name="T12" fmla="*/ 217 w 222"/>
                    <a:gd name="T13" fmla="*/ 133 h 153"/>
                    <a:gd name="T14" fmla="*/ 217 w 222"/>
                    <a:gd name="T15" fmla="*/ 1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2" h="153">
                      <a:moveTo>
                        <a:pt x="217" y="133"/>
                      </a:moveTo>
                      <a:cubicBezTo>
                        <a:pt x="209" y="116"/>
                        <a:pt x="203" y="96"/>
                        <a:pt x="203" y="75"/>
                      </a:cubicBezTo>
                      <a:cubicBezTo>
                        <a:pt x="203" y="49"/>
                        <a:pt x="210" y="26"/>
                        <a:pt x="222" y="6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9" y="20"/>
                        <a:pt x="23" y="43"/>
                        <a:pt x="23" y="67"/>
                      </a:cubicBezTo>
                      <a:cubicBezTo>
                        <a:pt x="23" y="98"/>
                        <a:pt x="15" y="127"/>
                        <a:pt x="0" y="153"/>
                      </a:cubicBezTo>
                      <a:cubicBezTo>
                        <a:pt x="217" y="133"/>
                        <a:pt x="217" y="133"/>
                        <a:pt x="217" y="133"/>
                      </a:cubicBezTo>
                      <a:cubicBezTo>
                        <a:pt x="217" y="133"/>
                        <a:pt x="217" y="133"/>
                        <a:pt x="217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xmlns="" id="{99EFED80-BF5B-43E2-BB5D-8BB88DAFC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8" y="3244850"/>
                  <a:ext cx="271463" cy="298450"/>
                </a:xfrm>
                <a:custGeom>
                  <a:avLst/>
                  <a:gdLst>
                    <a:gd name="T0" fmla="*/ 180 w 271"/>
                    <a:gd name="T1" fmla="*/ 297 h 297"/>
                    <a:gd name="T2" fmla="*/ 271 w 271"/>
                    <a:gd name="T3" fmla="*/ 231 h 297"/>
                    <a:gd name="T4" fmla="*/ 100 w 271"/>
                    <a:gd name="T5" fmla="*/ 0 h 297"/>
                    <a:gd name="T6" fmla="*/ 0 w 271"/>
                    <a:gd name="T7" fmla="*/ 65 h 297"/>
                    <a:gd name="T8" fmla="*/ 180 w 271"/>
                    <a:gd name="T9" fmla="*/ 297 h 297"/>
                    <a:gd name="T10" fmla="*/ 180 w 271"/>
                    <a:gd name="T11" fmla="*/ 297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297">
                      <a:moveTo>
                        <a:pt x="180" y="297"/>
                      </a:moveTo>
                      <a:cubicBezTo>
                        <a:pt x="193" y="260"/>
                        <a:pt x="229" y="232"/>
                        <a:pt x="271" y="231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79" y="35"/>
                        <a:pt x="43" y="61"/>
                        <a:pt x="0" y="65"/>
                      </a:cubicBezTo>
                      <a:cubicBezTo>
                        <a:pt x="180" y="297"/>
                        <a:pt x="180" y="297"/>
                        <a:pt x="180" y="297"/>
                      </a:cubicBezTo>
                      <a:cubicBezTo>
                        <a:pt x="180" y="297"/>
                        <a:pt x="180" y="297"/>
                        <a:pt x="180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8963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65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</p:grpSp>
      <p:cxnSp>
        <p:nvCxnSpPr>
          <p:cNvPr id="77" name="Straight Connector 115">
            <a:extLst>
              <a:ext uri="{FF2B5EF4-FFF2-40B4-BE49-F238E27FC236}">
                <a16:creationId xmlns:a16="http://schemas.microsoft.com/office/drawing/2014/main" xmlns="" id="{E3ED039E-9DAB-4195-8B4B-ECE1F66A7B4B}"/>
              </a:ext>
            </a:extLst>
          </p:cNvPr>
          <p:cNvCxnSpPr/>
          <p:nvPr/>
        </p:nvCxnSpPr>
        <p:spPr>
          <a:xfrm>
            <a:off x="6694710" y="1812864"/>
            <a:ext cx="0" cy="252000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78" name="TextBox 116">
            <a:extLst>
              <a:ext uri="{FF2B5EF4-FFF2-40B4-BE49-F238E27FC236}">
                <a16:creationId xmlns:a16="http://schemas.microsoft.com/office/drawing/2014/main" xmlns="" id="{783D4C7E-A365-4478-92F7-B633A9B2E441}"/>
              </a:ext>
            </a:extLst>
          </p:cNvPr>
          <p:cNvSpPr txBox="1"/>
          <p:nvPr/>
        </p:nvSpPr>
        <p:spPr>
          <a:xfrm>
            <a:off x="6290372" y="2020243"/>
            <a:ext cx="831283" cy="33833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75000"/>
              </a:srgbClr>
            </a:solidFill>
          </a:ln>
        </p:spPr>
        <p:txBody>
          <a:bodyPr wrap="square" lIns="89642" tIns="44821" rIns="89642" bIns="44821" rtlCol="0" anchor="ctr">
            <a:noAutofit/>
          </a:bodyPr>
          <a:lstStyle/>
          <a:p>
            <a:pPr algn="ctr" defTabSz="913758">
              <a:defRPr/>
            </a:pPr>
            <a:r>
              <a:rPr lang="zh-CN" altLang="en-US" sz="1600" kern="0" dirty="0">
                <a:solidFill>
                  <a:srgbClr val="0082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涂</a:t>
            </a:r>
            <a:endParaRPr lang="en-US" sz="1600" kern="0" dirty="0">
              <a:solidFill>
                <a:srgbClr val="0082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Oval 117">
            <a:extLst>
              <a:ext uri="{FF2B5EF4-FFF2-40B4-BE49-F238E27FC236}">
                <a16:creationId xmlns:a16="http://schemas.microsoft.com/office/drawing/2014/main" xmlns="" id="{B6901128-6188-4C5C-8C5B-F603D076AB47}"/>
              </a:ext>
            </a:extLst>
          </p:cNvPr>
          <p:cNvSpPr>
            <a:spLocks noChangeAspect="1"/>
          </p:cNvSpPr>
          <p:nvPr/>
        </p:nvSpPr>
        <p:spPr bwMode="auto">
          <a:xfrm>
            <a:off x="6356998" y="2496624"/>
            <a:ext cx="684000" cy="684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353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0" name="Straight Connector 129">
            <a:extLst>
              <a:ext uri="{FF2B5EF4-FFF2-40B4-BE49-F238E27FC236}">
                <a16:creationId xmlns:a16="http://schemas.microsoft.com/office/drawing/2014/main" xmlns="" id="{096F70E3-FA62-4133-AD6B-3F0D7CE6FB27}"/>
              </a:ext>
            </a:extLst>
          </p:cNvPr>
          <p:cNvCxnSpPr/>
          <p:nvPr/>
        </p:nvCxnSpPr>
        <p:spPr>
          <a:xfrm>
            <a:off x="6697276" y="2383471"/>
            <a:ext cx="0" cy="89642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E2F00D1A-6898-4E16-8BD6-3CBC066D081E}"/>
              </a:ext>
            </a:extLst>
          </p:cNvPr>
          <p:cNvGrpSpPr/>
          <p:nvPr/>
        </p:nvGrpSpPr>
        <p:grpSpPr>
          <a:xfrm>
            <a:off x="6543246" y="3203163"/>
            <a:ext cx="311503" cy="128523"/>
            <a:chOff x="7089030" y="5251601"/>
            <a:chExt cx="311503" cy="128523"/>
          </a:xfrm>
        </p:grpSpPr>
        <p:sp>
          <p:nvSpPr>
            <p:cNvPr id="82" name="Rounded Rectangle 118">
              <a:extLst>
                <a:ext uri="{FF2B5EF4-FFF2-40B4-BE49-F238E27FC236}">
                  <a16:creationId xmlns:a16="http://schemas.microsoft.com/office/drawing/2014/main" xmlns="" id="{2DD22216-D26F-4C1C-AFFC-488374106887}"/>
                </a:ext>
              </a:extLst>
            </p:cNvPr>
            <p:cNvSpPr/>
            <p:nvPr/>
          </p:nvSpPr>
          <p:spPr bwMode="auto">
            <a:xfrm>
              <a:off x="7089030" y="5341244"/>
              <a:ext cx="311503" cy="3888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353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83" name="Straight Connector 133">
              <a:extLst>
                <a:ext uri="{FF2B5EF4-FFF2-40B4-BE49-F238E27FC236}">
                  <a16:creationId xmlns:a16="http://schemas.microsoft.com/office/drawing/2014/main" xmlns="" id="{99E1065C-B458-4670-B6F5-85FB690F7AFF}"/>
                </a:ext>
              </a:extLst>
            </p:cNvPr>
            <p:cNvCxnSpPr/>
            <p:nvPr/>
          </p:nvCxnSpPr>
          <p:spPr>
            <a:xfrm>
              <a:off x="7243060" y="5251601"/>
              <a:ext cx="0" cy="89642"/>
            </a:xfrm>
            <a:prstGeom prst="line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84" name="Freeform 142">
            <a:extLst>
              <a:ext uri="{FF2B5EF4-FFF2-40B4-BE49-F238E27FC236}">
                <a16:creationId xmlns:a16="http://schemas.microsoft.com/office/drawing/2014/main" xmlns="" id="{FF3910D7-43E1-4CF5-BA97-2A4E5BC2C0C2}"/>
              </a:ext>
            </a:extLst>
          </p:cNvPr>
          <p:cNvSpPr/>
          <p:nvPr/>
        </p:nvSpPr>
        <p:spPr>
          <a:xfrm>
            <a:off x="6537317" y="2667564"/>
            <a:ext cx="211889" cy="335291"/>
          </a:xfrm>
          <a:custGeom>
            <a:avLst/>
            <a:gdLst/>
            <a:ahLst/>
            <a:cxnLst/>
            <a:rect l="l" t="t" r="r" b="b"/>
            <a:pathLst>
              <a:path w="879475" h="1393809">
                <a:moveTo>
                  <a:pt x="841951" y="1215906"/>
                </a:moveTo>
                <a:cubicBezTo>
                  <a:pt x="843538" y="1273850"/>
                  <a:pt x="570885" y="1293694"/>
                  <a:pt x="437138" y="1292106"/>
                </a:cubicBezTo>
                <a:cubicBezTo>
                  <a:pt x="314565" y="1290652"/>
                  <a:pt x="58660" y="1274529"/>
                  <a:pt x="39412" y="1221497"/>
                </a:cubicBezTo>
                <a:cubicBezTo>
                  <a:pt x="39061" y="1245227"/>
                  <a:pt x="37400" y="1279091"/>
                  <a:pt x="41851" y="1277820"/>
                </a:cubicBezTo>
                <a:cubicBezTo>
                  <a:pt x="47408" y="1276233"/>
                  <a:pt x="214094" y="1338144"/>
                  <a:pt x="446663" y="1327825"/>
                </a:cubicBezTo>
                <a:cubicBezTo>
                  <a:pt x="599064" y="1323062"/>
                  <a:pt x="796706" y="1313537"/>
                  <a:pt x="841951" y="1270674"/>
                </a:cubicBezTo>
                <a:close/>
                <a:moveTo>
                  <a:pt x="842073" y="895396"/>
                </a:moveTo>
                <a:cubicBezTo>
                  <a:pt x="668090" y="986678"/>
                  <a:pt x="192053" y="975565"/>
                  <a:pt x="37401" y="897778"/>
                </a:cubicBezTo>
                <a:lnTo>
                  <a:pt x="37401" y="1147809"/>
                </a:lnTo>
                <a:lnTo>
                  <a:pt x="66398" y="1214484"/>
                </a:lnTo>
                <a:cubicBezTo>
                  <a:pt x="310458" y="1285921"/>
                  <a:pt x="711587" y="1254966"/>
                  <a:pt x="798578" y="1214484"/>
                </a:cubicBezTo>
                <a:lnTo>
                  <a:pt x="842073" y="1145428"/>
                </a:lnTo>
                <a:close/>
                <a:moveTo>
                  <a:pt x="842073" y="554190"/>
                </a:moveTo>
                <a:cubicBezTo>
                  <a:pt x="668090" y="645472"/>
                  <a:pt x="192053" y="634359"/>
                  <a:pt x="37401" y="556572"/>
                </a:cubicBezTo>
                <a:lnTo>
                  <a:pt x="37401" y="806603"/>
                </a:lnTo>
                <a:lnTo>
                  <a:pt x="66398" y="873278"/>
                </a:lnTo>
                <a:cubicBezTo>
                  <a:pt x="310458" y="944715"/>
                  <a:pt x="711587" y="913760"/>
                  <a:pt x="798578" y="873278"/>
                </a:cubicBezTo>
                <a:lnTo>
                  <a:pt x="842073" y="804222"/>
                </a:lnTo>
                <a:close/>
                <a:moveTo>
                  <a:pt x="842073" y="205845"/>
                </a:moveTo>
                <a:cubicBezTo>
                  <a:pt x="668090" y="297127"/>
                  <a:pt x="192053" y="286014"/>
                  <a:pt x="37401" y="208227"/>
                </a:cubicBezTo>
                <a:lnTo>
                  <a:pt x="37401" y="458258"/>
                </a:lnTo>
                <a:lnTo>
                  <a:pt x="66398" y="524933"/>
                </a:lnTo>
                <a:cubicBezTo>
                  <a:pt x="310458" y="596370"/>
                  <a:pt x="711587" y="565415"/>
                  <a:pt x="798578" y="524933"/>
                </a:cubicBezTo>
                <a:lnTo>
                  <a:pt x="842073" y="455877"/>
                </a:lnTo>
                <a:close/>
                <a:moveTo>
                  <a:pt x="475903" y="27508"/>
                </a:moveTo>
                <a:cubicBezTo>
                  <a:pt x="399852" y="24273"/>
                  <a:pt x="311349" y="30136"/>
                  <a:pt x="215900" y="58399"/>
                </a:cubicBezTo>
                <a:lnTo>
                  <a:pt x="215900" y="119730"/>
                </a:lnTo>
                <a:cubicBezTo>
                  <a:pt x="113629" y="131371"/>
                  <a:pt x="46671" y="150925"/>
                  <a:pt x="46671" y="173065"/>
                </a:cubicBezTo>
                <a:cubicBezTo>
                  <a:pt x="46671" y="208958"/>
                  <a:pt x="222653" y="238055"/>
                  <a:pt x="439737" y="238055"/>
                </a:cubicBezTo>
                <a:cubicBezTo>
                  <a:pt x="656821" y="238055"/>
                  <a:pt x="832803" y="208958"/>
                  <a:pt x="832803" y="173065"/>
                </a:cubicBezTo>
                <a:cubicBezTo>
                  <a:pt x="832803" y="150920"/>
                  <a:pt x="765814" y="131362"/>
                  <a:pt x="663504" y="119720"/>
                </a:cubicBezTo>
                <a:lnTo>
                  <a:pt x="661194" y="51210"/>
                </a:lnTo>
                <a:cubicBezTo>
                  <a:pt x="615554" y="43078"/>
                  <a:pt x="551954" y="30744"/>
                  <a:pt x="475903" y="27508"/>
                </a:cubicBezTo>
                <a:close/>
                <a:moveTo>
                  <a:pt x="464831" y="266"/>
                </a:moveTo>
                <a:cubicBezTo>
                  <a:pt x="522786" y="1686"/>
                  <a:pt x="572376" y="8676"/>
                  <a:pt x="647657" y="18288"/>
                </a:cubicBezTo>
                <a:cubicBezTo>
                  <a:pt x="671557" y="31394"/>
                  <a:pt x="676336" y="54987"/>
                  <a:pt x="690676" y="73337"/>
                </a:cubicBezTo>
                <a:cubicBezTo>
                  <a:pt x="751219" y="101299"/>
                  <a:pt x="838052" y="95182"/>
                  <a:pt x="872306" y="157223"/>
                </a:cubicBezTo>
                <a:lnTo>
                  <a:pt x="879475" y="1279191"/>
                </a:lnTo>
                <a:cubicBezTo>
                  <a:pt x="833271" y="1398903"/>
                  <a:pt x="220666" y="1453078"/>
                  <a:pt x="2391" y="1300162"/>
                </a:cubicBezTo>
                <a:lnTo>
                  <a:pt x="0" y="162466"/>
                </a:lnTo>
                <a:cubicBezTo>
                  <a:pt x="57357" y="92561"/>
                  <a:pt x="124274" y="101299"/>
                  <a:pt x="186411" y="70716"/>
                </a:cubicBezTo>
                <a:cubicBezTo>
                  <a:pt x="201547" y="52366"/>
                  <a:pt x="211904" y="20910"/>
                  <a:pt x="231819" y="15666"/>
                </a:cubicBezTo>
                <a:cubicBezTo>
                  <a:pt x="340558" y="2996"/>
                  <a:pt x="406877" y="-1155"/>
                  <a:pt x="464831" y="266"/>
                </a:cubicBezTo>
                <a:close/>
              </a:path>
            </a:pathLst>
          </a:custGeom>
          <a:solidFill>
            <a:srgbClr val="61A5AC"/>
          </a:solidFill>
          <a:ln w="9525" cap="flat" cmpd="sng" algn="ctr">
            <a:solidFill>
              <a:srgbClr val="008272"/>
            </a:solidFill>
            <a:prstDash val="solid"/>
          </a:ln>
          <a:effectLst/>
        </p:spPr>
        <p:txBody>
          <a:bodyPr rot="0" spcFirstLastPara="0" vertOverflow="overflow" horzOverflow="overflow" vert="horz" wrap="square" lIns="89619" tIns="44809" rIns="44809" bIns="896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8958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4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文本框 591">
            <a:extLst>
              <a:ext uri="{FF2B5EF4-FFF2-40B4-BE49-F238E27FC236}">
                <a16:creationId xmlns:a16="http://schemas.microsoft.com/office/drawing/2014/main" xmlns="" id="{6A030709-B584-4665-9F5E-06EE6798B26E}"/>
              </a:ext>
            </a:extLst>
          </p:cNvPr>
          <p:cNvSpPr txBox="1"/>
          <p:nvPr/>
        </p:nvSpPr>
        <p:spPr>
          <a:xfrm>
            <a:off x="7781747" y="179934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1D6FA9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机器人</a:t>
            </a:r>
          </a:p>
        </p:txBody>
      </p:sp>
      <p:cxnSp>
        <p:nvCxnSpPr>
          <p:cNvPr id="86" name="Straight Connector 115">
            <a:extLst>
              <a:ext uri="{FF2B5EF4-FFF2-40B4-BE49-F238E27FC236}">
                <a16:creationId xmlns:a16="http://schemas.microsoft.com/office/drawing/2014/main" xmlns="" id="{B347B6B1-24C7-4468-BC97-18F459D03B65}"/>
              </a:ext>
            </a:extLst>
          </p:cNvPr>
          <p:cNvCxnSpPr/>
          <p:nvPr/>
        </p:nvCxnSpPr>
        <p:spPr>
          <a:xfrm>
            <a:off x="7816802" y="1813109"/>
            <a:ext cx="0" cy="252000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87" name="TextBox 116">
            <a:extLst>
              <a:ext uri="{FF2B5EF4-FFF2-40B4-BE49-F238E27FC236}">
                <a16:creationId xmlns:a16="http://schemas.microsoft.com/office/drawing/2014/main" xmlns="" id="{8C1F5502-EDB4-42FA-B4B8-E3A39EAB70B6}"/>
              </a:ext>
            </a:extLst>
          </p:cNvPr>
          <p:cNvSpPr txBox="1"/>
          <p:nvPr/>
        </p:nvSpPr>
        <p:spPr>
          <a:xfrm>
            <a:off x="7412464" y="2020488"/>
            <a:ext cx="831283" cy="33833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75000"/>
              </a:srgbClr>
            </a:solidFill>
          </a:ln>
        </p:spPr>
        <p:txBody>
          <a:bodyPr wrap="square" lIns="89642" tIns="44821" rIns="89642" bIns="44821" rtlCol="0" anchor="ctr">
            <a:noAutofit/>
          </a:bodyPr>
          <a:lstStyle/>
          <a:p>
            <a:pPr algn="ctr" defTabSz="913758">
              <a:defRPr/>
            </a:pPr>
            <a:r>
              <a:rPr lang="zh-CN" altLang="en-US" sz="1600" kern="0" dirty="0">
                <a:solidFill>
                  <a:srgbClr val="0082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 涂</a:t>
            </a:r>
            <a:endParaRPr lang="en-US" sz="1600" kern="0" dirty="0">
              <a:solidFill>
                <a:srgbClr val="0082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Oval 117">
            <a:extLst>
              <a:ext uri="{FF2B5EF4-FFF2-40B4-BE49-F238E27FC236}">
                <a16:creationId xmlns:a16="http://schemas.microsoft.com/office/drawing/2014/main" xmlns="" id="{EEFAF0A1-9453-4983-AFA1-BA8D89AF8AB6}"/>
              </a:ext>
            </a:extLst>
          </p:cNvPr>
          <p:cNvSpPr>
            <a:spLocks noChangeAspect="1"/>
          </p:cNvSpPr>
          <p:nvPr/>
        </p:nvSpPr>
        <p:spPr bwMode="auto">
          <a:xfrm>
            <a:off x="7479090" y="2496869"/>
            <a:ext cx="684000" cy="684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353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9" name="Straight Connector 129">
            <a:extLst>
              <a:ext uri="{FF2B5EF4-FFF2-40B4-BE49-F238E27FC236}">
                <a16:creationId xmlns:a16="http://schemas.microsoft.com/office/drawing/2014/main" xmlns="" id="{415BA3E0-E0B4-4106-804D-E94F659CA16A}"/>
              </a:ext>
            </a:extLst>
          </p:cNvPr>
          <p:cNvCxnSpPr/>
          <p:nvPr/>
        </p:nvCxnSpPr>
        <p:spPr>
          <a:xfrm>
            <a:off x="7819368" y="2383716"/>
            <a:ext cx="0" cy="89642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F085C9D3-7C6B-44B2-8FE4-22723D74BE68}"/>
              </a:ext>
            </a:extLst>
          </p:cNvPr>
          <p:cNvGrpSpPr/>
          <p:nvPr/>
        </p:nvGrpSpPr>
        <p:grpSpPr>
          <a:xfrm>
            <a:off x="7665338" y="3203408"/>
            <a:ext cx="311503" cy="128523"/>
            <a:chOff x="7089030" y="5251601"/>
            <a:chExt cx="311503" cy="128523"/>
          </a:xfrm>
        </p:grpSpPr>
        <p:sp>
          <p:nvSpPr>
            <p:cNvPr id="91" name="Rounded Rectangle 118">
              <a:extLst>
                <a:ext uri="{FF2B5EF4-FFF2-40B4-BE49-F238E27FC236}">
                  <a16:creationId xmlns:a16="http://schemas.microsoft.com/office/drawing/2014/main" xmlns="" id="{89B17FE2-B9F4-4B05-8C69-FECB8BC9EFB2}"/>
                </a:ext>
              </a:extLst>
            </p:cNvPr>
            <p:cNvSpPr/>
            <p:nvPr/>
          </p:nvSpPr>
          <p:spPr bwMode="auto">
            <a:xfrm>
              <a:off x="7089030" y="5341244"/>
              <a:ext cx="311503" cy="3888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353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92" name="Straight Connector 133">
              <a:extLst>
                <a:ext uri="{FF2B5EF4-FFF2-40B4-BE49-F238E27FC236}">
                  <a16:creationId xmlns:a16="http://schemas.microsoft.com/office/drawing/2014/main" xmlns="" id="{9EFEE2D8-4B28-494F-A287-A0AEA67DF6DE}"/>
                </a:ext>
              </a:extLst>
            </p:cNvPr>
            <p:cNvCxnSpPr/>
            <p:nvPr/>
          </p:nvCxnSpPr>
          <p:spPr>
            <a:xfrm>
              <a:off x="7243060" y="5251601"/>
              <a:ext cx="0" cy="89642"/>
            </a:xfrm>
            <a:prstGeom prst="line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93" name="Freeform 142">
            <a:extLst>
              <a:ext uri="{FF2B5EF4-FFF2-40B4-BE49-F238E27FC236}">
                <a16:creationId xmlns:a16="http://schemas.microsoft.com/office/drawing/2014/main" xmlns="" id="{6C6325D1-3E80-4E70-8A63-B1F3021B1AC1}"/>
              </a:ext>
            </a:extLst>
          </p:cNvPr>
          <p:cNvSpPr/>
          <p:nvPr/>
        </p:nvSpPr>
        <p:spPr>
          <a:xfrm>
            <a:off x="7659409" y="2667809"/>
            <a:ext cx="211889" cy="335291"/>
          </a:xfrm>
          <a:custGeom>
            <a:avLst/>
            <a:gdLst/>
            <a:ahLst/>
            <a:cxnLst/>
            <a:rect l="l" t="t" r="r" b="b"/>
            <a:pathLst>
              <a:path w="879475" h="1393809">
                <a:moveTo>
                  <a:pt x="841951" y="1215906"/>
                </a:moveTo>
                <a:cubicBezTo>
                  <a:pt x="843538" y="1273850"/>
                  <a:pt x="570885" y="1293694"/>
                  <a:pt x="437138" y="1292106"/>
                </a:cubicBezTo>
                <a:cubicBezTo>
                  <a:pt x="314565" y="1290652"/>
                  <a:pt x="58660" y="1274529"/>
                  <a:pt x="39412" y="1221497"/>
                </a:cubicBezTo>
                <a:cubicBezTo>
                  <a:pt x="39061" y="1245227"/>
                  <a:pt x="37400" y="1279091"/>
                  <a:pt x="41851" y="1277820"/>
                </a:cubicBezTo>
                <a:cubicBezTo>
                  <a:pt x="47408" y="1276233"/>
                  <a:pt x="214094" y="1338144"/>
                  <a:pt x="446663" y="1327825"/>
                </a:cubicBezTo>
                <a:cubicBezTo>
                  <a:pt x="599064" y="1323062"/>
                  <a:pt x="796706" y="1313537"/>
                  <a:pt x="841951" y="1270674"/>
                </a:cubicBezTo>
                <a:close/>
                <a:moveTo>
                  <a:pt x="842073" y="895396"/>
                </a:moveTo>
                <a:cubicBezTo>
                  <a:pt x="668090" y="986678"/>
                  <a:pt x="192053" y="975565"/>
                  <a:pt x="37401" y="897778"/>
                </a:cubicBezTo>
                <a:lnTo>
                  <a:pt x="37401" y="1147809"/>
                </a:lnTo>
                <a:lnTo>
                  <a:pt x="66398" y="1214484"/>
                </a:lnTo>
                <a:cubicBezTo>
                  <a:pt x="310458" y="1285921"/>
                  <a:pt x="711587" y="1254966"/>
                  <a:pt x="798578" y="1214484"/>
                </a:cubicBezTo>
                <a:lnTo>
                  <a:pt x="842073" y="1145428"/>
                </a:lnTo>
                <a:close/>
                <a:moveTo>
                  <a:pt x="842073" y="554190"/>
                </a:moveTo>
                <a:cubicBezTo>
                  <a:pt x="668090" y="645472"/>
                  <a:pt x="192053" y="634359"/>
                  <a:pt x="37401" y="556572"/>
                </a:cubicBezTo>
                <a:lnTo>
                  <a:pt x="37401" y="806603"/>
                </a:lnTo>
                <a:lnTo>
                  <a:pt x="66398" y="873278"/>
                </a:lnTo>
                <a:cubicBezTo>
                  <a:pt x="310458" y="944715"/>
                  <a:pt x="711587" y="913760"/>
                  <a:pt x="798578" y="873278"/>
                </a:cubicBezTo>
                <a:lnTo>
                  <a:pt x="842073" y="804222"/>
                </a:lnTo>
                <a:close/>
                <a:moveTo>
                  <a:pt x="842073" y="205845"/>
                </a:moveTo>
                <a:cubicBezTo>
                  <a:pt x="668090" y="297127"/>
                  <a:pt x="192053" y="286014"/>
                  <a:pt x="37401" y="208227"/>
                </a:cubicBezTo>
                <a:lnTo>
                  <a:pt x="37401" y="458258"/>
                </a:lnTo>
                <a:lnTo>
                  <a:pt x="66398" y="524933"/>
                </a:lnTo>
                <a:cubicBezTo>
                  <a:pt x="310458" y="596370"/>
                  <a:pt x="711587" y="565415"/>
                  <a:pt x="798578" y="524933"/>
                </a:cubicBezTo>
                <a:lnTo>
                  <a:pt x="842073" y="455877"/>
                </a:lnTo>
                <a:close/>
                <a:moveTo>
                  <a:pt x="475903" y="27508"/>
                </a:moveTo>
                <a:cubicBezTo>
                  <a:pt x="399852" y="24273"/>
                  <a:pt x="311349" y="30136"/>
                  <a:pt x="215900" y="58399"/>
                </a:cubicBezTo>
                <a:lnTo>
                  <a:pt x="215900" y="119730"/>
                </a:lnTo>
                <a:cubicBezTo>
                  <a:pt x="113629" y="131371"/>
                  <a:pt x="46671" y="150925"/>
                  <a:pt x="46671" y="173065"/>
                </a:cubicBezTo>
                <a:cubicBezTo>
                  <a:pt x="46671" y="208958"/>
                  <a:pt x="222653" y="238055"/>
                  <a:pt x="439737" y="238055"/>
                </a:cubicBezTo>
                <a:cubicBezTo>
                  <a:pt x="656821" y="238055"/>
                  <a:pt x="832803" y="208958"/>
                  <a:pt x="832803" y="173065"/>
                </a:cubicBezTo>
                <a:cubicBezTo>
                  <a:pt x="832803" y="150920"/>
                  <a:pt x="765814" y="131362"/>
                  <a:pt x="663504" y="119720"/>
                </a:cubicBezTo>
                <a:lnTo>
                  <a:pt x="661194" y="51210"/>
                </a:lnTo>
                <a:cubicBezTo>
                  <a:pt x="615554" y="43078"/>
                  <a:pt x="551954" y="30744"/>
                  <a:pt x="475903" y="27508"/>
                </a:cubicBezTo>
                <a:close/>
                <a:moveTo>
                  <a:pt x="464831" y="266"/>
                </a:moveTo>
                <a:cubicBezTo>
                  <a:pt x="522786" y="1686"/>
                  <a:pt x="572376" y="8676"/>
                  <a:pt x="647657" y="18288"/>
                </a:cubicBezTo>
                <a:cubicBezTo>
                  <a:pt x="671557" y="31394"/>
                  <a:pt x="676336" y="54987"/>
                  <a:pt x="690676" y="73337"/>
                </a:cubicBezTo>
                <a:cubicBezTo>
                  <a:pt x="751219" y="101299"/>
                  <a:pt x="838052" y="95182"/>
                  <a:pt x="872306" y="157223"/>
                </a:cubicBezTo>
                <a:lnTo>
                  <a:pt x="879475" y="1279191"/>
                </a:lnTo>
                <a:cubicBezTo>
                  <a:pt x="833271" y="1398903"/>
                  <a:pt x="220666" y="1453078"/>
                  <a:pt x="2391" y="1300162"/>
                </a:cubicBezTo>
                <a:lnTo>
                  <a:pt x="0" y="162466"/>
                </a:lnTo>
                <a:cubicBezTo>
                  <a:pt x="57357" y="92561"/>
                  <a:pt x="124274" y="101299"/>
                  <a:pt x="186411" y="70716"/>
                </a:cubicBezTo>
                <a:cubicBezTo>
                  <a:pt x="201547" y="52366"/>
                  <a:pt x="211904" y="20910"/>
                  <a:pt x="231819" y="15666"/>
                </a:cubicBezTo>
                <a:cubicBezTo>
                  <a:pt x="340558" y="2996"/>
                  <a:pt x="406877" y="-1155"/>
                  <a:pt x="464831" y="266"/>
                </a:cubicBezTo>
                <a:close/>
              </a:path>
            </a:pathLst>
          </a:custGeom>
          <a:solidFill>
            <a:srgbClr val="65ACB3"/>
          </a:solidFill>
          <a:ln w="9525" cap="flat" cmpd="sng" algn="ctr">
            <a:solidFill>
              <a:srgbClr val="008272"/>
            </a:solidFill>
            <a:prstDash val="solid"/>
          </a:ln>
          <a:effectLst/>
        </p:spPr>
        <p:txBody>
          <a:bodyPr rot="0" spcFirstLastPara="0" vertOverflow="overflow" horzOverflow="overflow" vert="horz" wrap="square" lIns="89619" tIns="44809" rIns="44809" bIns="896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8958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4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4" name="Straight Connector 115">
            <a:extLst>
              <a:ext uri="{FF2B5EF4-FFF2-40B4-BE49-F238E27FC236}">
                <a16:creationId xmlns:a16="http://schemas.microsoft.com/office/drawing/2014/main" xmlns="" id="{01776183-F51C-4F9A-A4DA-14AC7DAEEF97}"/>
              </a:ext>
            </a:extLst>
          </p:cNvPr>
          <p:cNvCxnSpPr/>
          <p:nvPr/>
        </p:nvCxnSpPr>
        <p:spPr>
          <a:xfrm>
            <a:off x="5512311" y="1809673"/>
            <a:ext cx="0" cy="252000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95" name="TextBox 116">
            <a:extLst>
              <a:ext uri="{FF2B5EF4-FFF2-40B4-BE49-F238E27FC236}">
                <a16:creationId xmlns:a16="http://schemas.microsoft.com/office/drawing/2014/main" xmlns="" id="{E573EA4A-9FFC-4561-9409-DAF40DA1CD61}"/>
              </a:ext>
            </a:extLst>
          </p:cNvPr>
          <p:cNvSpPr txBox="1"/>
          <p:nvPr/>
        </p:nvSpPr>
        <p:spPr>
          <a:xfrm>
            <a:off x="5107973" y="2017052"/>
            <a:ext cx="831283" cy="33833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75000"/>
              </a:srgbClr>
            </a:solidFill>
          </a:ln>
        </p:spPr>
        <p:txBody>
          <a:bodyPr wrap="square" lIns="89642" tIns="44821" rIns="89642" bIns="44821" rtlCol="0" anchor="ctr">
            <a:noAutofit/>
          </a:bodyPr>
          <a:lstStyle/>
          <a:p>
            <a:pPr algn="ctr" defTabSz="913758">
              <a:defRPr/>
            </a:pPr>
            <a:r>
              <a:rPr lang="zh-CN" altLang="en-US" sz="1600" kern="0" dirty="0">
                <a:solidFill>
                  <a:srgbClr val="0082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密封胶</a:t>
            </a:r>
            <a:endParaRPr lang="en-US" sz="1600" kern="0" dirty="0">
              <a:solidFill>
                <a:srgbClr val="0082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Oval 117">
            <a:extLst>
              <a:ext uri="{FF2B5EF4-FFF2-40B4-BE49-F238E27FC236}">
                <a16:creationId xmlns:a16="http://schemas.microsoft.com/office/drawing/2014/main" xmlns="" id="{0C6D48DC-AB5D-49B7-BD2D-14356BD3D61A}"/>
              </a:ext>
            </a:extLst>
          </p:cNvPr>
          <p:cNvSpPr>
            <a:spLocks noChangeAspect="1"/>
          </p:cNvSpPr>
          <p:nvPr/>
        </p:nvSpPr>
        <p:spPr bwMode="auto">
          <a:xfrm>
            <a:off x="5174599" y="2493433"/>
            <a:ext cx="684000" cy="684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353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7" name="Straight Connector 129">
            <a:extLst>
              <a:ext uri="{FF2B5EF4-FFF2-40B4-BE49-F238E27FC236}">
                <a16:creationId xmlns:a16="http://schemas.microsoft.com/office/drawing/2014/main" xmlns="" id="{E66C76F1-B82B-4200-B2E8-CDDE510D5323}"/>
              </a:ext>
            </a:extLst>
          </p:cNvPr>
          <p:cNvCxnSpPr/>
          <p:nvPr/>
        </p:nvCxnSpPr>
        <p:spPr>
          <a:xfrm>
            <a:off x="5514877" y="2380280"/>
            <a:ext cx="0" cy="89642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368D2D1C-913E-4A36-9486-D8E9C1576D59}"/>
              </a:ext>
            </a:extLst>
          </p:cNvPr>
          <p:cNvGrpSpPr/>
          <p:nvPr/>
        </p:nvGrpSpPr>
        <p:grpSpPr>
          <a:xfrm>
            <a:off x="5360847" y="3199972"/>
            <a:ext cx="311503" cy="128523"/>
            <a:chOff x="7089030" y="5251601"/>
            <a:chExt cx="311503" cy="128523"/>
          </a:xfrm>
        </p:grpSpPr>
        <p:sp>
          <p:nvSpPr>
            <p:cNvPr id="99" name="Rounded Rectangle 118">
              <a:extLst>
                <a:ext uri="{FF2B5EF4-FFF2-40B4-BE49-F238E27FC236}">
                  <a16:creationId xmlns:a16="http://schemas.microsoft.com/office/drawing/2014/main" xmlns="" id="{1734F2E7-039F-45EF-813A-08069BB80219}"/>
                </a:ext>
              </a:extLst>
            </p:cNvPr>
            <p:cNvSpPr/>
            <p:nvPr/>
          </p:nvSpPr>
          <p:spPr bwMode="auto">
            <a:xfrm>
              <a:off x="7089030" y="5341244"/>
              <a:ext cx="311503" cy="3888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353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0" name="Straight Connector 133">
              <a:extLst>
                <a:ext uri="{FF2B5EF4-FFF2-40B4-BE49-F238E27FC236}">
                  <a16:creationId xmlns:a16="http://schemas.microsoft.com/office/drawing/2014/main" xmlns="" id="{ACC73DF8-5CE8-462D-856B-F5E70C7F76C2}"/>
                </a:ext>
              </a:extLst>
            </p:cNvPr>
            <p:cNvCxnSpPr/>
            <p:nvPr/>
          </p:nvCxnSpPr>
          <p:spPr>
            <a:xfrm>
              <a:off x="7243060" y="5251601"/>
              <a:ext cx="0" cy="89642"/>
            </a:xfrm>
            <a:prstGeom prst="line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olid"/>
              <a:headEnd type="none"/>
              <a:tailEnd type="none"/>
            </a:ln>
            <a:effectLst/>
          </p:spPr>
        </p:cxnSp>
      </p:grpSp>
      <p:cxnSp>
        <p:nvCxnSpPr>
          <p:cNvPr id="101" name="Straight Connector 115">
            <a:extLst>
              <a:ext uri="{FF2B5EF4-FFF2-40B4-BE49-F238E27FC236}">
                <a16:creationId xmlns:a16="http://schemas.microsoft.com/office/drawing/2014/main" xmlns="" id="{A80304DB-8BA9-4B44-9280-B59B411159EB}"/>
              </a:ext>
            </a:extLst>
          </p:cNvPr>
          <p:cNvCxnSpPr/>
          <p:nvPr/>
        </p:nvCxnSpPr>
        <p:spPr>
          <a:xfrm>
            <a:off x="8965821" y="1807636"/>
            <a:ext cx="0" cy="252000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102" name="TextBox 116">
            <a:extLst>
              <a:ext uri="{FF2B5EF4-FFF2-40B4-BE49-F238E27FC236}">
                <a16:creationId xmlns:a16="http://schemas.microsoft.com/office/drawing/2014/main" xmlns="" id="{E73550D4-A0C9-482B-85C0-D74C4825C57C}"/>
              </a:ext>
            </a:extLst>
          </p:cNvPr>
          <p:cNvSpPr txBox="1"/>
          <p:nvPr/>
        </p:nvSpPr>
        <p:spPr>
          <a:xfrm>
            <a:off x="8561483" y="2015015"/>
            <a:ext cx="831283" cy="33833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75000"/>
              </a:srgbClr>
            </a:solidFill>
          </a:ln>
        </p:spPr>
        <p:txBody>
          <a:bodyPr wrap="square" lIns="89642" tIns="44821" rIns="89642" bIns="44821" rtlCol="0" anchor="ctr">
            <a:noAutofit/>
          </a:bodyPr>
          <a:lstStyle/>
          <a:p>
            <a:pPr algn="ctr" defTabSz="913758">
              <a:defRPr/>
            </a:pPr>
            <a:r>
              <a:rPr lang="zh-CN" altLang="en-US" sz="1600" kern="0" dirty="0">
                <a:solidFill>
                  <a:srgbClr val="0082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 饰</a:t>
            </a:r>
            <a:endParaRPr lang="en-US" sz="1600" kern="0" dirty="0">
              <a:solidFill>
                <a:srgbClr val="0082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Oval 117">
            <a:extLst>
              <a:ext uri="{FF2B5EF4-FFF2-40B4-BE49-F238E27FC236}">
                <a16:creationId xmlns:a16="http://schemas.microsoft.com/office/drawing/2014/main" xmlns="" id="{F2EB6450-CAF0-4FC3-88FA-BB5DE337DDC6}"/>
              </a:ext>
            </a:extLst>
          </p:cNvPr>
          <p:cNvSpPr>
            <a:spLocks noChangeAspect="1"/>
          </p:cNvSpPr>
          <p:nvPr/>
        </p:nvSpPr>
        <p:spPr bwMode="auto">
          <a:xfrm>
            <a:off x="8628109" y="2491396"/>
            <a:ext cx="684000" cy="684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353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4" name="Straight Connector 129">
            <a:extLst>
              <a:ext uri="{FF2B5EF4-FFF2-40B4-BE49-F238E27FC236}">
                <a16:creationId xmlns:a16="http://schemas.microsoft.com/office/drawing/2014/main" xmlns="" id="{F2AF382F-6FED-4EF7-8EB1-A7D4BEF11E71}"/>
              </a:ext>
            </a:extLst>
          </p:cNvPr>
          <p:cNvCxnSpPr/>
          <p:nvPr/>
        </p:nvCxnSpPr>
        <p:spPr>
          <a:xfrm>
            <a:off x="8968387" y="2378243"/>
            <a:ext cx="0" cy="89642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105" name="组合 104">
            <a:extLst>
              <a:ext uri="{FF2B5EF4-FFF2-40B4-BE49-F238E27FC236}">
                <a16:creationId xmlns:a16="http://schemas.microsoft.com/office/drawing/2014/main" xmlns="" id="{F004736A-86B8-4AAC-8EA6-ECF38274E391}"/>
              </a:ext>
            </a:extLst>
          </p:cNvPr>
          <p:cNvGrpSpPr/>
          <p:nvPr/>
        </p:nvGrpSpPr>
        <p:grpSpPr>
          <a:xfrm>
            <a:off x="8814357" y="3197935"/>
            <a:ext cx="311503" cy="128523"/>
            <a:chOff x="7089030" y="5251601"/>
            <a:chExt cx="311503" cy="128523"/>
          </a:xfrm>
        </p:grpSpPr>
        <p:sp>
          <p:nvSpPr>
            <p:cNvPr id="106" name="Rounded Rectangle 118">
              <a:extLst>
                <a:ext uri="{FF2B5EF4-FFF2-40B4-BE49-F238E27FC236}">
                  <a16:creationId xmlns:a16="http://schemas.microsoft.com/office/drawing/2014/main" xmlns="" id="{1E550E98-069D-4C8C-9CFB-2956E52CC49E}"/>
                </a:ext>
              </a:extLst>
            </p:cNvPr>
            <p:cNvSpPr/>
            <p:nvPr/>
          </p:nvSpPr>
          <p:spPr bwMode="auto">
            <a:xfrm>
              <a:off x="7089030" y="5341244"/>
              <a:ext cx="311503" cy="3888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353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7" name="Straight Connector 133">
              <a:extLst>
                <a:ext uri="{FF2B5EF4-FFF2-40B4-BE49-F238E27FC236}">
                  <a16:creationId xmlns:a16="http://schemas.microsoft.com/office/drawing/2014/main" xmlns="" id="{EBBF463E-789F-4128-946F-939C3941118C}"/>
                </a:ext>
              </a:extLst>
            </p:cNvPr>
            <p:cNvCxnSpPr/>
            <p:nvPr/>
          </p:nvCxnSpPr>
          <p:spPr>
            <a:xfrm>
              <a:off x="7243060" y="5251601"/>
              <a:ext cx="0" cy="89642"/>
            </a:xfrm>
            <a:prstGeom prst="line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olid"/>
              <a:headEnd type="none"/>
              <a:tailEnd type="none"/>
            </a:ln>
            <a:effectLst/>
          </p:spPr>
        </p:cxnSp>
      </p:grpSp>
      <p:cxnSp>
        <p:nvCxnSpPr>
          <p:cNvPr id="108" name="Straight Connector 115">
            <a:extLst>
              <a:ext uri="{FF2B5EF4-FFF2-40B4-BE49-F238E27FC236}">
                <a16:creationId xmlns:a16="http://schemas.microsoft.com/office/drawing/2014/main" xmlns="" id="{7D078AA8-AB82-47CF-8C38-11570A5ADA90}"/>
              </a:ext>
            </a:extLst>
          </p:cNvPr>
          <p:cNvCxnSpPr/>
          <p:nvPr/>
        </p:nvCxnSpPr>
        <p:spPr>
          <a:xfrm>
            <a:off x="4284985" y="1821147"/>
            <a:ext cx="0" cy="252000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109" name="TextBox 116">
            <a:extLst>
              <a:ext uri="{FF2B5EF4-FFF2-40B4-BE49-F238E27FC236}">
                <a16:creationId xmlns:a16="http://schemas.microsoft.com/office/drawing/2014/main" xmlns="" id="{682DCABE-570D-444C-AF6B-3AB0471883E4}"/>
              </a:ext>
            </a:extLst>
          </p:cNvPr>
          <p:cNvSpPr txBox="1"/>
          <p:nvPr/>
        </p:nvSpPr>
        <p:spPr>
          <a:xfrm>
            <a:off x="3493579" y="2018498"/>
            <a:ext cx="1451245" cy="338335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>
                <a:lumMod val="75000"/>
              </a:srgbClr>
            </a:solidFill>
          </a:ln>
        </p:spPr>
        <p:txBody>
          <a:bodyPr wrap="square" lIns="89642" tIns="44821" rIns="89642" bIns="44821" rtlCol="0" anchor="ctr">
            <a:noAutofit/>
          </a:bodyPr>
          <a:lstStyle/>
          <a:p>
            <a:pPr algn="ctr" defTabSz="913758">
              <a:defRPr/>
            </a:pPr>
            <a:r>
              <a:rPr lang="zh-CN" altLang="en-US" sz="1600" kern="0" dirty="0">
                <a:solidFill>
                  <a:srgbClr val="0082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前处理／电泳</a:t>
            </a:r>
            <a:endParaRPr lang="en-US" sz="1600" kern="0" dirty="0">
              <a:solidFill>
                <a:srgbClr val="0082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xmlns="" id="{9918858B-AA1A-4919-A900-37F234C082C8}"/>
              </a:ext>
            </a:extLst>
          </p:cNvPr>
          <p:cNvSpPr>
            <a:spLocks noChangeAspect="1"/>
          </p:cNvSpPr>
          <p:nvPr/>
        </p:nvSpPr>
        <p:spPr bwMode="auto">
          <a:xfrm>
            <a:off x="3947273" y="2504907"/>
            <a:ext cx="684000" cy="684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353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1" name="Straight Connector 129">
            <a:extLst>
              <a:ext uri="{FF2B5EF4-FFF2-40B4-BE49-F238E27FC236}">
                <a16:creationId xmlns:a16="http://schemas.microsoft.com/office/drawing/2014/main" xmlns="" id="{61E31D90-3465-4CEE-BDFB-91AA7C98F140}"/>
              </a:ext>
            </a:extLst>
          </p:cNvPr>
          <p:cNvCxnSpPr/>
          <p:nvPr/>
        </p:nvCxnSpPr>
        <p:spPr>
          <a:xfrm>
            <a:off x="4287551" y="2391754"/>
            <a:ext cx="0" cy="89642"/>
          </a:xfrm>
          <a:prstGeom prst="line">
            <a:avLst/>
          </a:prstGeom>
          <a:noFill/>
          <a:ln w="38100" cap="rnd" cmpd="sng" algn="ctr">
            <a:solidFill>
              <a:srgbClr val="FFFFFF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8D826690-BB9A-40E4-BDCE-70A1C9B230CA}"/>
              </a:ext>
            </a:extLst>
          </p:cNvPr>
          <p:cNvGrpSpPr/>
          <p:nvPr/>
        </p:nvGrpSpPr>
        <p:grpSpPr>
          <a:xfrm>
            <a:off x="4133521" y="3211446"/>
            <a:ext cx="311503" cy="128523"/>
            <a:chOff x="7089030" y="5251601"/>
            <a:chExt cx="311503" cy="128523"/>
          </a:xfrm>
        </p:grpSpPr>
        <p:sp>
          <p:nvSpPr>
            <p:cNvPr id="113" name="Rounded Rectangle 118">
              <a:extLst>
                <a:ext uri="{FF2B5EF4-FFF2-40B4-BE49-F238E27FC236}">
                  <a16:creationId xmlns:a16="http://schemas.microsoft.com/office/drawing/2014/main" xmlns="" id="{A3FCC596-E802-43A2-B1F5-6562BDBD8183}"/>
                </a:ext>
              </a:extLst>
            </p:cNvPr>
            <p:cNvSpPr/>
            <p:nvPr/>
          </p:nvSpPr>
          <p:spPr bwMode="auto">
            <a:xfrm>
              <a:off x="7089030" y="5341244"/>
              <a:ext cx="311503" cy="3888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353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4" name="Straight Connector 133">
              <a:extLst>
                <a:ext uri="{FF2B5EF4-FFF2-40B4-BE49-F238E27FC236}">
                  <a16:creationId xmlns:a16="http://schemas.microsoft.com/office/drawing/2014/main" xmlns="" id="{1C3B2FD4-C505-4046-8E6B-4C24C50440A7}"/>
                </a:ext>
              </a:extLst>
            </p:cNvPr>
            <p:cNvCxnSpPr/>
            <p:nvPr/>
          </p:nvCxnSpPr>
          <p:spPr>
            <a:xfrm>
              <a:off x="7243060" y="5251601"/>
              <a:ext cx="0" cy="89642"/>
            </a:xfrm>
            <a:prstGeom prst="line">
              <a:avLst/>
            </a:prstGeom>
            <a:noFill/>
            <a:ln w="38100" cap="rnd" cmpd="sng" algn="ctr">
              <a:solidFill>
                <a:srgbClr val="FFFFFF">
                  <a:lumMod val="50000"/>
                </a:srgbClr>
              </a:solidFill>
              <a:prstDash val="solid"/>
              <a:headEnd type="none"/>
              <a:tailEnd type="none"/>
            </a:ln>
            <a:effectLst/>
          </p:spPr>
        </p:cxnSp>
      </p:grpSp>
      <p:cxnSp>
        <p:nvCxnSpPr>
          <p:cNvPr id="115" name="直接箭头连接符 190">
            <a:extLst>
              <a:ext uri="{FF2B5EF4-FFF2-40B4-BE49-F238E27FC236}">
                <a16:creationId xmlns:a16="http://schemas.microsoft.com/office/drawing/2014/main" xmlns="" id="{A92E9999-740C-4B5B-9F0C-91A5E9E5F40C}"/>
              </a:ext>
            </a:extLst>
          </p:cNvPr>
          <p:cNvCxnSpPr>
            <a:cxnSpLocks/>
            <a:stCxn id="19" idx="0"/>
            <a:endCxn id="106" idx="2"/>
          </p:cNvCxnSpPr>
          <p:nvPr/>
        </p:nvCxnSpPr>
        <p:spPr bwMode="auto">
          <a:xfrm rot="5400000" flipH="1" flipV="1">
            <a:off x="7256063" y="2298060"/>
            <a:ext cx="685647" cy="274244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直接箭头连接符 190">
            <a:extLst>
              <a:ext uri="{FF2B5EF4-FFF2-40B4-BE49-F238E27FC236}">
                <a16:creationId xmlns:a16="http://schemas.microsoft.com/office/drawing/2014/main" xmlns="" id="{703A5CA3-B209-48FB-9416-11D537E896B1}"/>
              </a:ext>
            </a:extLst>
          </p:cNvPr>
          <p:cNvCxnSpPr>
            <a:cxnSpLocks/>
            <a:stCxn id="19" idx="0"/>
            <a:endCxn id="91" idx="2"/>
          </p:cNvCxnSpPr>
          <p:nvPr/>
        </p:nvCxnSpPr>
        <p:spPr bwMode="auto">
          <a:xfrm rot="5400000" flipH="1" flipV="1">
            <a:off x="6684290" y="2875305"/>
            <a:ext cx="680174" cy="159342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直接箭头连接符 190">
            <a:extLst>
              <a:ext uri="{FF2B5EF4-FFF2-40B4-BE49-F238E27FC236}">
                <a16:creationId xmlns:a16="http://schemas.microsoft.com/office/drawing/2014/main" xmlns="" id="{E3C7088D-F31D-4009-9E1A-5CE912E983BC}"/>
              </a:ext>
            </a:extLst>
          </p:cNvPr>
          <p:cNvCxnSpPr>
            <a:cxnSpLocks/>
            <a:stCxn id="19" idx="0"/>
            <a:endCxn id="82" idx="2"/>
          </p:cNvCxnSpPr>
          <p:nvPr/>
        </p:nvCxnSpPr>
        <p:spPr bwMode="auto">
          <a:xfrm rot="5400000" flipH="1" flipV="1">
            <a:off x="6123122" y="3436229"/>
            <a:ext cx="680419" cy="47133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直接箭头连接符 190">
            <a:extLst>
              <a:ext uri="{FF2B5EF4-FFF2-40B4-BE49-F238E27FC236}">
                <a16:creationId xmlns:a16="http://schemas.microsoft.com/office/drawing/2014/main" xmlns="" id="{55BEFDB3-071D-4017-BAC6-807CBE4046C1}"/>
              </a:ext>
            </a:extLst>
          </p:cNvPr>
          <p:cNvCxnSpPr>
            <a:cxnSpLocks/>
            <a:stCxn id="19" idx="0"/>
            <a:endCxn id="99" idx="2"/>
          </p:cNvCxnSpPr>
          <p:nvPr/>
        </p:nvCxnSpPr>
        <p:spPr bwMode="auto">
          <a:xfrm rot="16200000" flipV="1">
            <a:off x="5530327" y="3314767"/>
            <a:ext cx="683610" cy="71106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直接箭头连接符 190">
            <a:extLst>
              <a:ext uri="{FF2B5EF4-FFF2-40B4-BE49-F238E27FC236}">
                <a16:creationId xmlns:a16="http://schemas.microsoft.com/office/drawing/2014/main" xmlns="" id="{B6F32336-3D52-4F4E-B61F-809C2CD130EC}"/>
              </a:ext>
            </a:extLst>
          </p:cNvPr>
          <p:cNvCxnSpPr>
            <a:cxnSpLocks/>
            <a:stCxn id="19" idx="0"/>
            <a:endCxn id="113" idx="2"/>
          </p:cNvCxnSpPr>
          <p:nvPr/>
        </p:nvCxnSpPr>
        <p:spPr bwMode="auto">
          <a:xfrm rot="16200000" flipV="1">
            <a:off x="4922401" y="2706841"/>
            <a:ext cx="672136" cy="193839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直接箭头连接符 190">
            <a:extLst>
              <a:ext uri="{FF2B5EF4-FFF2-40B4-BE49-F238E27FC236}">
                <a16:creationId xmlns:a16="http://schemas.microsoft.com/office/drawing/2014/main" xmlns="" id="{746C712E-4736-4AF2-82D5-72DB01740C6A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rot="10800000">
            <a:off x="3439321" y="2845256"/>
            <a:ext cx="253513" cy="1490472"/>
          </a:xfrm>
          <a:prstGeom prst="bentConnector2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1" name="Picture 97">
            <a:extLst>
              <a:ext uri="{FF2B5EF4-FFF2-40B4-BE49-F238E27FC236}">
                <a16:creationId xmlns:a16="http://schemas.microsoft.com/office/drawing/2014/main" xmlns="" id="{502529F0-D2AD-44B9-B74C-02CAF0985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828" y="2623384"/>
            <a:ext cx="413957" cy="41395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22" name="Group 44">
            <a:extLst>
              <a:ext uri="{FF2B5EF4-FFF2-40B4-BE49-F238E27FC236}">
                <a16:creationId xmlns:a16="http://schemas.microsoft.com/office/drawing/2014/main" xmlns="" id="{D79641B4-CD99-4E9E-9FA8-3A7A7A184ECE}"/>
              </a:ext>
            </a:extLst>
          </p:cNvPr>
          <p:cNvGrpSpPr>
            <a:grpSpLocks noChangeAspect="1"/>
          </p:cNvGrpSpPr>
          <p:nvPr/>
        </p:nvGrpSpPr>
        <p:grpSpPr>
          <a:xfrm>
            <a:off x="8750966" y="2671721"/>
            <a:ext cx="432000" cy="332308"/>
            <a:chOff x="9677400" y="5586413"/>
            <a:chExt cx="808038" cy="712787"/>
          </a:xfrm>
          <a:solidFill>
            <a:srgbClr val="61A5AC"/>
          </a:solidFill>
        </p:grpSpPr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xmlns="" id="{C36A4C59-B550-4CA1-8A24-A21A582A8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7400" y="5586413"/>
              <a:ext cx="808038" cy="449262"/>
            </a:xfrm>
            <a:custGeom>
              <a:avLst/>
              <a:gdLst>
                <a:gd name="T0" fmla="*/ 763 w 1906"/>
                <a:gd name="T1" fmla="*/ 1064 h 1064"/>
                <a:gd name="T2" fmla="*/ 76 w 1906"/>
                <a:gd name="T3" fmla="*/ 875 h 1064"/>
                <a:gd name="T4" fmla="*/ 266 w 1906"/>
                <a:gd name="T5" fmla="*/ 494 h 1064"/>
                <a:gd name="T6" fmla="*/ 0 w 1906"/>
                <a:gd name="T7" fmla="*/ 190 h 1064"/>
                <a:gd name="T8" fmla="*/ 144 w 1906"/>
                <a:gd name="T9" fmla="*/ 150 h 1064"/>
                <a:gd name="T10" fmla="*/ 667 w 1906"/>
                <a:gd name="T11" fmla="*/ 5 h 1064"/>
                <a:gd name="T12" fmla="*/ 701 w 1906"/>
                <a:gd name="T13" fmla="*/ 16 h 1064"/>
                <a:gd name="T14" fmla="*/ 939 w 1906"/>
                <a:gd name="T15" fmla="*/ 289 h 1064"/>
                <a:gd name="T16" fmla="*/ 953 w 1906"/>
                <a:gd name="T17" fmla="*/ 305 h 1064"/>
                <a:gd name="T18" fmla="*/ 1054 w 1906"/>
                <a:gd name="T19" fmla="*/ 189 h 1064"/>
                <a:gd name="T20" fmla="*/ 1208 w 1906"/>
                <a:gd name="T21" fmla="*/ 13 h 1064"/>
                <a:gd name="T22" fmla="*/ 1233 w 1906"/>
                <a:gd name="T23" fmla="*/ 4 h 1064"/>
                <a:gd name="T24" fmla="*/ 1887 w 1906"/>
                <a:gd name="T25" fmla="*/ 184 h 1064"/>
                <a:gd name="T26" fmla="*/ 1906 w 1906"/>
                <a:gd name="T27" fmla="*/ 191 h 1064"/>
                <a:gd name="T28" fmla="*/ 1640 w 1906"/>
                <a:gd name="T29" fmla="*/ 494 h 1064"/>
                <a:gd name="T30" fmla="*/ 1830 w 1906"/>
                <a:gd name="T31" fmla="*/ 875 h 1064"/>
                <a:gd name="T32" fmla="*/ 1143 w 1906"/>
                <a:gd name="T33" fmla="*/ 1064 h 1064"/>
                <a:gd name="T34" fmla="*/ 953 w 1906"/>
                <a:gd name="T35" fmla="*/ 684 h 1064"/>
                <a:gd name="T36" fmla="*/ 763 w 1906"/>
                <a:gd name="T37" fmla="*/ 1064 h 1064"/>
                <a:gd name="T38" fmla="*/ 1638 w 1906"/>
                <a:gd name="T39" fmla="*/ 495 h 1064"/>
                <a:gd name="T40" fmla="*/ 1621 w 1906"/>
                <a:gd name="T41" fmla="*/ 489 h 1064"/>
                <a:gd name="T42" fmla="*/ 961 w 1906"/>
                <a:gd name="T43" fmla="*/ 307 h 1064"/>
                <a:gd name="T44" fmla="*/ 946 w 1906"/>
                <a:gd name="T45" fmla="*/ 307 h 1064"/>
                <a:gd name="T46" fmla="*/ 326 w 1906"/>
                <a:gd name="T47" fmla="*/ 477 h 1064"/>
                <a:gd name="T48" fmla="*/ 267 w 1906"/>
                <a:gd name="T49" fmla="*/ 495 h 1064"/>
                <a:gd name="T50" fmla="*/ 902 w 1906"/>
                <a:gd name="T51" fmla="*/ 670 h 1064"/>
                <a:gd name="T52" fmla="*/ 1006 w 1906"/>
                <a:gd name="T53" fmla="*/ 670 h 1064"/>
                <a:gd name="T54" fmla="*/ 1638 w 1906"/>
                <a:gd name="T55" fmla="*/ 49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6" h="1064">
                  <a:moveTo>
                    <a:pt x="763" y="1064"/>
                  </a:moveTo>
                  <a:cubicBezTo>
                    <a:pt x="534" y="1001"/>
                    <a:pt x="306" y="938"/>
                    <a:pt x="76" y="875"/>
                  </a:cubicBezTo>
                  <a:cubicBezTo>
                    <a:pt x="139" y="747"/>
                    <a:pt x="202" y="621"/>
                    <a:pt x="266" y="494"/>
                  </a:cubicBezTo>
                  <a:cubicBezTo>
                    <a:pt x="178" y="393"/>
                    <a:pt x="89" y="293"/>
                    <a:pt x="0" y="190"/>
                  </a:cubicBezTo>
                  <a:cubicBezTo>
                    <a:pt x="49" y="176"/>
                    <a:pt x="97" y="163"/>
                    <a:pt x="144" y="150"/>
                  </a:cubicBezTo>
                  <a:cubicBezTo>
                    <a:pt x="318" y="102"/>
                    <a:pt x="493" y="54"/>
                    <a:pt x="667" y="5"/>
                  </a:cubicBezTo>
                  <a:cubicBezTo>
                    <a:pt x="683" y="1"/>
                    <a:pt x="691" y="5"/>
                    <a:pt x="701" y="16"/>
                  </a:cubicBezTo>
                  <a:cubicBezTo>
                    <a:pt x="780" y="107"/>
                    <a:pt x="859" y="198"/>
                    <a:pt x="939" y="289"/>
                  </a:cubicBezTo>
                  <a:cubicBezTo>
                    <a:pt x="943" y="294"/>
                    <a:pt x="947" y="299"/>
                    <a:pt x="953" y="305"/>
                  </a:cubicBezTo>
                  <a:cubicBezTo>
                    <a:pt x="988" y="265"/>
                    <a:pt x="1021" y="227"/>
                    <a:pt x="1054" y="189"/>
                  </a:cubicBezTo>
                  <a:cubicBezTo>
                    <a:pt x="1106" y="131"/>
                    <a:pt x="1157" y="72"/>
                    <a:pt x="1208" y="13"/>
                  </a:cubicBezTo>
                  <a:cubicBezTo>
                    <a:pt x="1215" y="5"/>
                    <a:pt x="1221" y="0"/>
                    <a:pt x="1233" y="4"/>
                  </a:cubicBezTo>
                  <a:cubicBezTo>
                    <a:pt x="1451" y="64"/>
                    <a:pt x="1669" y="124"/>
                    <a:pt x="1887" y="184"/>
                  </a:cubicBezTo>
                  <a:cubicBezTo>
                    <a:pt x="1893" y="186"/>
                    <a:pt x="1898" y="188"/>
                    <a:pt x="1906" y="191"/>
                  </a:cubicBezTo>
                  <a:cubicBezTo>
                    <a:pt x="1816" y="293"/>
                    <a:pt x="1728" y="394"/>
                    <a:pt x="1640" y="494"/>
                  </a:cubicBezTo>
                  <a:cubicBezTo>
                    <a:pt x="1704" y="621"/>
                    <a:pt x="1767" y="747"/>
                    <a:pt x="1830" y="875"/>
                  </a:cubicBezTo>
                  <a:cubicBezTo>
                    <a:pt x="1601" y="938"/>
                    <a:pt x="1373" y="1001"/>
                    <a:pt x="1143" y="1064"/>
                  </a:cubicBezTo>
                  <a:cubicBezTo>
                    <a:pt x="1081" y="938"/>
                    <a:pt x="1018" y="813"/>
                    <a:pt x="953" y="684"/>
                  </a:cubicBezTo>
                  <a:cubicBezTo>
                    <a:pt x="888" y="812"/>
                    <a:pt x="826" y="938"/>
                    <a:pt x="763" y="1064"/>
                  </a:cubicBezTo>
                  <a:close/>
                  <a:moveTo>
                    <a:pt x="1638" y="495"/>
                  </a:moveTo>
                  <a:cubicBezTo>
                    <a:pt x="1629" y="492"/>
                    <a:pt x="1625" y="490"/>
                    <a:pt x="1621" y="489"/>
                  </a:cubicBezTo>
                  <a:cubicBezTo>
                    <a:pt x="1401" y="428"/>
                    <a:pt x="1181" y="367"/>
                    <a:pt x="961" y="307"/>
                  </a:cubicBezTo>
                  <a:cubicBezTo>
                    <a:pt x="956" y="306"/>
                    <a:pt x="950" y="305"/>
                    <a:pt x="946" y="307"/>
                  </a:cubicBezTo>
                  <a:cubicBezTo>
                    <a:pt x="739" y="363"/>
                    <a:pt x="533" y="420"/>
                    <a:pt x="326" y="477"/>
                  </a:cubicBezTo>
                  <a:cubicBezTo>
                    <a:pt x="308" y="482"/>
                    <a:pt x="290" y="488"/>
                    <a:pt x="267" y="495"/>
                  </a:cubicBezTo>
                  <a:cubicBezTo>
                    <a:pt x="482" y="554"/>
                    <a:pt x="692" y="611"/>
                    <a:pt x="902" y="670"/>
                  </a:cubicBezTo>
                  <a:cubicBezTo>
                    <a:pt x="938" y="680"/>
                    <a:pt x="970" y="680"/>
                    <a:pt x="1006" y="670"/>
                  </a:cubicBezTo>
                  <a:cubicBezTo>
                    <a:pt x="1215" y="611"/>
                    <a:pt x="1424" y="554"/>
                    <a:pt x="1638" y="4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2152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4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xmlns="" id="{FC7AF908-8CB9-43C4-BBF6-6D8D92519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1263" y="5989638"/>
              <a:ext cx="271463" cy="309562"/>
            </a:xfrm>
            <a:custGeom>
              <a:avLst/>
              <a:gdLst>
                <a:gd name="T0" fmla="*/ 3 w 639"/>
                <a:gd name="T1" fmla="*/ 0 h 732"/>
                <a:gd name="T2" fmla="*/ 91 w 639"/>
                <a:gd name="T3" fmla="*/ 176 h 732"/>
                <a:gd name="T4" fmla="*/ 639 w 639"/>
                <a:gd name="T5" fmla="*/ 26 h 732"/>
                <a:gd name="T6" fmla="*/ 639 w 639"/>
                <a:gd name="T7" fmla="*/ 154 h 732"/>
                <a:gd name="T8" fmla="*/ 637 w 639"/>
                <a:gd name="T9" fmla="*/ 443 h 732"/>
                <a:gd name="T10" fmla="*/ 638 w 639"/>
                <a:gd name="T11" fmla="*/ 543 h 732"/>
                <a:gd name="T12" fmla="*/ 626 w 639"/>
                <a:gd name="T13" fmla="*/ 562 h 732"/>
                <a:gd name="T14" fmla="*/ 4 w 639"/>
                <a:gd name="T15" fmla="*/ 731 h 732"/>
                <a:gd name="T16" fmla="*/ 0 w 639"/>
                <a:gd name="T17" fmla="*/ 731 h 732"/>
                <a:gd name="T18" fmla="*/ 0 w 639"/>
                <a:gd name="T19" fmla="*/ 1 h 732"/>
                <a:gd name="T20" fmla="*/ 3 w 639"/>
                <a:gd name="T21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9" h="732">
                  <a:moveTo>
                    <a:pt x="3" y="0"/>
                  </a:moveTo>
                  <a:cubicBezTo>
                    <a:pt x="32" y="58"/>
                    <a:pt x="61" y="117"/>
                    <a:pt x="91" y="176"/>
                  </a:cubicBezTo>
                  <a:cubicBezTo>
                    <a:pt x="273" y="126"/>
                    <a:pt x="455" y="76"/>
                    <a:pt x="639" y="26"/>
                  </a:cubicBezTo>
                  <a:cubicBezTo>
                    <a:pt x="639" y="70"/>
                    <a:pt x="639" y="112"/>
                    <a:pt x="639" y="154"/>
                  </a:cubicBezTo>
                  <a:cubicBezTo>
                    <a:pt x="638" y="344"/>
                    <a:pt x="637" y="253"/>
                    <a:pt x="637" y="443"/>
                  </a:cubicBezTo>
                  <a:cubicBezTo>
                    <a:pt x="637" y="477"/>
                    <a:pt x="637" y="510"/>
                    <a:pt x="638" y="543"/>
                  </a:cubicBezTo>
                  <a:cubicBezTo>
                    <a:pt x="638" y="553"/>
                    <a:pt x="637" y="559"/>
                    <a:pt x="626" y="562"/>
                  </a:cubicBezTo>
                  <a:cubicBezTo>
                    <a:pt x="418" y="618"/>
                    <a:pt x="211" y="675"/>
                    <a:pt x="4" y="731"/>
                  </a:cubicBezTo>
                  <a:cubicBezTo>
                    <a:pt x="3" y="732"/>
                    <a:pt x="2" y="731"/>
                    <a:pt x="0" y="731"/>
                  </a:cubicBezTo>
                  <a:cubicBezTo>
                    <a:pt x="0" y="394"/>
                    <a:pt x="0" y="338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2152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4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xmlns="" id="{E5308D6F-A7FB-49A0-99C0-9B7B15A4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5989638"/>
              <a:ext cx="269875" cy="309562"/>
            </a:xfrm>
            <a:custGeom>
              <a:avLst/>
              <a:gdLst>
                <a:gd name="T0" fmla="*/ 636 w 636"/>
                <a:gd name="T1" fmla="*/ 732 h 732"/>
                <a:gd name="T2" fmla="*/ 449 w 636"/>
                <a:gd name="T3" fmla="*/ 681 h 732"/>
                <a:gd name="T4" fmla="*/ 18 w 636"/>
                <a:gd name="T5" fmla="*/ 563 h 732"/>
                <a:gd name="T6" fmla="*/ 0 w 636"/>
                <a:gd name="T7" fmla="*/ 541 h 732"/>
                <a:gd name="T8" fmla="*/ 0 w 636"/>
                <a:gd name="T9" fmla="*/ 45 h 732"/>
                <a:gd name="T10" fmla="*/ 2 w 636"/>
                <a:gd name="T11" fmla="*/ 27 h 732"/>
                <a:gd name="T12" fmla="*/ 545 w 636"/>
                <a:gd name="T13" fmla="*/ 176 h 732"/>
                <a:gd name="T14" fmla="*/ 633 w 636"/>
                <a:gd name="T15" fmla="*/ 0 h 732"/>
                <a:gd name="T16" fmla="*/ 636 w 636"/>
                <a:gd name="T17" fmla="*/ 1 h 732"/>
                <a:gd name="T18" fmla="*/ 636 w 636"/>
                <a:gd name="T1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6" h="732">
                  <a:moveTo>
                    <a:pt x="636" y="732"/>
                  </a:moveTo>
                  <a:cubicBezTo>
                    <a:pt x="573" y="715"/>
                    <a:pt x="511" y="698"/>
                    <a:pt x="449" y="681"/>
                  </a:cubicBezTo>
                  <a:cubicBezTo>
                    <a:pt x="305" y="642"/>
                    <a:pt x="161" y="602"/>
                    <a:pt x="18" y="563"/>
                  </a:cubicBezTo>
                  <a:cubicBezTo>
                    <a:pt x="4" y="560"/>
                    <a:pt x="0" y="554"/>
                    <a:pt x="0" y="541"/>
                  </a:cubicBezTo>
                  <a:cubicBezTo>
                    <a:pt x="1" y="282"/>
                    <a:pt x="0" y="304"/>
                    <a:pt x="0" y="45"/>
                  </a:cubicBezTo>
                  <a:cubicBezTo>
                    <a:pt x="0" y="40"/>
                    <a:pt x="1" y="35"/>
                    <a:pt x="2" y="27"/>
                  </a:cubicBezTo>
                  <a:cubicBezTo>
                    <a:pt x="183" y="77"/>
                    <a:pt x="363" y="126"/>
                    <a:pt x="545" y="176"/>
                  </a:cubicBezTo>
                  <a:cubicBezTo>
                    <a:pt x="574" y="117"/>
                    <a:pt x="604" y="59"/>
                    <a:pt x="633" y="0"/>
                  </a:cubicBezTo>
                  <a:cubicBezTo>
                    <a:pt x="634" y="0"/>
                    <a:pt x="635" y="1"/>
                    <a:pt x="636" y="1"/>
                  </a:cubicBezTo>
                  <a:cubicBezTo>
                    <a:pt x="636" y="338"/>
                    <a:pt x="636" y="394"/>
                    <a:pt x="636" y="7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2152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4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6" name="Picture 408">
            <a:extLst>
              <a:ext uri="{FF2B5EF4-FFF2-40B4-BE49-F238E27FC236}">
                <a16:creationId xmlns:a16="http://schemas.microsoft.com/office/drawing/2014/main" xmlns="" id="{AA8C901D-39D2-446A-A955-8439D4370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967" y="4150027"/>
            <a:ext cx="199636" cy="2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27" name="Isosceles Triangle 48">
            <a:extLst>
              <a:ext uri="{FF2B5EF4-FFF2-40B4-BE49-F238E27FC236}">
                <a16:creationId xmlns:a16="http://schemas.microsoft.com/office/drawing/2014/main" xmlns="" id="{FBCBCD03-182F-4C23-88EF-BABA379E3EBD}"/>
              </a:ext>
            </a:extLst>
          </p:cNvPr>
          <p:cNvSpPr/>
          <p:nvPr/>
        </p:nvSpPr>
        <p:spPr bwMode="auto">
          <a:xfrm rot="5400000">
            <a:off x="6753322" y="2785041"/>
            <a:ext cx="178312" cy="127735"/>
          </a:xfrm>
          <a:prstGeom prst="triangle">
            <a:avLst/>
          </a:prstGeom>
          <a:solidFill>
            <a:srgbClr val="61A5AC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8" name="Isosceles Triangle 48">
            <a:extLst>
              <a:ext uri="{FF2B5EF4-FFF2-40B4-BE49-F238E27FC236}">
                <a16:creationId xmlns:a16="http://schemas.microsoft.com/office/drawing/2014/main" xmlns="" id="{FDA181B7-1227-4AF4-9BAA-661A0790E2A7}"/>
              </a:ext>
            </a:extLst>
          </p:cNvPr>
          <p:cNvSpPr/>
          <p:nvPr/>
        </p:nvSpPr>
        <p:spPr bwMode="auto">
          <a:xfrm rot="21444149">
            <a:off x="7879439" y="2779330"/>
            <a:ext cx="178312" cy="127735"/>
          </a:xfrm>
          <a:prstGeom prst="triangle">
            <a:avLst/>
          </a:prstGeom>
          <a:solidFill>
            <a:srgbClr val="61A5AC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35" tIns="140588" rIns="175735" bIns="1405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9" name="Picture 90">
            <a:extLst>
              <a:ext uri="{FF2B5EF4-FFF2-40B4-BE49-F238E27FC236}">
                <a16:creationId xmlns:a16="http://schemas.microsoft.com/office/drawing/2014/main" xmlns="" id="{D0A8C94A-C1CB-4E36-BF00-0A53CE86C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8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477" y="2642117"/>
            <a:ext cx="396000" cy="395999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30" name="文本框 636">
            <a:extLst>
              <a:ext uri="{FF2B5EF4-FFF2-40B4-BE49-F238E27FC236}">
                <a16:creationId xmlns:a16="http://schemas.microsoft.com/office/drawing/2014/main" xmlns="" id="{6CB0F506-F88D-4AF9-A458-122EF4957E36}"/>
              </a:ext>
            </a:extLst>
          </p:cNvPr>
          <p:cNvSpPr txBox="1"/>
          <p:nvPr/>
        </p:nvSpPr>
        <p:spPr>
          <a:xfrm>
            <a:off x="2385185" y="5431150"/>
            <a:ext cx="7855724" cy="1061829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关注</a:t>
            </a:r>
            <a:r>
              <a:rPr lang="zh-CN" altLang="en-US" dirty="0" smtClean="0"/>
              <a:t>点：</a:t>
            </a:r>
            <a:endParaRPr lang="en-US" altLang="zh-CN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b="0" dirty="0" smtClean="0">
                <a:cs typeface="黑体"/>
              </a:rPr>
              <a:t>保证</a:t>
            </a:r>
            <a:r>
              <a:rPr lang="zh-CN" altLang="en-US" b="0" dirty="0">
                <a:cs typeface="黑体"/>
              </a:rPr>
              <a:t>总装生产，减少换</a:t>
            </a:r>
            <a:r>
              <a:rPr lang="zh-CN" altLang="en-US" b="0" dirty="0" smtClean="0">
                <a:cs typeface="黑体"/>
              </a:rPr>
              <a:t>颜色</a:t>
            </a:r>
            <a:endParaRPr lang="en-US" altLang="zh-CN" b="0" dirty="0" smtClean="0">
              <a:cs typeface="黑体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b="0" dirty="0" smtClean="0"/>
              <a:t>实时</a:t>
            </a:r>
            <a:r>
              <a:rPr lang="zh-CN" altLang="en-US" b="0" dirty="0"/>
              <a:t>跟踪车辆位置，监控生产队列，减少人工扫描效率低，易出错，持续投入大的弊端。</a:t>
            </a:r>
          </a:p>
        </p:txBody>
      </p:sp>
      <p:sp>
        <p:nvSpPr>
          <p:cNvPr id="133" name="文本框 523">
            <a:extLst>
              <a:ext uri="{FF2B5EF4-FFF2-40B4-BE49-F238E27FC236}">
                <a16:creationId xmlns:a16="http://schemas.microsoft.com/office/drawing/2014/main" xmlns="" id="{CC183359-0849-464D-BFF2-743FA7129A97}"/>
              </a:ext>
            </a:extLst>
          </p:cNvPr>
          <p:cNvSpPr txBox="1"/>
          <p:nvPr/>
        </p:nvSpPr>
        <p:spPr>
          <a:xfrm>
            <a:off x="2258282" y="2436575"/>
            <a:ext cx="809288" cy="347293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WBS</a:t>
            </a: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399092" cy="11430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关注重点</a:t>
            </a:r>
            <a:r>
              <a:rPr lang="zh-CN" altLang="en-US" sz="2400" dirty="0"/>
              <a:t>：总装</a:t>
            </a:r>
            <a:r>
              <a:rPr lang="zh-CN" altLang="en-US" sz="2400" dirty="0" smtClean="0"/>
              <a:t>车间</a:t>
            </a:r>
            <a:endParaRPr lang="zh-CN" altLang="en-US" sz="2400" dirty="0"/>
          </a:p>
        </p:txBody>
      </p:sp>
      <p:sp>
        <p:nvSpPr>
          <p:cNvPr id="4" name="Rectangle 1329">
            <a:extLst>
              <a:ext uri="{FF2B5EF4-FFF2-40B4-BE49-F238E27FC236}">
                <a16:creationId xmlns:a16="http://schemas.microsoft.com/office/drawing/2014/main" xmlns="" id="{74AA9F36-3249-493F-B80D-63F7DB17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108" y="5374291"/>
            <a:ext cx="3625850" cy="79748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1780">
            <a:extLst>
              <a:ext uri="{FF2B5EF4-FFF2-40B4-BE49-F238E27FC236}">
                <a16:creationId xmlns:a16="http://schemas.microsoft.com/office/drawing/2014/main" xmlns="" id="{BA7FEBF6-D638-4EDE-8802-DFF02959A99E}"/>
              </a:ext>
            </a:extLst>
          </p:cNvPr>
          <p:cNvSpPr>
            <a:spLocks/>
          </p:cNvSpPr>
          <p:nvPr/>
        </p:nvSpPr>
        <p:spPr bwMode="auto">
          <a:xfrm>
            <a:off x="6679382" y="3249674"/>
            <a:ext cx="4608907" cy="1889125"/>
          </a:xfrm>
          <a:custGeom>
            <a:avLst/>
            <a:gdLst>
              <a:gd name="T0" fmla="*/ 0 w 656"/>
              <a:gd name="T1" fmla="*/ 0 h 202"/>
              <a:gd name="T2" fmla="*/ 2147483647 w 656"/>
              <a:gd name="T3" fmla="*/ 0 h 202"/>
              <a:gd name="T4" fmla="*/ 2147483647 w 656"/>
              <a:gd name="T5" fmla="*/ 2147483647 h 202"/>
              <a:gd name="T6" fmla="*/ 2147483647 w 656"/>
              <a:gd name="T7" fmla="*/ 2147483647 h 202"/>
              <a:gd name="T8" fmla="*/ 2147483647 w 656"/>
              <a:gd name="T9" fmla="*/ 2147483647 h 202"/>
              <a:gd name="T10" fmla="*/ 2147483647 w 656"/>
              <a:gd name="T11" fmla="*/ 2147483647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"/>
              <a:gd name="T19" fmla="*/ 0 h 202"/>
              <a:gd name="T20" fmla="*/ 656 w 656"/>
              <a:gd name="T21" fmla="*/ 202 h 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" h="202">
                <a:moveTo>
                  <a:pt x="0" y="0"/>
                </a:moveTo>
                <a:lnTo>
                  <a:pt x="653" y="0"/>
                </a:lnTo>
                <a:lnTo>
                  <a:pt x="653" y="101"/>
                </a:lnTo>
                <a:lnTo>
                  <a:pt x="34" y="102"/>
                </a:lnTo>
                <a:lnTo>
                  <a:pt x="34" y="202"/>
                </a:lnTo>
                <a:lnTo>
                  <a:pt x="656" y="198"/>
                </a:lnTo>
              </a:path>
            </a:pathLst>
          </a:custGeom>
          <a:noFill/>
          <a:ln w="63500">
            <a:solidFill>
              <a:srgbClr val="23CCF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CE8EFED4-050C-4554-AE30-728622C01744}"/>
              </a:ext>
            </a:extLst>
          </p:cNvPr>
          <p:cNvGrpSpPr/>
          <p:nvPr/>
        </p:nvGrpSpPr>
        <p:grpSpPr>
          <a:xfrm>
            <a:off x="6601174" y="4323480"/>
            <a:ext cx="361949" cy="755651"/>
            <a:chOff x="7222013" y="387456"/>
            <a:chExt cx="361949" cy="755651"/>
          </a:xfrm>
        </p:grpSpPr>
        <p:sp>
          <p:nvSpPr>
            <p:cNvPr id="7" name="Freeform 2553">
              <a:extLst>
                <a:ext uri="{FF2B5EF4-FFF2-40B4-BE49-F238E27FC236}">
                  <a16:creationId xmlns:a16="http://schemas.microsoft.com/office/drawing/2014/main" xmlns="" id="{1A5B45A2-5A11-4EC6-B1D8-1E910AEC45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064304" y="627105"/>
              <a:ext cx="719170" cy="250296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2554">
              <a:extLst>
                <a:ext uri="{FF2B5EF4-FFF2-40B4-BE49-F238E27FC236}">
                  <a16:creationId xmlns:a16="http://schemas.microsoft.com/office/drawing/2014/main" xmlns="" id="{3A4AE73A-19F3-405F-935E-746617838B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393809" y="770493"/>
              <a:ext cx="1823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2555">
              <a:extLst>
                <a:ext uri="{FF2B5EF4-FFF2-40B4-BE49-F238E27FC236}">
                  <a16:creationId xmlns:a16="http://schemas.microsoft.com/office/drawing/2014/main" xmlns="" id="{CADB91F8-01DE-49C1-9FC3-9ED1B0ADCB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71812" y="619531"/>
              <a:ext cx="72959" cy="46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556">
              <a:extLst>
                <a:ext uri="{FF2B5EF4-FFF2-40B4-BE49-F238E27FC236}">
                  <a16:creationId xmlns:a16="http://schemas.microsoft.com/office/drawing/2014/main" xmlns="" id="{2E7C3B2F-34F1-45EA-BEC0-68ACBB2AF0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381893" y="576179"/>
              <a:ext cx="78171" cy="1280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2557">
              <a:extLst>
                <a:ext uri="{FF2B5EF4-FFF2-40B4-BE49-F238E27FC236}">
                  <a16:creationId xmlns:a16="http://schemas.microsoft.com/office/drawing/2014/main" xmlns="" id="{047110C9-B33D-4270-B522-E21B6BCEF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346527" y="590700"/>
              <a:ext cx="208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2558">
              <a:extLst>
                <a:ext uri="{FF2B5EF4-FFF2-40B4-BE49-F238E27FC236}">
                  <a16:creationId xmlns:a16="http://schemas.microsoft.com/office/drawing/2014/main" xmlns="" id="{C84D6378-CC77-4707-A203-D3FACEAEC8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350656" y="565725"/>
              <a:ext cx="41691" cy="29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2559">
              <a:extLst>
                <a:ext uri="{FF2B5EF4-FFF2-40B4-BE49-F238E27FC236}">
                  <a16:creationId xmlns:a16="http://schemas.microsoft.com/office/drawing/2014/main" xmlns="" id="{F837B981-2EBE-4185-9B59-4B260A1655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496649" y="979725"/>
              <a:ext cx="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2560">
              <a:extLst>
                <a:ext uri="{FF2B5EF4-FFF2-40B4-BE49-F238E27FC236}">
                  <a16:creationId xmlns:a16="http://schemas.microsoft.com/office/drawing/2014/main" xmlns="" id="{2B260E9F-EE3D-4C64-834C-D8A768F8E3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441352" y="1087473"/>
              <a:ext cx="0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2561">
              <a:extLst>
                <a:ext uri="{FF2B5EF4-FFF2-40B4-BE49-F238E27FC236}">
                  <a16:creationId xmlns:a16="http://schemas.microsoft.com/office/drawing/2014/main" xmlns="" id="{BB00E155-F245-4C75-9516-BECDA42EAD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493739" y="1004091"/>
              <a:ext cx="0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2562">
              <a:extLst>
                <a:ext uri="{FF2B5EF4-FFF2-40B4-BE49-F238E27FC236}">
                  <a16:creationId xmlns:a16="http://schemas.microsoft.com/office/drawing/2014/main" xmlns="" id="{51633184-B93C-48C8-985B-2101A87230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83012" y="999184"/>
              <a:ext cx="15634" cy="11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2563">
              <a:extLst>
                <a:ext uri="{FF2B5EF4-FFF2-40B4-BE49-F238E27FC236}">
                  <a16:creationId xmlns:a16="http://schemas.microsoft.com/office/drawing/2014/main" xmlns="" id="{F753122C-49DD-4649-8083-B39F8E115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18982" y="1098200"/>
              <a:ext cx="15634" cy="11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2564">
              <a:extLst>
                <a:ext uri="{FF2B5EF4-FFF2-40B4-BE49-F238E27FC236}">
                  <a16:creationId xmlns:a16="http://schemas.microsoft.com/office/drawing/2014/main" xmlns="" id="{66829A21-1488-42D9-AE3E-A61454B74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03180" y="1049301"/>
              <a:ext cx="93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2565">
              <a:extLst>
                <a:ext uri="{FF2B5EF4-FFF2-40B4-BE49-F238E27FC236}">
                  <a16:creationId xmlns:a16="http://schemas.microsoft.com/office/drawing/2014/main" xmlns="" id="{919A0DE6-DC28-4B5F-AD4D-4322CD3511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01458" y="749647"/>
              <a:ext cx="2136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2566">
              <a:extLst>
                <a:ext uri="{FF2B5EF4-FFF2-40B4-BE49-F238E27FC236}">
                  <a16:creationId xmlns:a16="http://schemas.microsoft.com/office/drawing/2014/main" xmlns="" id="{D2B05811-41D4-4443-A9F8-00712BC4A6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397633" y="762676"/>
              <a:ext cx="1980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2567">
              <a:extLst>
                <a:ext uri="{FF2B5EF4-FFF2-40B4-BE49-F238E27FC236}">
                  <a16:creationId xmlns:a16="http://schemas.microsoft.com/office/drawing/2014/main" xmlns="" id="{9EF524E4-E909-47A0-9E03-5F1416AF83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71812" y="718547"/>
              <a:ext cx="72959" cy="46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2568">
              <a:extLst>
                <a:ext uri="{FF2B5EF4-FFF2-40B4-BE49-F238E27FC236}">
                  <a16:creationId xmlns:a16="http://schemas.microsoft.com/office/drawing/2014/main" xmlns="" id="{071B04C0-C02F-41B5-A8A9-A4EEFCD5BD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71812" y="697701"/>
              <a:ext cx="72959" cy="46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570">
              <a:extLst>
                <a:ext uri="{FF2B5EF4-FFF2-40B4-BE49-F238E27FC236}">
                  <a16:creationId xmlns:a16="http://schemas.microsoft.com/office/drawing/2014/main" xmlns="" id="{49E4C22A-798E-4628-8E87-C5076F1FF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73640" y="881654"/>
              <a:ext cx="104228" cy="116417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571">
              <a:extLst>
                <a:ext uri="{FF2B5EF4-FFF2-40B4-BE49-F238E27FC236}">
                  <a16:creationId xmlns:a16="http://schemas.microsoft.com/office/drawing/2014/main" xmlns="" id="{331668F6-BC94-4CEB-8EB4-94C1FA32F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94486" y="904937"/>
              <a:ext cx="62537" cy="69850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572">
              <a:extLst>
                <a:ext uri="{FF2B5EF4-FFF2-40B4-BE49-F238E27FC236}">
                  <a16:creationId xmlns:a16="http://schemas.microsoft.com/office/drawing/2014/main" xmlns="" id="{79E9FBF6-BB40-4A92-82DF-F71126E77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515331" y="928221"/>
              <a:ext cx="20846" cy="23283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2574">
              <a:extLst>
                <a:ext uri="{FF2B5EF4-FFF2-40B4-BE49-F238E27FC236}">
                  <a16:creationId xmlns:a16="http://schemas.microsoft.com/office/drawing/2014/main" xmlns="" id="{950F0C2A-6106-4F2C-B780-3E9A4D4236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73640" y="454321"/>
              <a:ext cx="104228" cy="116417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2575">
              <a:extLst>
                <a:ext uri="{FF2B5EF4-FFF2-40B4-BE49-F238E27FC236}">
                  <a16:creationId xmlns:a16="http://schemas.microsoft.com/office/drawing/2014/main" xmlns="" id="{5FB2DF66-7E84-4D51-966E-A3E2A498C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94486" y="477604"/>
              <a:ext cx="62537" cy="69850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2576">
              <a:extLst>
                <a:ext uri="{FF2B5EF4-FFF2-40B4-BE49-F238E27FC236}">
                  <a16:creationId xmlns:a16="http://schemas.microsoft.com/office/drawing/2014/main" xmlns="" id="{35040039-55D7-4FAD-91ED-FF7B5AB716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515331" y="500888"/>
              <a:ext cx="20846" cy="23283"/>
            </a:xfrm>
            <a:prstGeom prst="ellipse">
              <a:avLst/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577">
              <a:extLst>
                <a:ext uri="{FF2B5EF4-FFF2-40B4-BE49-F238E27FC236}">
                  <a16:creationId xmlns:a16="http://schemas.microsoft.com/office/drawing/2014/main" xmlns="" id="{B3CF9E1D-4829-4DB7-8C47-F460FD0EA80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92895" y="998606"/>
              <a:ext cx="166764" cy="122238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2579">
              <a:extLst>
                <a:ext uri="{FF2B5EF4-FFF2-40B4-BE49-F238E27FC236}">
                  <a16:creationId xmlns:a16="http://schemas.microsoft.com/office/drawing/2014/main" xmlns="" id="{FF7BF95F-220A-4B7B-9DEB-75987C84F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69207" y="596079"/>
              <a:ext cx="78171" cy="46567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2580">
              <a:extLst>
                <a:ext uri="{FF2B5EF4-FFF2-40B4-BE49-F238E27FC236}">
                  <a16:creationId xmlns:a16="http://schemas.microsoft.com/office/drawing/2014/main" xmlns="" id="{07B84041-A425-47F9-B32F-21DFCA20F7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08052" flipH="1">
              <a:off x="7403517" y="543798"/>
              <a:ext cx="93134" cy="31268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2581">
              <a:extLst>
                <a:ext uri="{FF2B5EF4-FFF2-40B4-BE49-F238E27FC236}">
                  <a16:creationId xmlns:a16="http://schemas.microsoft.com/office/drawing/2014/main" xmlns="" id="{A72943BE-6E2F-467B-85DA-02ED4AE7DB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45923" y="752421"/>
              <a:ext cx="78171" cy="46567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2582">
              <a:extLst>
                <a:ext uri="{FF2B5EF4-FFF2-40B4-BE49-F238E27FC236}">
                  <a16:creationId xmlns:a16="http://schemas.microsoft.com/office/drawing/2014/main" xmlns="" id="{1F49E940-6AB7-47D2-A701-7709532AB1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475028" y="721152"/>
              <a:ext cx="78171" cy="46567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583">
              <a:extLst>
                <a:ext uri="{FF2B5EF4-FFF2-40B4-BE49-F238E27FC236}">
                  <a16:creationId xmlns:a16="http://schemas.microsoft.com/office/drawing/2014/main" xmlns="" id="{4B298CA0-EDFE-46F4-A3E5-08ED5F8A7C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08052" flipH="1">
              <a:off x="7380234" y="710562"/>
              <a:ext cx="93134" cy="31268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584">
              <a:extLst>
                <a:ext uri="{FF2B5EF4-FFF2-40B4-BE49-F238E27FC236}">
                  <a16:creationId xmlns:a16="http://schemas.microsoft.com/office/drawing/2014/main" xmlns="" id="{A94058D3-FF47-4164-BB54-C15CBD3867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08052" flipH="1">
              <a:off x="7409338" y="674082"/>
              <a:ext cx="93134" cy="31268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585">
              <a:extLst>
                <a:ext uri="{FF2B5EF4-FFF2-40B4-BE49-F238E27FC236}">
                  <a16:creationId xmlns:a16="http://schemas.microsoft.com/office/drawing/2014/main" xmlns="" id="{6CC4A838-FB4E-4DEB-A282-20F0E55686D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27923" y="544805"/>
              <a:ext cx="562829" cy="279400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586">
              <a:extLst>
                <a:ext uri="{FF2B5EF4-FFF2-40B4-BE49-F238E27FC236}">
                  <a16:creationId xmlns:a16="http://schemas.microsoft.com/office/drawing/2014/main" xmlns="" id="{DD082E14-89CD-40A8-A767-3EB3C19F1B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03449" y="449551"/>
              <a:ext cx="130284" cy="58208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587">
              <a:extLst>
                <a:ext uri="{FF2B5EF4-FFF2-40B4-BE49-F238E27FC236}">
                  <a16:creationId xmlns:a16="http://schemas.microsoft.com/office/drawing/2014/main" xmlns="" id="{D5285912-64B4-4EED-BCD6-D86AC0EDD3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63995" y="402649"/>
              <a:ext cx="88593" cy="58208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588">
              <a:extLst>
                <a:ext uri="{FF2B5EF4-FFF2-40B4-BE49-F238E27FC236}">
                  <a16:creationId xmlns:a16="http://schemas.microsoft.com/office/drawing/2014/main" xmlns="" id="{B06ED5AF-6F4A-40C1-8E25-C45A9E622F4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25413" y="375373"/>
              <a:ext cx="26057" cy="81492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589">
              <a:extLst>
                <a:ext uri="{FF2B5EF4-FFF2-40B4-BE49-F238E27FC236}">
                  <a16:creationId xmlns:a16="http://schemas.microsoft.com/office/drawing/2014/main" xmlns="" id="{B6513C13-A3DF-4AEF-BBAD-F976A93118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89171" y="934073"/>
              <a:ext cx="234512" cy="110596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590">
              <a:extLst>
                <a:ext uri="{FF2B5EF4-FFF2-40B4-BE49-F238E27FC236}">
                  <a16:creationId xmlns:a16="http://schemas.microsoft.com/office/drawing/2014/main" xmlns="" id="{6846F06C-4890-463A-A1CF-7923C824B10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57020" y="808390"/>
              <a:ext cx="182398" cy="122238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591">
              <a:extLst>
                <a:ext uri="{FF2B5EF4-FFF2-40B4-BE49-F238E27FC236}">
                  <a16:creationId xmlns:a16="http://schemas.microsoft.com/office/drawing/2014/main" xmlns="" id="{BA9A3A9E-E851-4F84-96D6-2370E3EBC1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87379" y="845952"/>
              <a:ext cx="171976" cy="151342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592">
              <a:extLst>
                <a:ext uri="{FF2B5EF4-FFF2-40B4-BE49-F238E27FC236}">
                  <a16:creationId xmlns:a16="http://schemas.microsoft.com/office/drawing/2014/main" xmlns="" id="{7B24A637-45E6-40B3-856B-541495AAAC0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99219" y="1078437"/>
              <a:ext cx="26057" cy="40746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593">
              <a:extLst>
                <a:ext uri="{FF2B5EF4-FFF2-40B4-BE49-F238E27FC236}">
                  <a16:creationId xmlns:a16="http://schemas.microsoft.com/office/drawing/2014/main" xmlns="" id="{3223F9FE-A258-42C8-B1E0-2AEA8FA5195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27242" y="1002567"/>
              <a:ext cx="57325" cy="46567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594">
              <a:extLst>
                <a:ext uri="{FF2B5EF4-FFF2-40B4-BE49-F238E27FC236}">
                  <a16:creationId xmlns:a16="http://schemas.microsoft.com/office/drawing/2014/main" xmlns="" id="{07A663A3-3AB7-4030-8C54-180E3229EB9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01048" y="1041348"/>
              <a:ext cx="57325" cy="52388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2595">
              <a:extLst>
                <a:ext uri="{FF2B5EF4-FFF2-40B4-BE49-F238E27FC236}">
                  <a16:creationId xmlns:a16="http://schemas.microsoft.com/office/drawing/2014/main" xmlns="" id="{F5ED86DB-3398-4D5C-B2D6-F14AA808A0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27265" y="596771"/>
              <a:ext cx="46645" cy="5715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2596">
              <a:extLst>
                <a:ext uri="{FF2B5EF4-FFF2-40B4-BE49-F238E27FC236}">
                  <a16:creationId xmlns:a16="http://schemas.microsoft.com/office/drawing/2014/main" xmlns="" id="{10C3F781-41D4-4B23-ACCC-6D788AA6F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36594" y="606296"/>
              <a:ext cx="27987" cy="381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2597">
              <a:extLst>
                <a:ext uri="{FF2B5EF4-FFF2-40B4-BE49-F238E27FC236}">
                  <a16:creationId xmlns:a16="http://schemas.microsoft.com/office/drawing/2014/main" xmlns="" id="{824A872B-E13F-459B-9816-7604896C9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45923" y="615821"/>
              <a:ext cx="9329" cy="1905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2598">
              <a:extLst>
                <a:ext uri="{FF2B5EF4-FFF2-40B4-BE49-F238E27FC236}">
                  <a16:creationId xmlns:a16="http://schemas.microsoft.com/office/drawing/2014/main" xmlns="" id="{4EDB6998-9B37-4118-BEF7-B99C39914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27265" y="802009"/>
              <a:ext cx="46645" cy="5715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2599">
              <a:extLst>
                <a:ext uri="{FF2B5EF4-FFF2-40B4-BE49-F238E27FC236}">
                  <a16:creationId xmlns:a16="http://schemas.microsoft.com/office/drawing/2014/main" xmlns="" id="{59AA1B0D-1312-4E1A-8246-62CDC5984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41259" y="806870"/>
              <a:ext cx="18658" cy="381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2600">
              <a:extLst>
                <a:ext uri="{FF2B5EF4-FFF2-40B4-BE49-F238E27FC236}">
                  <a16:creationId xmlns:a16="http://schemas.microsoft.com/office/drawing/2014/main" xmlns="" id="{202E4C6A-4A93-413E-B6E5-02CC969BE7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50588" y="816395"/>
              <a:ext cx="0" cy="1905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602">
              <a:extLst>
                <a:ext uri="{FF2B5EF4-FFF2-40B4-BE49-F238E27FC236}">
                  <a16:creationId xmlns:a16="http://schemas.microsoft.com/office/drawing/2014/main" xmlns="" id="{AD1BD952-F834-4D19-82BD-563BA8F343B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20781" y="748866"/>
              <a:ext cx="109324" cy="75685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604">
              <a:extLst>
                <a:ext uri="{FF2B5EF4-FFF2-40B4-BE49-F238E27FC236}">
                  <a16:creationId xmlns:a16="http://schemas.microsoft.com/office/drawing/2014/main" xmlns="" id="{198DE2F5-0DDA-42BE-9DBE-CCE9895B1A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00082" y="736505"/>
              <a:ext cx="139935" cy="113528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605">
              <a:extLst>
                <a:ext uri="{FF2B5EF4-FFF2-40B4-BE49-F238E27FC236}">
                  <a16:creationId xmlns:a16="http://schemas.microsoft.com/office/drawing/2014/main" xmlns="" id="{215AD670-5FAF-44E2-8ECC-84B589229F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04442" y="745647"/>
              <a:ext cx="131189" cy="86497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607">
              <a:extLst>
                <a:ext uri="{FF2B5EF4-FFF2-40B4-BE49-F238E27FC236}">
                  <a16:creationId xmlns:a16="http://schemas.microsoft.com/office/drawing/2014/main" xmlns="" id="{4967FAC7-3FC9-4EDC-9F79-BE3A1048D9C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311256" y="603391"/>
              <a:ext cx="109324" cy="75685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609">
              <a:extLst>
                <a:ext uri="{FF2B5EF4-FFF2-40B4-BE49-F238E27FC236}">
                  <a16:creationId xmlns:a16="http://schemas.microsoft.com/office/drawing/2014/main" xmlns="" id="{CBD60719-0917-4A0F-9F0E-50274523EE4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390557" y="577911"/>
              <a:ext cx="139935" cy="113528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610">
              <a:extLst>
                <a:ext uri="{FF2B5EF4-FFF2-40B4-BE49-F238E27FC236}">
                  <a16:creationId xmlns:a16="http://schemas.microsoft.com/office/drawing/2014/main" xmlns="" id="{83285301-51D7-471C-8FC7-58F5D028DAA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294917" y="595799"/>
              <a:ext cx="131189" cy="86497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1431">
            <a:extLst>
              <a:ext uri="{FF2B5EF4-FFF2-40B4-BE49-F238E27FC236}">
                <a16:creationId xmlns:a16="http://schemas.microsoft.com/office/drawing/2014/main" xmlns="" id="{4AA14F54-02FC-460E-8D96-2571E9A73CEE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9337627" y="3602298"/>
            <a:ext cx="3528000" cy="75600"/>
            <a:chOff x="273050" y="2232025"/>
            <a:chExt cx="1523" cy="250"/>
          </a:xfrm>
        </p:grpSpPr>
        <p:sp>
          <p:nvSpPr>
            <p:cNvPr id="59" name="Freeform 1432">
              <a:extLst>
                <a:ext uri="{FF2B5EF4-FFF2-40B4-BE49-F238E27FC236}">
                  <a16:creationId xmlns:a16="http://schemas.microsoft.com/office/drawing/2014/main" xmlns="" id="{C53EF110-D239-4DE8-A628-35D641BA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433">
              <a:extLst>
                <a:ext uri="{FF2B5EF4-FFF2-40B4-BE49-F238E27FC236}">
                  <a16:creationId xmlns:a16="http://schemas.microsoft.com/office/drawing/2014/main" xmlns="" id="{F58DEC19-CC68-4A4C-B704-F0FAE2E2A6A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434">
              <a:extLst>
                <a:ext uri="{FF2B5EF4-FFF2-40B4-BE49-F238E27FC236}">
                  <a16:creationId xmlns:a16="http://schemas.microsoft.com/office/drawing/2014/main" xmlns="" id="{9D469C74-19BB-48F0-A857-D2C037FFD17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435">
              <a:extLst>
                <a:ext uri="{FF2B5EF4-FFF2-40B4-BE49-F238E27FC236}">
                  <a16:creationId xmlns:a16="http://schemas.microsoft.com/office/drawing/2014/main" xmlns="" id="{8B34FFA4-E37E-4DF8-9F6E-EE75896CD77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1431">
            <a:extLst>
              <a:ext uri="{FF2B5EF4-FFF2-40B4-BE49-F238E27FC236}">
                <a16:creationId xmlns:a16="http://schemas.microsoft.com/office/drawing/2014/main" xmlns="" id="{A350FADA-372E-4A8A-882A-C7BB2733C195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7571345" y="3320053"/>
            <a:ext cx="2879290" cy="75600"/>
            <a:chOff x="273050" y="2232025"/>
            <a:chExt cx="1523" cy="250"/>
          </a:xfrm>
        </p:grpSpPr>
        <p:sp>
          <p:nvSpPr>
            <p:cNvPr id="64" name="Freeform 1432">
              <a:extLst>
                <a:ext uri="{FF2B5EF4-FFF2-40B4-BE49-F238E27FC236}">
                  <a16:creationId xmlns:a16="http://schemas.microsoft.com/office/drawing/2014/main" xmlns="" id="{B8B92665-BD74-43A3-8AD2-1CE8DB21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433">
              <a:extLst>
                <a:ext uri="{FF2B5EF4-FFF2-40B4-BE49-F238E27FC236}">
                  <a16:creationId xmlns:a16="http://schemas.microsoft.com/office/drawing/2014/main" xmlns="" id="{EFC660AA-A5DF-4BF3-9C32-C0E50D25484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434">
              <a:extLst>
                <a:ext uri="{FF2B5EF4-FFF2-40B4-BE49-F238E27FC236}">
                  <a16:creationId xmlns:a16="http://schemas.microsoft.com/office/drawing/2014/main" xmlns="" id="{8308ABDB-2217-4135-8607-28DC897DEF0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435">
              <a:extLst>
                <a:ext uri="{FF2B5EF4-FFF2-40B4-BE49-F238E27FC236}">
                  <a16:creationId xmlns:a16="http://schemas.microsoft.com/office/drawing/2014/main" xmlns="" id="{D36EF275-7C88-47D9-859D-CA4583B0EFF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xmlns="" id="{8A4844C7-F1B2-4C3E-9EDD-ACF646F254ED}"/>
              </a:ext>
            </a:extLst>
          </p:cNvPr>
          <p:cNvCxnSpPr/>
          <p:nvPr/>
        </p:nvCxnSpPr>
        <p:spPr>
          <a:xfrm flipH="1">
            <a:off x="7948713" y="1883301"/>
            <a:ext cx="3497" cy="900603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xmlns="" id="{14342360-6E8D-44C8-836E-7942DD2C8EF0}"/>
              </a:ext>
            </a:extLst>
          </p:cNvPr>
          <p:cNvCxnSpPr>
            <a:endCxn id="356" idx="0"/>
          </p:cNvCxnSpPr>
          <p:nvPr/>
        </p:nvCxnSpPr>
        <p:spPr>
          <a:xfrm flipH="1">
            <a:off x="7220053" y="1847612"/>
            <a:ext cx="3497" cy="900603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 Box 1893">
            <a:extLst>
              <a:ext uri="{FF2B5EF4-FFF2-40B4-BE49-F238E27FC236}">
                <a16:creationId xmlns:a16="http://schemas.microsoft.com/office/drawing/2014/main" xmlns="" id="{8BB0CC79-91B1-4452-9343-49C9BA0E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639" y="2076847"/>
            <a:ext cx="661368" cy="4594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050" b="1" dirty="0">
                <a:latin typeface="俵俽 俹僑僔僢僋"/>
              </a:rPr>
              <a:t>零件安装指示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4FC19F56-1CC1-4D1D-80CD-BCC6FB9A9038}"/>
              </a:ext>
            </a:extLst>
          </p:cNvPr>
          <p:cNvGrpSpPr/>
          <p:nvPr/>
        </p:nvGrpSpPr>
        <p:grpSpPr>
          <a:xfrm>
            <a:off x="2892384" y="4258166"/>
            <a:ext cx="2190984" cy="927100"/>
            <a:chOff x="2988725" y="5070761"/>
            <a:chExt cx="2190984" cy="927100"/>
          </a:xfrm>
        </p:grpSpPr>
        <p:sp>
          <p:nvSpPr>
            <p:cNvPr id="73" name="Rectangle 4453">
              <a:extLst>
                <a:ext uri="{FF2B5EF4-FFF2-40B4-BE49-F238E27FC236}">
                  <a16:creationId xmlns:a16="http://schemas.microsoft.com/office/drawing/2014/main" xmlns="" id="{98E24B2E-690E-431B-98A9-74E34844E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725" y="5070761"/>
              <a:ext cx="2190984" cy="9271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4454">
              <a:extLst>
                <a:ext uri="{FF2B5EF4-FFF2-40B4-BE49-F238E27FC236}">
                  <a16:creationId xmlns:a16="http://schemas.microsoft.com/office/drawing/2014/main" xmlns="" id="{442C8924-58AB-484B-AA8E-85BE4EE5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555" y="5670836"/>
              <a:ext cx="1808965" cy="9525"/>
            </a:xfrm>
            <a:custGeom>
              <a:avLst/>
              <a:gdLst>
                <a:gd name="T0" fmla="*/ 0 w 1420"/>
                <a:gd name="T1" fmla="*/ 2147483647 h 2"/>
                <a:gd name="T2" fmla="*/ 2147483647 w 1420"/>
                <a:gd name="T3" fmla="*/ 0 h 2"/>
                <a:gd name="T4" fmla="*/ 0 60000 65536"/>
                <a:gd name="T5" fmla="*/ 0 60000 65536"/>
                <a:gd name="T6" fmla="*/ 0 w 1420"/>
                <a:gd name="T7" fmla="*/ 0 h 2"/>
                <a:gd name="T8" fmla="*/ 1420 w 14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0" h="2">
                  <a:moveTo>
                    <a:pt x="0" y="2"/>
                  </a:moveTo>
                  <a:lnTo>
                    <a:pt x="1420" y="0"/>
                  </a:lnTo>
                </a:path>
              </a:pathLst>
            </a:custGeom>
            <a:noFill/>
            <a:ln w="635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4455">
              <a:extLst>
                <a:ext uri="{FF2B5EF4-FFF2-40B4-BE49-F238E27FC236}">
                  <a16:creationId xmlns:a16="http://schemas.microsoft.com/office/drawing/2014/main" xmlns="" id="{43033E16-71EF-452B-987C-8D0726B7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30" y="5718461"/>
              <a:ext cx="1348298" cy="2413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门等分装线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4457">
              <a:extLst>
                <a:ext uri="{FF2B5EF4-FFF2-40B4-BE49-F238E27FC236}">
                  <a16:creationId xmlns:a16="http://schemas.microsoft.com/office/drawing/2014/main" xmlns="" id="{865EF483-6877-4392-8A89-4C89CCC8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673" y="5351024"/>
              <a:ext cx="387636" cy="234087"/>
            </a:xfrm>
            <a:custGeom>
              <a:avLst/>
              <a:gdLst>
                <a:gd name="T0" fmla="*/ 0 w 362"/>
                <a:gd name="T1" fmla="*/ 0 h 258"/>
                <a:gd name="T2" fmla="*/ 1 w 362"/>
                <a:gd name="T3" fmla="*/ 0 h 258"/>
                <a:gd name="T4" fmla="*/ 1 w 362"/>
                <a:gd name="T5" fmla="*/ 9 h 258"/>
                <a:gd name="T6" fmla="*/ 1 w 362"/>
                <a:gd name="T7" fmla="*/ 10 h 258"/>
                <a:gd name="T8" fmla="*/ 1 w 362"/>
                <a:gd name="T9" fmla="*/ 10 h 258"/>
                <a:gd name="T10" fmla="*/ 1 w 362"/>
                <a:gd name="T11" fmla="*/ 11 h 258"/>
                <a:gd name="T12" fmla="*/ 1 w 362"/>
                <a:gd name="T13" fmla="*/ 11 h 258"/>
                <a:gd name="T14" fmla="*/ 1 w 362"/>
                <a:gd name="T15" fmla="*/ 9 h 258"/>
                <a:gd name="T16" fmla="*/ 1 w 362"/>
                <a:gd name="T17" fmla="*/ 9 h 258"/>
                <a:gd name="T18" fmla="*/ 1 w 362"/>
                <a:gd name="T19" fmla="*/ 7 h 258"/>
                <a:gd name="T20" fmla="*/ 1 w 362"/>
                <a:gd name="T21" fmla="*/ 7 h 258"/>
                <a:gd name="T22" fmla="*/ 1 w 362"/>
                <a:gd name="T23" fmla="*/ 7 h 258"/>
                <a:gd name="T24" fmla="*/ 1 w 362"/>
                <a:gd name="T25" fmla="*/ 7 h 258"/>
                <a:gd name="T26" fmla="*/ 0 w 362"/>
                <a:gd name="T27" fmla="*/ 9 h 258"/>
                <a:gd name="T28" fmla="*/ 0 w 362"/>
                <a:gd name="T29" fmla="*/ 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2"/>
                <a:gd name="T46" fmla="*/ 0 h 258"/>
                <a:gd name="T47" fmla="*/ 362 w 362"/>
                <a:gd name="T48" fmla="*/ 258 h 2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2" h="258">
                  <a:moveTo>
                    <a:pt x="0" y="0"/>
                  </a:moveTo>
                  <a:lnTo>
                    <a:pt x="362" y="0"/>
                  </a:lnTo>
                  <a:lnTo>
                    <a:pt x="362" y="218"/>
                  </a:lnTo>
                  <a:lnTo>
                    <a:pt x="333" y="237"/>
                  </a:lnTo>
                  <a:lnTo>
                    <a:pt x="315" y="250"/>
                  </a:lnTo>
                  <a:lnTo>
                    <a:pt x="276" y="258"/>
                  </a:lnTo>
                  <a:lnTo>
                    <a:pt x="244" y="253"/>
                  </a:lnTo>
                  <a:lnTo>
                    <a:pt x="212" y="232"/>
                  </a:lnTo>
                  <a:lnTo>
                    <a:pt x="175" y="207"/>
                  </a:lnTo>
                  <a:lnTo>
                    <a:pt x="141" y="180"/>
                  </a:lnTo>
                  <a:lnTo>
                    <a:pt x="109" y="169"/>
                  </a:lnTo>
                  <a:lnTo>
                    <a:pt x="78" y="168"/>
                  </a:lnTo>
                  <a:lnTo>
                    <a:pt x="47" y="177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4458">
              <a:extLst>
                <a:ext uri="{FF2B5EF4-FFF2-40B4-BE49-F238E27FC236}">
                  <a16:creationId xmlns:a16="http://schemas.microsoft.com/office/drawing/2014/main" xmlns="" id="{0E5785A0-72D4-4C44-9391-261456FC4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216" y="5324761"/>
              <a:ext cx="516848" cy="17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XXXXXX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XX  XXX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4460">
              <a:extLst>
                <a:ext uri="{FF2B5EF4-FFF2-40B4-BE49-F238E27FC236}">
                  <a16:creationId xmlns:a16="http://schemas.microsoft.com/office/drawing/2014/main" xmlns="" id="{AD4F08B1-8C55-4A9B-A64B-A8F4535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249" y="5264020"/>
              <a:ext cx="132276" cy="72476"/>
            </a:xfrm>
            <a:custGeom>
              <a:avLst/>
              <a:gdLst>
                <a:gd name="T0" fmla="*/ 1535602 w 56"/>
                <a:gd name="T1" fmla="*/ 12465 h 52"/>
                <a:gd name="T2" fmla="*/ 1567451 w 56"/>
                <a:gd name="T3" fmla="*/ 5491 h 52"/>
                <a:gd name="T4" fmla="*/ 1425444 w 56"/>
                <a:gd name="T5" fmla="*/ 880 h 52"/>
                <a:gd name="T6" fmla="*/ 1121316 w 56"/>
                <a:gd name="T7" fmla="*/ 0 h 52"/>
                <a:gd name="T8" fmla="*/ 769594 w 56"/>
                <a:gd name="T9" fmla="*/ 0 h 52"/>
                <a:gd name="T10" fmla="*/ 507363 w 56"/>
                <a:gd name="T11" fmla="*/ 1354 h 52"/>
                <a:gd name="T12" fmla="*/ 195464 w 56"/>
                <a:gd name="T13" fmla="*/ 5491 h 52"/>
                <a:gd name="T14" fmla="*/ 0 w 56"/>
                <a:gd name="T15" fmla="*/ 12997 h 52"/>
                <a:gd name="T16" fmla="*/ 35439 w 56"/>
                <a:gd name="T17" fmla="*/ 18488 h 52"/>
                <a:gd name="T18" fmla="*/ 272382 w 56"/>
                <a:gd name="T19" fmla="*/ 21148 h 52"/>
                <a:gd name="T20" fmla="*/ 610476 w 56"/>
                <a:gd name="T21" fmla="*/ 21148 h 52"/>
                <a:gd name="T22" fmla="*/ 1188256 w 56"/>
                <a:gd name="T23" fmla="*/ 18488 h 52"/>
                <a:gd name="T24" fmla="*/ 1425444 w 56"/>
                <a:gd name="T25" fmla="*/ 14628 h 52"/>
                <a:gd name="T26" fmla="*/ 1999446 w 56"/>
                <a:gd name="T27" fmla="*/ 16149 h 52"/>
                <a:gd name="T28" fmla="*/ 2111064 w 56"/>
                <a:gd name="T29" fmla="*/ 14628 h 52"/>
                <a:gd name="T30" fmla="*/ 1535602 w 56"/>
                <a:gd name="T31" fmla="*/ 12465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52"/>
                <a:gd name="T50" fmla="*/ 56 w 56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52">
                  <a:moveTo>
                    <a:pt x="40" y="30"/>
                  </a:moveTo>
                  <a:lnTo>
                    <a:pt x="41" y="13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5" y="13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7" y="51"/>
                  </a:lnTo>
                  <a:lnTo>
                    <a:pt x="16" y="51"/>
                  </a:lnTo>
                  <a:lnTo>
                    <a:pt x="31" y="44"/>
                  </a:lnTo>
                  <a:lnTo>
                    <a:pt x="37" y="35"/>
                  </a:lnTo>
                  <a:lnTo>
                    <a:pt x="52" y="39"/>
                  </a:lnTo>
                  <a:lnTo>
                    <a:pt x="55" y="35"/>
                  </a:lnTo>
                  <a:lnTo>
                    <a:pt x="40" y="30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4461">
              <a:extLst>
                <a:ext uri="{FF2B5EF4-FFF2-40B4-BE49-F238E27FC236}">
                  <a16:creationId xmlns:a16="http://schemas.microsoft.com/office/drawing/2014/main" xmlns="" id="{17133B61-CFE3-4BD8-9DDF-54E716FD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114" y="5346461"/>
              <a:ext cx="101152" cy="132269"/>
            </a:xfrm>
            <a:custGeom>
              <a:avLst/>
              <a:gdLst>
                <a:gd name="T0" fmla="*/ 1266913 w 43"/>
                <a:gd name="T1" fmla="*/ 2041 h 95"/>
                <a:gd name="T2" fmla="*/ 1192985 w 43"/>
                <a:gd name="T3" fmla="*/ 0 h 95"/>
                <a:gd name="T4" fmla="*/ 751076 w 43"/>
                <a:gd name="T5" fmla="*/ 0 h 95"/>
                <a:gd name="T6" fmla="*/ 549251 w 43"/>
                <a:gd name="T7" fmla="*/ 2041 h 95"/>
                <a:gd name="T8" fmla="*/ 396807 w 43"/>
                <a:gd name="T9" fmla="*/ 7409 h 95"/>
                <a:gd name="T10" fmla="*/ 290521 w 43"/>
                <a:gd name="T11" fmla="*/ 15491 h 95"/>
                <a:gd name="T12" fmla="*/ 354904 w 43"/>
                <a:gd name="T13" fmla="*/ 20411 h 95"/>
                <a:gd name="T14" fmla="*/ 225652 w 43"/>
                <a:gd name="T15" fmla="*/ 25037 h 95"/>
                <a:gd name="T16" fmla="*/ 0 w 43"/>
                <a:gd name="T17" fmla="*/ 29689 h 95"/>
                <a:gd name="T18" fmla="*/ 30652 w 43"/>
                <a:gd name="T19" fmla="*/ 35194 h 95"/>
                <a:gd name="T20" fmla="*/ 290521 w 43"/>
                <a:gd name="T21" fmla="*/ 38478 h 95"/>
                <a:gd name="T22" fmla="*/ 686316 w 43"/>
                <a:gd name="T23" fmla="*/ 38478 h 95"/>
                <a:gd name="T24" fmla="*/ 1128114 w 43"/>
                <a:gd name="T25" fmla="*/ 34321 h 95"/>
                <a:gd name="T26" fmla="*/ 1365916 w 43"/>
                <a:gd name="T27" fmla="*/ 26892 h 95"/>
                <a:gd name="T28" fmla="*/ 1517120 w 43"/>
                <a:gd name="T29" fmla="*/ 18187 h 95"/>
                <a:gd name="T30" fmla="*/ 1517120 w 43"/>
                <a:gd name="T31" fmla="*/ 9433 h 95"/>
                <a:gd name="T32" fmla="*/ 1365916 w 43"/>
                <a:gd name="T33" fmla="*/ 4488 h 95"/>
                <a:gd name="T34" fmla="*/ 1266913 w 43"/>
                <a:gd name="T35" fmla="*/ 2041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95"/>
                <a:gd name="T56" fmla="*/ 43 w 4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95">
                  <a:moveTo>
                    <a:pt x="35" y="5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1" y="18"/>
                  </a:lnTo>
                  <a:lnTo>
                    <a:pt x="8" y="38"/>
                  </a:lnTo>
                  <a:lnTo>
                    <a:pt x="10" y="50"/>
                  </a:lnTo>
                  <a:lnTo>
                    <a:pt x="6" y="61"/>
                  </a:lnTo>
                  <a:lnTo>
                    <a:pt x="0" y="72"/>
                  </a:lnTo>
                  <a:lnTo>
                    <a:pt x="1" y="86"/>
                  </a:lnTo>
                  <a:lnTo>
                    <a:pt x="8" y="94"/>
                  </a:lnTo>
                  <a:lnTo>
                    <a:pt x="19" y="94"/>
                  </a:lnTo>
                  <a:lnTo>
                    <a:pt x="31" y="84"/>
                  </a:lnTo>
                  <a:lnTo>
                    <a:pt x="38" y="66"/>
                  </a:lnTo>
                  <a:lnTo>
                    <a:pt x="42" y="44"/>
                  </a:lnTo>
                  <a:lnTo>
                    <a:pt x="42" y="23"/>
                  </a:lnTo>
                  <a:lnTo>
                    <a:pt x="38" y="11"/>
                  </a:lnTo>
                  <a:lnTo>
                    <a:pt x="35" y="5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4462">
              <a:extLst>
                <a:ext uri="{FF2B5EF4-FFF2-40B4-BE49-F238E27FC236}">
                  <a16:creationId xmlns:a16="http://schemas.microsoft.com/office/drawing/2014/main" xmlns="" id="{3C67B347-FF26-4E64-AE23-34271C704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58" y="5356427"/>
              <a:ext cx="256771" cy="36238"/>
            </a:xfrm>
            <a:custGeom>
              <a:avLst/>
              <a:gdLst>
                <a:gd name="T0" fmla="*/ 65496 w 109"/>
                <a:gd name="T1" fmla="*/ 572 h 26"/>
                <a:gd name="T2" fmla="*/ 0 w 109"/>
                <a:gd name="T3" fmla="*/ 2509 h 26"/>
                <a:gd name="T4" fmla="*/ 65496 w 109"/>
                <a:gd name="T5" fmla="*/ 4580 h 26"/>
                <a:gd name="T6" fmla="*/ 526118 w 109"/>
                <a:gd name="T7" fmla="*/ 7046 h 26"/>
                <a:gd name="T8" fmla="*/ 1114984 w 109"/>
                <a:gd name="T9" fmla="*/ 9135 h 26"/>
                <a:gd name="T10" fmla="*/ 1805772 w 109"/>
                <a:gd name="T11" fmla="*/ 10197 h 26"/>
                <a:gd name="T12" fmla="*/ 2904338 w 109"/>
                <a:gd name="T13" fmla="*/ 10197 h 26"/>
                <a:gd name="T14" fmla="*/ 3463076 w 109"/>
                <a:gd name="T15" fmla="*/ 9135 h 26"/>
                <a:gd name="T16" fmla="*/ 3826911 w 109"/>
                <a:gd name="T17" fmla="*/ 9135 h 26"/>
                <a:gd name="T18" fmla="*/ 3982251 w 109"/>
                <a:gd name="T19" fmla="*/ 7046 h 26"/>
                <a:gd name="T20" fmla="*/ 3881453 w 109"/>
                <a:gd name="T21" fmla="*/ 4580 h 26"/>
                <a:gd name="T22" fmla="*/ 3725892 w 109"/>
                <a:gd name="T23" fmla="*/ 5938 h 26"/>
                <a:gd name="T24" fmla="*/ 3528555 w 109"/>
                <a:gd name="T25" fmla="*/ 7046 h 26"/>
                <a:gd name="T26" fmla="*/ 3291473 w 109"/>
                <a:gd name="T27" fmla="*/ 7046 h 26"/>
                <a:gd name="T28" fmla="*/ 3203489 w 109"/>
                <a:gd name="T29" fmla="*/ 5491 h 26"/>
                <a:gd name="T30" fmla="*/ 3059561 w 109"/>
                <a:gd name="T31" fmla="*/ 6180 h 26"/>
                <a:gd name="T32" fmla="*/ 2997653 w 109"/>
                <a:gd name="T33" fmla="*/ 7586 h 26"/>
                <a:gd name="T34" fmla="*/ 2470685 w 109"/>
                <a:gd name="T35" fmla="*/ 8448 h 26"/>
                <a:gd name="T36" fmla="*/ 1848165 w 109"/>
                <a:gd name="T37" fmla="*/ 8448 h 26"/>
                <a:gd name="T38" fmla="*/ 1255665 w 109"/>
                <a:gd name="T39" fmla="*/ 7046 h 26"/>
                <a:gd name="T40" fmla="*/ 852074 w 109"/>
                <a:gd name="T41" fmla="*/ 4580 h 26"/>
                <a:gd name="T42" fmla="*/ 592500 w 109"/>
                <a:gd name="T43" fmla="*/ 2509 h 26"/>
                <a:gd name="T44" fmla="*/ 432964 w 109"/>
                <a:gd name="T45" fmla="*/ 572 h 26"/>
                <a:gd name="T46" fmla="*/ 262817 w 109"/>
                <a:gd name="T47" fmla="*/ 0 h 26"/>
                <a:gd name="T48" fmla="*/ 65496 w 109"/>
                <a:gd name="T49" fmla="*/ 572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26"/>
                <a:gd name="T77" fmla="*/ 109 w 10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26">
                  <a:moveTo>
                    <a:pt x="2" y="1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14" y="17"/>
                  </a:lnTo>
                  <a:lnTo>
                    <a:pt x="30" y="22"/>
                  </a:lnTo>
                  <a:lnTo>
                    <a:pt x="49" y="25"/>
                  </a:lnTo>
                  <a:lnTo>
                    <a:pt x="79" y="25"/>
                  </a:lnTo>
                  <a:lnTo>
                    <a:pt x="94" y="22"/>
                  </a:lnTo>
                  <a:lnTo>
                    <a:pt x="104" y="22"/>
                  </a:lnTo>
                  <a:lnTo>
                    <a:pt x="108" y="17"/>
                  </a:lnTo>
                  <a:lnTo>
                    <a:pt x="105" y="11"/>
                  </a:lnTo>
                  <a:lnTo>
                    <a:pt x="101" y="14"/>
                  </a:lnTo>
                  <a:lnTo>
                    <a:pt x="96" y="17"/>
                  </a:lnTo>
                  <a:lnTo>
                    <a:pt x="89" y="17"/>
                  </a:lnTo>
                  <a:lnTo>
                    <a:pt x="87" y="13"/>
                  </a:lnTo>
                  <a:lnTo>
                    <a:pt x="83" y="15"/>
                  </a:lnTo>
                  <a:lnTo>
                    <a:pt x="81" y="18"/>
                  </a:lnTo>
                  <a:lnTo>
                    <a:pt x="67" y="20"/>
                  </a:lnTo>
                  <a:lnTo>
                    <a:pt x="50" y="20"/>
                  </a:lnTo>
                  <a:lnTo>
                    <a:pt x="34" y="17"/>
                  </a:lnTo>
                  <a:lnTo>
                    <a:pt x="23" y="11"/>
                  </a:lnTo>
                  <a:lnTo>
                    <a:pt x="16" y="6"/>
                  </a:lnTo>
                  <a:lnTo>
                    <a:pt x="12" y="1"/>
                  </a:lnTo>
                  <a:lnTo>
                    <a:pt x="7" y="0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4463">
              <a:extLst>
                <a:ext uri="{FF2B5EF4-FFF2-40B4-BE49-F238E27FC236}">
                  <a16:creationId xmlns:a16="http://schemas.microsoft.com/office/drawing/2014/main" xmlns="" id="{569ABB35-F95E-4A52-982C-ED3AD8F5F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03" y="5320189"/>
              <a:ext cx="235651" cy="44392"/>
            </a:xfrm>
            <a:custGeom>
              <a:avLst/>
              <a:gdLst>
                <a:gd name="T0" fmla="*/ 0 w 100"/>
                <a:gd name="T1" fmla="*/ 10412 h 32"/>
                <a:gd name="T2" fmla="*/ 139178 w 100"/>
                <a:gd name="T3" fmla="*/ 7771 h 32"/>
                <a:gd name="T4" fmla="*/ 485961 w 100"/>
                <a:gd name="T5" fmla="*/ 7771 h 32"/>
                <a:gd name="T6" fmla="*/ 823315 w 100"/>
                <a:gd name="T7" fmla="*/ 8650 h 32"/>
                <a:gd name="T8" fmla="*/ 1186931 w 100"/>
                <a:gd name="T9" fmla="*/ 8650 h 32"/>
                <a:gd name="T10" fmla="*/ 1714461 w 100"/>
                <a:gd name="T11" fmla="*/ 7771 h 32"/>
                <a:gd name="T12" fmla="*/ 2118452 w 100"/>
                <a:gd name="T13" fmla="*/ 5866 h 32"/>
                <a:gd name="T14" fmla="*/ 2374199 w 100"/>
                <a:gd name="T15" fmla="*/ 5075 h 32"/>
                <a:gd name="T16" fmla="*/ 2670070 w 100"/>
                <a:gd name="T17" fmla="*/ 1479 h 32"/>
                <a:gd name="T18" fmla="*/ 3075177 w 100"/>
                <a:gd name="T19" fmla="*/ 0 h 32"/>
                <a:gd name="T20" fmla="*/ 3510211 w 100"/>
                <a:gd name="T21" fmla="*/ 556 h 32"/>
                <a:gd name="T22" fmla="*/ 3666091 w 100"/>
                <a:gd name="T23" fmla="*/ 2265 h 32"/>
                <a:gd name="T24" fmla="*/ 3443753 w 100"/>
                <a:gd name="T25" fmla="*/ 3468 h 32"/>
                <a:gd name="T26" fmla="*/ 3106400 w 100"/>
                <a:gd name="T27" fmla="*/ 2793 h 32"/>
                <a:gd name="T28" fmla="*/ 2916219 w 100"/>
                <a:gd name="T29" fmla="*/ 3831 h 32"/>
                <a:gd name="T30" fmla="*/ 2776660 w 100"/>
                <a:gd name="T31" fmla="*/ 5866 h 32"/>
                <a:gd name="T32" fmla="*/ 2516294 w 100"/>
                <a:gd name="T33" fmla="*/ 6549 h 32"/>
                <a:gd name="T34" fmla="*/ 2184102 w 100"/>
                <a:gd name="T35" fmla="*/ 8131 h 32"/>
                <a:gd name="T36" fmla="*/ 1853639 w 100"/>
                <a:gd name="T37" fmla="*/ 9440 h 32"/>
                <a:gd name="T38" fmla="*/ 1558605 w 100"/>
                <a:gd name="T39" fmla="*/ 10412 h 32"/>
                <a:gd name="T40" fmla="*/ 1030237 w 100"/>
                <a:gd name="T41" fmla="*/ 10968 h 32"/>
                <a:gd name="T42" fmla="*/ 485961 w 100"/>
                <a:gd name="T43" fmla="*/ 11899 h 32"/>
                <a:gd name="T44" fmla="*/ 190181 w 100"/>
                <a:gd name="T45" fmla="*/ 11899 h 32"/>
                <a:gd name="T46" fmla="*/ 0 w 100"/>
                <a:gd name="T47" fmla="*/ 1041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32"/>
                <a:gd name="T74" fmla="*/ 100 w 10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32">
                  <a:moveTo>
                    <a:pt x="0" y="27"/>
                  </a:moveTo>
                  <a:lnTo>
                    <a:pt x="4" y="20"/>
                  </a:lnTo>
                  <a:lnTo>
                    <a:pt x="13" y="20"/>
                  </a:lnTo>
                  <a:lnTo>
                    <a:pt x="22" y="22"/>
                  </a:lnTo>
                  <a:lnTo>
                    <a:pt x="32" y="22"/>
                  </a:lnTo>
                  <a:lnTo>
                    <a:pt x="46" y="20"/>
                  </a:lnTo>
                  <a:lnTo>
                    <a:pt x="57" y="15"/>
                  </a:lnTo>
                  <a:lnTo>
                    <a:pt x="64" y="13"/>
                  </a:lnTo>
                  <a:lnTo>
                    <a:pt x="72" y="4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99" y="6"/>
                  </a:lnTo>
                  <a:lnTo>
                    <a:pt x="93" y="9"/>
                  </a:lnTo>
                  <a:lnTo>
                    <a:pt x="84" y="7"/>
                  </a:lnTo>
                  <a:lnTo>
                    <a:pt x="79" y="10"/>
                  </a:lnTo>
                  <a:lnTo>
                    <a:pt x="75" y="15"/>
                  </a:lnTo>
                  <a:lnTo>
                    <a:pt x="68" y="17"/>
                  </a:lnTo>
                  <a:lnTo>
                    <a:pt x="59" y="21"/>
                  </a:lnTo>
                  <a:lnTo>
                    <a:pt x="50" y="24"/>
                  </a:lnTo>
                  <a:lnTo>
                    <a:pt x="42" y="27"/>
                  </a:lnTo>
                  <a:lnTo>
                    <a:pt x="28" y="28"/>
                  </a:lnTo>
                  <a:lnTo>
                    <a:pt x="13" y="31"/>
                  </a:lnTo>
                  <a:lnTo>
                    <a:pt x="5" y="31"/>
                  </a:lnTo>
                  <a:lnTo>
                    <a:pt x="0" y="27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4464">
              <a:extLst>
                <a:ext uri="{FF2B5EF4-FFF2-40B4-BE49-F238E27FC236}">
                  <a16:creationId xmlns:a16="http://schemas.microsoft.com/office/drawing/2014/main" xmlns="" id="{A5BD0C1C-DB81-4268-814B-3FFE4E8D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545" y="5442492"/>
              <a:ext cx="87813" cy="167601"/>
            </a:xfrm>
            <a:custGeom>
              <a:avLst/>
              <a:gdLst>
                <a:gd name="T0" fmla="*/ 1185280 w 37"/>
                <a:gd name="T1" fmla="*/ 0 h 120"/>
                <a:gd name="T2" fmla="*/ 822787 w 37"/>
                <a:gd name="T3" fmla="*/ 3370 h 120"/>
                <a:gd name="T4" fmla="*/ 789498 w 37"/>
                <a:gd name="T5" fmla="*/ 8875 h 120"/>
                <a:gd name="T6" fmla="*/ 900158 w 37"/>
                <a:gd name="T7" fmla="*/ 14257 h 120"/>
                <a:gd name="T8" fmla="*/ 978300 w 37"/>
                <a:gd name="T9" fmla="*/ 21093 h 120"/>
                <a:gd name="T10" fmla="*/ 1014529 w 37"/>
                <a:gd name="T11" fmla="*/ 26173 h 120"/>
                <a:gd name="T12" fmla="*/ 978300 w 37"/>
                <a:gd name="T13" fmla="*/ 32518 h 120"/>
                <a:gd name="T14" fmla="*/ 1014529 w 37"/>
                <a:gd name="T15" fmla="*/ 38599 h 120"/>
                <a:gd name="T16" fmla="*/ 900158 w 37"/>
                <a:gd name="T17" fmla="*/ 41610 h 120"/>
                <a:gd name="T18" fmla="*/ 403810 w 37"/>
                <a:gd name="T19" fmla="*/ 44519 h 120"/>
                <a:gd name="T20" fmla="*/ 0 w 37"/>
                <a:gd name="T21" fmla="*/ 47587 h 120"/>
                <a:gd name="T22" fmla="*/ 0 w 37"/>
                <a:gd name="T23" fmla="*/ 48846 h 120"/>
                <a:gd name="T24" fmla="*/ 322689 w 37"/>
                <a:gd name="T25" fmla="*/ 50858 h 120"/>
                <a:gd name="T26" fmla="*/ 537670 w 37"/>
                <a:gd name="T27" fmla="*/ 50858 h 120"/>
                <a:gd name="T28" fmla="*/ 900158 w 37"/>
                <a:gd name="T29" fmla="*/ 45242 h 120"/>
                <a:gd name="T30" fmla="*/ 1185280 w 37"/>
                <a:gd name="T31" fmla="*/ 41961 h 120"/>
                <a:gd name="T32" fmla="*/ 1303220 w 37"/>
                <a:gd name="T33" fmla="*/ 41610 h 120"/>
                <a:gd name="T34" fmla="*/ 1337116 w 37"/>
                <a:gd name="T35" fmla="*/ 39513 h 120"/>
                <a:gd name="T36" fmla="*/ 1266329 w 37"/>
                <a:gd name="T37" fmla="*/ 36949 h 120"/>
                <a:gd name="T38" fmla="*/ 1303220 w 37"/>
                <a:gd name="T39" fmla="*/ 28697 h 120"/>
                <a:gd name="T40" fmla="*/ 1337116 w 37"/>
                <a:gd name="T41" fmla="*/ 20022 h 120"/>
                <a:gd name="T42" fmla="*/ 1337116 w 37"/>
                <a:gd name="T43" fmla="*/ 12347 h 120"/>
                <a:gd name="T44" fmla="*/ 1471076 w 37"/>
                <a:gd name="T45" fmla="*/ 6298 h 120"/>
                <a:gd name="T46" fmla="*/ 1399859 w 37"/>
                <a:gd name="T47" fmla="*/ 2555 h 120"/>
                <a:gd name="T48" fmla="*/ 1266329 w 37"/>
                <a:gd name="T49" fmla="*/ 1418 h 120"/>
                <a:gd name="T50" fmla="*/ 1185280 w 37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20"/>
                <a:gd name="T80" fmla="*/ 37 w 37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20">
                  <a:moveTo>
                    <a:pt x="29" y="0"/>
                  </a:moveTo>
                  <a:lnTo>
                    <a:pt x="20" y="8"/>
                  </a:lnTo>
                  <a:lnTo>
                    <a:pt x="19" y="21"/>
                  </a:lnTo>
                  <a:lnTo>
                    <a:pt x="22" y="33"/>
                  </a:lnTo>
                  <a:lnTo>
                    <a:pt x="24" y="49"/>
                  </a:lnTo>
                  <a:lnTo>
                    <a:pt x="25" y="61"/>
                  </a:lnTo>
                  <a:lnTo>
                    <a:pt x="24" y="76"/>
                  </a:lnTo>
                  <a:lnTo>
                    <a:pt x="25" y="90"/>
                  </a:lnTo>
                  <a:lnTo>
                    <a:pt x="22" y="97"/>
                  </a:lnTo>
                  <a:lnTo>
                    <a:pt x="10" y="104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8" y="119"/>
                  </a:lnTo>
                  <a:lnTo>
                    <a:pt x="13" y="119"/>
                  </a:lnTo>
                  <a:lnTo>
                    <a:pt x="22" y="106"/>
                  </a:lnTo>
                  <a:lnTo>
                    <a:pt x="29" y="98"/>
                  </a:lnTo>
                  <a:lnTo>
                    <a:pt x="32" y="97"/>
                  </a:lnTo>
                  <a:lnTo>
                    <a:pt x="33" y="92"/>
                  </a:lnTo>
                  <a:lnTo>
                    <a:pt x="31" y="86"/>
                  </a:lnTo>
                  <a:lnTo>
                    <a:pt x="32" y="67"/>
                  </a:lnTo>
                  <a:lnTo>
                    <a:pt x="33" y="47"/>
                  </a:lnTo>
                  <a:lnTo>
                    <a:pt x="33" y="29"/>
                  </a:lnTo>
                  <a:lnTo>
                    <a:pt x="36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4465">
              <a:extLst>
                <a:ext uri="{FF2B5EF4-FFF2-40B4-BE49-F238E27FC236}">
                  <a16:creationId xmlns:a16="http://schemas.microsoft.com/office/drawing/2014/main" xmlns="" id="{9B3A9E44-8282-4654-A55C-1290B5FC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575" y="5442492"/>
              <a:ext cx="87813" cy="147670"/>
            </a:xfrm>
            <a:custGeom>
              <a:avLst/>
              <a:gdLst>
                <a:gd name="T0" fmla="*/ 173181 w 37"/>
                <a:gd name="T1" fmla="*/ 0 h 106"/>
                <a:gd name="T2" fmla="*/ 537670 w 37"/>
                <a:gd name="T3" fmla="*/ 2048 h 106"/>
                <a:gd name="T4" fmla="*/ 688985 w 37"/>
                <a:gd name="T5" fmla="*/ 6586 h 106"/>
                <a:gd name="T6" fmla="*/ 900158 w 37"/>
                <a:gd name="T7" fmla="*/ 13963 h 106"/>
                <a:gd name="T8" fmla="*/ 978300 w 37"/>
                <a:gd name="T9" fmla="*/ 20535 h 106"/>
                <a:gd name="T10" fmla="*/ 900158 w 37"/>
                <a:gd name="T11" fmla="*/ 25569 h 106"/>
                <a:gd name="T12" fmla="*/ 726394 w 37"/>
                <a:gd name="T13" fmla="*/ 29872 h 106"/>
                <a:gd name="T14" fmla="*/ 610369 w 37"/>
                <a:gd name="T15" fmla="*/ 32554 h 106"/>
                <a:gd name="T16" fmla="*/ 610369 w 37"/>
                <a:gd name="T17" fmla="*/ 34479 h 106"/>
                <a:gd name="T18" fmla="*/ 941661 w 37"/>
                <a:gd name="T19" fmla="*/ 36827 h 106"/>
                <a:gd name="T20" fmla="*/ 1437932 w 37"/>
                <a:gd name="T21" fmla="*/ 39318 h 106"/>
                <a:gd name="T22" fmla="*/ 1471076 w 37"/>
                <a:gd name="T23" fmla="*/ 40003 h 106"/>
                <a:gd name="T24" fmla="*/ 1185280 w 37"/>
                <a:gd name="T25" fmla="*/ 43298 h 106"/>
                <a:gd name="T26" fmla="*/ 1077222 w 37"/>
                <a:gd name="T27" fmla="*/ 43298 h 106"/>
                <a:gd name="T28" fmla="*/ 610369 w 37"/>
                <a:gd name="T29" fmla="*/ 37973 h 106"/>
                <a:gd name="T30" fmla="*/ 251820 w 37"/>
                <a:gd name="T31" fmla="*/ 35479 h 106"/>
                <a:gd name="T32" fmla="*/ 206559 w 37"/>
                <a:gd name="T33" fmla="*/ 34479 h 106"/>
                <a:gd name="T34" fmla="*/ 251820 w 37"/>
                <a:gd name="T35" fmla="*/ 32554 h 106"/>
                <a:gd name="T36" fmla="*/ 369765 w 37"/>
                <a:gd name="T37" fmla="*/ 31468 h 106"/>
                <a:gd name="T38" fmla="*/ 610369 w 37"/>
                <a:gd name="T39" fmla="*/ 26388 h 106"/>
                <a:gd name="T40" fmla="*/ 688985 w 37"/>
                <a:gd name="T41" fmla="*/ 22013 h 106"/>
                <a:gd name="T42" fmla="*/ 655630 w 37"/>
                <a:gd name="T43" fmla="*/ 18311 h 106"/>
                <a:gd name="T44" fmla="*/ 441031 w 37"/>
                <a:gd name="T45" fmla="*/ 11450 h 106"/>
                <a:gd name="T46" fmla="*/ 173181 w 37"/>
                <a:gd name="T47" fmla="*/ 7850 h 106"/>
                <a:gd name="T48" fmla="*/ 0 w 37"/>
                <a:gd name="T49" fmla="*/ 5479 h 106"/>
                <a:gd name="T50" fmla="*/ 0 w 37"/>
                <a:gd name="T51" fmla="*/ 1332 h 106"/>
                <a:gd name="T52" fmla="*/ 173181 w 37"/>
                <a:gd name="T53" fmla="*/ 0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106"/>
                <a:gd name="T83" fmla="*/ 37 w 37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106">
                  <a:moveTo>
                    <a:pt x="4" y="0"/>
                  </a:moveTo>
                  <a:lnTo>
                    <a:pt x="13" y="5"/>
                  </a:lnTo>
                  <a:lnTo>
                    <a:pt x="17" y="16"/>
                  </a:lnTo>
                  <a:lnTo>
                    <a:pt x="22" y="34"/>
                  </a:lnTo>
                  <a:lnTo>
                    <a:pt x="24" y="50"/>
                  </a:lnTo>
                  <a:lnTo>
                    <a:pt x="22" y="62"/>
                  </a:lnTo>
                  <a:lnTo>
                    <a:pt x="18" y="72"/>
                  </a:lnTo>
                  <a:lnTo>
                    <a:pt x="15" y="79"/>
                  </a:lnTo>
                  <a:lnTo>
                    <a:pt x="15" y="83"/>
                  </a:lnTo>
                  <a:lnTo>
                    <a:pt x="23" y="89"/>
                  </a:lnTo>
                  <a:lnTo>
                    <a:pt x="35" y="95"/>
                  </a:lnTo>
                  <a:lnTo>
                    <a:pt x="36" y="97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6" y="79"/>
                  </a:lnTo>
                  <a:lnTo>
                    <a:pt x="9" y="76"/>
                  </a:lnTo>
                  <a:lnTo>
                    <a:pt x="15" y="64"/>
                  </a:lnTo>
                  <a:lnTo>
                    <a:pt x="17" y="53"/>
                  </a:lnTo>
                  <a:lnTo>
                    <a:pt x="16" y="44"/>
                  </a:lnTo>
                  <a:lnTo>
                    <a:pt x="11" y="28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4" name="Group 4466">
              <a:extLst>
                <a:ext uri="{FF2B5EF4-FFF2-40B4-BE49-F238E27FC236}">
                  <a16:creationId xmlns:a16="http://schemas.microsoft.com/office/drawing/2014/main" xmlns="" id="{7F5AD66F-31C0-4EEC-BBF5-FDD07F5A3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5302" y="5269456"/>
              <a:ext cx="188965" cy="77912"/>
              <a:chOff x="3543504" y="4324355"/>
              <a:chExt cx="80" cy="56"/>
            </a:xfrm>
          </p:grpSpPr>
          <p:sp>
            <p:nvSpPr>
              <p:cNvPr id="87" name="Freeform 4467">
                <a:extLst>
                  <a:ext uri="{FF2B5EF4-FFF2-40B4-BE49-F238E27FC236}">
                    <a16:creationId xmlns:a16="http://schemas.microsoft.com/office/drawing/2014/main" xmlns="" id="{E0C246F9-0C08-49D8-8700-F86ED5107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506" y="4324358"/>
                <a:ext cx="74" cy="37"/>
              </a:xfrm>
              <a:custGeom>
                <a:avLst/>
                <a:gdLst>
                  <a:gd name="T0" fmla="*/ 16 w 74"/>
                  <a:gd name="T1" fmla="*/ 0 h 37"/>
                  <a:gd name="T2" fmla="*/ 22 w 74"/>
                  <a:gd name="T3" fmla="*/ 2 h 37"/>
                  <a:gd name="T4" fmla="*/ 25 w 74"/>
                  <a:gd name="T5" fmla="*/ 4 h 37"/>
                  <a:gd name="T6" fmla="*/ 32 w 74"/>
                  <a:gd name="T7" fmla="*/ 8 h 37"/>
                  <a:gd name="T8" fmla="*/ 41 w 74"/>
                  <a:gd name="T9" fmla="*/ 8 h 37"/>
                  <a:gd name="T10" fmla="*/ 47 w 74"/>
                  <a:gd name="T11" fmla="*/ 8 h 37"/>
                  <a:gd name="T12" fmla="*/ 59 w 74"/>
                  <a:gd name="T13" fmla="*/ 7 h 37"/>
                  <a:gd name="T14" fmla="*/ 67 w 74"/>
                  <a:gd name="T15" fmla="*/ 7 h 37"/>
                  <a:gd name="T16" fmla="*/ 72 w 74"/>
                  <a:gd name="T17" fmla="*/ 12 h 37"/>
                  <a:gd name="T18" fmla="*/ 69 w 74"/>
                  <a:gd name="T19" fmla="*/ 13 h 37"/>
                  <a:gd name="T20" fmla="*/ 66 w 74"/>
                  <a:gd name="T21" fmla="*/ 14 h 37"/>
                  <a:gd name="T22" fmla="*/ 66 w 74"/>
                  <a:gd name="T23" fmla="*/ 18 h 37"/>
                  <a:gd name="T24" fmla="*/ 68 w 74"/>
                  <a:gd name="T25" fmla="*/ 19 h 37"/>
                  <a:gd name="T26" fmla="*/ 73 w 74"/>
                  <a:gd name="T27" fmla="*/ 21 h 37"/>
                  <a:gd name="T28" fmla="*/ 67 w 74"/>
                  <a:gd name="T29" fmla="*/ 24 h 37"/>
                  <a:gd name="T30" fmla="*/ 67 w 74"/>
                  <a:gd name="T31" fmla="*/ 25 h 37"/>
                  <a:gd name="T32" fmla="*/ 67 w 74"/>
                  <a:gd name="T33" fmla="*/ 27 h 37"/>
                  <a:gd name="T34" fmla="*/ 68 w 74"/>
                  <a:gd name="T35" fmla="*/ 28 h 37"/>
                  <a:gd name="T36" fmla="*/ 69 w 74"/>
                  <a:gd name="T37" fmla="*/ 30 h 37"/>
                  <a:gd name="T38" fmla="*/ 68 w 74"/>
                  <a:gd name="T39" fmla="*/ 33 h 37"/>
                  <a:gd name="T40" fmla="*/ 61 w 74"/>
                  <a:gd name="T41" fmla="*/ 33 h 37"/>
                  <a:gd name="T42" fmla="*/ 50 w 74"/>
                  <a:gd name="T43" fmla="*/ 33 h 37"/>
                  <a:gd name="T44" fmla="*/ 38 w 74"/>
                  <a:gd name="T45" fmla="*/ 34 h 37"/>
                  <a:gd name="T46" fmla="*/ 27 w 74"/>
                  <a:gd name="T47" fmla="*/ 36 h 37"/>
                  <a:gd name="T48" fmla="*/ 22 w 74"/>
                  <a:gd name="T49" fmla="*/ 31 h 37"/>
                  <a:gd name="T50" fmla="*/ 14 w 74"/>
                  <a:gd name="T51" fmla="*/ 26 h 37"/>
                  <a:gd name="T52" fmla="*/ 4 w 74"/>
                  <a:gd name="T53" fmla="*/ 21 h 37"/>
                  <a:gd name="T54" fmla="*/ 0 w 74"/>
                  <a:gd name="T55" fmla="*/ 17 h 37"/>
                  <a:gd name="T56" fmla="*/ 1 w 74"/>
                  <a:gd name="T57" fmla="*/ 11 h 37"/>
                  <a:gd name="T58" fmla="*/ 3 w 74"/>
                  <a:gd name="T59" fmla="*/ 8 h 37"/>
                  <a:gd name="T60" fmla="*/ 7 w 74"/>
                  <a:gd name="T61" fmla="*/ 4 h 37"/>
                  <a:gd name="T62" fmla="*/ 11 w 74"/>
                  <a:gd name="T63" fmla="*/ 1 h 37"/>
                  <a:gd name="T64" fmla="*/ 16 w 74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37"/>
                  <a:gd name="T101" fmla="*/ 74 w 74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37">
                    <a:moveTo>
                      <a:pt x="16" y="0"/>
                    </a:moveTo>
                    <a:lnTo>
                      <a:pt x="22" y="2"/>
                    </a:lnTo>
                    <a:lnTo>
                      <a:pt x="25" y="4"/>
                    </a:lnTo>
                    <a:lnTo>
                      <a:pt x="32" y="8"/>
                    </a:lnTo>
                    <a:lnTo>
                      <a:pt x="41" y="8"/>
                    </a:lnTo>
                    <a:lnTo>
                      <a:pt x="47" y="8"/>
                    </a:lnTo>
                    <a:lnTo>
                      <a:pt x="59" y="7"/>
                    </a:lnTo>
                    <a:lnTo>
                      <a:pt x="67" y="7"/>
                    </a:lnTo>
                    <a:lnTo>
                      <a:pt x="72" y="12"/>
                    </a:lnTo>
                    <a:lnTo>
                      <a:pt x="69" y="13"/>
                    </a:lnTo>
                    <a:lnTo>
                      <a:pt x="66" y="14"/>
                    </a:lnTo>
                    <a:lnTo>
                      <a:pt x="66" y="18"/>
                    </a:lnTo>
                    <a:lnTo>
                      <a:pt x="68" y="19"/>
                    </a:lnTo>
                    <a:lnTo>
                      <a:pt x="73" y="21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8" y="28"/>
                    </a:lnTo>
                    <a:lnTo>
                      <a:pt x="69" y="30"/>
                    </a:lnTo>
                    <a:lnTo>
                      <a:pt x="68" y="33"/>
                    </a:lnTo>
                    <a:lnTo>
                      <a:pt x="61" y="33"/>
                    </a:lnTo>
                    <a:lnTo>
                      <a:pt x="50" y="33"/>
                    </a:lnTo>
                    <a:lnTo>
                      <a:pt x="38" y="34"/>
                    </a:lnTo>
                    <a:lnTo>
                      <a:pt x="27" y="36"/>
                    </a:lnTo>
                    <a:lnTo>
                      <a:pt x="22" y="31"/>
                    </a:lnTo>
                    <a:lnTo>
                      <a:pt x="14" y="26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8" name="Group 4468">
                <a:extLst>
                  <a:ext uri="{FF2B5EF4-FFF2-40B4-BE49-F238E27FC236}">
                    <a16:creationId xmlns:a16="http://schemas.microsoft.com/office/drawing/2014/main" xmlns="" id="{7E990087-BDB6-44FA-A97C-13278593B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3504" y="4324355"/>
                <a:ext cx="80" cy="56"/>
                <a:chOff x="3543504" y="4324355"/>
                <a:chExt cx="80" cy="56"/>
              </a:xfrm>
            </p:grpSpPr>
            <p:sp>
              <p:nvSpPr>
                <p:cNvPr id="89" name="Freeform 4469">
                  <a:extLst>
                    <a:ext uri="{FF2B5EF4-FFF2-40B4-BE49-F238E27FC236}">
                      <a16:creationId xmlns:a16="http://schemas.microsoft.com/office/drawing/2014/main" xmlns="" id="{798EAA76-C0DD-48B5-88FB-14B6CF73B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3528" y="4324355"/>
                  <a:ext cx="56" cy="36"/>
                </a:xfrm>
                <a:custGeom>
                  <a:avLst/>
                  <a:gdLst>
                    <a:gd name="T0" fmla="*/ 0 w 56"/>
                    <a:gd name="T1" fmla="*/ 2 h 36"/>
                    <a:gd name="T2" fmla="*/ 18 w 56"/>
                    <a:gd name="T3" fmla="*/ 0 h 36"/>
                    <a:gd name="T4" fmla="*/ 30 w 56"/>
                    <a:gd name="T5" fmla="*/ 4 h 36"/>
                    <a:gd name="T6" fmla="*/ 49 w 56"/>
                    <a:gd name="T7" fmla="*/ 10 h 36"/>
                    <a:gd name="T8" fmla="*/ 49 w 56"/>
                    <a:gd name="T9" fmla="*/ 11 h 36"/>
                    <a:gd name="T10" fmla="*/ 49 w 56"/>
                    <a:gd name="T11" fmla="*/ 12 h 36"/>
                    <a:gd name="T12" fmla="*/ 51 w 56"/>
                    <a:gd name="T13" fmla="*/ 13 h 36"/>
                    <a:gd name="T14" fmla="*/ 53 w 56"/>
                    <a:gd name="T15" fmla="*/ 15 h 36"/>
                    <a:gd name="T16" fmla="*/ 53 w 56"/>
                    <a:gd name="T17" fmla="*/ 16 h 36"/>
                    <a:gd name="T18" fmla="*/ 50 w 56"/>
                    <a:gd name="T19" fmla="*/ 16 h 36"/>
                    <a:gd name="T20" fmla="*/ 47 w 56"/>
                    <a:gd name="T21" fmla="*/ 18 h 36"/>
                    <a:gd name="T22" fmla="*/ 46 w 56"/>
                    <a:gd name="T23" fmla="*/ 20 h 36"/>
                    <a:gd name="T24" fmla="*/ 48 w 56"/>
                    <a:gd name="T25" fmla="*/ 22 h 36"/>
                    <a:gd name="T26" fmla="*/ 51 w 56"/>
                    <a:gd name="T27" fmla="*/ 23 h 36"/>
                    <a:gd name="T28" fmla="*/ 55 w 56"/>
                    <a:gd name="T29" fmla="*/ 25 h 36"/>
                    <a:gd name="T30" fmla="*/ 53 w 56"/>
                    <a:gd name="T31" fmla="*/ 26 h 36"/>
                    <a:gd name="T32" fmla="*/ 51 w 56"/>
                    <a:gd name="T33" fmla="*/ 27 h 36"/>
                    <a:gd name="T34" fmla="*/ 47 w 56"/>
                    <a:gd name="T35" fmla="*/ 28 h 36"/>
                    <a:gd name="T36" fmla="*/ 46 w 56"/>
                    <a:gd name="T37" fmla="*/ 29 h 36"/>
                    <a:gd name="T38" fmla="*/ 47 w 56"/>
                    <a:gd name="T39" fmla="*/ 30 h 36"/>
                    <a:gd name="T40" fmla="*/ 49 w 56"/>
                    <a:gd name="T41" fmla="*/ 31 h 36"/>
                    <a:gd name="T42" fmla="*/ 50 w 56"/>
                    <a:gd name="T43" fmla="*/ 33 h 36"/>
                    <a:gd name="T44" fmla="*/ 50 w 56"/>
                    <a:gd name="T45" fmla="*/ 35 h 36"/>
                    <a:gd name="T46" fmla="*/ 45 w 56"/>
                    <a:gd name="T47" fmla="*/ 35 h 36"/>
                    <a:gd name="T48" fmla="*/ 46 w 56"/>
                    <a:gd name="T49" fmla="*/ 33 h 36"/>
                    <a:gd name="T50" fmla="*/ 45 w 56"/>
                    <a:gd name="T51" fmla="*/ 32 h 36"/>
                    <a:gd name="T52" fmla="*/ 41 w 56"/>
                    <a:gd name="T53" fmla="*/ 30 h 36"/>
                    <a:gd name="T54" fmla="*/ 42 w 56"/>
                    <a:gd name="T55" fmla="*/ 28 h 36"/>
                    <a:gd name="T56" fmla="*/ 46 w 56"/>
                    <a:gd name="T57" fmla="*/ 26 h 36"/>
                    <a:gd name="T58" fmla="*/ 49 w 56"/>
                    <a:gd name="T59" fmla="*/ 25 h 36"/>
                    <a:gd name="T60" fmla="*/ 46 w 56"/>
                    <a:gd name="T61" fmla="*/ 24 h 36"/>
                    <a:gd name="T62" fmla="*/ 42 w 56"/>
                    <a:gd name="T63" fmla="*/ 22 h 36"/>
                    <a:gd name="T64" fmla="*/ 42 w 56"/>
                    <a:gd name="T65" fmla="*/ 20 h 36"/>
                    <a:gd name="T66" fmla="*/ 43 w 56"/>
                    <a:gd name="T67" fmla="*/ 18 h 36"/>
                    <a:gd name="T68" fmla="*/ 44 w 56"/>
                    <a:gd name="T69" fmla="*/ 17 h 36"/>
                    <a:gd name="T70" fmla="*/ 47 w 56"/>
                    <a:gd name="T71" fmla="*/ 16 h 36"/>
                    <a:gd name="T72" fmla="*/ 48 w 56"/>
                    <a:gd name="T73" fmla="*/ 15 h 36"/>
                    <a:gd name="T74" fmla="*/ 47 w 56"/>
                    <a:gd name="T75" fmla="*/ 14 h 36"/>
                    <a:gd name="T76" fmla="*/ 45 w 56"/>
                    <a:gd name="T77" fmla="*/ 13 h 36"/>
                    <a:gd name="T78" fmla="*/ 44 w 56"/>
                    <a:gd name="T79" fmla="*/ 11 h 36"/>
                    <a:gd name="T80" fmla="*/ 15 w 56"/>
                    <a:gd name="T81" fmla="*/ 13 h 36"/>
                    <a:gd name="T82" fmla="*/ 11 w 56"/>
                    <a:gd name="T83" fmla="*/ 11 h 36"/>
                    <a:gd name="T84" fmla="*/ 26 w 56"/>
                    <a:gd name="T85" fmla="*/ 11 h 36"/>
                    <a:gd name="T86" fmla="*/ 32 w 56"/>
                    <a:gd name="T87" fmla="*/ 10 h 36"/>
                    <a:gd name="T88" fmla="*/ 40 w 56"/>
                    <a:gd name="T89" fmla="*/ 9 h 36"/>
                    <a:gd name="T90" fmla="*/ 36 w 56"/>
                    <a:gd name="T91" fmla="*/ 8 h 36"/>
                    <a:gd name="T92" fmla="*/ 28 w 56"/>
                    <a:gd name="T93" fmla="*/ 5 h 36"/>
                    <a:gd name="T94" fmla="*/ 17 w 56"/>
                    <a:gd name="T95" fmla="*/ 2 h 36"/>
                    <a:gd name="T96" fmla="*/ 0 w 56"/>
                    <a:gd name="T97" fmla="*/ 4 h 36"/>
                    <a:gd name="T98" fmla="*/ 0 w 56"/>
                    <a:gd name="T99" fmla="*/ 2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"/>
                    <a:gd name="T151" fmla="*/ 0 h 36"/>
                    <a:gd name="T152" fmla="*/ 56 w 56"/>
                    <a:gd name="T153" fmla="*/ 36 h 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" h="36">
                      <a:moveTo>
                        <a:pt x="0" y="2"/>
                      </a:moveTo>
                      <a:lnTo>
                        <a:pt x="18" y="0"/>
                      </a:lnTo>
                      <a:lnTo>
                        <a:pt x="30" y="4"/>
                      </a:lnTo>
                      <a:lnTo>
                        <a:pt x="49" y="10"/>
                      </a:lnTo>
                      <a:lnTo>
                        <a:pt x="49" y="11"/>
                      </a:lnTo>
                      <a:lnTo>
                        <a:pt x="49" y="12"/>
                      </a:lnTo>
                      <a:lnTo>
                        <a:pt x="51" y="13"/>
                      </a:lnTo>
                      <a:lnTo>
                        <a:pt x="53" y="15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7" y="18"/>
                      </a:lnTo>
                      <a:lnTo>
                        <a:pt x="46" y="20"/>
                      </a:lnTo>
                      <a:lnTo>
                        <a:pt x="48" y="22"/>
                      </a:lnTo>
                      <a:lnTo>
                        <a:pt x="51" y="23"/>
                      </a:lnTo>
                      <a:lnTo>
                        <a:pt x="55" y="25"/>
                      </a:lnTo>
                      <a:lnTo>
                        <a:pt x="53" y="26"/>
                      </a:lnTo>
                      <a:lnTo>
                        <a:pt x="51" y="27"/>
                      </a:lnTo>
                      <a:lnTo>
                        <a:pt x="47" y="28"/>
                      </a:lnTo>
                      <a:lnTo>
                        <a:pt x="46" y="29"/>
                      </a:lnTo>
                      <a:lnTo>
                        <a:pt x="47" y="30"/>
                      </a:lnTo>
                      <a:lnTo>
                        <a:pt x="49" y="31"/>
                      </a:lnTo>
                      <a:lnTo>
                        <a:pt x="50" y="33"/>
                      </a:lnTo>
                      <a:lnTo>
                        <a:pt x="50" y="35"/>
                      </a:lnTo>
                      <a:lnTo>
                        <a:pt x="45" y="35"/>
                      </a:lnTo>
                      <a:lnTo>
                        <a:pt x="46" y="33"/>
                      </a:lnTo>
                      <a:lnTo>
                        <a:pt x="45" y="32"/>
                      </a:lnTo>
                      <a:lnTo>
                        <a:pt x="41" y="30"/>
                      </a:lnTo>
                      <a:lnTo>
                        <a:pt x="42" y="28"/>
                      </a:lnTo>
                      <a:lnTo>
                        <a:pt x="46" y="26"/>
                      </a:lnTo>
                      <a:lnTo>
                        <a:pt x="49" y="25"/>
                      </a:lnTo>
                      <a:lnTo>
                        <a:pt x="46" y="24"/>
                      </a:lnTo>
                      <a:lnTo>
                        <a:pt x="42" y="22"/>
                      </a:lnTo>
                      <a:lnTo>
                        <a:pt x="42" y="20"/>
                      </a:lnTo>
                      <a:lnTo>
                        <a:pt x="43" y="18"/>
                      </a:lnTo>
                      <a:lnTo>
                        <a:pt x="44" y="17"/>
                      </a:lnTo>
                      <a:lnTo>
                        <a:pt x="47" y="16"/>
                      </a:lnTo>
                      <a:lnTo>
                        <a:pt x="48" y="15"/>
                      </a:lnTo>
                      <a:lnTo>
                        <a:pt x="47" y="14"/>
                      </a:lnTo>
                      <a:lnTo>
                        <a:pt x="45" y="13"/>
                      </a:lnTo>
                      <a:lnTo>
                        <a:pt x="44" y="11"/>
                      </a:lnTo>
                      <a:lnTo>
                        <a:pt x="15" y="13"/>
                      </a:lnTo>
                      <a:lnTo>
                        <a:pt x="11" y="11"/>
                      </a:lnTo>
                      <a:lnTo>
                        <a:pt x="26" y="11"/>
                      </a:lnTo>
                      <a:lnTo>
                        <a:pt x="32" y="10"/>
                      </a:lnTo>
                      <a:lnTo>
                        <a:pt x="40" y="9"/>
                      </a:lnTo>
                      <a:lnTo>
                        <a:pt x="36" y="8"/>
                      </a:lnTo>
                      <a:lnTo>
                        <a:pt x="28" y="5"/>
                      </a:lnTo>
                      <a:lnTo>
                        <a:pt x="17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4470">
                  <a:extLst>
                    <a:ext uri="{FF2B5EF4-FFF2-40B4-BE49-F238E27FC236}">
                      <a16:creationId xmlns:a16="http://schemas.microsoft.com/office/drawing/2014/main" xmlns="" id="{9F649A0F-55E3-4DD3-AD96-7C958D84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3504" y="4324357"/>
                  <a:ext cx="43" cy="41"/>
                </a:xfrm>
                <a:custGeom>
                  <a:avLst/>
                  <a:gdLst>
                    <a:gd name="T0" fmla="*/ 33 w 43"/>
                    <a:gd name="T1" fmla="*/ 36 h 41"/>
                    <a:gd name="T2" fmla="*/ 33 w 43"/>
                    <a:gd name="T3" fmla="*/ 32 h 41"/>
                    <a:gd name="T4" fmla="*/ 30 w 43"/>
                    <a:gd name="T5" fmla="*/ 28 h 41"/>
                    <a:gd name="T6" fmla="*/ 35 w 43"/>
                    <a:gd name="T7" fmla="*/ 25 h 41"/>
                    <a:gd name="T8" fmla="*/ 42 w 43"/>
                    <a:gd name="T9" fmla="*/ 22 h 41"/>
                    <a:gd name="T10" fmla="*/ 38 w 43"/>
                    <a:gd name="T11" fmla="*/ 20 h 41"/>
                    <a:gd name="T12" fmla="*/ 32 w 43"/>
                    <a:gd name="T13" fmla="*/ 18 h 41"/>
                    <a:gd name="T14" fmla="*/ 32 w 43"/>
                    <a:gd name="T15" fmla="*/ 16 h 41"/>
                    <a:gd name="T16" fmla="*/ 40 w 43"/>
                    <a:gd name="T17" fmla="*/ 14 h 41"/>
                    <a:gd name="T18" fmla="*/ 38 w 43"/>
                    <a:gd name="T19" fmla="*/ 11 h 41"/>
                    <a:gd name="T20" fmla="*/ 29 w 43"/>
                    <a:gd name="T21" fmla="*/ 6 h 41"/>
                    <a:gd name="T22" fmla="*/ 20 w 43"/>
                    <a:gd name="T23" fmla="*/ 0 h 41"/>
                    <a:gd name="T24" fmla="*/ 9 w 43"/>
                    <a:gd name="T25" fmla="*/ 2 h 41"/>
                    <a:gd name="T26" fmla="*/ 3 w 43"/>
                    <a:gd name="T27" fmla="*/ 11 h 41"/>
                    <a:gd name="T28" fmla="*/ 0 w 43"/>
                    <a:gd name="T29" fmla="*/ 19 h 41"/>
                    <a:gd name="T30" fmla="*/ 24 w 43"/>
                    <a:gd name="T31" fmla="*/ 34 h 41"/>
                    <a:gd name="T32" fmla="*/ 28 w 43"/>
                    <a:gd name="T33" fmla="*/ 35 h 41"/>
                    <a:gd name="T34" fmla="*/ 19 w 43"/>
                    <a:gd name="T35" fmla="*/ 29 h 41"/>
                    <a:gd name="T36" fmla="*/ 8 w 43"/>
                    <a:gd name="T37" fmla="*/ 22 h 41"/>
                    <a:gd name="T38" fmla="*/ 3 w 43"/>
                    <a:gd name="T39" fmla="*/ 17 h 41"/>
                    <a:gd name="T40" fmla="*/ 7 w 43"/>
                    <a:gd name="T41" fmla="*/ 6 h 41"/>
                    <a:gd name="T42" fmla="*/ 15 w 43"/>
                    <a:gd name="T43" fmla="*/ 2 h 41"/>
                    <a:gd name="T44" fmla="*/ 22 w 43"/>
                    <a:gd name="T45" fmla="*/ 3 h 41"/>
                    <a:gd name="T46" fmla="*/ 30 w 43"/>
                    <a:gd name="T47" fmla="*/ 9 h 41"/>
                    <a:gd name="T48" fmla="*/ 35 w 43"/>
                    <a:gd name="T49" fmla="*/ 13 h 41"/>
                    <a:gd name="T50" fmla="*/ 29 w 43"/>
                    <a:gd name="T51" fmla="*/ 14 h 41"/>
                    <a:gd name="T52" fmla="*/ 25 w 43"/>
                    <a:gd name="T53" fmla="*/ 17 h 41"/>
                    <a:gd name="T54" fmla="*/ 31 w 43"/>
                    <a:gd name="T55" fmla="*/ 19 h 41"/>
                    <a:gd name="T56" fmla="*/ 37 w 43"/>
                    <a:gd name="T57" fmla="*/ 21 h 41"/>
                    <a:gd name="T58" fmla="*/ 34 w 43"/>
                    <a:gd name="T59" fmla="*/ 24 h 41"/>
                    <a:gd name="T60" fmla="*/ 25 w 43"/>
                    <a:gd name="T61" fmla="*/ 27 h 41"/>
                    <a:gd name="T62" fmla="*/ 26 w 43"/>
                    <a:gd name="T63" fmla="*/ 30 h 41"/>
                    <a:gd name="T64" fmla="*/ 31 w 43"/>
                    <a:gd name="T65" fmla="*/ 33 h 41"/>
                    <a:gd name="T66" fmla="*/ 28 w 43"/>
                    <a:gd name="T67" fmla="*/ 35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41"/>
                    <a:gd name="T104" fmla="*/ 43 w 43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41">
                      <a:moveTo>
                        <a:pt x="30" y="38"/>
                      </a:moveTo>
                      <a:lnTo>
                        <a:pt x="33" y="36"/>
                      </a:lnTo>
                      <a:lnTo>
                        <a:pt x="34" y="34"/>
                      </a:lnTo>
                      <a:lnTo>
                        <a:pt x="33" y="32"/>
                      </a:lnTo>
                      <a:lnTo>
                        <a:pt x="31" y="30"/>
                      </a:lnTo>
                      <a:lnTo>
                        <a:pt x="30" y="28"/>
                      </a:lnTo>
                      <a:lnTo>
                        <a:pt x="31" y="27"/>
                      </a:lnTo>
                      <a:lnTo>
                        <a:pt x="35" y="25"/>
                      </a:lnTo>
                      <a:lnTo>
                        <a:pt x="39" y="24"/>
                      </a:lnTo>
                      <a:lnTo>
                        <a:pt x="42" y="22"/>
                      </a:lnTo>
                      <a:lnTo>
                        <a:pt x="41" y="21"/>
                      </a:lnTo>
                      <a:lnTo>
                        <a:pt x="38" y="20"/>
                      </a:lnTo>
                      <a:lnTo>
                        <a:pt x="35" y="19"/>
                      </a:lnTo>
                      <a:lnTo>
                        <a:pt x="32" y="18"/>
                      </a:lnTo>
                      <a:lnTo>
                        <a:pt x="30" y="17"/>
                      </a:lnTo>
                      <a:lnTo>
                        <a:pt x="32" y="16"/>
                      </a:lnTo>
                      <a:lnTo>
                        <a:pt x="36" y="15"/>
                      </a:lnTo>
                      <a:lnTo>
                        <a:pt x="40" y="14"/>
                      </a:lnTo>
                      <a:lnTo>
                        <a:pt x="40" y="12"/>
                      </a:lnTo>
                      <a:lnTo>
                        <a:pt x="38" y="11"/>
                      </a:lnTo>
                      <a:lnTo>
                        <a:pt x="34" y="9"/>
                      </a:lnTo>
                      <a:lnTo>
                        <a:pt x="29" y="6"/>
                      </a:lnTo>
                      <a:lnTo>
                        <a:pt x="25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3" y="27"/>
                      </a:lnTo>
                      <a:lnTo>
                        <a:pt x="24" y="34"/>
                      </a:lnTo>
                      <a:lnTo>
                        <a:pt x="30" y="40"/>
                      </a:lnTo>
                      <a:lnTo>
                        <a:pt x="28" y="35"/>
                      </a:lnTo>
                      <a:lnTo>
                        <a:pt x="25" y="32"/>
                      </a:lnTo>
                      <a:lnTo>
                        <a:pt x="19" y="29"/>
                      </a:lnTo>
                      <a:lnTo>
                        <a:pt x="15" y="26"/>
                      </a:lnTo>
                      <a:lnTo>
                        <a:pt x="8" y="22"/>
                      </a:lnTo>
                      <a:lnTo>
                        <a:pt x="3" y="19"/>
                      </a:lnTo>
                      <a:lnTo>
                        <a:pt x="3" y="17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5" y="2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6" y="5"/>
                      </a:lnTo>
                      <a:lnTo>
                        <a:pt x="30" y="9"/>
                      </a:lnTo>
                      <a:lnTo>
                        <a:pt x="33" y="12"/>
                      </a:lnTo>
                      <a:lnTo>
                        <a:pt x="35" y="13"/>
                      </a:lnTo>
                      <a:lnTo>
                        <a:pt x="34" y="14"/>
                      </a:lnTo>
                      <a:lnTo>
                        <a:pt x="29" y="14"/>
                      </a:lnTo>
                      <a:lnTo>
                        <a:pt x="26" y="15"/>
                      </a:lnTo>
                      <a:lnTo>
                        <a:pt x="25" y="17"/>
                      </a:lnTo>
                      <a:lnTo>
                        <a:pt x="26" y="18"/>
                      </a:lnTo>
                      <a:lnTo>
                        <a:pt x="31" y="19"/>
                      </a:lnTo>
                      <a:lnTo>
                        <a:pt x="35" y="21"/>
                      </a:lnTo>
                      <a:lnTo>
                        <a:pt x="37" y="21"/>
                      </a:lnTo>
                      <a:lnTo>
                        <a:pt x="37" y="22"/>
                      </a:lnTo>
                      <a:lnTo>
                        <a:pt x="34" y="24"/>
                      </a:lnTo>
                      <a:lnTo>
                        <a:pt x="29" y="26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6" y="30"/>
                      </a:lnTo>
                      <a:lnTo>
                        <a:pt x="29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28" y="35"/>
                      </a:lnTo>
                      <a:lnTo>
                        <a:pt x="30" y="38"/>
                      </a:lnTo>
                    </a:path>
                  </a:pathLst>
                </a:custGeom>
                <a:solidFill>
                  <a:srgbClr val="C0C0C0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Freeform 4471">
                  <a:extLst>
                    <a:ext uri="{FF2B5EF4-FFF2-40B4-BE49-F238E27FC236}">
                      <a16:creationId xmlns:a16="http://schemas.microsoft.com/office/drawing/2014/main" xmlns="" id="{EEB9ADB3-DE89-4D1E-9785-C90B9B3D5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3539" y="4324391"/>
                  <a:ext cx="39" cy="20"/>
                </a:xfrm>
                <a:custGeom>
                  <a:avLst/>
                  <a:gdLst>
                    <a:gd name="T0" fmla="*/ 0 w 39"/>
                    <a:gd name="T1" fmla="*/ 10 h 20"/>
                    <a:gd name="T2" fmla="*/ 7 w 39"/>
                    <a:gd name="T3" fmla="*/ 6 h 20"/>
                    <a:gd name="T4" fmla="*/ 12 w 39"/>
                    <a:gd name="T5" fmla="*/ 4 h 20"/>
                    <a:gd name="T6" fmla="*/ 25 w 39"/>
                    <a:gd name="T7" fmla="*/ 2 h 20"/>
                    <a:gd name="T8" fmla="*/ 38 w 39"/>
                    <a:gd name="T9" fmla="*/ 0 h 20"/>
                    <a:gd name="T10" fmla="*/ 38 w 39"/>
                    <a:gd name="T11" fmla="*/ 4 h 20"/>
                    <a:gd name="T12" fmla="*/ 35 w 39"/>
                    <a:gd name="T13" fmla="*/ 7 h 20"/>
                    <a:gd name="T14" fmla="*/ 27 w 39"/>
                    <a:gd name="T15" fmla="*/ 8 h 20"/>
                    <a:gd name="T16" fmla="*/ 19 w 39"/>
                    <a:gd name="T17" fmla="*/ 8 h 20"/>
                    <a:gd name="T18" fmla="*/ 10 w 39"/>
                    <a:gd name="T19" fmla="*/ 11 h 20"/>
                    <a:gd name="T20" fmla="*/ 5 w 39"/>
                    <a:gd name="T21" fmla="*/ 14 h 20"/>
                    <a:gd name="T22" fmla="*/ 0 w 39"/>
                    <a:gd name="T23" fmla="*/ 19 h 20"/>
                    <a:gd name="T24" fmla="*/ 0 w 39"/>
                    <a:gd name="T25" fmla="*/ 1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20"/>
                    <a:gd name="T41" fmla="*/ 39 w 39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20">
                      <a:moveTo>
                        <a:pt x="0" y="10"/>
                      </a:moveTo>
                      <a:lnTo>
                        <a:pt x="7" y="6"/>
                      </a:lnTo>
                      <a:lnTo>
                        <a:pt x="12" y="4"/>
                      </a:lnTo>
                      <a:lnTo>
                        <a:pt x="25" y="2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35" y="7"/>
                      </a:lnTo>
                      <a:lnTo>
                        <a:pt x="27" y="8"/>
                      </a:lnTo>
                      <a:lnTo>
                        <a:pt x="19" y="8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0" y="19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0C0C0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85" name="Picture 4472">
              <a:extLst>
                <a:ext uri="{FF2B5EF4-FFF2-40B4-BE49-F238E27FC236}">
                  <a16:creationId xmlns:a16="http://schemas.microsoft.com/office/drawing/2014/main" xmlns="" id="{4EA30E49-CF2A-4039-BECF-1A0BFC76E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75" y="5108861"/>
              <a:ext cx="449434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 Box 4473">
              <a:extLst>
                <a:ext uri="{FF2B5EF4-FFF2-40B4-BE49-F238E27FC236}">
                  <a16:creationId xmlns:a16="http://schemas.microsoft.com/office/drawing/2014/main" xmlns="" id="{642DE143-8C22-4A73-A0B5-BCE5779A3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450" y="5080286"/>
              <a:ext cx="1044930" cy="2540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分装指示信息</a:t>
              </a:r>
            </a:p>
          </p:txBody>
        </p:sp>
      </p:grpSp>
      <p:cxnSp>
        <p:nvCxnSpPr>
          <p:cNvPr id="92" name="肘形连接符 121">
            <a:extLst>
              <a:ext uri="{FF2B5EF4-FFF2-40B4-BE49-F238E27FC236}">
                <a16:creationId xmlns:a16="http://schemas.microsoft.com/office/drawing/2014/main" xmlns="" id="{FA6D6175-6F31-4987-9743-E1CA54BB4EF6}"/>
              </a:ext>
            </a:extLst>
          </p:cNvPr>
          <p:cNvCxnSpPr>
            <a:endCxn id="211" idx="0"/>
          </p:cNvCxnSpPr>
          <p:nvPr/>
        </p:nvCxnSpPr>
        <p:spPr>
          <a:xfrm rot="5400000">
            <a:off x="4839438" y="2572535"/>
            <a:ext cx="1374541" cy="127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78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93" name="Group 1431">
            <a:extLst>
              <a:ext uri="{FF2B5EF4-FFF2-40B4-BE49-F238E27FC236}">
                <a16:creationId xmlns:a16="http://schemas.microsoft.com/office/drawing/2014/main" xmlns="" id="{E3864D96-F0FF-4944-8DAE-6E64CB530923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619990" y="2331989"/>
            <a:ext cx="990938" cy="75600"/>
            <a:chOff x="273050" y="2232025"/>
            <a:chExt cx="1523" cy="250"/>
          </a:xfrm>
        </p:grpSpPr>
        <p:sp>
          <p:nvSpPr>
            <p:cNvPr id="94" name="Freeform 1432">
              <a:extLst>
                <a:ext uri="{FF2B5EF4-FFF2-40B4-BE49-F238E27FC236}">
                  <a16:creationId xmlns:a16="http://schemas.microsoft.com/office/drawing/2014/main" xmlns="" id="{FFCFD8BE-0E01-4C1F-9C0C-65FE7AEE3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1433">
              <a:extLst>
                <a:ext uri="{FF2B5EF4-FFF2-40B4-BE49-F238E27FC236}">
                  <a16:creationId xmlns:a16="http://schemas.microsoft.com/office/drawing/2014/main" xmlns="" id="{8C4B3ED2-2B2F-4A1D-8429-2946A92076B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434">
              <a:extLst>
                <a:ext uri="{FF2B5EF4-FFF2-40B4-BE49-F238E27FC236}">
                  <a16:creationId xmlns:a16="http://schemas.microsoft.com/office/drawing/2014/main" xmlns="" id="{634664AB-855F-4004-819A-FC68971CFB1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435">
              <a:extLst>
                <a:ext uri="{FF2B5EF4-FFF2-40B4-BE49-F238E27FC236}">
                  <a16:creationId xmlns:a16="http://schemas.microsoft.com/office/drawing/2014/main" xmlns="" id="{6AA22BFE-55CA-47BC-96E1-BF0134777F1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1431">
            <a:extLst>
              <a:ext uri="{FF2B5EF4-FFF2-40B4-BE49-F238E27FC236}">
                <a16:creationId xmlns:a16="http://schemas.microsoft.com/office/drawing/2014/main" xmlns="" id="{FE0E8E8B-D5B2-4104-9A50-912F58AAFBF7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4668407" y="2470164"/>
            <a:ext cx="1267287" cy="75600"/>
            <a:chOff x="273050" y="2232025"/>
            <a:chExt cx="1523" cy="250"/>
          </a:xfrm>
        </p:grpSpPr>
        <p:sp>
          <p:nvSpPr>
            <p:cNvPr id="99" name="Freeform 1432">
              <a:extLst>
                <a:ext uri="{FF2B5EF4-FFF2-40B4-BE49-F238E27FC236}">
                  <a16:creationId xmlns:a16="http://schemas.microsoft.com/office/drawing/2014/main" xmlns="" id="{5F981701-5961-4D17-8037-55B29737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433">
              <a:extLst>
                <a:ext uri="{FF2B5EF4-FFF2-40B4-BE49-F238E27FC236}">
                  <a16:creationId xmlns:a16="http://schemas.microsoft.com/office/drawing/2014/main" xmlns="" id="{51157F2D-666C-477D-B2CA-95B1CFDE217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434">
              <a:extLst>
                <a:ext uri="{FF2B5EF4-FFF2-40B4-BE49-F238E27FC236}">
                  <a16:creationId xmlns:a16="http://schemas.microsoft.com/office/drawing/2014/main" xmlns="" id="{DFC7C205-D261-4983-9724-441D8C1F89F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435">
              <a:extLst>
                <a:ext uri="{FF2B5EF4-FFF2-40B4-BE49-F238E27FC236}">
                  <a16:creationId xmlns:a16="http://schemas.microsoft.com/office/drawing/2014/main" xmlns="" id="{DA1DBDDE-BD6B-4468-B933-008B9505EB8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3" name="Line 1429">
            <a:extLst>
              <a:ext uri="{FF2B5EF4-FFF2-40B4-BE49-F238E27FC236}">
                <a16:creationId xmlns:a16="http://schemas.microsoft.com/office/drawing/2014/main" xmlns="" id="{F1291BC2-9D13-4ACC-AA08-66CD681A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13" y="1839985"/>
            <a:ext cx="11555849" cy="36433"/>
          </a:xfrm>
          <a:prstGeom prst="line">
            <a:avLst/>
          </a:prstGeom>
          <a:noFill/>
          <a:ln w="28575">
            <a:solidFill>
              <a:srgbClr val="1788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F48B4382-27AF-4691-9659-D0A473D67B6E}"/>
              </a:ext>
            </a:extLst>
          </p:cNvPr>
          <p:cNvGrpSpPr/>
          <p:nvPr/>
        </p:nvGrpSpPr>
        <p:grpSpPr>
          <a:xfrm>
            <a:off x="649599" y="2814873"/>
            <a:ext cx="828675" cy="813934"/>
            <a:chOff x="1106632" y="3429540"/>
            <a:chExt cx="828675" cy="813934"/>
          </a:xfrm>
        </p:grpSpPr>
        <p:grpSp>
          <p:nvGrpSpPr>
            <p:cNvPr id="105" name="Group 1440">
              <a:extLst>
                <a:ext uri="{FF2B5EF4-FFF2-40B4-BE49-F238E27FC236}">
                  <a16:creationId xmlns:a16="http://schemas.microsoft.com/office/drawing/2014/main" xmlns="" id="{65CEF946-E479-40C5-AE0B-21FD2E5D7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2345" y="4032336"/>
              <a:ext cx="617008" cy="211138"/>
              <a:chOff x="561959" y="3352800"/>
              <a:chExt cx="88" cy="28"/>
            </a:xfrm>
          </p:grpSpPr>
          <p:sp>
            <p:nvSpPr>
              <p:cNvPr id="176" name="Rectangle 1442">
                <a:extLst>
                  <a:ext uri="{FF2B5EF4-FFF2-40B4-BE49-F238E27FC236}">
                    <a16:creationId xmlns:a16="http://schemas.microsoft.com/office/drawing/2014/main" xmlns="" id="{B75A9E9F-1C0C-46D0-88E4-BE09179FD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59" y="3352800"/>
                <a:ext cx="88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 panose="02010600030101010101" pitchFamily="2" charset="-122"/>
                    <a:cs typeface="+mn-cs"/>
                  </a:rPr>
                  <a:t>涂装工厂</a:t>
                </a:r>
              </a:p>
            </p:txBody>
          </p:sp>
        </p:grpSp>
        <p:sp>
          <p:nvSpPr>
            <p:cNvPr id="106" name="Freeform 3229">
              <a:extLst>
                <a:ext uri="{FF2B5EF4-FFF2-40B4-BE49-F238E27FC236}">
                  <a16:creationId xmlns:a16="http://schemas.microsoft.com/office/drawing/2014/main" xmlns="" id="{8DD258C7-C0DF-4255-92D2-1935475E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32" y="3429540"/>
              <a:ext cx="828675" cy="523875"/>
            </a:xfrm>
            <a:custGeom>
              <a:avLst/>
              <a:gdLst>
                <a:gd name="T0" fmla="*/ 2147483647 w 87"/>
                <a:gd name="T1" fmla="*/ 0 h 56"/>
                <a:gd name="T2" fmla="*/ 2147483647 w 87"/>
                <a:gd name="T3" fmla="*/ 2147483647 h 56"/>
                <a:gd name="T4" fmla="*/ 2147483647 w 87"/>
                <a:gd name="T5" fmla="*/ 2147483647 h 56"/>
                <a:gd name="T6" fmla="*/ 2147483647 w 87"/>
                <a:gd name="T7" fmla="*/ 2147483647 h 56"/>
                <a:gd name="T8" fmla="*/ 2147483647 w 87"/>
                <a:gd name="T9" fmla="*/ 2147483647 h 56"/>
                <a:gd name="T10" fmla="*/ 2147483647 w 87"/>
                <a:gd name="T11" fmla="*/ 2147483647 h 56"/>
                <a:gd name="T12" fmla="*/ 2147483647 w 87"/>
                <a:gd name="T13" fmla="*/ 2147483647 h 56"/>
                <a:gd name="T14" fmla="*/ 2147483647 w 87"/>
                <a:gd name="T15" fmla="*/ 2147483647 h 56"/>
                <a:gd name="T16" fmla="*/ 2147483647 w 87"/>
                <a:gd name="T17" fmla="*/ 2147483647 h 56"/>
                <a:gd name="T18" fmla="*/ 2147483647 w 87"/>
                <a:gd name="T19" fmla="*/ 2147483647 h 56"/>
                <a:gd name="T20" fmla="*/ 2147483647 w 87"/>
                <a:gd name="T21" fmla="*/ 2147483647 h 56"/>
                <a:gd name="T22" fmla="*/ 2147483647 w 87"/>
                <a:gd name="T23" fmla="*/ 2147483647 h 56"/>
                <a:gd name="T24" fmla="*/ 2147483647 w 87"/>
                <a:gd name="T25" fmla="*/ 2147483647 h 56"/>
                <a:gd name="T26" fmla="*/ 2147483647 w 87"/>
                <a:gd name="T27" fmla="*/ 2147483647 h 56"/>
                <a:gd name="T28" fmla="*/ 2147483647 w 87"/>
                <a:gd name="T29" fmla="*/ 2147483647 h 56"/>
                <a:gd name="T30" fmla="*/ 2147483647 w 87"/>
                <a:gd name="T31" fmla="*/ 2147483647 h 56"/>
                <a:gd name="T32" fmla="*/ 2147483647 w 87"/>
                <a:gd name="T33" fmla="*/ 2147483647 h 56"/>
                <a:gd name="T34" fmla="*/ 2147483647 w 87"/>
                <a:gd name="T35" fmla="*/ 2147483647 h 56"/>
                <a:gd name="T36" fmla="*/ 2147483647 w 87"/>
                <a:gd name="T37" fmla="*/ 2147483647 h 56"/>
                <a:gd name="T38" fmla="*/ 2147483647 w 87"/>
                <a:gd name="T39" fmla="*/ 2147483647 h 56"/>
                <a:gd name="T40" fmla="*/ 2147483647 w 87"/>
                <a:gd name="T41" fmla="*/ 2147483647 h 56"/>
                <a:gd name="T42" fmla="*/ 2147483647 w 87"/>
                <a:gd name="T43" fmla="*/ 2147483647 h 56"/>
                <a:gd name="T44" fmla="*/ 2147483647 w 87"/>
                <a:gd name="T45" fmla="*/ 2147483647 h 56"/>
                <a:gd name="T46" fmla="*/ 2147483647 w 87"/>
                <a:gd name="T47" fmla="*/ 2147483647 h 56"/>
                <a:gd name="T48" fmla="*/ 2147483647 w 87"/>
                <a:gd name="T49" fmla="*/ 2147483647 h 56"/>
                <a:gd name="T50" fmla="*/ 2147483647 w 87"/>
                <a:gd name="T51" fmla="*/ 2147483647 h 56"/>
                <a:gd name="T52" fmla="*/ 2147483647 w 87"/>
                <a:gd name="T53" fmla="*/ 2147483647 h 56"/>
                <a:gd name="T54" fmla="*/ 2147483647 w 87"/>
                <a:gd name="T55" fmla="*/ 2147483647 h 56"/>
                <a:gd name="T56" fmla="*/ 2147483647 w 87"/>
                <a:gd name="T57" fmla="*/ 2147483647 h 56"/>
                <a:gd name="T58" fmla="*/ 2147483647 w 87"/>
                <a:gd name="T59" fmla="*/ 2147483647 h 56"/>
                <a:gd name="T60" fmla="*/ 2147483647 w 87"/>
                <a:gd name="T61" fmla="*/ 2147483647 h 56"/>
                <a:gd name="T62" fmla="*/ 2147483647 w 87"/>
                <a:gd name="T63" fmla="*/ 2147483647 h 56"/>
                <a:gd name="T64" fmla="*/ 2147483647 w 87"/>
                <a:gd name="T65" fmla="*/ 2147483647 h 56"/>
                <a:gd name="T66" fmla="*/ 2147483647 w 87"/>
                <a:gd name="T67" fmla="*/ 2147483647 h 56"/>
                <a:gd name="T68" fmla="*/ 2147483647 w 87"/>
                <a:gd name="T69" fmla="*/ 2147483647 h 56"/>
                <a:gd name="T70" fmla="*/ 2147483647 w 87"/>
                <a:gd name="T71" fmla="*/ 2147483647 h 56"/>
                <a:gd name="T72" fmla="*/ 2147483647 w 87"/>
                <a:gd name="T73" fmla="*/ 2147483647 h 56"/>
                <a:gd name="T74" fmla="*/ 2147483647 w 87"/>
                <a:gd name="T75" fmla="*/ 2147483647 h 56"/>
                <a:gd name="T76" fmla="*/ 2147483647 w 87"/>
                <a:gd name="T77" fmla="*/ 2147483647 h 56"/>
                <a:gd name="T78" fmla="*/ 2147483647 w 87"/>
                <a:gd name="T79" fmla="*/ 2147483647 h 56"/>
                <a:gd name="T80" fmla="*/ 2147483647 w 87"/>
                <a:gd name="T81" fmla="*/ 2147483647 h 56"/>
                <a:gd name="T82" fmla="*/ 2147483647 w 87"/>
                <a:gd name="T83" fmla="*/ 2147483647 h 56"/>
                <a:gd name="T84" fmla="*/ 2147483647 w 87"/>
                <a:gd name="T85" fmla="*/ 2147483647 h 56"/>
                <a:gd name="T86" fmla="*/ 2147483647 w 87"/>
                <a:gd name="T87" fmla="*/ 2147483647 h 56"/>
                <a:gd name="T88" fmla="*/ 2147483647 w 87"/>
                <a:gd name="T89" fmla="*/ 2147483647 h 56"/>
                <a:gd name="T90" fmla="*/ 2147483647 w 87"/>
                <a:gd name="T91" fmla="*/ 2147483647 h 56"/>
                <a:gd name="T92" fmla="*/ 2147483647 w 87"/>
                <a:gd name="T93" fmla="*/ 2147483647 h 56"/>
                <a:gd name="T94" fmla="*/ 2147483647 w 87"/>
                <a:gd name="T95" fmla="*/ 2147483647 h 56"/>
                <a:gd name="T96" fmla="*/ 2147483647 w 87"/>
                <a:gd name="T97" fmla="*/ 2147483647 h 56"/>
                <a:gd name="T98" fmla="*/ 2147483647 w 87"/>
                <a:gd name="T99" fmla="*/ 2147483647 h 56"/>
                <a:gd name="T100" fmla="*/ 2147483647 w 87"/>
                <a:gd name="T101" fmla="*/ 2147483647 h 56"/>
                <a:gd name="T102" fmla="*/ 0 w 87"/>
                <a:gd name="T103" fmla="*/ 2147483647 h 56"/>
                <a:gd name="T104" fmla="*/ 0 w 87"/>
                <a:gd name="T105" fmla="*/ 2147483647 h 56"/>
                <a:gd name="T106" fmla="*/ 2147483647 w 87"/>
                <a:gd name="T107" fmla="*/ 2147483647 h 56"/>
                <a:gd name="T108" fmla="*/ 2147483647 w 87"/>
                <a:gd name="T109" fmla="*/ 2147483647 h 56"/>
                <a:gd name="T110" fmla="*/ 2147483647 w 87"/>
                <a:gd name="T111" fmla="*/ 2147483647 h 56"/>
                <a:gd name="T112" fmla="*/ 2147483647 w 87"/>
                <a:gd name="T113" fmla="*/ 2147483647 h 56"/>
                <a:gd name="T114" fmla="*/ 2147483647 w 87"/>
                <a:gd name="T115" fmla="*/ 2147483647 h 56"/>
                <a:gd name="T116" fmla="*/ 2147483647 w 87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"/>
                <a:gd name="T178" fmla="*/ 0 h 56"/>
                <a:gd name="T179" fmla="*/ 87 w 87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" h="56">
                  <a:moveTo>
                    <a:pt x="23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4" y="22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9" y="23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2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2" y="27"/>
                  </a:lnTo>
                  <a:lnTo>
                    <a:pt x="83" y="28"/>
                  </a:lnTo>
                  <a:lnTo>
                    <a:pt x="83" y="29"/>
                  </a:lnTo>
                  <a:lnTo>
                    <a:pt x="87" y="32"/>
                  </a:lnTo>
                  <a:lnTo>
                    <a:pt x="86" y="37"/>
                  </a:lnTo>
                  <a:lnTo>
                    <a:pt x="86" y="43"/>
                  </a:lnTo>
                  <a:lnTo>
                    <a:pt x="86" y="48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1" y="56"/>
                  </a:lnTo>
                  <a:lnTo>
                    <a:pt x="75" y="56"/>
                  </a:lnTo>
                  <a:lnTo>
                    <a:pt x="60" y="55"/>
                  </a:lnTo>
                  <a:lnTo>
                    <a:pt x="58" y="55"/>
                  </a:lnTo>
                  <a:lnTo>
                    <a:pt x="57" y="55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0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230">
              <a:extLst>
                <a:ext uri="{FF2B5EF4-FFF2-40B4-BE49-F238E27FC236}">
                  <a16:creationId xmlns:a16="http://schemas.microsoft.com/office/drawing/2014/main" xmlns="" id="{7A594F6B-C346-43DC-BD0C-7F6647FF9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439065"/>
              <a:ext cx="123825" cy="53975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2147483647 h 6"/>
                <a:gd name="T8" fmla="*/ 0 w 13"/>
                <a:gd name="T9" fmla="*/ 2147483647 h 6"/>
                <a:gd name="T10" fmla="*/ 0 w 13"/>
                <a:gd name="T11" fmla="*/ 2147483647 h 6"/>
                <a:gd name="T12" fmla="*/ 0 w 13"/>
                <a:gd name="T13" fmla="*/ 0 h 6"/>
                <a:gd name="T14" fmla="*/ 2147483647 w 13"/>
                <a:gd name="T15" fmla="*/ 0 h 6"/>
                <a:gd name="T16" fmla="*/ 2147483647 w 1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"/>
                <a:gd name="T29" fmla="*/ 13 w 1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">
                  <a:moveTo>
                    <a:pt x="13" y="1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231">
              <a:extLst>
                <a:ext uri="{FF2B5EF4-FFF2-40B4-BE49-F238E27FC236}">
                  <a16:creationId xmlns:a16="http://schemas.microsoft.com/office/drawing/2014/main" xmlns="" id="{0EF3ABEC-272B-4954-B1D2-93C7E1EC0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257" y="3493040"/>
              <a:ext cx="219075" cy="431800"/>
            </a:xfrm>
            <a:custGeom>
              <a:avLst/>
              <a:gdLst>
                <a:gd name="T0" fmla="*/ 2147483647 w 23"/>
                <a:gd name="T1" fmla="*/ 2147483647 h 46"/>
                <a:gd name="T2" fmla="*/ 2147483647 w 23"/>
                <a:gd name="T3" fmla="*/ 2147483647 h 46"/>
                <a:gd name="T4" fmla="*/ 2147483647 w 23"/>
                <a:gd name="T5" fmla="*/ 2147483647 h 46"/>
                <a:gd name="T6" fmla="*/ 2147483647 w 23"/>
                <a:gd name="T7" fmla="*/ 2147483647 h 46"/>
                <a:gd name="T8" fmla="*/ 2147483647 w 23"/>
                <a:gd name="T9" fmla="*/ 2147483647 h 46"/>
                <a:gd name="T10" fmla="*/ 2147483647 w 23"/>
                <a:gd name="T11" fmla="*/ 2147483647 h 46"/>
                <a:gd name="T12" fmla="*/ 2147483647 w 23"/>
                <a:gd name="T13" fmla="*/ 2147483647 h 46"/>
                <a:gd name="T14" fmla="*/ 2147483647 w 23"/>
                <a:gd name="T15" fmla="*/ 2147483647 h 46"/>
                <a:gd name="T16" fmla="*/ 2147483647 w 23"/>
                <a:gd name="T17" fmla="*/ 2147483647 h 46"/>
                <a:gd name="T18" fmla="*/ 2147483647 w 23"/>
                <a:gd name="T19" fmla="*/ 2147483647 h 46"/>
                <a:gd name="T20" fmla="*/ 2147483647 w 23"/>
                <a:gd name="T21" fmla="*/ 2147483647 h 46"/>
                <a:gd name="T22" fmla="*/ 2147483647 w 23"/>
                <a:gd name="T23" fmla="*/ 2147483647 h 46"/>
                <a:gd name="T24" fmla="*/ 2147483647 w 23"/>
                <a:gd name="T25" fmla="*/ 2147483647 h 46"/>
                <a:gd name="T26" fmla="*/ 2147483647 w 23"/>
                <a:gd name="T27" fmla="*/ 2147483647 h 46"/>
                <a:gd name="T28" fmla="*/ 2147483647 w 23"/>
                <a:gd name="T29" fmla="*/ 2147483647 h 46"/>
                <a:gd name="T30" fmla="*/ 2147483647 w 23"/>
                <a:gd name="T31" fmla="*/ 2147483647 h 46"/>
                <a:gd name="T32" fmla="*/ 2147483647 w 23"/>
                <a:gd name="T33" fmla="*/ 2147483647 h 46"/>
                <a:gd name="T34" fmla="*/ 2147483647 w 23"/>
                <a:gd name="T35" fmla="*/ 2147483647 h 46"/>
                <a:gd name="T36" fmla="*/ 2147483647 w 23"/>
                <a:gd name="T37" fmla="*/ 2147483647 h 46"/>
                <a:gd name="T38" fmla="*/ 2147483647 w 23"/>
                <a:gd name="T39" fmla="*/ 2147483647 h 46"/>
                <a:gd name="T40" fmla="*/ 2147483647 w 23"/>
                <a:gd name="T41" fmla="*/ 2147483647 h 46"/>
                <a:gd name="T42" fmla="*/ 2147483647 w 23"/>
                <a:gd name="T43" fmla="*/ 2147483647 h 46"/>
                <a:gd name="T44" fmla="*/ 2147483647 w 23"/>
                <a:gd name="T45" fmla="*/ 2147483647 h 46"/>
                <a:gd name="T46" fmla="*/ 2147483647 w 23"/>
                <a:gd name="T47" fmla="*/ 2147483647 h 46"/>
                <a:gd name="T48" fmla="*/ 2147483647 w 23"/>
                <a:gd name="T49" fmla="*/ 2147483647 h 46"/>
                <a:gd name="T50" fmla="*/ 2147483647 w 23"/>
                <a:gd name="T51" fmla="*/ 2147483647 h 46"/>
                <a:gd name="T52" fmla="*/ 2147483647 w 23"/>
                <a:gd name="T53" fmla="*/ 2147483647 h 46"/>
                <a:gd name="T54" fmla="*/ 2147483647 w 23"/>
                <a:gd name="T55" fmla="*/ 2147483647 h 46"/>
                <a:gd name="T56" fmla="*/ 2147483647 w 23"/>
                <a:gd name="T57" fmla="*/ 2147483647 h 46"/>
                <a:gd name="T58" fmla="*/ 2147483647 w 23"/>
                <a:gd name="T59" fmla="*/ 2147483647 h 46"/>
                <a:gd name="T60" fmla="*/ 2147483647 w 23"/>
                <a:gd name="T61" fmla="*/ 2147483647 h 46"/>
                <a:gd name="T62" fmla="*/ 2147483647 w 23"/>
                <a:gd name="T63" fmla="*/ 2147483647 h 46"/>
                <a:gd name="T64" fmla="*/ 2147483647 w 23"/>
                <a:gd name="T65" fmla="*/ 2147483647 h 46"/>
                <a:gd name="T66" fmla="*/ 2147483647 w 23"/>
                <a:gd name="T67" fmla="*/ 2147483647 h 46"/>
                <a:gd name="T68" fmla="*/ 2147483647 w 23"/>
                <a:gd name="T69" fmla="*/ 2147483647 h 46"/>
                <a:gd name="T70" fmla="*/ 2147483647 w 23"/>
                <a:gd name="T71" fmla="*/ 2147483647 h 46"/>
                <a:gd name="T72" fmla="*/ 2147483647 w 23"/>
                <a:gd name="T73" fmla="*/ 2147483647 h 46"/>
                <a:gd name="T74" fmla="*/ 2147483647 w 23"/>
                <a:gd name="T75" fmla="*/ 2147483647 h 46"/>
                <a:gd name="T76" fmla="*/ 2147483647 w 23"/>
                <a:gd name="T77" fmla="*/ 2147483647 h 46"/>
                <a:gd name="T78" fmla="*/ 2147483647 w 23"/>
                <a:gd name="T79" fmla="*/ 2147483647 h 46"/>
                <a:gd name="T80" fmla="*/ 2147483647 w 23"/>
                <a:gd name="T81" fmla="*/ 2147483647 h 46"/>
                <a:gd name="T82" fmla="*/ 2147483647 w 23"/>
                <a:gd name="T83" fmla="*/ 2147483647 h 46"/>
                <a:gd name="T84" fmla="*/ 2147483647 w 23"/>
                <a:gd name="T85" fmla="*/ 2147483647 h 46"/>
                <a:gd name="T86" fmla="*/ 0 w 23"/>
                <a:gd name="T87" fmla="*/ 2147483647 h 46"/>
                <a:gd name="T88" fmla="*/ 0 w 23"/>
                <a:gd name="T89" fmla="*/ 2147483647 h 46"/>
                <a:gd name="T90" fmla="*/ 2147483647 w 23"/>
                <a:gd name="T91" fmla="*/ 2147483647 h 46"/>
                <a:gd name="T92" fmla="*/ 2147483647 w 23"/>
                <a:gd name="T93" fmla="*/ 2147483647 h 46"/>
                <a:gd name="T94" fmla="*/ 2147483647 w 23"/>
                <a:gd name="T95" fmla="*/ 2147483647 h 46"/>
                <a:gd name="T96" fmla="*/ 2147483647 w 23"/>
                <a:gd name="T97" fmla="*/ 2147483647 h 46"/>
                <a:gd name="T98" fmla="*/ 2147483647 w 23"/>
                <a:gd name="T99" fmla="*/ 0 h 46"/>
                <a:gd name="T100" fmla="*/ 2147483647 w 23"/>
                <a:gd name="T101" fmla="*/ 0 h 46"/>
                <a:gd name="T102" fmla="*/ 2147483647 w 23"/>
                <a:gd name="T103" fmla="*/ 0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"/>
                <a:gd name="T157" fmla="*/ 0 h 46"/>
                <a:gd name="T158" fmla="*/ 23 w 23"/>
                <a:gd name="T159" fmla="*/ 46 h 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" h="46">
                  <a:moveTo>
                    <a:pt x="22" y="0"/>
                  </a:moveTo>
                  <a:lnTo>
                    <a:pt x="22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15" y="35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5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232">
              <a:extLst>
                <a:ext uri="{FF2B5EF4-FFF2-40B4-BE49-F238E27FC236}">
                  <a16:creationId xmlns:a16="http://schemas.microsoft.com/office/drawing/2014/main" xmlns="" id="{2E1B4532-D4E4-42E7-8512-E0268CE7F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512090"/>
              <a:ext cx="133350" cy="28575"/>
            </a:xfrm>
            <a:custGeom>
              <a:avLst/>
              <a:gdLst>
                <a:gd name="T0" fmla="*/ 2147483647 w 14"/>
                <a:gd name="T1" fmla="*/ 0 h 3"/>
                <a:gd name="T2" fmla="*/ 2147483647 w 14"/>
                <a:gd name="T3" fmla="*/ 0 h 3"/>
                <a:gd name="T4" fmla="*/ 2147483647 w 14"/>
                <a:gd name="T5" fmla="*/ 2147483647 h 3"/>
                <a:gd name="T6" fmla="*/ 2147483647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0 w 14"/>
                <a:gd name="T15" fmla="*/ 2147483647 h 3"/>
                <a:gd name="T16" fmla="*/ 0 w 14"/>
                <a:gd name="T17" fmla="*/ 2147483647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2147483647 w 14"/>
                <a:gd name="T29" fmla="*/ 0 h 3"/>
                <a:gd name="T30" fmla="*/ 2147483647 w 14"/>
                <a:gd name="T31" fmla="*/ 0 h 3"/>
                <a:gd name="T32" fmla="*/ 2147483647 w 14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"/>
                <a:gd name="T53" fmla="*/ 14 w 14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">
                  <a:moveTo>
                    <a:pt x="14" y="0"/>
                  </a:moveTo>
                  <a:lnTo>
                    <a:pt x="14" y="0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3233">
              <a:extLst>
                <a:ext uri="{FF2B5EF4-FFF2-40B4-BE49-F238E27FC236}">
                  <a16:creationId xmlns:a16="http://schemas.microsoft.com/office/drawing/2014/main" xmlns="" id="{AE76F30B-ADEC-4D90-906A-1BCFDB61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512090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0 w 3"/>
                <a:gd name="T5" fmla="*/ 0 h 3"/>
                <a:gd name="T6" fmla="*/ 2147483647 w 3"/>
                <a:gd name="T7" fmla="*/ 0 h 3"/>
                <a:gd name="T8" fmla="*/ 2147483647 w 3"/>
                <a:gd name="T9" fmla="*/ 0 h 3"/>
                <a:gd name="T10" fmla="*/ 2147483647 w 3"/>
                <a:gd name="T11" fmla="*/ 0 h 3"/>
                <a:gd name="T12" fmla="*/ 2147483647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3234">
              <a:extLst>
                <a:ext uri="{FF2B5EF4-FFF2-40B4-BE49-F238E27FC236}">
                  <a16:creationId xmlns:a16="http://schemas.microsoft.com/office/drawing/2014/main" xmlns="" id="{A11338A5-9C91-409D-B8CB-4E8F52733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82" y="3512090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2147483647 w 3"/>
                <a:gd name="T11" fmla="*/ 0 h 3"/>
                <a:gd name="T12" fmla="*/ 2147483647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3235">
              <a:extLst>
                <a:ext uri="{FF2B5EF4-FFF2-40B4-BE49-F238E27FC236}">
                  <a16:creationId xmlns:a16="http://schemas.microsoft.com/office/drawing/2014/main" xmlns="" id="{E4B4FD92-9C27-4E7F-AAB7-70B79DF1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082" y="3512090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0 h 3"/>
                <a:gd name="T8" fmla="*/ 2147483647 w 3"/>
                <a:gd name="T9" fmla="*/ 0 h 3"/>
                <a:gd name="T10" fmla="*/ 2147483647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3236">
              <a:extLst>
                <a:ext uri="{FF2B5EF4-FFF2-40B4-BE49-F238E27FC236}">
                  <a16:creationId xmlns:a16="http://schemas.microsoft.com/office/drawing/2014/main" xmlns="" id="{638C060D-2375-45E8-B58A-43BD31A7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57" y="3512090"/>
              <a:ext cx="38100" cy="2857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0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2147483647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237">
              <a:extLst>
                <a:ext uri="{FF2B5EF4-FFF2-40B4-BE49-F238E27FC236}">
                  <a16:creationId xmlns:a16="http://schemas.microsoft.com/office/drawing/2014/main" xmlns="" id="{214A3F51-FDF2-4446-B89D-A065F76B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569240"/>
              <a:ext cx="133350" cy="3810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0 w 14"/>
                <a:gd name="T13" fmla="*/ 2147483647 h 4"/>
                <a:gd name="T14" fmla="*/ 0 w 14"/>
                <a:gd name="T15" fmla="*/ 0 h 4"/>
                <a:gd name="T16" fmla="*/ 0 w 14"/>
                <a:gd name="T17" fmla="*/ 0 h 4"/>
                <a:gd name="T18" fmla="*/ 2147483647 w 14"/>
                <a:gd name="T19" fmla="*/ 0 h 4"/>
                <a:gd name="T20" fmla="*/ 2147483647 w 14"/>
                <a:gd name="T21" fmla="*/ 0 h 4"/>
                <a:gd name="T22" fmla="*/ 2147483647 w 14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4"/>
                <a:gd name="T38" fmla="*/ 14 w 1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4">
                  <a:moveTo>
                    <a:pt x="14" y="0"/>
                  </a:moveTo>
                  <a:lnTo>
                    <a:pt x="14" y="3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3238">
              <a:extLst>
                <a:ext uri="{FF2B5EF4-FFF2-40B4-BE49-F238E27FC236}">
                  <a16:creationId xmlns:a16="http://schemas.microsoft.com/office/drawing/2014/main" xmlns="" id="{C2B9386C-7821-4CE4-A78C-C2669932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82" y="3578765"/>
              <a:ext cx="28575" cy="28575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w 3"/>
                <a:gd name="T11" fmla="*/ 2147483647 h 3"/>
                <a:gd name="T12" fmla="*/ 0 w 3"/>
                <a:gd name="T13" fmla="*/ 0 h 3"/>
                <a:gd name="T14" fmla="*/ 2147483647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239">
              <a:extLst>
                <a:ext uri="{FF2B5EF4-FFF2-40B4-BE49-F238E27FC236}">
                  <a16:creationId xmlns:a16="http://schemas.microsoft.com/office/drawing/2014/main" xmlns="" id="{7AEF80AB-238D-4548-B5A7-F9192FDB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082" y="3578765"/>
              <a:ext cx="28575" cy="28575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2147483647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tangle 3240">
              <a:extLst>
                <a:ext uri="{FF2B5EF4-FFF2-40B4-BE49-F238E27FC236}">
                  <a16:creationId xmlns:a16="http://schemas.microsoft.com/office/drawing/2014/main" xmlns="" id="{19E250E1-B2B4-4591-89BB-184EFC5E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407" y="3578765"/>
              <a:ext cx="28575" cy="28575"/>
            </a:xfrm>
            <a:prstGeom prst="rect">
              <a:avLst/>
            </a:pr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241">
              <a:extLst>
                <a:ext uri="{FF2B5EF4-FFF2-40B4-BE49-F238E27FC236}">
                  <a16:creationId xmlns:a16="http://schemas.microsoft.com/office/drawing/2014/main" xmlns="" id="{FC36495F-3B6E-4144-9264-B3DBC5181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57" y="3578765"/>
              <a:ext cx="38100" cy="2857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0 w 4"/>
                <a:gd name="T5" fmla="*/ 2147483647 h 3"/>
                <a:gd name="T6" fmla="*/ 0 w 4"/>
                <a:gd name="T7" fmla="*/ 2147483647 h 3"/>
                <a:gd name="T8" fmla="*/ 0 w 4"/>
                <a:gd name="T9" fmla="*/ 2147483647 h 3"/>
                <a:gd name="T10" fmla="*/ 0 w 4"/>
                <a:gd name="T11" fmla="*/ 0 h 3"/>
                <a:gd name="T12" fmla="*/ 2147483647 w 4"/>
                <a:gd name="T13" fmla="*/ 0 h 3"/>
                <a:gd name="T14" fmla="*/ 2147483647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3242">
              <a:extLst>
                <a:ext uri="{FF2B5EF4-FFF2-40B4-BE49-F238E27FC236}">
                  <a16:creationId xmlns:a16="http://schemas.microsoft.com/office/drawing/2014/main" xmlns="" id="{E1339AF6-9408-4F42-AB1A-85925B46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642265"/>
              <a:ext cx="133350" cy="3810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2147483647 w 14"/>
                <a:gd name="T5" fmla="*/ 0 h 4"/>
                <a:gd name="T6" fmla="*/ 2147483647 w 14"/>
                <a:gd name="T7" fmla="*/ 0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2147483647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0 w 14"/>
                <a:gd name="T27" fmla="*/ 2147483647 h 4"/>
                <a:gd name="T28" fmla="*/ 0 w 14"/>
                <a:gd name="T29" fmla="*/ 2147483647 h 4"/>
                <a:gd name="T30" fmla="*/ 0 w 14"/>
                <a:gd name="T31" fmla="*/ 0 h 4"/>
                <a:gd name="T32" fmla="*/ 0 w 14"/>
                <a:gd name="T33" fmla="*/ 0 h 4"/>
                <a:gd name="T34" fmla="*/ 0 w 14"/>
                <a:gd name="T35" fmla="*/ 0 h 4"/>
                <a:gd name="T36" fmla="*/ 2147483647 w 14"/>
                <a:gd name="T37" fmla="*/ 0 h 4"/>
                <a:gd name="T38" fmla="*/ 2147483647 w 14"/>
                <a:gd name="T39" fmla="*/ 0 h 4"/>
                <a:gd name="T40" fmla="*/ 2147483647 w 14"/>
                <a:gd name="T41" fmla="*/ 0 h 4"/>
                <a:gd name="T42" fmla="*/ 2147483647 w 14"/>
                <a:gd name="T43" fmla="*/ 0 h 4"/>
                <a:gd name="T44" fmla="*/ 2147483647 w 14"/>
                <a:gd name="T45" fmla="*/ 0 h 4"/>
                <a:gd name="T46" fmla="*/ 2147483647 w 14"/>
                <a:gd name="T47" fmla="*/ 0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4"/>
                <a:gd name="T74" fmla="*/ 14 w 14"/>
                <a:gd name="T75" fmla="*/ 4 h 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4">
                  <a:moveTo>
                    <a:pt x="13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243">
              <a:extLst>
                <a:ext uri="{FF2B5EF4-FFF2-40B4-BE49-F238E27FC236}">
                  <a16:creationId xmlns:a16="http://schemas.microsoft.com/office/drawing/2014/main" xmlns="" id="{555D675F-62A6-4669-B01C-BCF34718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907" y="3642265"/>
              <a:ext cx="38100" cy="66675"/>
            </a:xfrm>
            <a:custGeom>
              <a:avLst/>
              <a:gdLst>
                <a:gd name="T0" fmla="*/ 2147483647 w 4"/>
                <a:gd name="T1" fmla="*/ 2147483647 h 7"/>
                <a:gd name="T2" fmla="*/ 0 w 4"/>
                <a:gd name="T3" fmla="*/ 2147483647 h 7"/>
                <a:gd name="T4" fmla="*/ 0 w 4"/>
                <a:gd name="T5" fmla="*/ 2147483647 h 7"/>
                <a:gd name="T6" fmla="*/ 0 w 4"/>
                <a:gd name="T7" fmla="*/ 0 h 7"/>
                <a:gd name="T8" fmla="*/ 2147483647 w 4"/>
                <a:gd name="T9" fmla="*/ 0 h 7"/>
                <a:gd name="T10" fmla="*/ 2147483647 w 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4" y="4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244">
              <a:extLst>
                <a:ext uri="{FF2B5EF4-FFF2-40B4-BE49-F238E27FC236}">
                  <a16:creationId xmlns:a16="http://schemas.microsoft.com/office/drawing/2014/main" xmlns="" id="{4DEECEBB-E919-4824-9324-8F10008A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882" y="3642265"/>
              <a:ext cx="38100" cy="6667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0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7"/>
                <a:gd name="T29" fmla="*/ 4 w 4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3245">
              <a:extLst>
                <a:ext uri="{FF2B5EF4-FFF2-40B4-BE49-F238E27FC236}">
                  <a16:creationId xmlns:a16="http://schemas.microsoft.com/office/drawing/2014/main" xmlns="" id="{9C7ECBB6-A3E7-48E6-BA02-1E54FF69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407" y="3642265"/>
              <a:ext cx="28575" cy="28575"/>
            </a:xfrm>
            <a:prstGeom prst="rect">
              <a:avLst/>
            </a:pr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3246">
              <a:extLst>
                <a:ext uri="{FF2B5EF4-FFF2-40B4-BE49-F238E27FC236}">
                  <a16:creationId xmlns:a16="http://schemas.microsoft.com/office/drawing/2014/main" xmlns="" id="{DFA84CD4-CB14-4226-A8BF-56083B7F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982" y="3642265"/>
              <a:ext cx="28575" cy="28575"/>
            </a:xfrm>
            <a:prstGeom prst="rect">
              <a:avLst/>
            </a:pr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3247">
              <a:extLst>
                <a:ext uri="{FF2B5EF4-FFF2-40B4-BE49-F238E27FC236}">
                  <a16:creationId xmlns:a16="http://schemas.microsoft.com/office/drawing/2014/main" xmlns="" id="{E5887244-BBAA-48B2-BB76-DE82BB0A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082" y="3642265"/>
              <a:ext cx="19050" cy="28575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0 w 2"/>
                <a:gd name="T9" fmla="*/ 2147483647 h 3"/>
                <a:gd name="T10" fmla="*/ 0 w 2"/>
                <a:gd name="T11" fmla="*/ 0 h 3"/>
                <a:gd name="T12" fmla="*/ 0 w 2"/>
                <a:gd name="T13" fmla="*/ 0 h 3"/>
                <a:gd name="T14" fmla="*/ 0 w 2"/>
                <a:gd name="T15" fmla="*/ 0 h 3"/>
                <a:gd name="T16" fmla="*/ 0 w 2"/>
                <a:gd name="T17" fmla="*/ 0 h 3"/>
                <a:gd name="T18" fmla="*/ 2147483647 w 2"/>
                <a:gd name="T19" fmla="*/ 0 h 3"/>
                <a:gd name="T20" fmla="*/ 2147483647 w 2"/>
                <a:gd name="T21" fmla="*/ 0 h 3"/>
                <a:gd name="T22" fmla="*/ 2147483647 w 2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3"/>
                <a:gd name="T38" fmla="*/ 2 w 2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3">
                  <a:moveTo>
                    <a:pt x="2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248">
              <a:extLst>
                <a:ext uri="{FF2B5EF4-FFF2-40B4-BE49-F238E27FC236}">
                  <a16:creationId xmlns:a16="http://schemas.microsoft.com/office/drawing/2014/main" xmlns="" id="{03CE3B3F-E239-4437-B816-11DF93B60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57" y="3642265"/>
              <a:ext cx="28575" cy="38100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w 3"/>
                <a:gd name="T9" fmla="*/ 2147483647 h 4"/>
                <a:gd name="T10" fmla="*/ 0 w 3"/>
                <a:gd name="T11" fmla="*/ 2147483647 h 4"/>
                <a:gd name="T12" fmla="*/ 0 w 3"/>
                <a:gd name="T13" fmla="*/ 0 h 4"/>
                <a:gd name="T14" fmla="*/ 0 w 3"/>
                <a:gd name="T15" fmla="*/ 0 h 4"/>
                <a:gd name="T16" fmla="*/ 2147483647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249">
              <a:extLst>
                <a:ext uri="{FF2B5EF4-FFF2-40B4-BE49-F238E27FC236}">
                  <a16:creationId xmlns:a16="http://schemas.microsoft.com/office/drawing/2014/main" xmlns="" id="{C6747CDE-2A55-49C2-9654-8FF08302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857" y="3642265"/>
              <a:ext cx="38100" cy="6667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2147483647 w 4"/>
                <a:gd name="T21" fmla="*/ 2147483647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2147483647 h 7"/>
                <a:gd name="T28" fmla="*/ 2147483647 w 4"/>
                <a:gd name="T29" fmla="*/ 2147483647 h 7"/>
                <a:gd name="T30" fmla="*/ 2147483647 w 4"/>
                <a:gd name="T31" fmla="*/ 2147483647 h 7"/>
                <a:gd name="T32" fmla="*/ 0 w 4"/>
                <a:gd name="T33" fmla="*/ 2147483647 h 7"/>
                <a:gd name="T34" fmla="*/ 0 w 4"/>
                <a:gd name="T35" fmla="*/ 2147483647 h 7"/>
                <a:gd name="T36" fmla="*/ 0 w 4"/>
                <a:gd name="T37" fmla="*/ 2147483647 h 7"/>
                <a:gd name="T38" fmla="*/ 0 w 4"/>
                <a:gd name="T39" fmla="*/ 2147483647 h 7"/>
                <a:gd name="T40" fmla="*/ 0 w 4"/>
                <a:gd name="T41" fmla="*/ 2147483647 h 7"/>
                <a:gd name="T42" fmla="*/ 0 w 4"/>
                <a:gd name="T43" fmla="*/ 0 h 7"/>
                <a:gd name="T44" fmla="*/ 2147483647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4" y="0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250">
              <a:extLst>
                <a:ext uri="{FF2B5EF4-FFF2-40B4-BE49-F238E27FC236}">
                  <a16:creationId xmlns:a16="http://schemas.microsoft.com/office/drawing/2014/main" xmlns="" id="{3BFEB0FB-9BF0-4591-BD8F-05CB9803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57" y="3651790"/>
              <a:ext cx="542925" cy="292100"/>
            </a:xfrm>
            <a:custGeom>
              <a:avLst/>
              <a:gdLst>
                <a:gd name="T0" fmla="*/ 2147483647 w 57"/>
                <a:gd name="T1" fmla="*/ 2147483647 h 31"/>
                <a:gd name="T2" fmla="*/ 2147483647 w 57"/>
                <a:gd name="T3" fmla="*/ 2147483647 h 31"/>
                <a:gd name="T4" fmla="*/ 2147483647 w 57"/>
                <a:gd name="T5" fmla="*/ 2147483647 h 31"/>
                <a:gd name="T6" fmla="*/ 2147483647 w 57"/>
                <a:gd name="T7" fmla="*/ 2147483647 h 31"/>
                <a:gd name="T8" fmla="*/ 2147483647 w 57"/>
                <a:gd name="T9" fmla="*/ 2147483647 h 31"/>
                <a:gd name="T10" fmla="*/ 2147483647 w 57"/>
                <a:gd name="T11" fmla="*/ 2147483647 h 31"/>
                <a:gd name="T12" fmla="*/ 2147483647 w 57"/>
                <a:gd name="T13" fmla="*/ 2147483647 h 31"/>
                <a:gd name="T14" fmla="*/ 2147483647 w 57"/>
                <a:gd name="T15" fmla="*/ 2147483647 h 31"/>
                <a:gd name="T16" fmla="*/ 2147483647 w 57"/>
                <a:gd name="T17" fmla="*/ 2147483647 h 31"/>
                <a:gd name="T18" fmla="*/ 2147483647 w 57"/>
                <a:gd name="T19" fmla="*/ 2147483647 h 31"/>
                <a:gd name="T20" fmla="*/ 2147483647 w 57"/>
                <a:gd name="T21" fmla="*/ 2147483647 h 31"/>
                <a:gd name="T22" fmla="*/ 2147483647 w 57"/>
                <a:gd name="T23" fmla="*/ 2147483647 h 31"/>
                <a:gd name="T24" fmla="*/ 2147483647 w 57"/>
                <a:gd name="T25" fmla="*/ 2147483647 h 31"/>
                <a:gd name="T26" fmla="*/ 2147483647 w 57"/>
                <a:gd name="T27" fmla="*/ 2147483647 h 31"/>
                <a:gd name="T28" fmla="*/ 2147483647 w 57"/>
                <a:gd name="T29" fmla="*/ 2147483647 h 31"/>
                <a:gd name="T30" fmla="*/ 2147483647 w 57"/>
                <a:gd name="T31" fmla="*/ 2147483647 h 31"/>
                <a:gd name="T32" fmla="*/ 2147483647 w 57"/>
                <a:gd name="T33" fmla="*/ 2147483647 h 31"/>
                <a:gd name="T34" fmla="*/ 2147483647 w 57"/>
                <a:gd name="T35" fmla="*/ 2147483647 h 31"/>
                <a:gd name="T36" fmla="*/ 2147483647 w 57"/>
                <a:gd name="T37" fmla="*/ 2147483647 h 31"/>
                <a:gd name="T38" fmla="*/ 2147483647 w 57"/>
                <a:gd name="T39" fmla="*/ 2147483647 h 31"/>
                <a:gd name="T40" fmla="*/ 2147483647 w 57"/>
                <a:gd name="T41" fmla="*/ 2147483647 h 31"/>
                <a:gd name="T42" fmla="*/ 2147483647 w 57"/>
                <a:gd name="T43" fmla="*/ 2147483647 h 31"/>
                <a:gd name="T44" fmla="*/ 2147483647 w 57"/>
                <a:gd name="T45" fmla="*/ 2147483647 h 31"/>
                <a:gd name="T46" fmla="*/ 2147483647 w 57"/>
                <a:gd name="T47" fmla="*/ 2147483647 h 31"/>
                <a:gd name="T48" fmla="*/ 2147483647 w 57"/>
                <a:gd name="T49" fmla="*/ 0 h 31"/>
                <a:gd name="T50" fmla="*/ 2147483647 w 57"/>
                <a:gd name="T51" fmla="*/ 2147483647 h 31"/>
                <a:gd name="T52" fmla="*/ 2147483647 w 57"/>
                <a:gd name="T53" fmla="*/ 2147483647 h 31"/>
                <a:gd name="T54" fmla="*/ 2147483647 w 57"/>
                <a:gd name="T55" fmla="*/ 2147483647 h 31"/>
                <a:gd name="T56" fmla="*/ 2147483647 w 57"/>
                <a:gd name="T57" fmla="*/ 2147483647 h 31"/>
                <a:gd name="T58" fmla="*/ 2147483647 w 57"/>
                <a:gd name="T59" fmla="*/ 2147483647 h 31"/>
                <a:gd name="T60" fmla="*/ 2147483647 w 57"/>
                <a:gd name="T61" fmla="*/ 2147483647 h 31"/>
                <a:gd name="T62" fmla="*/ 2147483647 w 57"/>
                <a:gd name="T63" fmla="*/ 2147483647 h 31"/>
                <a:gd name="T64" fmla="*/ 2147483647 w 57"/>
                <a:gd name="T65" fmla="*/ 2147483647 h 31"/>
                <a:gd name="T66" fmla="*/ 2147483647 w 57"/>
                <a:gd name="T67" fmla="*/ 2147483647 h 31"/>
                <a:gd name="T68" fmla="*/ 2147483647 w 57"/>
                <a:gd name="T69" fmla="*/ 2147483647 h 31"/>
                <a:gd name="T70" fmla="*/ 2147483647 w 57"/>
                <a:gd name="T71" fmla="*/ 2147483647 h 31"/>
                <a:gd name="T72" fmla="*/ 2147483647 w 57"/>
                <a:gd name="T73" fmla="*/ 2147483647 h 31"/>
                <a:gd name="T74" fmla="*/ 2147483647 w 57"/>
                <a:gd name="T75" fmla="*/ 2147483647 h 31"/>
                <a:gd name="T76" fmla="*/ 0 w 57"/>
                <a:gd name="T77" fmla="*/ 2147483647 h 31"/>
                <a:gd name="T78" fmla="*/ 2147483647 w 57"/>
                <a:gd name="T79" fmla="*/ 2147483647 h 31"/>
                <a:gd name="T80" fmla="*/ 2147483647 w 57"/>
                <a:gd name="T81" fmla="*/ 2147483647 h 31"/>
                <a:gd name="T82" fmla="*/ 2147483647 w 57"/>
                <a:gd name="T83" fmla="*/ 2147483647 h 31"/>
                <a:gd name="T84" fmla="*/ 2147483647 w 57"/>
                <a:gd name="T85" fmla="*/ 2147483647 h 31"/>
                <a:gd name="T86" fmla="*/ 2147483647 w 57"/>
                <a:gd name="T87" fmla="*/ 2147483647 h 31"/>
                <a:gd name="T88" fmla="*/ 2147483647 w 57"/>
                <a:gd name="T89" fmla="*/ 2147483647 h 31"/>
                <a:gd name="T90" fmla="*/ 2147483647 w 57"/>
                <a:gd name="T91" fmla="*/ 2147483647 h 31"/>
                <a:gd name="T92" fmla="*/ 2147483647 w 57"/>
                <a:gd name="T93" fmla="*/ 2147483647 h 31"/>
                <a:gd name="T94" fmla="*/ 2147483647 w 57"/>
                <a:gd name="T95" fmla="*/ 2147483647 h 31"/>
                <a:gd name="T96" fmla="*/ 2147483647 w 57"/>
                <a:gd name="T97" fmla="*/ 2147483647 h 31"/>
                <a:gd name="T98" fmla="*/ 2147483647 w 57"/>
                <a:gd name="T99" fmla="*/ 2147483647 h 31"/>
                <a:gd name="T100" fmla="*/ 2147483647 w 57"/>
                <a:gd name="T101" fmla="*/ 2147483647 h 31"/>
                <a:gd name="T102" fmla="*/ 2147483647 w 57"/>
                <a:gd name="T103" fmla="*/ 2147483647 h 31"/>
                <a:gd name="T104" fmla="*/ 2147483647 w 57"/>
                <a:gd name="T105" fmla="*/ 2147483647 h 31"/>
                <a:gd name="T106" fmla="*/ 2147483647 w 57"/>
                <a:gd name="T107" fmla="*/ 2147483647 h 31"/>
                <a:gd name="T108" fmla="*/ 2147483647 w 57"/>
                <a:gd name="T109" fmla="*/ 0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"/>
                <a:gd name="T166" fmla="*/ 0 h 31"/>
                <a:gd name="T167" fmla="*/ 57 w 57"/>
                <a:gd name="T168" fmla="*/ 31 h 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" h="31">
                  <a:moveTo>
                    <a:pt x="19" y="13"/>
                  </a:moveTo>
                  <a:lnTo>
                    <a:pt x="19" y="13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4" y="21"/>
                  </a:lnTo>
                  <a:lnTo>
                    <a:pt x="41" y="21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5" y="30"/>
                  </a:lnTo>
                  <a:lnTo>
                    <a:pt x="35" y="21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2" y="28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251">
              <a:extLst>
                <a:ext uri="{FF2B5EF4-FFF2-40B4-BE49-F238E27FC236}">
                  <a16:creationId xmlns:a16="http://schemas.microsoft.com/office/drawing/2014/main" xmlns="" id="{2BAFE69B-3CB1-4AC8-BBA7-5977F46C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607" y="3651790"/>
              <a:ext cx="76200" cy="123825"/>
            </a:xfrm>
            <a:custGeom>
              <a:avLst/>
              <a:gdLst>
                <a:gd name="T0" fmla="*/ 2147483647 w 8"/>
                <a:gd name="T1" fmla="*/ 2147483647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2147483647 h 13"/>
                <a:gd name="T14" fmla="*/ 2147483647 w 8"/>
                <a:gd name="T15" fmla="*/ 2147483647 h 13"/>
                <a:gd name="T16" fmla="*/ 2147483647 w 8"/>
                <a:gd name="T17" fmla="*/ 2147483647 h 13"/>
                <a:gd name="T18" fmla="*/ 2147483647 w 8"/>
                <a:gd name="T19" fmla="*/ 2147483647 h 13"/>
                <a:gd name="T20" fmla="*/ 2147483647 w 8"/>
                <a:gd name="T21" fmla="*/ 2147483647 h 13"/>
                <a:gd name="T22" fmla="*/ 2147483647 w 8"/>
                <a:gd name="T23" fmla="*/ 2147483647 h 13"/>
                <a:gd name="T24" fmla="*/ 2147483647 w 8"/>
                <a:gd name="T25" fmla="*/ 2147483647 h 13"/>
                <a:gd name="T26" fmla="*/ 2147483647 w 8"/>
                <a:gd name="T27" fmla="*/ 2147483647 h 13"/>
                <a:gd name="T28" fmla="*/ 2147483647 w 8"/>
                <a:gd name="T29" fmla="*/ 2147483647 h 13"/>
                <a:gd name="T30" fmla="*/ 2147483647 w 8"/>
                <a:gd name="T31" fmla="*/ 2147483647 h 13"/>
                <a:gd name="T32" fmla="*/ 2147483647 w 8"/>
                <a:gd name="T33" fmla="*/ 2147483647 h 13"/>
                <a:gd name="T34" fmla="*/ 2147483647 w 8"/>
                <a:gd name="T35" fmla="*/ 2147483647 h 13"/>
                <a:gd name="T36" fmla="*/ 2147483647 w 8"/>
                <a:gd name="T37" fmla="*/ 2147483647 h 13"/>
                <a:gd name="T38" fmla="*/ 2147483647 w 8"/>
                <a:gd name="T39" fmla="*/ 2147483647 h 13"/>
                <a:gd name="T40" fmla="*/ 2147483647 w 8"/>
                <a:gd name="T41" fmla="*/ 2147483647 h 13"/>
                <a:gd name="T42" fmla="*/ 2147483647 w 8"/>
                <a:gd name="T43" fmla="*/ 2147483647 h 13"/>
                <a:gd name="T44" fmla="*/ 2147483647 w 8"/>
                <a:gd name="T45" fmla="*/ 2147483647 h 13"/>
                <a:gd name="T46" fmla="*/ 0 w 8"/>
                <a:gd name="T47" fmla="*/ 2147483647 h 13"/>
                <a:gd name="T48" fmla="*/ 0 w 8"/>
                <a:gd name="T49" fmla="*/ 0 h 13"/>
                <a:gd name="T50" fmla="*/ 2147483647 w 8"/>
                <a:gd name="T51" fmla="*/ 0 h 13"/>
                <a:gd name="T52" fmla="*/ 2147483647 w 8"/>
                <a:gd name="T53" fmla="*/ 2147483647 h 13"/>
                <a:gd name="T54" fmla="*/ 2147483647 w 8"/>
                <a:gd name="T55" fmla="*/ 2147483647 h 13"/>
                <a:gd name="T56" fmla="*/ 2147483647 w 8"/>
                <a:gd name="T57" fmla="*/ 2147483647 h 13"/>
                <a:gd name="T58" fmla="*/ 2147483647 w 8"/>
                <a:gd name="T59" fmla="*/ 2147483647 h 13"/>
                <a:gd name="T60" fmla="*/ 2147483647 w 8"/>
                <a:gd name="T61" fmla="*/ 2147483647 h 13"/>
                <a:gd name="T62" fmla="*/ 2147483647 w 8"/>
                <a:gd name="T63" fmla="*/ 2147483647 h 13"/>
                <a:gd name="T64" fmla="*/ 2147483647 w 8"/>
                <a:gd name="T65" fmla="*/ 2147483647 h 13"/>
                <a:gd name="T66" fmla="*/ 2147483647 w 8"/>
                <a:gd name="T67" fmla="*/ 2147483647 h 13"/>
                <a:gd name="T68" fmla="*/ 2147483647 w 8"/>
                <a:gd name="T69" fmla="*/ 2147483647 h 13"/>
                <a:gd name="T70" fmla="*/ 2147483647 w 8"/>
                <a:gd name="T71" fmla="*/ 2147483647 h 13"/>
                <a:gd name="T72" fmla="*/ 2147483647 w 8"/>
                <a:gd name="T73" fmla="*/ 2147483647 h 13"/>
                <a:gd name="T74" fmla="*/ 2147483647 w 8"/>
                <a:gd name="T75" fmla="*/ 2147483647 h 13"/>
                <a:gd name="T76" fmla="*/ 2147483647 w 8"/>
                <a:gd name="T77" fmla="*/ 2147483647 h 13"/>
                <a:gd name="T78" fmla="*/ 2147483647 w 8"/>
                <a:gd name="T79" fmla="*/ 2147483647 h 13"/>
                <a:gd name="T80" fmla="*/ 2147483647 w 8"/>
                <a:gd name="T81" fmla="*/ 2147483647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"/>
                <a:gd name="T124" fmla="*/ 0 h 13"/>
                <a:gd name="T125" fmla="*/ 8 w 8"/>
                <a:gd name="T126" fmla="*/ 13 h 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" h="13">
                  <a:moveTo>
                    <a:pt x="8" y="7"/>
                  </a:move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252">
              <a:extLst>
                <a:ext uri="{FF2B5EF4-FFF2-40B4-BE49-F238E27FC236}">
                  <a16:creationId xmlns:a16="http://schemas.microsoft.com/office/drawing/2014/main" xmlns="" id="{E6A57D1B-B9DD-4322-9803-9ACE812F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632" y="3651790"/>
              <a:ext cx="85725" cy="123825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2147483647 w 9"/>
                <a:gd name="T11" fmla="*/ 2147483647 h 13"/>
                <a:gd name="T12" fmla="*/ 2147483647 w 9"/>
                <a:gd name="T13" fmla="*/ 2147483647 h 13"/>
                <a:gd name="T14" fmla="*/ 2147483647 w 9"/>
                <a:gd name="T15" fmla="*/ 2147483647 h 13"/>
                <a:gd name="T16" fmla="*/ 2147483647 w 9"/>
                <a:gd name="T17" fmla="*/ 2147483647 h 13"/>
                <a:gd name="T18" fmla="*/ 2147483647 w 9"/>
                <a:gd name="T19" fmla="*/ 2147483647 h 13"/>
                <a:gd name="T20" fmla="*/ 2147483647 w 9"/>
                <a:gd name="T21" fmla="*/ 2147483647 h 13"/>
                <a:gd name="T22" fmla="*/ 2147483647 w 9"/>
                <a:gd name="T23" fmla="*/ 2147483647 h 13"/>
                <a:gd name="T24" fmla="*/ 2147483647 w 9"/>
                <a:gd name="T25" fmla="*/ 2147483647 h 13"/>
                <a:gd name="T26" fmla="*/ 2147483647 w 9"/>
                <a:gd name="T27" fmla="*/ 2147483647 h 13"/>
                <a:gd name="T28" fmla="*/ 2147483647 w 9"/>
                <a:gd name="T29" fmla="*/ 2147483647 h 13"/>
                <a:gd name="T30" fmla="*/ 2147483647 w 9"/>
                <a:gd name="T31" fmla="*/ 2147483647 h 13"/>
                <a:gd name="T32" fmla="*/ 2147483647 w 9"/>
                <a:gd name="T33" fmla="*/ 2147483647 h 13"/>
                <a:gd name="T34" fmla="*/ 0 w 9"/>
                <a:gd name="T35" fmla="*/ 2147483647 h 13"/>
                <a:gd name="T36" fmla="*/ 0 w 9"/>
                <a:gd name="T37" fmla="*/ 2147483647 h 13"/>
                <a:gd name="T38" fmla="*/ 0 w 9"/>
                <a:gd name="T39" fmla="*/ 0 h 13"/>
                <a:gd name="T40" fmla="*/ 2147483647 w 9"/>
                <a:gd name="T41" fmla="*/ 0 h 13"/>
                <a:gd name="T42" fmla="*/ 2147483647 w 9"/>
                <a:gd name="T43" fmla="*/ 2147483647 h 13"/>
                <a:gd name="T44" fmla="*/ 2147483647 w 9"/>
                <a:gd name="T45" fmla="*/ 2147483647 h 13"/>
                <a:gd name="T46" fmla="*/ 2147483647 w 9"/>
                <a:gd name="T47" fmla="*/ 2147483647 h 13"/>
                <a:gd name="T48" fmla="*/ 2147483647 w 9"/>
                <a:gd name="T49" fmla="*/ 2147483647 h 13"/>
                <a:gd name="T50" fmla="*/ 2147483647 w 9"/>
                <a:gd name="T51" fmla="*/ 2147483647 h 13"/>
                <a:gd name="T52" fmla="*/ 2147483647 w 9"/>
                <a:gd name="T53" fmla="*/ 2147483647 h 13"/>
                <a:gd name="T54" fmla="*/ 2147483647 w 9"/>
                <a:gd name="T55" fmla="*/ 2147483647 h 13"/>
                <a:gd name="T56" fmla="*/ 2147483647 w 9"/>
                <a:gd name="T57" fmla="*/ 2147483647 h 13"/>
                <a:gd name="T58" fmla="*/ 2147483647 w 9"/>
                <a:gd name="T59" fmla="*/ 2147483647 h 13"/>
                <a:gd name="T60" fmla="*/ 2147483647 w 9"/>
                <a:gd name="T61" fmla="*/ 2147483647 h 13"/>
                <a:gd name="T62" fmla="*/ 2147483647 w 9"/>
                <a:gd name="T63" fmla="*/ 2147483647 h 13"/>
                <a:gd name="T64" fmla="*/ 2147483647 w 9"/>
                <a:gd name="T65" fmla="*/ 2147483647 h 13"/>
                <a:gd name="T66" fmla="*/ 2147483647 w 9"/>
                <a:gd name="T67" fmla="*/ 2147483647 h 13"/>
                <a:gd name="T68" fmla="*/ 2147483647 w 9"/>
                <a:gd name="T69" fmla="*/ 2147483647 h 13"/>
                <a:gd name="T70" fmla="*/ 2147483647 w 9"/>
                <a:gd name="T71" fmla="*/ 2147483647 h 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"/>
                <a:gd name="T109" fmla="*/ 0 h 13"/>
                <a:gd name="T110" fmla="*/ 9 w 9"/>
                <a:gd name="T111" fmla="*/ 13 h 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" h="13">
                  <a:moveTo>
                    <a:pt x="9" y="6"/>
                  </a:move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253">
              <a:extLst>
                <a:ext uri="{FF2B5EF4-FFF2-40B4-BE49-F238E27FC236}">
                  <a16:creationId xmlns:a16="http://schemas.microsoft.com/office/drawing/2014/main" xmlns="" id="{B18A35CD-64E0-4D96-AFE5-7AD15BEC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2" y="3651790"/>
              <a:ext cx="76200" cy="292100"/>
            </a:xfrm>
            <a:custGeom>
              <a:avLst/>
              <a:gdLst>
                <a:gd name="T0" fmla="*/ 2147483647 w 8"/>
                <a:gd name="T1" fmla="*/ 2147483647 h 31"/>
                <a:gd name="T2" fmla="*/ 2147483647 w 8"/>
                <a:gd name="T3" fmla="*/ 2147483647 h 31"/>
                <a:gd name="T4" fmla="*/ 2147483647 w 8"/>
                <a:gd name="T5" fmla="*/ 2147483647 h 31"/>
                <a:gd name="T6" fmla="*/ 2147483647 w 8"/>
                <a:gd name="T7" fmla="*/ 2147483647 h 31"/>
                <a:gd name="T8" fmla="*/ 2147483647 w 8"/>
                <a:gd name="T9" fmla="*/ 2147483647 h 31"/>
                <a:gd name="T10" fmla="*/ 2147483647 w 8"/>
                <a:gd name="T11" fmla="*/ 2147483647 h 31"/>
                <a:gd name="T12" fmla="*/ 2147483647 w 8"/>
                <a:gd name="T13" fmla="*/ 2147483647 h 31"/>
                <a:gd name="T14" fmla="*/ 2147483647 w 8"/>
                <a:gd name="T15" fmla="*/ 2147483647 h 31"/>
                <a:gd name="T16" fmla="*/ 0 w 8"/>
                <a:gd name="T17" fmla="*/ 2147483647 h 31"/>
                <a:gd name="T18" fmla="*/ 0 w 8"/>
                <a:gd name="T19" fmla="*/ 2147483647 h 31"/>
                <a:gd name="T20" fmla="*/ 0 w 8"/>
                <a:gd name="T21" fmla="*/ 0 h 31"/>
                <a:gd name="T22" fmla="*/ 2147483647 w 8"/>
                <a:gd name="T23" fmla="*/ 2147483647 h 31"/>
                <a:gd name="T24" fmla="*/ 2147483647 w 8"/>
                <a:gd name="T25" fmla="*/ 2147483647 h 31"/>
                <a:gd name="T26" fmla="*/ 2147483647 w 8"/>
                <a:gd name="T27" fmla="*/ 2147483647 h 31"/>
                <a:gd name="T28" fmla="*/ 2147483647 w 8"/>
                <a:gd name="T29" fmla="*/ 2147483647 h 31"/>
                <a:gd name="T30" fmla="*/ 2147483647 w 8"/>
                <a:gd name="T31" fmla="*/ 2147483647 h 31"/>
                <a:gd name="T32" fmla="*/ 2147483647 w 8"/>
                <a:gd name="T33" fmla="*/ 2147483647 h 31"/>
                <a:gd name="T34" fmla="*/ 2147483647 w 8"/>
                <a:gd name="T35" fmla="*/ 2147483647 h 31"/>
                <a:gd name="T36" fmla="*/ 2147483647 w 8"/>
                <a:gd name="T37" fmla="*/ 2147483647 h 31"/>
                <a:gd name="T38" fmla="*/ 2147483647 w 8"/>
                <a:gd name="T39" fmla="*/ 2147483647 h 31"/>
                <a:gd name="T40" fmla="*/ 2147483647 w 8"/>
                <a:gd name="T41" fmla="*/ 2147483647 h 31"/>
                <a:gd name="T42" fmla="*/ 2147483647 w 8"/>
                <a:gd name="T43" fmla="*/ 2147483647 h 31"/>
                <a:gd name="T44" fmla="*/ 2147483647 w 8"/>
                <a:gd name="T45" fmla="*/ 2147483647 h 31"/>
                <a:gd name="T46" fmla="*/ 2147483647 w 8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"/>
                <a:gd name="T73" fmla="*/ 0 h 31"/>
                <a:gd name="T74" fmla="*/ 8 w 8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" h="31">
                  <a:moveTo>
                    <a:pt x="8" y="9"/>
                  </a:moveTo>
                  <a:lnTo>
                    <a:pt x="8" y="14"/>
                  </a:lnTo>
                  <a:lnTo>
                    <a:pt x="8" y="25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3254">
              <a:extLst>
                <a:ext uri="{FF2B5EF4-FFF2-40B4-BE49-F238E27FC236}">
                  <a16:creationId xmlns:a16="http://schemas.microsoft.com/office/drawing/2014/main" xmlns="" id="{64FCFB88-F937-45AA-98DD-4A8021A0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832" y="3718465"/>
              <a:ext cx="19050" cy="28575"/>
            </a:xfrm>
            <a:custGeom>
              <a:avLst/>
              <a:gdLst>
                <a:gd name="T0" fmla="*/ 2147483647 w 2"/>
                <a:gd name="T1" fmla="*/ 2147483647 h 3"/>
                <a:gd name="T2" fmla="*/ 0 w 2"/>
                <a:gd name="T3" fmla="*/ 2147483647 h 3"/>
                <a:gd name="T4" fmla="*/ 0 w 2"/>
                <a:gd name="T5" fmla="*/ 0 h 3"/>
                <a:gd name="T6" fmla="*/ 0 w 2"/>
                <a:gd name="T7" fmla="*/ 0 h 3"/>
                <a:gd name="T8" fmla="*/ 2147483647 w 2"/>
                <a:gd name="T9" fmla="*/ 0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3255">
              <a:extLst>
                <a:ext uri="{FF2B5EF4-FFF2-40B4-BE49-F238E27FC236}">
                  <a16:creationId xmlns:a16="http://schemas.microsoft.com/office/drawing/2014/main" xmlns="" id="{95249DFD-ADB2-44BE-9661-86A825EB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718465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0 h 3"/>
                <a:gd name="T10" fmla="*/ 2147483647 w 3"/>
                <a:gd name="T11" fmla="*/ 0 h 3"/>
                <a:gd name="T12" fmla="*/ 2147483647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3256">
              <a:extLst>
                <a:ext uri="{FF2B5EF4-FFF2-40B4-BE49-F238E27FC236}">
                  <a16:creationId xmlns:a16="http://schemas.microsoft.com/office/drawing/2014/main" xmlns="" id="{C38AD82B-B0C4-456A-9C0C-646085866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982" y="3718465"/>
              <a:ext cx="28575" cy="28575"/>
            </a:xfrm>
            <a:prstGeom prst="rect">
              <a:avLst/>
            </a:pr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257">
              <a:extLst>
                <a:ext uri="{FF2B5EF4-FFF2-40B4-BE49-F238E27FC236}">
                  <a16:creationId xmlns:a16="http://schemas.microsoft.com/office/drawing/2014/main" xmlns="" id="{C891E100-D900-4B15-9560-544FBA83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557" y="3718465"/>
              <a:ext cx="28575" cy="28575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2147483647 h 3"/>
                <a:gd name="T16" fmla="*/ 0 w 3"/>
                <a:gd name="T17" fmla="*/ 2147483647 h 3"/>
                <a:gd name="T18" fmla="*/ 0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3"/>
                <a:gd name="T41" fmla="*/ 3 w 3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3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258">
              <a:extLst>
                <a:ext uri="{FF2B5EF4-FFF2-40B4-BE49-F238E27FC236}">
                  <a16:creationId xmlns:a16="http://schemas.microsoft.com/office/drawing/2014/main" xmlns="" id="{B0D9B814-EF0D-4CAE-9A99-B2E5FEFB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57" y="3718465"/>
              <a:ext cx="28575" cy="28575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259">
              <a:extLst>
                <a:ext uri="{FF2B5EF4-FFF2-40B4-BE49-F238E27FC236}">
                  <a16:creationId xmlns:a16="http://schemas.microsoft.com/office/drawing/2014/main" xmlns="" id="{02EA2A55-E708-457E-A83E-7C00E74D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457" y="3775615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2147483647 h 3"/>
                <a:gd name="T22" fmla="*/ 2147483647 w 3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3"/>
                <a:gd name="T38" fmla="*/ 3 w 3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3">
                  <a:moveTo>
                    <a:pt x="3" y="1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260">
              <a:extLst>
                <a:ext uri="{FF2B5EF4-FFF2-40B4-BE49-F238E27FC236}">
                  <a16:creationId xmlns:a16="http://schemas.microsoft.com/office/drawing/2014/main" xmlns="" id="{68096D81-5F9B-4770-BB47-0C0B144AB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232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0 w 3"/>
                <a:gd name="T13" fmla="*/ 2147483647 h 2"/>
                <a:gd name="T14" fmla="*/ 0 w 3"/>
                <a:gd name="T15" fmla="*/ 0 h 2"/>
                <a:gd name="T16" fmla="*/ 2147483647 w 3"/>
                <a:gd name="T17" fmla="*/ 0 h 2"/>
                <a:gd name="T18" fmla="*/ 2147483647 w 3"/>
                <a:gd name="T19" fmla="*/ 0 h 2"/>
                <a:gd name="T20" fmla="*/ 2147483647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2"/>
                <a:gd name="T35" fmla="*/ 3 w 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261">
              <a:extLst>
                <a:ext uri="{FF2B5EF4-FFF2-40B4-BE49-F238E27FC236}">
                  <a16:creationId xmlns:a16="http://schemas.microsoft.com/office/drawing/2014/main" xmlns="" id="{DAB78C63-603A-47DC-9E3D-71E34AF31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807" y="3775615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w 3"/>
                <a:gd name="T19" fmla="*/ 2147483647 h 3"/>
                <a:gd name="T20" fmla="*/ 0 w 3"/>
                <a:gd name="T21" fmla="*/ 0 h 3"/>
                <a:gd name="T22" fmla="*/ 2147483647 w 3"/>
                <a:gd name="T23" fmla="*/ 2147483647 h 3"/>
                <a:gd name="T24" fmla="*/ 2147483647 w 3"/>
                <a:gd name="T25" fmla="*/ 2147483647 h 3"/>
                <a:gd name="T26" fmla="*/ 2147483647 w 3"/>
                <a:gd name="T27" fmla="*/ 2147483647 h 3"/>
                <a:gd name="T28" fmla="*/ 2147483647 w 3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"/>
                <a:gd name="T47" fmla="*/ 3 w 3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262">
              <a:extLst>
                <a:ext uri="{FF2B5EF4-FFF2-40B4-BE49-F238E27FC236}">
                  <a16:creationId xmlns:a16="http://schemas.microsoft.com/office/drawing/2014/main" xmlns="" id="{C668EB6E-7C5D-4728-AF9C-12152C9B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382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0 w 3"/>
                <a:gd name="T13" fmla="*/ 2147483647 h 2"/>
                <a:gd name="T14" fmla="*/ 0 w 3"/>
                <a:gd name="T15" fmla="*/ 2147483647 h 2"/>
                <a:gd name="T16" fmla="*/ 0 w 3"/>
                <a:gd name="T17" fmla="*/ 0 h 2"/>
                <a:gd name="T18" fmla="*/ 2147483647 w 3"/>
                <a:gd name="T19" fmla="*/ 0 h 2"/>
                <a:gd name="T20" fmla="*/ 2147483647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2"/>
                <a:gd name="T35" fmla="*/ 3 w 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263">
              <a:extLst>
                <a:ext uri="{FF2B5EF4-FFF2-40B4-BE49-F238E27FC236}">
                  <a16:creationId xmlns:a16="http://schemas.microsoft.com/office/drawing/2014/main" xmlns="" id="{C716474F-AAC6-4CC5-AD16-34A945B2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07" y="3775615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2147483647 w 3"/>
                <a:gd name="T19" fmla="*/ 2147483647 h 3"/>
                <a:gd name="T20" fmla="*/ 2147483647 w 3"/>
                <a:gd name="T21" fmla="*/ 0 h 3"/>
                <a:gd name="T22" fmla="*/ 2147483647 w 3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3"/>
                <a:gd name="T38" fmla="*/ 3 w 3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3">
                  <a:moveTo>
                    <a:pt x="3" y="1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264">
              <a:extLst>
                <a:ext uri="{FF2B5EF4-FFF2-40B4-BE49-F238E27FC236}">
                  <a16:creationId xmlns:a16="http://schemas.microsoft.com/office/drawing/2014/main" xmlns="" id="{9A13AC46-2E89-4F74-A513-3D2BF3FA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757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2147483647 w 3"/>
                <a:gd name="T19" fmla="*/ 2147483647 h 2"/>
                <a:gd name="T20" fmla="*/ 2147483647 w 3"/>
                <a:gd name="T21" fmla="*/ 0 h 2"/>
                <a:gd name="T22" fmla="*/ 0 w 3"/>
                <a:gd name="T23" fmla="*/ 0 h 2"/>
                <a:gd name="T24" fmla="*/ 0 w 3"/>
                <a:gd name="T25" fmla="*/ 0 h 2"/>
                <a:gd name="T26" fmla="*/ 0 w 3"/>
                <a:gd name="T27" fmla="*/ 0 h 2"/>
                <a:gd name="T28" fmla="*/ 0 w 3"/>
                <a:gd name="T29" fmla="*/ 0 h 2"/>
                <a:gd name="T30" fmla="*/ 2147483647 w 3"/>
                <a:gd name="T31" fmla="*/ 0 h 2"/>
                <a:gd name="T32" fmla="*/ 2147483647 w 3"/>
                <a:gd name="T33" fmla="*/ 0 h 2"/>
                <a:gd name="T34" fmla="*/ 2147483647 w 3"/>
                <a:gd name="T35" fmla="*/ 0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2"/>
                <a:gd name="T56" fmla="*/ 3 w 3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2">
                  <a:moveTo>
                    <a:pt x="3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265">
              <a:extLst>
                <a:ext uri="{FF2B5EF4-FFF2-40B4-BE49-F238E27FC236}">
                  <a16:creationId xmlns:a16="http://schemas.microsoft.com/office/drawing/2014/main" xmlns="" id="{EEB32F91-47CF-4B58-9F48-FBCE98AA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857" y="3785140"/>
              <a:ext cx="19050" cy="19050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2147483647 w 2"/>
                <a:gd name="T21" fmla="*/ 0 h 2"/>
                <a:gd name="T22" fmla="*/ 2147483647 w 2"/>
                <a:gd name="T23" fmla="*/ 0 h 2"/>
                <a:gd name="T24" fmla="*/ 2147483647 w 2"/>
                <a:gd name="T25" fmla="*/ 0 h 2"/>
                <a:gd name="T26" fmla="*/ 2147483647 w 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"/>
                <a:gd name="T44" fmla="*/ 2 w 2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3266">
              <a:extLst>
                <a:ext uri="{FF2B5EF4-FFF2-40B4-BE49-F238E27FC236}">
                  <a16:creationId xmlns:a16="http://schemas.microsoft.com/office/drawing/2014/main" xmlns="" id="{780A1E1C-8C79-4DE3-B55A-209EB304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432" y="3775615"/>
              <a:ext cx="28575" cy="28575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2147483647 h 3"/>
                <a:gd name="T20" fmla="*/ 2147483647 w 3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3267">
              <a:extLst>
                <a:ext uri="{FF2B5EF4-FFF2-40B4-BE49-F238E27FC236}">
                  <a16:creationId xmlns:a16="http://schemas.microsoft.com/office/drawing/2014/main" xmlns="" id="{BBF5A4A7-C483-4811-A253-B1C91490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482" y="3785140"/>
              <a:ext cx="19050" cy="19050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2147483647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w 2"/>
                <a:gd name="T15" fmla="*/ 2147483647 h 2"/>
                <a:gd name="T16" fmla="*/ 0 w 2"/>
                <a:gd name="T17" fmla="*/ 0 h 2"/>
                <a:gd name="T18" fmla="*/ 0 w 2"/>
                <a:gd name="T19" fmla="*/ 0 h 2"/>
                <a:gd name="T20" fmla="*/ 2147483647 w 2"/>
                <a:gd name="T21" fmla="*/ 0 h 2"/>
                <a:gd name="T22" fmla="*/ 2147483647 w 2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"/>
                <a:gd name="T38" fmla="*/ 2 w 2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268">
              <a:extLst>
                <a:ext uri="{FF2B5EF4-FFF2-40B4-BE49-F238E27FC236}">
                  <a16:creationId xmlns:a16="http://schemas.microsoft.com/office/drawing/2014/main" xmlns="" id="{28C7E93C-629A-4280-9A59-F271DF14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782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w 3"/>
                <a:gd name="T11" fmla="*/ 2147483647 h 2"/>
                <a:gd name="T12" fmla="*/ 0 w 3"/>
                <a:gd name="T13" fmla="*/ 0 h 2"/>
                <a:gd name="T14" fmla="*/ 2147483647 w 3"/>
                <a:gd name="T15" fmla="*/ 0 h 2"/>
                <a:gd name="T16" fmla="*/ 2147483647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269">
              <a:extLst>
                <a:ext uri="{FF2B5EF4-FFF2-40B4-BE49-F238E27FC236}">
                  <a16:creationId xmlns:a16="http://schemas.microsoft.com/office/drawing/2014/main" xmlns="" id="{EE43BC63-21CE-4984-8F4B-1E037C5D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882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w 3"/>
                <a:gd name="T17" fmla="*/ 2147483647 h 2"/>
                <a:gd name="T18" fmla="*/ 0 w 3"/>
                <a:gd name="T19" fmla="*/ 2147483647 h 2"/>
                <a:gd name="T20" fmla="*/ 0 w 3"/>
                <a:gd name="T21" fmla="*/ 0 h 2"/>
                <a:gd name="T22" fmla="*/ 0 w 3"/>
                <a:gd name="T23" fmla="*/ 0 h 2"/>
                <a:gd name="T24" fmla="*/ 2147483647 w 3"/>
                <a:gd name="T25" fmla="*/ 0 h 2"/>
                <a:gd name="T26" fmla="*/ 2147483647 w 3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"/>
                <a:gd name="T44" fmla="*/ 3 w 3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270">
              <a:extLst>
                <a:ext uri="{FF2B5EF4-FFF2-40B4-BE49-F238E27FC236}">
                  <a16:creationId xmlns:a16="http://schemas.microsoft.com/office/drawing/2014/main" xmlns="" id="{27F5ED86-C31B-47B8-A027-87A9AFA2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182" y="3785140"/>
              <a:ext cx="28575" cy="19050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w 3"/>
                <a:gd name="T11" fmla="*/ 2147483647 h 2"/>
                <a:gd name="T12" fmla="*/ 0 w 3"/>
                <a:gd name="T13" fmla="*/ 2147483647 h 2"/>
                <a:gd name="T14" fmla="*/ 0 w 3"/>
                <a:gd name="T15" fmla="*/ 0 h 2"/>
                <a:gd name="T16" fmla="*/ 0 w 3"/>
                <a:gd name="T17" fmla="*/ 0 h 2"/>
                <a:gd name="T18" fmla="*/ 2147483647 w 3"/>
                <a:gd name="T19" fmla="*/ 0 h 2"/>
                <a:gd name="T20" fmla="*/ 2147483647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2"/>
                <a:gd name="T35" fmla="*/ 3 w 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271">
              <a:extLst>
                <a:ext uri="{FF2B5EF4-FFF2-40B4-BE49-F238E27FC236}">
                  <a16:creationId xmlns:a16="http://schemas.microsoft.com/office/drawing/2014/main" xmlns="" id="{EDC577D4-183B-4A7F-8D04-F97E9239D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757" y="3785140"/>
              <a:ext cx="9525" cy="9525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2147483647 h 1"/>
                <a:gd name="T4" fmla="*/ 0 w 1"/>
                <a:gd name="T5" fmla="*/ 2147483647 h 1"/>
                <a:gd name="T6" fmla="*/ 0 w 1"/>
                <a:gd name="T7" fmla="*/ 0 h 1"/>
                <a:gd name="T8" fmla="*/ 0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272">
              <a:extLst>
                <a:ext uri="{FF2B5EF4-FFF2-40B4-BE49-F238E27FC236}">
                  <a16:creationId xmlns:a16="http://schemas.microsoft.com/office/drawing/2014/main" xmlns="" id="{3AFF61D0-8902-4E55-8A62-41BF1528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907" y="3785140"/>
              <a:ext cx="19050" cy="9525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2147483647 h 1"/>
                <a:gd name="T4" fmla="*/ 0 w 2"/>
                <a:gd name="T5" fmla="*/ 0 h 1"/>
                <a:gd name="T6" fmla="*/ 0 w 2"/>
                <a:gd name="T7" fmla="*/ 0 h 1"/>
                <a:gd name="T8" fmla="*/ 2147483647 w 2"/>
                <a:gd name="T9" fmla="*/ 0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273">
              <a:extLst>
                <a:ext uri="{FF2B5EF4-FFF2-40B4-BE49-F238E27FC236}">
                  <a16:creationId xmlns:a16="http://schemas.microsoft.com/office/drawing/2014/main" xmlns="" id="{F971BBB5-AC8C-4E2C-9BBD-91CEA5DD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832" y="3785140"/>
              <a:ext cx="19050" cy="34925"/>
            </a:xfrm>
            <a:custGeom>
              <a:avLst/>
              <a:gdLst>
                <a:gd name="T0" fmla="*/ 2147483647 w 2"/>
                <a:gd name="T1" fmla="*/ 2147483647 h 4"/>
                <a:gd name="T2" fmla="*/ 0 w 2"/>
                <a:gd name="T3" fmla="*/ 2147483647 h 4"/>
                <a:gd name="T4" fmla="*/ 0 w 2"/>
                <a:gd name="T5" fmla="*/ 0 h 4"/>
                <a:gd name="T6" fmla="*/ 2147483647 w 2"/>
                <a:gd name="T7" fmla="*/ 0 h 4"/>
                <a:gd name="T8" fmla="*/ 2147483647 w 2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274">
              <a:extLst>
                <a:ext uri="{FF2B5EF4-FFF2-40B4-BE49-F238E27FC236}">
                  <a16:creationId xmlns:a16="http://schemas.microsoft.com/office/drawing/2014/main" xmlns="" id="{AD8D9A00-C331-4893-A832-79D1ABBBC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32" y="3785140"/>
              <a:ext cx="9525" cy="9525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2147483647 w 1"/>
                <a:gd name="T9" fmla="*/ 0 h 1"/>
                <a:gd name="T10" fmla="*/ 2147483647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3275">
              <a:extLst>
                <a:ext uri="{FF2B5EF4-FFF2-40B4-BE49-F238E27FC236}">
                  <a16:creationId xmlns:a16="http://schemas.microsoft.com/office/drawing/2014/main" xmlns="" id="{77A7FC57-D4D9-4066-9711-68DC762EA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482" y="3785140"/>
              <a:ext cx="1905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3276">
              <a:extLst>
                <a:ext uri="{FF2B5EF4-FFF2-40B4-BE49-F238E27FC236}">
                  <a16:creationId xmlns:a16="http://schemas.microsoft.com/office/drawing/2014/main" xmlns="" id="{560799DD-92F2-4181-9A5D-CF0A1C7F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732" y="3785140"/>
              <a:ext cx="95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3277">
              <a:extLst>
                <a:ext uri="{FF2B5EF4-FFF2-40B4-BE49-F238E27FC236}">
                  <a16:creationId xmlns:a16="http://schemas.microsoft.com/office/drawing/2014/main" xmlns="" id="{B6ADF953-2AD1-4528-AB36-DEF09D52A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307" y="3785140"/>
              <a:ext cx="19050" cy="9525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2147483647 w 2"/>
                <a:gd name="T5" fmla="*/ 2147483647 h 1"/>
                <a:gd name="T6" fmla="*/ 0 w 2"/>
                <a:gd name="T7" fmla="*/ 2147483647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147483647 w 2"/>
                <a:gd name="T15" fmla="*/ 0 h 1"/>
                <a:gd name="T16" fmla="*/ 2147483647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3278">
              <a:extLst>
                <a:ext uri="{FF2B5EF4-FFF2-40B4-BE49-F238E27FC236}">
                  <a16:creationId xmlns:a16="http://schemas.microsoft.com/office/drawing/2014/main" xmlns="" id="{CD906BD6-4BEA-47D5-9F80-851E8DF6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882" y="3785140"/>
              <a:ext cx="19050" cy="9525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2147483647 h 1"/>
                <a:gd name="T4" fmla="*/ 0 w 2"/>
                <a:gd name="T5" fmla="*/ 2147483647 h 1"/>
                <a:gd name="T6" fmla="*/ 0 w 2"/>
                <a:gd name="T7" fmla="*/ 0 h 1"/>
                <a:gd name="T8" fmla="*/ 2147483647 w 2"/>
                <a:gd name="T9" fmla="*/ 0 h 1"/>
                <a:gd name="T10" fmla="*/ 2147483647 w 2"/>
                <a:gd name="T11" fmla="*/ 0 h 1"/>
                <a:gd name="T12" fmla="*/ 2147483647 w 2"/>
                <a:gd name="T13" fmla="*/ 0 h 1"/>
                <a:gd name="T14" fmla="*/ 2147483647 w 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1"/>
                <a:gd name="T26" fmla="*/ 2 w 2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3279">
              <a:extLst>
                <a:ext uri="{FF2B5EF4-FFF2-40B4-BE49-F238E27FC236}">
                  <a16:creationId xmlns:a16="http://schemas.microsoft.com/office/drawing/2014/main" xmlns="" id="{2E1E290B-F998-4BBF-9D17-E1FE9D9F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457" y="3785140"/>
              <a:ext cx="19050" cy="9525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2147483647 h 1"/>
                <a:gd name="T4" fmla="*/ 0 w 2"/>
                <a:gd name="T5" fmla="*/ 2147483647 h 1"/>
                <a:gd name="T6" fmla="*/ 0 w 2"/>
                <a:gd name="T7" fmla="*/ 0 h 1"/>
                <a:gd name="T8" fmla="*/ 2147483647 w 2"/>
                <a:gd name="T9" fmla="*/ 0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3280">
              <a:extLst>
                <a:ext uri="{FF2B5EF4-FFF2-40B4-BE49-F238E27FC236}">
                  <a16:creationId xmlns:a16="http://schemas.microsoft.com/office/drawing/2014/main" xmlns="" id="{DC893D9E-14C6-4D7C-AB66-791A808C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707" y="3785140"/>
              <a:ext cx="9525" cy="9525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w 1"/>
                <a:gd name="T5" fmla="*/ 2147483647 h 1"/>
                <a:gd name="T6" fmla="*/ 0 w 1"/>
                <a:gd name="T7" fmla="*/ 0 h 1"/>
                <a:gd name="T8" fmla="*/ 0 w 1"/>
                <a:gd name="T9" fmla="*/ 0 h 1"/>
                <a:gd name="T10" fmla="*/ 2147483647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3281">
              <a:extLst>
                <a:ext uri="{FF2B5EF4-FFF2-40B4-BE49-F238E27FC236}">
                  <a16:creationId xmlns:a16="http://schemas.microsoft.com/office/drawing/2014/main" xmlns="" id="{A1117F3B-7946-468C-B2A4-DFCB2CB6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282" y="3785140"/>
              <a:ext cx="19050" cy="9525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2147483647 h 1"/>
                <a:gd name="T4" fmla="*/ 0 w 2"/>
                <a:gd name="T5" fmla="*/ 2147483647 h 1"/>
                <a:gd name="T6" fmla="*/ 0 w 2"/>
                <a:gd name="T7" fmla="*/ 0 h 1"/>
                <a:gd name="T8" fmla="*/ 2147483647 w 2"/>
                <a:gd name="T9" fmla="*/ 0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3282">
              <a:extLst>
                <a:ext uri="{FF2B5EF4-FFF2-40B4-BE49-F238E27FC236}">
                  <a16:creationId xmlns:a16="http://schemas.microsoft.com/office/drawing/2014/main" xmlns="" id="{80F846DB-A330-4B0E-AD92-A25F6FEB8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857" y="3785140"/>
              <a:ext cx="19050" cy="9525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2147483647 w 2"/>
                <a:gd name="T9" fmla="*/ 2147483647 h 1"/>
                <a:gd name="T10" fmla="*/ 0 w 2"/>
                <a:gd name="T11" fmla="*/ 2147483647 h 1"/>
                <a:gd name="T12" fmla="*/ 0 w 2"/>
                <a:gd name="T13" fmla="*/ 0 h 1"/>
                <a:gd name="T14" fmla="*/ 2147483647 w 2"/>
                <a:gd name="T15" fmla="*/ 0 h 1"/>
                <a:gd name="T16" fmla="*/ 2147483647 w 2"/>
                <a:gd name="T17" fmla="*/ 2147483647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3283">
              <a:extLst>
                <a:ext uri="{FF2B5EF4-FFF2-40B4-BE49-F238E27FC236}">
                  <a16:creationId xmlns:a16="http://schemas.microsoft.com/office/drawing/2014/main" xmlns="" id="{BB198B62-D5AD-42CC-B657-675C49C3E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957" y="3785140"/>
              <a:ext cx="9525" cy="9525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w 1"/>
                <a:gd name="T5" fmla="*/ 2147483647 h 1"/>
                <a:gd name="T6" fmla="*/ 0 w 1"/>
                <a:gd name="T7" fmla="*/ 0 h 1"/>
                <a:gd name="T8" fmla="*/ 0 w 1"/>
                <a:gd name="T9" fmla="*/ 0 h 1"/>
                <a:gd name="T10" fmla="*/ 2147483647 w 1"/>
                <a:gd name="T11" fmla="*/ 0 h 1"/>
                <a:gd name="T12" fmla="*/ 2147483647 w 1"/>
                <a:gd name="T13" fmla="*/ 0 h 1"/>
                <a:gd name="T14" fmla="*/ 2147483647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3284">
              <a:extLst>
                <a:ext uri="{FF2B5EF4-FFF2-40B4-BE49-F238E27FC236}">
                  <a16:creationId xmlns:a16="http://schemas.microsoft.com/office/drawing/2014/main" xmlns="" id="{4B5656BC-9C99-4F45-B791-5848514D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07" y="3785140"/>
              <a:ext cx="28575" cy="34925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2147483647 h 4"/>
                <a:gd name="T8" fmla="*/ 0 w 3"/>
                <a:gd name="T9" fmla="*/ 0 h 4"/>
                <a:gd name="T10" fmla="*/ 2147483647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3" y="0"/>
                  </a:moveTo>
                  <a:lnTo>
                    <a:pt x="3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3285">
              <a:extLst>
                <a:ext uri="{FF2B5EF4-FFF2-40B4-BE49-F238E27FC236}">
                  <a16:creationId xmlns:a16="http://schemas.microsoft.com/office/drawing/2014/main" xmlns="" id="{E4F6FDA9-C0D5-4D9D-A3C6-CD11EA87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982" y="3785140"/>
              <a:ext cx="28575" cy="34925"/>
            </a:xfrm>
            <a:prstGeom prst="rect">
              <a:avLst/>
            </a:pr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286">
              <a:extLst>
                <a:ext uri="{FF2B5EF4-FFF2-40B4-BE49-F238E27FC236}">
                  <a16:creationId xmlns:a16="http://schemas.microsoft.com/office/drawing/2014/main" xmlns="" id="{EF1A9D9F-5FE8-4939-8C37-C581DDB9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557" y="3785140"/>
              <a:ext cx="28575" cy="34925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w 3"/>
                <a:gd name="T9" fmla="*/ 2147483647 h 4"/>
                <a:gd name="T10" fmla="*/ 0 w 3"/>
                <a:gd name="T11" fmla="*/ 2147483647 h 4"/>
                <a:gd name="T12" fmla="*/ 0 w 3"/>
                <a:gd name="T13" fmla="*/ 0 h 4"/>
                <a:gd name="T14" fmla="*/ 2147483647 w 3"/>
                <a:gd name="T15" fmla="*/ 0 h 4"/>
                <a:gd name="T16" fmla="*/ 2147483647 w 3"/>
                <a:gd name="T17" fmla="*/ 0 h 4"/>
                <a:gd name="T18" fmla="*/ 2147483647 w 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287">
              <a:extLst>
                <a:ext uri="{FF2B5EF4-FFF2-40B4-BE49-F238E27FC236}">
                  <a16:creationId xmlns:a16="http://schemas.microsoft.com/office/drawing/2014/main" xmlns="" id="{7065B1B8-CEA5-43BE-A825-68158F4C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232" y="3848640"/>
              <a:ext cx="114300" cy="85725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0 w 12"/>
                <a:gd name="T17" fmla="*/ 2147483647 h 9"/>
                <a:gd name="T18" fmla="*/ 0 w 12"/>
                <a:gd name="T19" fmla="*/ 0 h 9"/>
                <a:gd name="T20" fmla="*/ 2147483647 w 12"/>
                <a:gd name="T21" fmla="*/ 0 h 9"/>
                <a:gd name="T22" fmla="*/ 2147483647 w 12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9"/>
                <a:gd name="T38" fmla="*/ 12 w 12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9">
                  <a:moveTo>
                    <a:pt x="12" y="0"/>
                  </a:move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8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288">
              <a:extLst>
                <a:ext uri="{FF2B5EF4-FFF2-40B4-BE49-F238E27FC236}">
                  <a16:creationId xmlns:a16="http://schemas.microsoft.com/office/drawing/2014/main" xmlns="" id="{1D370AD0-F4AA-4E95-8103-C9284247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57" y="3848640"/>
              <a:ext cx="152400" cy="85725"/>
            </a:xfrm>
            <a:custGeom>
              <a:avLst/>
              <a:gdLst>
                <a:gd name="T0" fmla="*/ 2147483647 w 16"/>
                <a:gd name="T1" fmla="*/ 2147483647 h 9"/>
                <a:gd name="T2" fmla="*/ 2147483647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2147483647 h 9"/>
                <a:gd name="T8" fmla="*/ 2147483647 w 16"/>
                <a:gd name="T9" fmla="*/ 2147483647 h 9"/>
                <a:gd name="T10" fmla="*/ 2147483647 w 16"/>
                <a:gd name="T11" fmla="*/ 2147483647 h 9"/>
                <a:gd name="T12" fmla="*/ 2147483647 w 16"/>
                <a:gd name="T13" fmla="*/ 2147483647 h 9"/>
                <a:gd name="T14" fmla="*/ 2147483647 w 16"/>
                <a:gd name="T15" fmla="*/ 2147483647 h 9"/>
                <a:gd name="T16" fmla="*/ 2147483647 w 16"/>
                <a:gd name="T17" fmla="*/ 2147483647 h 9"/>
                <a:gd name="T18" fmla="*/ 2147483647 w 16"/>
                <a:gd name="T19" fmla="*/ 2147483647 h 9"/>
                <a:gd name="T20" fmla="*/ 2147483647 w 16"/>
                <a:gd name="T21" fmla="*/ 2147483647 h 9"/>
                <a:gd name="T22" fmla="*/ 2147483647 w 16"/>
                <a:gd name="T23" fmla="*/ 2147483647 h 9"/>
                <a:gd name="T24" fmla="*/ 2147483647 w 16"/>
                <a:gd name="T25" fmla="*/ 2147483647 h 9"/>
                <a:gd name="T26" fmla="*/ 2147483647 w 16"/>
                <a:gd name="T27" fmla="*/ 2147483647 h 9"/>
                <a:gd name="T28" fmla="*/ 2147483647 w 16"/>
                <a:gd name="T29" fmla="*/ 2147483647 h 9"/>
                <a:gd name="T30" fmla="*/ 2147483647 w 16"/>
                <a:gd name="T31" fmla="*/ 2147483647 h 9"/>
                <a:gd name="T32" fmla="*/ 2147483647 w 16"/>
                <a:gd name="T33" fmla="*/ 2147483647 h 9"/>
                <a:gd name="T34" fmla="*/ 2147483647 w 16"/>
                <a:gd name="T35" fmla="*/ 2147483647 h 9"/>
                <a:gd name="T36" fmla="*/ 2147483647 w 16"/>
                <a:gd name="T37" fmla="*/ 2147483647 h 9"/>
                <a:gd name="T38" fmla="*/ 2147483647 w 16"/>
                <a:gd name="T39" fmla="*/ 2147483647 h 9"/>
                <a:gd name="T40" fmla="*/ 2147483647 w 16"/>
                <a:gd name="T41" fmla="*/ 2147483647 h 9"/>
                <a:gd name="T42" fmla="*/ 2147483647 w 16"/>
                <a:gd name="T43" fmla="*/ 2147483647 h 9"/>
                <a:gd name="T44" fmla="*/ 2147483647 w 16"/>
                <a:gd name="T45" fmla="*/ 2147483647 h 9"/>
                <a:gd name="T46" fmla="*/ 2147483647 w 16"/>
                <a:gd name="T47" fmla="*/ 2147483647 h 9"/>
                <a:gd name="T48" fmla="*/ 2147483647 w 16"/>
                <a:gd name="T49" fmla="*/ 2147483647 h 9"/>
                <a:gd name="T50" fmla="*/ 2147483647 w 16"/>
                <a:gd name="T51" fmla="*/ 2147483647 h 9"/>
                <a:gd name="T52" fmla="*/ 2147483647 w 16"/>
                <a:gd name="T53" fmla="*/ 2147483647 h 9"/>
                <a:gd name="T54" fmla="*/ 2147483647 w 16"/>
                <a:gd name="T55" fmla="*/ 2147483647 h 9"/>
                <a:gd name="T56" fmla="*/ 2147483647 w 16"/>
                <a:gd name="T57" fmla="*/ 2147483647 h 9"/>
                <a:gd name="T58" fmla="*/ 2147483647 w 16"/>
                <a:gd name="T59" fmla="*/ 2147483647 h 9"/>
                <a:gd name="T60" fmla="*/ 2147483647 w 16"/>
                <a:gd name="T61" fmla="*/ 2147483647 h 9"/>
                <a:gd name="T62" fmla="*/ 0 w 16"/>
                <a:gd name="T63" fmla="*/ 2147483647 h 9"/>
                <a:gd name="T64" fmla="*/ 2147483647 w 16"/>
                <a:gd name="T65" fmla="*/ 2147483647 h 9"/>
                <a:gd name="T66" fmla="*/ 2147483647 w 16"/>
                <a:gd name="T67" fmla="*/ 2147483647 h 9"/>
                <a:gd name="T68" fmla="*/ 2147483647 w 16"/>
                <a:gd name="T69" fmla="*/ 2147483647 h 9"/>
                <a:gd name="T70" fmla="*/ 2147483647 w 16"/>
                <a:gd name="T71" fmla="*/ 2147483647 h 9"/>
                <a:gd name="T72" fmla="*/ 2147483647 w 16"/>
                <a:gd name="T73" fmla="*/ 2147483647 h 9"/>
                <a:gd name="T74" fmla="*/ 0 w 16"/>
                <a:gd name="T75" fmla="*/ 2147483647 h 9"/>
                <a:gd name="T76" fmla="*/ 0 w 16"/>
                <a:gd name="T77" fmla="*/ 2147483647 h 9"/>
                <a:gd name="T78" fmla="*/ 0 w 16"/>
                <a:gd name="T79" fmla="*/ 2147483647 h 9"/>
                <a:gd name="T80" fmla="*/ 0 w 16"/>
                <a:gd name="T81" fmla="*/ 2147483647 h 9"/>
                <a:gd name="T82" fmla="*/ 2147483647 w 16"/>
                <a:gd name="T83" fmla="*/ 2147483647 h 9"/>
                <a:gd name="T84" fmla="*/ 2147483647 w 16"/>
                <a:gd name="T85" fmla="*/ 2147483647 h 9"/>
                <a:gd name="T86" fmla="*/ 2147483647 w 16"/>
                <a:gd name="T87" fmla="*/ 0 h 9"/>
                <a:gd name="T88" fmla="*/ 2147483647 w 16"/>
                <a:gd name="T89" fmla="*/ 0 h 9"/>
                <a:gd name="T90" fmla="*/ 2147483647 w 16"/>
                <a:gd name="T91" fmla="*/ 0 h 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9"/>
                <a:gd name="T140" fmla="*/ 16 w 16"/>
                <a:gd name="T141" fmla="*/ 9 h 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9">
                  <a:moveTo>
                    <a:pt x="6" y="0"/>
                  </a:moveTo>
                  <a:lnTo>
                    <a:pt x="5" y="2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3289">
              <a:extLst>
                <a:ext uri="{FF2B5EF4-FFF2-40B4-BE49-F238E27FC236}">
                  <a16:creationId xmlns:a16="http://schemas.microsoft.com/office/drawing/2014/main" xmlns="" id="{D460611D-6817-4EC3-A380-EABA1582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07" y="3848640"/>
              <a:ext cx="114300" cy="85725"/>
            </a:xfrm>
            <a:custGeom>
              <a:avLst/>
              <a:gdLst>
                <a:gd name="T0" fmla="*/ 2147483647 w 12"/>
                <a:gd name="T1" fmla="*/ 2147483647 h 9"/>
                <a:gd name="T2" fmla="*/ 0 w 12"/>
                <a:gd name="T3" fmla="*/ 2147483647 h 9"/>
                <a:gd name="T4" fmla="*/ 0 w 12"/>
                <a:gd name="T5" fmla="*/ 2147483647 h 9"/>
                <a:gd name="T6" fmla="*/ 0 w 12"/>
                <a:gd name="T7" fmla="*/ 0 h 9"/>
                <a:gd name="T8" fmla="*/ 2147483647 w 12"/>
                <a:gd name="T9" fmla="*/ 0 h 9"/>
                <a:gd name="T10" fmla="*/ 2147483647 w 12"/>
                <a:gd name="T11" fmla="*/ 0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12" y="9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290">
              <a:extLst>
                <a:ext uri="{FF2B5EF4-FFF2-40B4-BE49-F238E27FC236}">
                  <a16:creationId xmlns:a16="http://schemas.microsoft.com/office/drawing/2014/main" xmlns="" id="{018E90D1-D0F0-4317-B0BF-ED5BC040E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182" y="3848640"/>
              <a:ext cx="123825" cy="95250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0 h 10"/>
                <a:gd name="T12" fmla="*/ 2147483647 w 13"/>
                <a:gd name="T13" fmla="*/ 0 h 10"/>
                <a:gd name="T14" fmla="*/ 2147483647 w 13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0"/>
                <a:gd name="T26" fmla="*/ 13 w 13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0">
                  <a:moveTo>
                    <a:pt x="13" y="0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291">
              <a:extLst>
                <a:ext uri="{FF2B5EF4-FFF2-40B4-BE49-F238E27FC236}">
                  <a16:creationId xmlns:a16="http://schemas.microsoft.com/office/drawing/2014/main" xmlns="" id="{681A266F-4DD8-4615-9130-68F48201C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307" y="3848640"/>
              <a:ext cx="95250" cy="66675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0 w 10"/>
                <a:gd name="T13" fmla="*/ 2147483647 h 7"/>
                <a:gd name="T14" fmla="*/ 0 w 10"/>
                <a:gd name="T15" fmla="*/ 2147483647 h 7"/>
                <a:gd name="T16" fmla="*/ 0 w 10"/>
                <a:gd name="T17" fmla="*/ 2147483647 h 7"/>
                <a:gd name="T18" fmla="*/ 0 w 10"/>
                <a:gd name="T19" fmla="*/ 0 h 7"/>
                <a:gd name="T20" fmla="*/ 2147483647 w 10"/>
                <a:gd name="T21" fmla="*/ 0 h 7"/>
                <a:gd name="T22" fmla="*/ 2147483647 w 10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7"/>
                <a:gd name="T38" fmla="*/ 10 w 10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7">
                  <a:moveTo>
                    <a:pt x="10" y="7"/>
                  </a:moveTo>
                  <a:lnTo>
                    <a:pt x="9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292">
              <a:extLst>
                <a:ext uri="{FF2B5EF4-FFF2-40B4-BE49-F238E27FC236}">
                  <a16:creationId xmlns:a16="http://schemas.microsoft.com/office/drawing/2014/main" xmlns="" id="{323E362A-F92B-497D-85F8-5FBAEC78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57" y="3858165"/>
              <a:ext cx="47625" cy="38100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0 w 5"/>
                <a:gd name="T25" fmla="*/ 2147483647 h 4"/>
                <a:gd name="T26" fmla="*/ 0 w 5"/>
                <a:gd name="T27" fmla="*/ 2147483647 h 4"/>
                <a:gd name="T28" fmla="*/ 0 w 5"/>
                <a:gd name="T29" fmla="*/ 2147483647 h 4"/>
                <a:gd name="T30" fmla="*/ 2147483647 w 5"/>
                <a:gd name="T31" fmla="*/ 2147483647 h 4"/>
                <a:gd name="T32" fmla="*/ 2147483647 w 5"/>
                <a:gd name="T33" fmla="*/ 2147483647 h 4"/>
                <a:gd name="T34" fmla="*/ 2147483647 w 5"/>
                <a:gd name="T35" fmla="*/ 2147483647 h 4"/>
                <a:gd name="T36" fmla="*/ 2147483647 w 5"/>
                <a:gd name="T37" fmla="*/ 2147483647 h 4"/>
                <a:gd name="T38" fmla="*/ 2147483647 w 5"/>
                <a:gd name="T39" fmla="*/ 2147483647 h 4"/>
                <a:gd name="T40" fmla="*/ 2147483647 w 5"/>
                <a:gd name="T41" fmla="*/ 2147483647 h 4"/>
                <a:gd name="T42" fmla="*/ 2147483647 w 5"/>
                <a:gd name="T43" fmla="*/ 0 h 4"/>
                <a:gd name="T44" fmla="*/ 2147483647 w 5"/>
                <a:gd name="T45" fmla="*/ 0 h 4"/>
                <a:gd name="T46" fmla="*/ 2147483647 w 5"/>
                <a:gd name="T47" fmla="*/ 0 h 4"/>
                <a:gd name="T48" fmla="*/ 2147483647 w 5"/>
                <a:gd name="T49" fmla="*/ 0 h 4"/>
                <a:gd name="T50" fmla="*/ 2147483647 w 5"/>
                <a:gd name="T51" fmla="*/ 0 h 4"/>
                <a:gd name="T52" fmla="*/ 2147483647 w 5"/>
                <a:gd name="T53" fmla="*/ 0 h 4"/>
                <a:gd name="T54" fmla="*/ 2147483647 w 5"/>
                <a:gd name="T55" fmla="*/ 0 h 4"/>
                <a:gd name="T56" fmla="*/ 2147483647 w 5"/>
                <a:gd name="T57" fmla="*/ 0 h 4"/>
                <a:gd name="T58" fmla="*/ 2147483647 w 5"/>
                <a:gd name="T59" fmla="*/ 0 h 4"/>
                <a:gd name="T60" fmla="*/ 2147483647 w 5"/>
                <a:gd name="T61" fmla="*/ 2147483647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"/>
                <a:gd name="T94" fmla="*/ 0 h 4"/>
                <a:gd name="T95" fmla="*/ 5 w 5"/>
                <a:gd name="T96" fmla="*/ 4 h 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3293">
              <a:extLst>
                <a:ext uri="{FF2B5EF4-FFF2-40B4-BE49-F238E27FC236}">
                  <a16:creationId xmlns:a16="http://schemas.microsoft.com/office/drawing/2014/main" xmlns="" id="{570633A7-0EFE-4BD5-BF6A-AF5B21F12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682" y="3858165"/>
              <a:ext cx="38100" cy="38100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2147483647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0 w 4"/>
                <a:gd name="T25" fmla="*/ 2147483647 h 4"/>
                <a:gd name="T26" fmla="*/ 0 w 4"/>
                <a:gd name="T27" fmla="*/ 2147483647 h 4"/>
                <a:gd name="T28" fmla="*/ 0 w 4"/>
                <a:gd name="T29" fmla="*/ 2147483647 h 4"/>
                <a:gd name="T30" fmla="*/ 0 w 4"/>
                <a:gd name="T31" fmla="*/ 2147483647 h 4"/>
                <a:gd name="T32" fmla="*/ 0 w 4"/>
                <a:gd name="T33" fmla="*/ 2147483647 h 4"/>
                <a:gd name="T34" fmla="*/ 0 w 4"/>
                <a:gd name="T35" fmla="*/ 2147483647 h 4"/>
                <a:gd name="T36" fmla="*/ 2147483647 w 4"/>
                <a:gd name="T37" fmla="*/ 2147483647 h 4"/>
                <a:gd name="T38" fmla="*/ 2147483647 w 4"/>
                <a:gd name="T39" fmla="*/ 2147483647 h 4"/>
                <a:gd name="T40" fmla="*/ 2147483647 w 4"/>
                <a:gd name="T41" fmla="*/ 0 h 4"/>
                <a:gd name="T42" fmla="*/ 2147483647 w 4"/>
                <a:gd name="T43" fmla="*/ 0 h 4"/>
                <a:gd name="T44" fmla="*/ 2147483647 w 4"/>
                <a:gd name="T45" fmla="*/ 0 h 4"/>
                <a:gd name="T46" fmla="*/ 2147483647 w 4"/>
                <a:gd name="T47" fmla="*/ 0 h 4"/>
                <a:gd name="T48" fmla="*/ 2147483647 w 4"/>
                <a:gd name="T49" fmla="*/ 0 h 4"/>
                <a:gd name="T50" fmla="*/ 2147483647 w 4"/>
                <a:gd name="T51" fmla="*/ 0 h 4"/>
                <a:gd name="T52" fmla="*/ 2147483647 w 4"/>
                <a:gd name="T53" fmla="*/ 0 h 4"/>
                <a:gd name="T54" fmla="*/ 2147483647 w 4"/>
                <a:gd name="T55" fmla="*/ 0 h 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"/>
                <a:gd name="T85" fmla="*/ 0 h 4"/>
                <a:gd name="T86" fmla="*/ 4 w 4"/>
                <a:gd name="T87" fmla="*/ 4 h 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" h="4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3294">
              <a:extLst>
                <a:ext uri="{FF2B5EF4-FFF2-40B4-BE49-F238E27FC236}">
                  <a16:creationId xmlns:a16="http://schemas.microsoft.com/office/drawing/2014/main" xmlns="" id="{30E8961A-41C2-4E17-953A-5F979DE3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57" y="3905790"/>
              <a:ext cx="9525" cy="9525"/>
            </a:xfrm>
            <a:custGeom>
              <a:avLst/>
              <a:gdLst>
                <a:gd name="T0" fmla="*/ 0 w 9525"/>
                <a:gd name="T1" fmla="*/ 0 h 1"/>
                <a:gd name="T2" fmla="*/ 0 w 9525"/>
                <a:gd name="T3" fmla="*/ 0 h 1"/>
                <a:gd name="T4" fmla="*/ 0 w 9525"/>
                <a:gd name="T5" fmla="*/ 2147483647 h 1"/>
                <a:gd name="T6" fmla="*/ 0 w 9525"/>
                <a:gd name="T7" fmla="*/ 2147483647 h 1"/>
                <a:gd name="T8" fmla="*/ 0 w 9525"/>
                <a:gd name="T9" fmla="*/ 2147483647 h 1"/>
                <a:gd name="T10" fmla="*/ 0 w 9525"/>
                <a:gd name="T11" fmla="*/ 2147483647 h 1"/>
                <a:gd name="T12" fmla="*/ 0 w 9525"/>
                <a:gd name="T13" fmla="*/ 0 h 1"/>
                <a:gd name="T14" fmla="*/ 0 w 9525"/>
                <a:gd name="T15" fmla="*/ 0 h 1"/>
                <a:gd name="T16" fmla="*/ 0 w 9525"/>
                <a:gd name="T17" fmla="*/ 0 h 1"/>
                <a:gd name="T18" fmla="*/ 0 w 952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25"/>
                <a:gd name="T31" fmla="*/ 0 h 1"/>
                <a:gd name="T32" fmla="*/ 9525 w 952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25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295">
              <a:extLst>
                <a:ext uri="{FF2B5EF4-FFF2-40B4-BE49-F238E27FC236}">
                  <a16:creationId xmlns:a16="http://schemas.microsoft.com/office/drawing/2014/main" xmlns="" id="{63A2656E-763C-4B9A-8D62-5D8E5449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57" y="3924840"/>
              <a:ext cx="9525" cy="9525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0 w 1"/>
                <a:gd name="T9" fmla="*/ 2147483647 h 1"/>
                <a:gd name="T10" fmla="*/ 0 w 1"/>
                <a:gd name="T11" fmla="*/ 2147483647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2147483647 w 1"/>
                <a:gd name="T19" fmla="*/ 0 h 1"/>
                <a:gd name="T20" fmla="*/ 2147483647 w 1"/>
                <a:gd name="T21" fmla="*/ 0 h 1"/>
                <a:gd name="T22" fmla="*/ 2147483647 w 1"/>
                <a:gd name="T23" fmla="*/ 2147483647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3296">
              <a:extLst>
                <a:ext uri="{FF2B5EF4-FFF2-40B4-BE49-F238E27FC236}">
                  <a16:creationId xmlns:a16="http://schemas.microsoft.com/office/drawing/2014/main" xmlns="" id="{F97D55CA-422B-4EFF-901B-5A9539D5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32" y="3934365"/>
              <a:ext cx="9525" cy="9525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0 w 1"/>
                <a:gd name="T7" fmla="*/ 2147483647 h 1"/>
                <a:gd name="T8" fmla="*/ 0 w 1"/>
                <a:gd name="T9" fmla="*/ 2147483647 h 1"/>
                <a:gd name="T10" fmla="*/ 0 w 1"/>
                <a:gd name="T11" fmla="*/ 2147483647 h 1"/>
                <a:gd name="T12" fmla="*/ 0 w 1"/>
                <a:gd name="T13" fmla="*/ 2147483647 h 1"/>
                <a:gd name="T14" fmla="*/ 0 w 1"/>
                <a:gd name="T15" fmla="*/ 2147483647 h 1"/>
                <a:gd name="T16" fmla="*/ 0 w 1"/>
                <a:gd name="T17" fmla="*/ 2147483647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2147483647 w 1"/>
                <a:gd name="T31" fmla="*/ 0 h 1"/>
                <a:gd name="T32" fmla="*/ 2147483647 w 1"/>
                <a:gd name="T33" fmla="*/ 2147483647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3297">
              <a:extLst>
                <a:ext uri="{FF2B5EF4-FFF2-40B4-BE49-F238E27FC236}">
                  <a16:creationId xmlns:a16="http://schemas.microsoft.com/office/drawing/2014/main" xmlns="" id="{C2F3CE8A-9765-461D-97D8-9AFAE2FD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932" y="3943890"/>
              <a:ext cx="9525" cy="9525"/>
            </a:xfrm>
            <a:custGeom>
              <a:avLst/>
              <a:gdLst>
                <a:gd name="T0" fmla="*/ 2147483647 w 1"/>
                <a:gd name="T1" fmla="*/ 0 h 9525"/>
                <a:gd name="T2" fmla="*/ 2147483647 w 1"/>
                <a:gd name="T3" fmla="*/ 0 h 9525"/>
                <a:gd name="T4" fmla="*/ 0 w 1"/>
                <a:gd name="T5" fmla="*/ 0 h 9525"/>
                <a:gd name="T6" fmla="*/ 0 w 1"/>
                <a:gd name="T7" fmla="*/ 0 h 9525"/>
                <a:gd name="T8" fmla="*/ 0 w 1"/>
                <a:gd name="T9" fmla="*/ 0 h 9525"/>
                <a:gd name="T10" fmla="*/ 0 w 1"/>
                <a:gd name="T11" fmla="*/ 0 h 9525"/>
                <a:gd name="T12" fmla="*/ 0 w 1"/>
                <a:gd name="T13" fmla="*/ 0 h 9525"/>
                <a:gd name="T14" fmla="*/ 0 w 1"/>
                <a:gd name="T15" fmla="*/ 0 h 9525"/>
                <a:gd name="T16" fmla="*/ 0 w 1"/>
                <a:gd name="T17" fmla="*/ 0 h 9525"/>
                <a:gd name="T18" fmla="*/ 0 w 1"/>
                <a:gd name="T19" fmla="*/ 0 h 9525"/>
                <a:gd name="T20" fmla="*/ 0 w 1"/>
                <a:gd name="T21" fmla="*/ 0 h 9525"/>
                <a:gd name="T22" fmla="*/ 0 w 1"/>
                <a:gd name="T23" fmla="*/ 0 h 9525"/>
                <a:gd name="T24" fmla="*/ 2147483647 w 1"/>
                <a:gd name="T25" fmla="*/ 0 h 95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9525"/>
                <a:gd name="T41" fmla="*/ 1 w 1"/>
                <a:gd name="T42" fmla="*/ 9525 h 95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952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3298">
              <a:extLst>
                <a:ext uri="{FF2B5EF4-FFF2-40B4-BE49-F238E27FC236}">
                  <a16:creationId xmlns:a16="http://schemas.microsoft.com/office/drawing/2014/main" xmlns="" id="{268F7D6E-A592-4FE7-8E05-11414FD0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507" y="3943890"/>
              <a:ext cx="9525" cy="9525"/>
            </a:xfrm>
            <a:custGeom>
              <a:avLst/>
              <a:gdLst>
                <a:gd name="T0" fmla="*/ 0 w 9525"/>
                <a:gd name="T1" fmla="*/ 0 h 9525"/>
                <a:gd name="T2" fmla="*/ 0 w 9525"/>
                <a:gd name="T3" fmla="*/ 0 h 9525"/>
                <a:gd name="T4" fmla="*/ 0 w 9525"/>
                <a:gd name="T5" fmla="*/ 0 h 9525"/>
                <a:gd name="T6" fmla="*/ 0 w 9525"/>
                <a:gd name="T7" fmla="*/ 0 h 9525"/>
                <a:gd name="T8" fmla="*/ 0 w 9525"/>
                <a:gd name="T9" fmla="*/ 0 h 9525"/>
                <a:gd name="T10" fmla="*/ 0 w 9525"/>
                <a:gd name="T11" fmla="*/ 0 h 9525"/>
                <a:gd name="T12" fmla="*/ 0 w 9525"/>
                <a:gd name="T13" fmla="*/ 0 h 9525"/>
                <a:gd name="T14" fmla="*/ 0 w 9525"/>
                <a:gd name="T15" fmla="*/ 0 h 9525"/>
                <a:gd name="T16" fmla="*/ 0 w 9525"/>
                <a:gd name="T17" fmla="*/ 0 h 9525"/>
                <a:gd name="T18" fmla="*/ 0 w 9525"/>
                <a:gd name="T19" fmla="*/ 0 h 9525"/>
                <a:gd name="T20" fmla="*/ 0 w 9525"/>
                <a:gd name="T21" fmla="*/ 0 h 95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25"/>
                <a:gd name="T34" fmla="*/ 0 h 9525"/>
                <a:gd name="T35" fmla="*/ 9525 w 9525"/>
                <a:gd name="T36" fmla="*/ 9525 h 95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78" name="肘形连接符 122">
            <a:extLst>
              <a:ext uri="{FF2B5EF4-FFF2-40B4-BE49-F238E27FC236}">
                <a16:creationId xmlns:a16="http://schemas.microsoft.com/office/drawing/2014/main" xmlns="" id="{7D1CF708-26CD-44E0-96AF-5BB0214A4DC0}"/>
              </a:ext>
            </a:extLst>
          </p:cNvPr>
          <p:cNvCxnSpPr>
            <a:endCxn id="2524" idx="0"/>
          </p:cNvCxnSpPr>
          <p:nvPr/>
        </p:nvCxnSpPr>
        <p:spPr>
          <a:xfrm rot="16200000" flipH="1">
            <a:off x="-447493" y="2779298"/>
            <a:ext cx="3211716" cy="1367635"/>
          </a:xfrm>
          <a:prstGeom prst="bentConnector3">
            <a:avLst>
              <a:gd name="adj1" fmla="val 77177"/>
            </a:avLst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79" name="Picture 1360">
            <a:extLst>
              <a:ext uri="{FF2B5EF4-FFF2-40B4-BE49-F238E27FC236}">
                <a16:creationId xmlns:a16="http://schemas.microsoft.com/office/drawing/2014/main" xmlns="" id="{FFFD4371-3EDA-4821-AA5C-466B1AF7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44" y="4450961"/>
            <a:ext cx="447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2" name="Group 1431">
            <a:extLst>
              <a:ext uri="{FF2B5EF4-FFF2-40B4-BE49-F238E27FC236}">
                <a16:creationId xmlns:a16="http://schemas.microsoft.com/office/drawing/2014/main" xmlns="" id="{35F6A62E-9BE5-4C9F-BDF3-9CDE42227A2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71381" y="2927006"/>
            <a:ext cx="2254250" cy="76200"/>
            <a:chOff x="273050" y="2232025"/>
            <a:chExt cx="1523" cy="250"/>
          </a:xfrm>
        </p:grpSpPr>
        <p:sp>
          <p:nvSpPr>
            <p:cNvPr id="183" name="Freeform 1432">
              <a:extLst>
                <a:ext uri="{FF2B5EF4-FFF2-40B4-BE49-F238E27FC236}">
                  <a16:creationId xmlns:a16="http://schemas.microsoft.com/office/drawing/2014/main" xmlns="" id="{6A49B624-CFB4-4A3F-8DFA-C5DC02A0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433">
              <a:extLst>
                <a:ext uri="{FF2B5EF4-FFF2-40B4-BE49-F238E27FC236}">
                  <a16:creationId xmlns:a16="http://schemas.microsoft.com/office/drawing/2014/main" xmlns="" id="{2E8741AF-7F91-4DA6-8562-F260D89018C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434">
              <a:extLst>
                <a:ext uri="{FF2B5EF4-FFF2-40B4-BE49-F238E27FC236}">
                  <a16:creationId xmlns:a16="http://schemas.microsoft.com/office/drawing/2014/main" xmlns="" id="{E4EE2EAD-F807-4D40-AC5A-18AA27955D0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435">
              <a:extLst>
                <a:ext uri="{FF2B5EF4-FFF2-40B4-BE49-F238E27FC236}">
                  <a16:creationId xmlns:a16="http://schemas.microsoft.com/office/drawing/2014/main" xmlns="" id="{093320C4-E156-4158-8EF3-2B4F84FCBC2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8" name="AutoShape 1764">
            <a:extLst>
              <a:ext uri="{FF2B5EF4-FFF2-40B4-BE49-F238E27FC236}">
                <a16:creationId xmlns:a16="http://schemas.microsoft.com/office/drawing/2014/main" xmlns="" id="{C5F17E39-4B96-43FA-8110-8B1DDD970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680" y="3174081"/>
            <a:ext cx="1114425" cy="149225"/>
          </a:xfrm>
          <a:prstGeom prst="rightArrow">
            <a:avLst>
              <a:gd name="adj1" fmla="val 50000"/>
              <a:gd name="adj2" fmla="val 18281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9" name="AutoShape 2488">
            <a:extLst>
              <a:ext uri="{FF2B5EF4-FFF2-40B4-BE49-F238E27FC236}">
                <a16:creationId xmlns:a16="http://schemas.microsoft.com/office/drawing/2014/main" xmlns="" id="{162BB90E-A0D9-48F7-BA3E-6775BF91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480" y="3332831"/>
            <a:ext cx="266700" cy="2540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0" name="Rectangle 2461">
            <a:extLst>
              <a:ext uri="{FF2B5EF4-FFF2-40B4-BE49-F238E27FC236}">
                <a16:creationId xmlns:a16="http://schemas.microsoft.com/office/drawing/2014/main" xmlns="" id="{D010B16C-CF4C-4CE7-8307-EF62B2B8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779" y="3631145"/>
            <a:ext cx="532571" cy="212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zh-CN" sz="1200">
                <a:solidFill>
                  <a:srgbClr val="000000"/>
                </a:solidFill>
                <a:latin typeface="宋体"/>
              </a:rPr>
              <a:t>PBSIN</a:t>
            </a:r>
          </a:p>
        </p:txBody>
      </p:sp>
      <p:sp>
        <p:nvSpPr>
          <p:cNvPr id="191" name="AutoShape 2488">
            <a:extLst>
              <a:ext uri="{FF2B5EF4-FFF2-40B4-BE49-F238E27FC236}">
                <a16:creationId xmlns:a16="http://schemas.microsoft.com/office/drawing/2014/main" xmlns="" id="{3646727C-2ACD-41FB-9D6E-902255CB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980" y="2932781"/>
            <a:ext cx="266700" cy="2508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xmlns="" id="{2A5D9EB1-42E3-45D0-853A-568A1D6DEBF4}"/>
              </a:ext>
            </a:extLst>
          </p:cNvPr>
          <p:cNvCxnSpPr>
            <a:cxnSpLocks/>
          </p:cNvCxnSpPr>
          <p:nvPr/>
        </p:nvCxnSpPr>
        <p:spPr>
          <a:xfrm>
            <a:off x="1822330" y="1849430"/>
            <a:ext cx="0" cy="1007151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4" name="Rectangle 1760">
            <a:extLst>
              <a:ext uri="{FF2B5EF4-FFF2-40B4-BE49-F238E27FC236}">
                <a16:creationId xmlns:a16="http://schemas.microsoft.com/office/drawing/2014/main" xmlns="" id="{E1ED50DA-C5DA-4A44-9496-DE95E790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036" y="2849673"/>
            <a:ext cx="744265" cy="240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050" dirty="0">
                <a:solidFill>
                  <a:srgbClr val="FF0000"/>
                </a:solidFill>
                <a:latin typeface="俵俽 俹僑僔僢僋"/>
              </a:rPr>
              <a:t>搬入控制</a:t>
            </a:r>
          </a:p>
          <a:p>
            <a:pPr rtl="1">
              <a:defRPr sz="1000"/>
            </a:pPr>
            <a:endParaRPr lang="zh-CN" altLang="en-US" sz="1050" dirty="0">
              <a:solidFill>
                <a:srgbClr val="FF0000"/>
              </a:solidFill>
              <a:latin typeface="俵俽 俹僑僔僢僋"/>
            </a:endParaRPr>
          </a:p>
        </p:txBody>
      </p:sp>
      <p:sp>
        <p:nvSpPr>
          <p:cNvPr id="195" name="Rectangle 1761">
            <a:extLst>
              <a:ext uri="{FF2B5EF4-FFF2-40B4-BE49-F238E27FC236}">
                <a16:creationId xmlns:a16="http://schemas.microsoft.com/office/drawing/2014/main" xmlns="" id="{8E728F4D-2825-4802-900A-2436E749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422" y="2849673"/>
            <a:ext cx="721126" cy="22667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搬出控制</a:t>
            </a:r>
          </a:p>
          <a:p>
            <a:pPr rtl="1">
              <a:defRPr sz="1000"/>
            </a:pPr>
            <a:endParaRPr lang="zh-CN" altLang="en-US" sz="105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Rectangle 1762">
            <a:extLst>
              <a:ext uri="{FF2B5EF4-FFF2-40B4-BE49-F238E27FC236}">
                <a16:creationId xmlns:a16="http://schemas.microsoft.com/office/drawing/2014/main" xmlns="" id="{02AFD220-B947-40BC-AAED-150674B8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904" y="2861293"/>
            <a:ext cx="724557" cy="21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zh-CN" altLang="en-US" sz="1050" dirty="0">
                <a:solidFill>
                  <a:prstClr val="black"/>
                </a:solidFill>
                <a:latin typeface="俵俽 俹僑僔僢僋"/>
              </a:rPr>
              <a:t>通过信号</a:t>
            </a:r>
          </a:p>
        </p:txBody>
      </p:sp>
      <p:sp>
        <p:nvSpPr>
          <p:cNvPr id="197" name="Rectangle 1766">
            <a:extLst>
              <a:ext uri="{FF2B5EF4-FFF2-40B4-BE49-F238E27FC236}">
                <a16:creationId xmlns:a16="http://schemas.microsoft.com/office/drawing/2014/main" xmlns="" id="{7F17A1C3-1D52-4EB3-BC0D-F6CE29BE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30" y="1967024"/>
            <a:ext cx="476250" cy="459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100"/>
              </a:lnSpc>
              <a:defRPr sz="1000"/>
            </a:pPr>
            <a:r>
              <a:rPr lang="en-US" altLang="zh-CN" sz="1050" dirty="0" smtClean="0">
                <a:solidFill>
                  <a:srgbClr val="000000"/>
                </a:solidFill>
                <a:latin typeface="宋体"/>
              </a:rPr>
              <a:t>PBS</a:t>
            </a:r>
            <a:endParaRPr lang="en-US" altLang="zh-CN" sz="1050" dirty="0">
              <a:solidFill>
                <a:srgbClr val="000000"/>
              </a:solidFill>
              <a:latin typeface="宋体"/>
            </a:endParaRPr>
          </a:p>
          <a:p>
            <a:pPr rtl="1">
              <a:defRPr sz="1000"/>
            </a:pPr>
            <a:r>
              <a:rPr lang="zh-CN" altLang="en-US" sz="1050" dirty="0" smtClean="0">
                <a:solidFill>
                  <a:srgbClr val="000000"/>
                </a:solidFill>
                <a:latin typeface="宋体"/>
              </a:rPr>
              <a:t>总装</a:t>
            </a:r>
            <a:endParaRPr lang="zh-CN" altLang="en-US" sz="1050" dirty="0">
              <a:solidFill>
                <a:srgbClr val="000000"/>
              </a:solidFill>
              <a:latin typeface="宋体"/>
            </a:endParaRPr>
          </a:p>
        </p:txBody>
      </p: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xmlns="" id="{BBA6F7CB-139F-4DD0-8F85-9F210EAFFA6E}"/>
              </a:ext>
            </a:extLst>
          </p:cNvPr>
          <p:cNvCxnSpPr>
            <a:endCxn id="194" idx="0"/>
          </p:cNvCxnSpPr>
          <p:nvPr/>
        </p:nvCxnSpPr>
        <p:spPr>
          <a:xfrm>
            <a:off x="3167168" y="1839983"/>
            <a:ext cx="1" cy="100969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xmlns="" id="{C0CC0367-44E7-49B6-A92D-A80CCAEDAD0D}"/>
              </a:ext>
            </a:extLst>
          </p:cNvPr>
          <p:cNvCxnSpPr>
            <a:endCxn id="195" idx="0"/>
          </p:cNvCxnSpPr>
          <p:nvPr/>
        </p:nvCxnSpPr>
        <p:spPr>
          <a:xfrm>
            <a:off x="4685985" y="1857258"/>
            <a:ext cx="0" cy="992415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00" name="Group 1431">
            <a:extLst>
              <a:ext uri="{FF2B5EF4-FFF2-40B4-BE49-F238E27FC236}">
                <a16:creationId xmlns:a16="http://schemas.microsoft.com/office/drawing/2014/main" xmlns="" id="{3DA7FEBF-9EA9-4506-9FCC-3C7C37D087E0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394858" y="2322755"/>
            <a:ext cx="990938" cy="75600"/>
            <a:chOff x="273050" y="2232025"/>
            <a:chExt cx="1523" cy="250"/>
          </a:xfrm>
        </p:grpSpPr>
        <p:sp>
          <p:nvSpPr>
            <p:cNvPr id="201" name="Freeform 1432">
              <a:extLst>
                <a:ext uri="{FF2B5EF4-FFF2-40B4-BE49-F238E27FC236}">
                  <a16:creationId xmlns:a16="http://schemas.microsoft.com/office/drawing/2014/main" xmlns="" id="{012DB6AE-AFDA-45C0-96B5-328D62381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2232025"/>
              <a:ext cx="1504" cy="250"/>
            </a:xfrm>
            <a:custGeom>
              <a:avLst/>
              <a:gdLst>
                <a:gd name="T0" fmla="*/ 1504 w 1504"/>
                <a:gd name="T1" fmla="*/ 198 h 250"/>
                <a:gd name="T2" fmla="*/ 90 w 1504"/>
                <a:gd name="T3" fmla="*/ 198 h 250"/>
                <a:gd name="T4" fmla="*/ 90 w 1504"/>
                <a:gd name="T5" fmla="*/ 250 h 250"/>
                <a:gd name="T6" fmla="*/ 0 w 1504"/>
                <a:gd name="T7" fmla="*/ 127 h 250"/>
                <a:gd name="T8" fmla="*/ 93 w 1504"/>
                <a:gd name="T9" fmla="*/ 0 h 250"/>
                <a:gd name="T10" fmla="*/ 93 w 1504"/>
                <a:gd name="T11" fmla="*/ 56 h 250"/>
                <a:gd name="T12" fmla="*/ 1504 w 1504"/>
                <a:gd name="T13" fmla="*/ 55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4"/>
                <a:gd name="T22" fmla="*/ 0 h 250"/>
                <a:gd name="T23" fmla="*/ 1504 w 1504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4" h="250">
                  <a:moveTo>
                    <a:pt x="1504" y="198"/>
                  </a:moveTo>
                  <a:lnTo>
                    <a:pt x="90" y="198"/>
                  </a:lnTo>
                  <a:lnTo>
                    <a:pt x="90" y="250"/>
                  </a:lnTo>
                  <a:lnTo>
                    <a:pt x="0" y="127"/>
                  </a:lnTo>
                  <a:lnTo>
                    <a:pt x="93" y="0"/>
                  </a:lnTo>
                  <a:lnTo>
                    <a:pt x="93" y="56"/>
                  </a:lnTo>
                  <a:lnTo>
                    <a:pt x="1504" y="55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1433">
              <a:extLst>
                <a:ext uri="{FF2B5EF4-FFF2-40B4-BE49-F238E27FC236}">
                  <a16:creationId xmlns:a16="http://schemas.microsoft.com/office/drawing/2014/main" xmlns="" id="{DE3B25A7-62B4-4B1D-81A8-B651324F9CC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4494" y="2232142"/>
              <a:ext cx="142" cy="17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1434">
              <a:extLst>
                <a:ext uri="{FF2B5EF4-FFF2-40B4-BE49-F238E27FC236}">
                  <a16:creationId xmlns:a16="http://schemas.microsoft.com/office/drawing/2014/main" xmlns="" id="{DC1D4128-5935-4365-8932-E361C267A42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3" y="2232241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1435">
              <a:extLst>
                <a:ext uri="{FF2B5EF4-FFF2-40B4-BE49-F238E27FC236}">
                  <a16:creationId xmlns:a16="http://schemas.microsoft.com/office/drawing/2014/main" xmlns="" id="{6E98C0C3-EEAE-43DD-9CE2-1E65C074B78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3125" y="2232045"/>
              <a:ext cx="52" cy="15"/>
            </a:xfrm>
            <a:custGeom>
              <a:avLst/>
              <a:gdLst>
                <a:gd name="T0" fmla="*/ 16 w 57"/>
                <a:gd name="T1" fmla="*/ 0 h 20"/>
                <a:gd name="T2" fmla="*/ 16 w 57"/>
                <a:gd name="T3" fmla="*/ 2 h 20"/>
                <a:gd name="T4" fmla="*/ 0 w 57"/>
                <a:gd name="T5" fmla="*/ 2 h 20"/>
                <a:gd name="T6" fmla="*/ 1 w 57"/>
                <a:gd name="T7" fmla="*/ 0 h 20"/>
                <a:gd name="T8" fmla="*/ 16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56" y="0"/>
                  </a:moveTo>
                  <a:lnTo>
                    <a:pt x="5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56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6" name="Rectangle 4402">
            <a:extLst>
              <a:ext uri="{FF2B5EF4-FFF2-40B4-BE49-F238E27FC236}">
                <a16:creationId xmlns:a16="http://schemas.microsoft.com/office/drawing/2014/main" xmlns="" id="{2632516F-0E43-409E-ADC4-0B4CB44D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714" y="2783930"/>
            <a:ext cx="698909" cy="2468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000" dirty="0">
                <a:solidFill>
                  <a:prstClr val="black"/>
                </a:solidFill>
                <a:latin typeface="俵俽 俹僑僔僢僋"/>
              </a:rPr>
              <a:t>通过信号</a:t>
            </a:r>
          </a:p>
        </p:txBody>
      </p:sp>
      <p:sp>
        <p:nvSpPr>
          <p:cNvPr id="207" name="Rectangle 4403">
            <a:extLst>
              <a:ext uri="{FF2B5EF4-FFF2-40B4-BE49-F238E27FC236}">
                <a16:creationId xmlns:a16="http://schemas.microsoft.com/office/drawing/2014/main" xmlns="" id="{C8EA7BF8-5037-4470-9992-50C7049C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202" y="2112299"/>
            <a:ext cx="674149" cy="336550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000" dirty="0">
                <a:latin typeface="俵俽 俹僑僔僢僋"/>
              </a:rPr>
              <a:t>作业指示</a:t>
            </a:r>
            <a:r>
              <a:rPr lang="en-US" altLang="zh-CN" sz="1000" dirty="0">
                <a:latin typeface="Times New Roman"/>
                <a:cs typeface="Times New Roman"/>
              </a:rPr>
              <a:t>Point</a:t>
            </a:r>
          </a:p>
          <a:p>
            <a:pPr rtl="1">
              <a:defRPr sz="1000"/>
            </a:pPr>
            <a:endParaRPr lang="en-US" altLang="zh-CN" sz="1000" dirty="0">
              <a:latin typeface="Times New Roman"/>
              <a:cs typeface="Times New Roman"/>
            </a:endParaRPr>
          </a:p>
        </p:txBody>
      </p:sp>
      <p:sp>
        <p:nvSpPr>
          <p:cNvPr id="208" name="Line 1785">
            <a:extLst>
              <a:ext uri="{FF2B5EF4-FFF2-40B4-BE49-F238E27FC236}">
                <a16:creationId xmlns:a16="http://schemas.microsoft.com/office/drawing/2014/main" xmlns="" id="{D5B569FA-97A7-40F0-B320-9718EC557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1230" y="3266578"/>
            <a:ext cx="1088695" cy="673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9" name="Line 1788">
            <a:extLst>
              <a:ext uri="{FF2B5EF4-FFF2-40B4-BE49-F238E27FC236}">
                <a16:creationId xmlns:a16="http://schemas.microsoft.com/office/drawing/2014/main" xmlns="" id="{436807C1-B85B-4BAA-9BD2-6A2880B9D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8073" y="3074193"/>
            <a:ext cx="600444" cy="97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0" name="Rectangle 2461">
            <a:extLst>
              <a:ext uri="{FF2B5EF4-FFF2-40B4-BE49-F238E27FC236}">
                <a16:creationId xmlns:a16="http://schemas.microsoft.com/office/drawing/2014/main" xmlns="" id="{91F8D6EA-BCBB-482B-A6B4-3F085567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88" y="3560656"/>
            <a:ext cx="630183" cy="212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zh-CN" sz="1200" dirty="0">
                <a:solidFill>
                  <a:srgbClr val="000000"/>
                </a:solidFill>
                <a:latin typeface="宋体"/>
              </a:rPr>
              <a:t>PBSOUT</a:t>
            </a:r>
          </a:p>
        </p:txBody>
      </p:sp>
      <p:sp>
        <p:nvSpPr>
          <p:cNvPr id="211" name="AutoShape 2488">
            <a:extLst>
              <a:ext uri="{FF2B5EF4-FFF2-40B4-BE49-F238E27FC236}">
                <a16:creationId xmlns:a16="http://schemas.microsoft.com/office/drawing/2014/main" xmlns="" id="{585550D7-B0EE-4C39-93A2-F3E39806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406" y="3259806"/>
            <a:ext cx="314604" cy="2413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12" name="组合 211">
            <a:extLst>
              <a:ext uri="{FF2B5EF4-FFF2-40B4-BE49-F238E27FC236}">
                <a16:creationId xmlns:a16="http://schemas.microsoft.com/office/drawing/2014/main" xmlns="" id="{B10346D7-0CE4-43C9-9BE0-5643EE85A5BC}"/>
              </a:ext>
            </a:extLst>
          </p:cNvPr>
          <p:cNvGrpSpPr/>
          <p:nvPr/>
        </p:nvGrpSpPr>
        <p:grpSpPr>
          <a:xfrm>
            <a:off x="2414791" y="3184537"/>
            <a:ext cx="2851425" cy="857199"/>
            <a:chOff x="3990129" y="5891194"/>
            <a:chExt cx="2851425" cy="857199"/>
          </a:xfrm>
        </p:grpSpPr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xmlns="" id="{94E9F421-AB9D-41E1-AEF3-1DB446252B46}"/>
                </a:ext>
              </a:extLst>
            </p:cNvPr>
            <p:cNvGrpSpPr/>
            <p:nvPr/>
          </p:nvGrpSpPr>
          <p:grpSpPr>
            <a:xfrm>
              <a:off x="4700846" y="5960200"/>
              <a:ext cx="516846" cy="168275"/>
              <a:chOff x="5636986" y="5323640"/>
              <a:chExt cx="516846" cy="168275"/>
            </a:xfrm>
          </p:grpSpPr>
          <p:sp>
            <p:nvSpPr>
              <p:cNvPr id="309" name="Freeform 1461">
                <a:extLst>
                  <a:ext uri="{FF2B5EF4-FFF2-40B4-BE49-F238E27FC236}">
                    <a16:creationId xmlns:a16="http://schemas.microsoft.com/office/drawing/2014/main" xmlns="" id="{00E73426-8AD3-4409-BC71-24BE97506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6986" y="5323640"/>
                <a:ext cx="501668" cy="168275"/>
              </a:xfrm>
              <a:custGeom>
                <a:avLst/>
                <a:gdLst>
                  <a:gd name="T0" fmla="*/ 51503 w 354"/>
                  <a:gd name="T1" fmla="*/ 103352 h 139"/>
                  <a:gd name="T2" fmla="*/ 3656 w 354"/>
                  <a:gd name="T3" fmla="*/ 98511 h 139"/>
                  <a:gd name="T4" fmla="*/ 0 w 354"/>
                  <a:gd name="T5" fmla="*/ 81826 h 139"/>
                  <a:gd name="T6" fmla="*/ 8737 w 354"/>
                  <a:gd name="T7" fmla="*/ 69299 h 139"/>
                  <a:gd name="T8" fmla="*/ 36211 w 354"/>
                  <a:gd name="T9" fmla="*/ 58581 h 139"/>
                  <a:gd name="T10" fmla="*/ 86536 w 354"/>
                  <a:gd name="T11" fmla="*/ 53538 h 139"/>
                  <a:gd name="T12" fmla="*/ 140793 w 354"/>
                  <a:gd name="T13" fmla="*/ 51808 h 139"/>
                  <a:gd name="T14" fmla="*/ 225727 w 354"/>
                  <a:gd name="T15" fmla="*/ 23081 h 139"/>
                  <a:gd name="T16" fmla="*/ 253387 w 354"/>
                  <a:gd name="T17" fmla="*/ 15279 h 139"/>
                  <a:gd name="T18" fmla="*/ 284679 w 354"/>
                  <a:gd name="T19" fmla="*/ 9356 h 139"/>
                  <a:gd name="T20" fmla="*/ 331398 w 354"/>
                  <a:gd name="T21" fmla="*/ 3906 h 139"/>
                  <a:gd name="T22" fmla="*/ 382862 w 354"/>
                  <a:gd name="T23" fmla="*/ 1058 h 139"/>
                  <a:gd name="T24" fmla="*/ 431652 w 354"/>
                  <a:gd name="T25" fmla="*/ 0 h 139"/>
                  <a:gd name="T26" fmla="*/ 489698 w 354"/>
                  <a:gd name="T27" fmla="*/ 0 h 139"/>
                  <a:gd name="T28" fmla="*/ 549940 w 354"/>
                  <a:gd name="T29" fmla="*/ 0 h 139"/>
                  <a:gd name="T30" fmla="*/ 614952 w 354"/>
                  <a:gd name="T31" fmla="*/ 2822 h 139"/>
                  <a:gd name="T32" fmla="*/ 690481 w 354"/>
                  <a:gd name="T33" fmla="*/ 13599 h 139"/>
                  <a:gd name="T34" fmla="*/ 750770 w 354"/>
                  <a:gd name="T35" fmla="*/ 24952 h 139"/>
                  <a:gd name="T36" fmla="*/ 790952 w 354"/>
                  <a:gd name="T37" fmla="*/ 35231 h 139"/>
                  <a:gd name="T38" fmla="*/ 834807 w 354"/>
                  <a:gd name="T39" fmla="*/ 48985 h 139"/>
                  <a:gd name="T40" fmla="*/ 960044 w 354"/>
                  <a:gd name="T41" fmla="*/ 55703 h 139"/>
                  <a:gd name="T42" fmla="*/ 1048129 w 354"/>
                  <a:gd name="T43" fmla="*/ 64096 h 139"/>
                  <a:gd name="T44" fmla="*/ 1066890 w 354"/>
                  <a:gd name="T45" fmla="*/ 74102 h 139"/>
                  <a:gd name="T46" fmla="*/ 1026798 w 354"/>
                  <a:gd name="T47" fmla="*/ 79997 h 139"/>
                  <a:gd name="T48" fmla="*/ 975600 w 354"/>
                  <a:gd name="T49" fmla="*/ 75937 h 139"/>
                  <a:gd name="T50" fmla="*/ 911325 w 354"/>
                  <a:gd name="T51" fmla="*/ 77758 h 139"/>
                  <a:gd name="T52" fmla="*/ 883864 w 354"/>
                  <a:gd name="T53" fmla="*/ 79997 h 139"/>
                  <a:gd name="T54" fmla="*/ 892736 w 354"/>
                  <a:gd name="T55" fmla="*/ 88073 h 139"/>
                  <a:gd name="T56" fmla="*/ 899821 w 354"/>
                  <a:gd name="T57" fmla="*/ 98511 h 139"/>
                  <a:gd name="T58" fmla="*/ 857083 w 354"/>
                  <a:gd name="T59" fmla="*/ 101701 h 139"/>
                  <a:gd name="T60" fmla="*/ 822011 w 354"/>
                  <a:gd name="T61" fmla="*/ 95668 h 139"/>
                  <a:gd name="T62" fmla="*/ 801715 w 354"/>
                  <a:gd name="T63" fmla="*/ 90398 h 139"/>
                  <a:gd name="T64" fmla="*/ 765755 w 354"/>
                  <a:gd name="T65" fmla="*/ 85251 h 139"/>
                  <a:gd name="T66" fmla="*/ 723915 w 354"/>
                  <a:gd name="T67" fmla="*/ 90398 h 139"/>
                  <a:gd name="T68" fmla="*/ 696771 w 354"/>
                  <a:gd name="T69" fmla="*/ 98511 h 139"/>
                  <a:gd name="T70" fmla="*/ 679202 w 354"/>
                  <a:gd name="T71" fmla="*/ 112363 h 139"/>
                  <a:gd name="T72" fmla="*/ 672476 w 354"/>
                  <a:gd name="T73" fmla="*/ 125554 h 139"/>
                  <a:gd name="T74" fmla="*/ 651774 w 354"/>
                  <a:gd name="T75" fmla="*/ 131936 h 139"/>
                  <a:gd name="T76" fmla="*/ 560932 w 354"/>
                  <a:gd name="T77" fmla="*/ 130643 h 139"/>
                  <a:gd name="T78" fmla="*/ 465497 w 354"/>
                  <a:gd name="T79" fmla="*/ 128898 h 139"/>
                  <a:gd name="T80" fmla="*/ 363073 w 354"/>
                  <a:gd name="T81" fmla="*/ 127383 h 139"/>
                  <a:gd name="T82" fmla="*/ 296336 w 354"/>
                  <a:gd name="T83" fmla="*/ 127383 h 139"/>
                  <a:gd name="T84" fmla="*/ 265261 w 354"/>
                  <a:gd name="T85" fmla="*/ 125554 h 139"/>
                  <a:gd name="T86" fmla="*/ 249768 w 354"/>
                  <a:gd name="T87" fmla="*/ 111318 h 139"/>
                  <a:gd name="T88" fmla="*/ 236112 w 354"/>
                  <a:gd name="T89" fmla="*/ 101701 h 139"/>
                  <a:gd name="T90" fmla="*/ 213680 w 354"/>
                  <a:gd name="T91" fmla="*/ 93962 h 139"/>
                  <a:gd name="T92" fmla="*/ 174247 w 354"/>
                  <a:gd name="T93" fmla="*/ 90398 h 139"/>
                  <a:gd name="T94" fmla="*/ 142833 w 354"/>
                  <a:gd name="T95" fmla="*/ 92881 h 139"/>
                  <a:gd name="T96" fmla="*/ 118225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1462">
                <a:extLst>
                  <a:ext uri="{FF2B5EF4-FFF2-40B4-BE49-F238E27FC236}">
                    <a16:creationId xmlns:a16="http://schemas.microsoft.com/office/drawing/2014/main" xmlns="" id="{B3FC2321-09E8-4672-955D-F4924D8F5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450" y="5336983"/>
                <a:ext cx="103051" cy="146777"/>
              </a:xfrm>
              <a:custGeom>
                <a:avLst/>
                <a:gdLst>
                  <a:gd name="T0" fmla="*/ 207849 w 73"/>
                  <a:gd name="T1" fmla="*/ 0 h 121"/>
                  <a:gd name="T2" fmla="*/ 147587 w 73"/>
                  <a:gd name="T3" fmla="*/ 0 h 121"/>
                  <a:gd name="T4" fmla="*/ 109558 w 73"/>
                  <a:gd name="T5" fmla="*/ 1082 h 121"/>
                  <a:gd name="T6" fmla="*/ 86999 w 73"/>
                  <a:gd name="T7" fmla="*/ 3952 h 121"/>
                  <a:gd name="T8" fmla="*/ 57640 w 73"/>
                  <a:gd name="T9" fmla="*/ 9679 h 121"/>
                  <a:gd name="T10" fmla="*/ 37666 w 73"/>
                  <a:gd name="T11" fmla="*/ 15838 h 121"/>
                  <a:gd name="T12" fmla="*/ 19299 w 73"/>
                  <a:gd name="T13" fmla="*/ 22714 h 121"/>
                  <a:gd name="T14" fmla="*/ 3497 w 73"/>
                  <a:gd name="T15" fmla="*/ 34002 h 121"/>
                  <a:gd name="T16" fmla="*/ 0 w 73"/>
                  <a:gd name="T17" fmla="*/ 40631 h 121"/>
                  <a:gd name="T18" fmla="*/ 0 w 73"/>
                  <a:gd name="T19" fmla="*/ 50241 h 121"/>
                  <a:gd name="T20" fmla="*/ 0 w 73"/>
                  <a:gd name="T21" fmla="*/ 62355 h 121"/>
                  <a:gd name="T22" fmla="*/ 0 w 73"/>
                  <a:gd name="T23" fmla="*/ 74011 h 121"/>
                  <a:gd name="T24" fmla="*/ 6180 w 73"/>
                  <a:gd name="T25" fmla="*/ 77811 h 121"/>
                  <a:gd name="T26" fmla="*/ 19299 w 73"/>
                  <a:gd name="T27" fmla="*/ 82213 h 121"/>
                  <a:gd name="T28" fmla="*/ 31361 w 73"/>
                  <a:gd name="T29" fmla="*/ 85642 h 121"/>
                  <a:gd name="T30" fmla="*/ 41017 w 73"/>
                  <a:gd name="T31" fmla="*/ 91047 h 121"/>
                  <a:gd name="T32" fmla="*/ 49232 w 73"/>
                  <a:gd name="T33" fmla="*/ 95668 h 121"/>
                  <a:gd name="T34" fmla="*/ 57640 w 73"/>
                  <a:gd name="T35" fmla="*/ 102035 h 121"/>
                  <a:gd name="T36" fmla="*/ 64194 w 73"/>
                  <a:gd name="T37" fmla="*/ 109946 h 121"/>
                  <a:gd name="T38" fmla="*/ 68554 w 73"/>
                  <a:gd name="T39" fmla="*/ 117537 h 121"/>
                  <a:gd name="T40" fmla="*/ 128085 w 73"/>
                  <a:gd name="T41" fmla="*/ 117537 h 121"/>
                  <a:gd name="T42" fmla="*/ 173058 w 73"/>
                  <a:gd name="T43" fmla="*/ 118293 h 121"/>
                  <a:gd name="T44" fmla="*/ 192122 w 73"/>
                  <a:gd name="T45" fmla="*/ 117537 h 121"/>
                  <a:gd name="T46" fmla="*/ 188193 w 73"/>
                  <a:gd name="T47" fmla="*/ 106938 h 121"/>
                  <a:gd name="T48" fmla="*/ 185323 w 73"/>
                  <a:gd name="T49" fmla="*/ 99524 h 121"/>
                  <a:gd name="T50" fmla="*/ 185323 w 73"/>
                  <a:gd name="T51" fmla="*/ 85642 h 121"/>
                  <a:gd name="T52" fmla="*/ 185323 w 73"/>
                  <a:gd name="T53" fmla="*/ 68331 h 121"/>
                  <a:gd name="T54" fmla="*/ 185323 w 73"/>
                  <a:gd name="T55" fmla="*/ 52337 h 121"/>
                  <a:gd name="T56" fmla="*/ 192122 w 73"/>
                  <a:gd name="T57" fmla="*/ 37168 h 121"/>
                  <a:gd name="T58" fmla="*/ 193602 w 73"/>
                  <a:gd name="T59" fmla="*/ 18763 h 121"/>
                  <a:gd name="T60" fmla="*/ 200461 w 73"/>
                  <a:gd name="T61" fmla="*/ 10582 h 121"/>
                  <a:gd name="T62" fmla="*/ 205179 w 73"/>
                  <a:gd name="T63" fmla="*/ 2898 h 121"/>
                  <a:gd name="T64" fmla="*/ 207849 w 7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121"/>
                  <a:gd name="T101" fmla="*/ 73 w 7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121">
                    <a:moveTo>
                      <a:pt x="72" y="0"/>
                    </a:moveTo>
                    <a:lnTo>
                      <a:pt x="51" y="0"/>
                    </a:lnTo>
                    <a:lnTo>
                      <a:pt x="38" y="1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7" y="23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0" y="75"/>
                    </a:lnTo>
                    <a:lnTo>
                      <a:pt x="2" y="79"/>
                    </a:lnTo>
                    <a:lnTo>
                      <a:pt x="7" y="83"/>
                    </a:lnTo>
                    <a:lnTo>
                      <a:pt x="11" y="87"/>
                    </a:lnTo>
                    <a:lnTo>
                      <a:pt x="14" y="92"/>
                    </a:lnTo>
                    <a:lnTo>
                      <a:pt x="17" y="97"/>
                    </a:lnTo>
                    <a:lnTo>
                      <a:pt x="20" y="103"/>
                    </a:lnTo>
                    <a:lnTo>
                      <a:pt x="22" y="111"/>
                    </a:lnTo>
                    <a:lnTo>
                      <a:pt x="24" y="119"/>
                    </a:lnTo>
                    <a:lnTo>
                      <a:pt x="44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4" y="87"/>
                    </a:lnTo>
                    <a:lnTo>
                      <a:pt x="64" y="69"/>
                    </a:lnTo>
                    <a:lnTo>
                      <a:pt x="64" y="53"/>
                    </a:lnTo>
                    <a:lnTo>
                      <a:pt x="66" y="38"/>
                    </a:lnTo>
                    <a:lnTo>
                      <a:pt x="67" y="19"/>
                    </a:lnTo>
                    <a:lnTo>
                      <a:pt x="69" y="11"/>
                    </a:lnTo>
                    <a:lnTo>
                      <a:pt x="71" y="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463">
                <a:extLst>
                  <a:ext uri="{FF2B5EF4-FFF2-40B4-BE49-F238E27FC236}">
                    <a16:creationId xmlns:a16="http://schemas.microsoft.com/office/drawing/2014/main" xmlns="" id="{AA95AE83-2762-414E-9FA6-7DC0DB97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805" y="5443731"/>
                <a:ext cx="113436" cy="32617"/>
              </a:xfrm>
              <a:custGeom>
                <a:avLst/>
                <a:gdLst>
                  <a:gd name="T0" fmla="*/ 0 w 80"/>
                  <a:gd name="T1" fmla="*/ 6220 h 27"/>
                  <a:gd name="T2" fmla="*/ 11545 w 80"/>
                  <a:gd name="T3" fmla="*/ 23946 h 27"/>
                  <a:gd name="T4" fmla="*/ 55565 w 80"/>
                  <a:gd name="T5" fmla="*/ 23946 h 27"/>
                  <a:gd name="T6" fmla="*/ 166305 w 80"/>
                  <a:gd name="T7" fmla="*/ 20608 h 27"/>
                  <a:gd name="T8" fmla="*/ 219165 w 80"/>
                  <a:gd name="T9" fmla="*/ 16518 h 27"/>
                  <a:gd name="T10" fmla="*/ 243692 w 80"/>
                  <a:gd name="T11" fmla="*/ 10136 h 27"/>
                  <a:gd name="T12" fmla="*/ 239664 w 80"/>
                  <a:gd name="T13" fmla="*/ 1038 h 27"/>
                  <a:gd name="T14" fmla="*/ 219165 w 80"/>
                  <a:gd name="T15" fmla="*/ 0 h 27"/>
                  <a:gd name="T16" fmla="*/ 184144 w 80"/>
                  <a:gd name="T17" fmla="*/ 2757 h 27"/>
                  <a:gd name="T18" fmla="*/ 143773 w 80"/>
                  <a:gd name="T19" fmla="*/ 5533 h 27"/>
                  <a:gd name="T20" fmla="*/ 83253 w 80"/>
                  <a:gd name="T21" fmla="*/ 7322 h 27"/>
                  <a:gd name="T22" fmla="*/ 42856 w 80"/>
                  <a:gd name="T23" fmla="*/ 8393 h 27"/>
                  <a:gd name="T24" fmla="*/ 24144 w 80"/>
                  <a:gd name="T25" fmla="*/ 7322 h 27"/>
                  <a:gd name="T26" fmla="*/ 0 w 80"/>
                  <a:gd name="T27" fmla="*/ 622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27"/>
                  <a:gd name="T44" fmla="*/ 80 w 80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27">
                    <a:moveTo>
                      <a:pt x="0" y="7"/>
                    </a:moveTo>
                    <a:lnTo>
                      <a:pt x="4" y="26"/>
                    </a:lnTo>
                    <a:lnTo>
                      <a:pt x="18" y="26"/>
                    </a:lnTo>
                    <a:lnTo>
                      <a:pt x="54" y="22"/>
                    </a:lnTo>
                    <a:lnTo>
                      <a:pt x="71" y="18"/>
                    </a:lnTo>
                    <a:lnTo>
                      <a:pt x="79" y="1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0" y="3"/>
                    </a:lnTo>
                    <a:lnTo>
                      <a:pt x="47" y="6"/>
                    </a:lnTo>
                    <a:lnTo>
                      <a:pt x="27" y="8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0" y="7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464">
                <a:extLst>
                  <a:ext uri="{FF2B5EF4-FFF2-40B4-BE49-F238E27FC236}">
                    <a16:creationId xmlns:a16="http://schemas.microsoft.com/office/drawing/2014/main" xmlns="" id="{68ACCDC4-3DBF-4B82-815B-76E978FD9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41" y="5340690"/>
                <a:ext cx="91866" cy="60787"/>
              </a:xfrm>
              <a:custGeom>
                <a:avLst/>
                <a:gdLst>
                  <a:gd name="T0" fmla="*/ 188193 w 65"/>
                  <a:gd name="T1" fmla="*/ 0 h 50"/>
                  <a:gd name="T2" fmla="*/ 149272 w 65"/>
                  <a:gd name="T3" fmla="*/ 0 h 50"/>
                  <a:gd name="T4" fmla="*/ 112111 w 65"/>
                  <a:gd name="T5" fmla="*/ 0 h 50"/>
                  <a:gd name="T6" fmla="*/ 95363 w 65"/>
                  <a:gd name="T7" fmla="*/ 1794 h 50"/>
                  <a:gd name="T8" fmla="*/ 64901 w 65"/>
                  <a:gd name="T9" fmla="*/ 6872 h 50"/>
                  <a:gd name="T10" fmla="*/ 41462 w 65"/>
                  <a:gd name="T11" fmla="*/ 12515 h 50"/>
                  <a:gd name="T12" fmla="*/ 23435 w 65"/>
                  <a:gd name="T13" fmla="*/ 20525 h 50"/>
                  <a:gd name="T14" fmla="*/ 14962 w 65"/>
                  <a:gd name="T15" fmla="*/ 26811 h 50"/>
                  <a:gd name="T16" fmla="*/ 6219 w 65"/>
                  <a:gd name="T17" fmla="*/ 32069 h 50"/>
                  <a:gd name="T18" fmla="*/ 0 w 65"/>
                  <a:gd name="T19" fmla="*/ 39672 h 50"/>
                  <a:gd name="T20" fmla="*/ 0 w 65"/>
                  <a:gd name="T21" fmla="*/ 43970 h 50"/>
                  <a:gd name="T22" fmla="*/ 0 w 65"/>
                  <a:gd name="T23" fmla="*/ 47729 h 50"/>
                  <a:gd name="T24" fmla="*/ 34442 w 65"/>
                  <a:gd name="T25" fmla="*/ 47729 h 50"/>
                  <a:gd name="T26" fmla="*/ 79660 w 65"/>
                  <a:gd name="T27" fmla="*/ 49067 h 50"/>
                  <a:gd name="T28" fmla="*/ 138264 w 65"/>
                  <a:gd name="T29" fmla="*/ 49712 h 50"/>
                  <a:gd name="T30" fmla="*/ 171201 w 65"/>
                  <a:gd name="T31" fmla="*/ 49067 h 50"/>
                  <a:gd name="T32" fmla="*/ 173369 w 65"/>
                  <a:gd name="T33" fmla="*/ 39672 h 50"/>
                  <a:gd name="T34" fmla="*/ 176990 w 65"/>
                  <a:gd name="T35" fmla="*/ 22394 h 50"/>
                  <a:gd name="T36" fmla="*/ 179726 w 65"/>
                  <a:gd name="T37" fmla="*/ 12515 h 50"/>
                  <a:gd name="T38" fmla="*/ 183253 w 65"/>
                  <a:gd name="T39" fmla="*/ 4825 h 50"/>
                  <a:gd name="T40" fmla="*/ 188193 w 65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0"/>
                  <a:gd name="T65" fmla="*/ 65 w 65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0">
                    <a:moveTo>
                      <a:pt x="64" y="0"/>
                    </a:moveTo>
                    <a:lnTo>
                      <a:pt x="51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2" y="7"/>
                    </a:lnTo>
                    <a:lnTo>
                      <a:pt x="14" y="12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27" y="48"/>
                    </a:lnTo>
                    <a:lnTo>
                      <a:pt x="47" y="49"/>
                    </a:lnTo>
                    <a:lnTo>
                      <a:pt x="58" y="48"/>
                    </a:lnTo>
                    <a:lnTo>
                      <a:pt x="59" y="39"/>
                    </a:lnTo>
                    <a:lnTo>
                      <a:pt x="60" y="22"/>
                    </a:lnTo>
                    <a:lnTo>
                      <a:pt x="61" y="12"/>
                    </a:lnTo>
                    <a:lnTo>
                      <a:pt x="62" y="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465">
                <a:extLst>
                  <a:ext uri="{FF2B5EF4-FFF2-40B4-BE49-F238E27FC236}">
                    <a16:creationId xmlns:a16="http://schemas.microsoft.com/office/drawing/2014/main" xmlns="" id="{1DF106A0-4D44-423F-A9C3-D264FA4F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3911" y="5338466"/>
                <a:ext cx="119027" cy="149743"/>
              </a:xfrm>
              <a:custGeom>
                <a:avLst/>
                <a:gdLst>
                  <a:gd name="T0" fmla="*/ 20404 w 84"/>
                  <a:gd name="T1" fmla="*/ 0 h 124"/>
                  <a:gd name="T2" fmla="*/ 42641 w 84"/>
                  <a:gd name="T3" fmla="*/ 0 h 124"/>
                  <a:gd name="T4" fmla="*/ 82606 w 84"/>
                  <a:gd name="T5" fmla="*/ 0 h 124"/>
                  <a:gd name="T6" fmla="*/ 118024 w 84"/>
                  <a:gd name="T7" fmla="*/ 1033 h 124"/>
                  <a:gd name="T8" fmla="*/ 161826 w 84"/>
                  <a:gd name="T9" fmla="*/ 11854 h 124"/>
                  <a:gd name="T10" fmla="*/ 182231 w 84"/>
                  <a:gd name="T11" fmla="*/ 20521 h 124"/>
                  <a:gd name="T12" fmla="*/ 208483 w 84"/>
                  <a:gd name="T13" fmla="*/ 26824 h 124"/>
                  <a:gd name="T14" fmla="*/ 235924 w 84"/>
                  <a:gd name="T15" fmla="*/ 37113 h 124"/>
                  <a:gd name="T16" fmla="*/ 244614 w 84"/>
                  <a:gd name="T17" fmla="*/ 44334 h 124"/>
                  <a:gd name="T18" fmla="*/ 247354 w 84"/>
                  <a:gd name="T19" fmla="*/ 49997 h 124"/>
                  <a:gd name="T20" fmla="*/ 247354 w 84"/>
                  <a:gd name="T21" fmla="*/ 63319 h 124"/>
                  <a:gd name="T22" fmla="*/ 249408 w 84"/>
                  <a:gd name="T23" fmla="*/ 75053 h 124"/>
                  <a:gd name="T24" fmla="*/ 253188 w 84"/>
                  <a:gd name="T25" fmla="*/ 88325 h 124"/>
                  <a:gd name="T26" fmla="*/ 247354 w 84"/>
                  <a:gd name="T27" fmla="*/ 108751 h 124"/>
                  <a:gd name="T28" fmla="*/ 240637 w 84"/>
                  <a:gd name="T29" fmla="*/ 113824 h 124"/>
                  <a:gd name="T30" fmla="*/ 115255 w 84"/>
                  <a:gd name="T31" fmla="*/ 112126 h 124"/>
                  <a:gd name="T32" fmla="*/ 33928 w 84"/>
                  <a:gd name="T33" fmla="*/ 110455 h 124"/>
                  <a:gd name="T34" fmla="*/ 3656 w 84"/>
                  <a:gd name="T35" fmla="*/ 109425 h 124"/>
                  <a:gd name="T36" fmla="*/ 0 w 84"/>
                  <a:gd name="T37" fmla="*/ 88712 h 124"/>
                  <a:gd name="T38" fmla="*/ 0 w 84"/>
                  <a:gd name="T39" fmla="*/ 76141 h 124"/>
                  <a:gd name="T40" fmla="*/ 0 w 84"/>
                  <a:gd name="T41" fmla="*/ 48790 h 124"/>
                  <a:gd name="T42" fmla="*/ 3656 w 84"/>
                  <a:gd name="T43" fmla="*/ 30691 h 124"/>
                  <a:gd name="T44" fmla="*/ 8729 w 84"/>
                  <a:gd name="T45" fmla="*/ 16466 h 124"/>
                  <a:gd name="T46" fmla="*/ 15484 w 84"/>
                  <a:gd name="T47" fmla="*/ 7277 h 124"/>
                  <a:gd name="T48" fmla="*/ 20404 w 84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24"/>
                  <a:gd name="T77" fmla="*/ 84 w 84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24">
                    <a:moveTo>
                      <a:pt x="7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3" y="13"/>
                    </a:lnTo>
                    <a:lnTo>
                      <a:pt x="60" y="22"/>
                    </a:lnTo>
                    <a:lnTo>
                      <a:pt x="68" y="29"/>
                    </a:lnTo>
                    <a:lnTo>
                      <a:pt x="77" y="40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1" y="68"/>
                    </a:lnTo>
                    <a:lnTo>
                      <a:pt x="82" y="81"/>
                    </a:lnTo>
                    <a:lnTo>
                      <a:pt x="83" y="95"/>
                    </a:lnTo>
                    <a:lnTo>
                      <a:pt x="81" y="117"/>
                    </a:lnTo>
                    <a:lnTo>
                      <a:pt x="79" y="123"/>
                    </a:lnTo>
                    <a:lnTo>
                      <a:pt x="38" y="121"/>
                    </a:lnTo>
                    <a:lnTo>
                      <a:pt x="11" y="119"/>
                    </a:lnTo>
                    <a:lnTo>
                      <a:pt x="1" y="118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53"/>
                    </a:lnTo>
                    <a:lnTo>
                      <a:pt x="1" y="33"/>
                    </a:lnTo>
                    <a:lnTo>
                      <a:pt x="3" y="18"/>
                    </a:lnTo>
                    <a:lnTo>
                      <a:pt x="5" y="8"/>
                    </a:lnTo>
                    <a:lnTo>
                      <a:pt x="7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466">
                <a:extLst>
                  <a:ext uri="{FF2B5EF4-FFF2-40B4-BE49-F238E27FC236}">
                    <a16:creationId xmlns:a16="http://schemas.microsoft.com/office/drawing/2014/main" xmlns="" id="{EF975C9C-DE37-4889-AD56-CF79DF1D6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503" y="5342914"/>
                <a:ext cx="100653" cy="61528"/>
              </a:xfrm>
              <a:custGeom>
                <a:avLst/>
                <a:gdLst>
                  <a:gd name="T0" fmla="*/ 15519 w 71"/>
                  <a:gd name="T1" fmla="*/ 0 h 51"/>
                  <a:gd name="T2" fmla="*/ 95735 w 71"/>
                  <a:gd name="T3" fmla="*/ 0 h 51"/>
                  <a:gd name="T4" fmla="*/ 183642 w 71"/>
                  <a:gd name="T5" fmla="*/ 26352 h 51"/>
                  <a:gd name="T6" fmla="*/ 205733 w 71"/>
                  <a:gd name="T7" fmla="*/ 33791 h 51"/>
                  <a:gd name="T8" fmla="*/ 211593 w 71"/>
                  <a:gd name="T9" fmla="*/ 40304 h 51"/>
                  <a:gd name="T10" fmla="*/ 214369 w 71"/>
                  <a:gd name="T11" fmla="*/ 45652 h 51"/>
                  <a:gd name="T12" fmla="*/ 147555 w 71"/>
                  <a:gd name="T13" fmla="*/ 45652 h 51"/>
                  <a:gd name="T14" fmla="*/ 95735 w 71"/>
                  <a:gd name="T15" fmla="*/ 44923 h 51"/>
                  <a:gd name="T16" fmla="*/ 19182 w 71"/>
                  <a:gd name="T17" fmla="*/ 43905 h 51"/>
                  <a:gd name="T18" fmla="*/ 0 w 71"/>
                  <a:gd name="T19" fmla="*/ 42887 h 51"/>
                  <a:gd name="T20" fmla="*/ 0 w 71"/>
                  <a:gd name="T21" fmla="*/ 33073 h 51"/>
                  <a:gd name="T22" fmla="*/ 3659 w 71"/>
                  <a:gd name="T23" fmla="*/ 20322 h 51"/>
                  <a:gd name="T24" fmla="*/ 8745 w 71"/>
                  <a:gd name="T25" fmla="*/ 8915 h 51"/>
                  <a:gd name="T26" fmla="*/ 15519 w 71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51"/>
                  <a:gd name="T44" fmla="*/ 71 w 71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51">
                    <a:moveTo>
                      <a:pt x="5" y="0"/>
                    </a:moveTo>
                    <a:lnTo>
                      <a:pt x="31" y="0"/>
                    </a:lnTo>
                    <a:lnTo>
                      <a:pt x="60" y="29"/>
                    </a:lnTo>
                    <a:lnTo>
                      <a:pt x="67" y="37"/>
                    </a:lnTo>
                    <a:lnTo>
                      <a:pt x="69" y="44"/>
                    </a:lnTo>
                    <a:lnTo>
                      <a:pt x="70" y="50"/>
                    </a:lnTo>
                    <a:lnTo>
                      <a:pt x="48" y="50"/>
                    </a:lnTo>
                    <a:lnTo>
                      <a:pt x="31" y="49"/>
                    </a:lnTo>
                    <a:lnTo>
                      <a:pt x="6" y="4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3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467">
                <a:extLst>
                  <a:ext uri="{FF2B5EF4-FFF2-40B4-BE49-F238E27FC236}">
                    <a16:creationId xmlns:a16="http://schemas.microsoft.com/office/drawing/2014/main" xmlns="" id="{A1CCA277-E82B-4ED6-A33E-9A41D093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812" y="5335501"/>
                <a:ext cx="128612" cy="62269"/>
              </a:xfrm>
              <a:custGeom>
                <a:avLst/>
                <a:gdLst>
                  <a:gd name="T0" fmla="*/ 0 w 91"/>
                  <a:gd name="T1" fmla="*/ 4834 h 51"/>
                  <a:gd name="T2" fmla="*/ 45025 w 91"/>
                  <a:gd name="T3" fmla="*/ 3149 h 51"/>
                  <a:gd name="T4" fmla="*/ 76119 w 91"/>
                  <a:gd name="T5" fmla="*/ 1161 h 51"/>
                  <a:gd name="T6" fmla="*/ 88322 w 91"/>
                  <a:gd name="T7" fmla="*/ 0 h 51"/>
                  <a:gd name="T8" fmla="*/ 114825 w 91"/>
                  <a:gd name="T9" fmla="*/ 4834 h 51"/>
                  <a:gd name="T10" fmla="*/ 138264 w 91"/>
                  <a:gd name="T11" fmla="*/ 8543 h 51"/>
                  <a:gd name="T12" fmla="*/ 171201 w 91"/>
                  <a:gd name="T13" fmla="*/ 16413 h 51"/>
                  <a:gd name="T14" fmla="*/ 205815 w 91"/>
                  <a:gd name="T15" fmla="*/ 26434 h 51"/>
                  <a:gd name="T16" fmla="*/ 226550 w 91"/>
                  <a:gd name="T17" fmla="*/ 31411 h 51"/>
                  <a:gd name="T18" fmla="*/ 249350 w 91"/>
                  <a:gd name="T19" fmla="*/ 38172 h 51"/>
                  <a:gd name="T20" fmla="*/ 264097 w 91"/>
                  <a:gd name="T21" fmla="*/ 45597 h 51"/>
                  <a:gd name="T22" fmla="*/ 248151 w 91"/>
                  <a:gd name="T23" fmla="*/ 46720 h 51"/>
                  <a:gd name="T24" fmla="*/ 211556 w 91"/>
                  <a:gd name="T25" fmla="*/ 48633 h 51"/>
                  <a:gd name="T26" fmla="*/ 184449 w 91"/>
                  <a:gd name="T27" fmla="*/ 49794 h 51"/>
                  <a:gd name="T28" fmla="*/ 156262 w 91"/>
                  <a:gd name="T29" fmla="*/ 50575 h 51"/>
                  <a:gd name="T30" fmla="*/ 118777 w 91"/>
                  <a:gd name="T31" fmla="*/ 53806 h 51"/>
                  <a:gd name="T32" fmla="*/ 112111 w 91"/>
                  <a:gd name="T33" fmla="*/ 53806 h 51"/>
                  <a:gd name="T34" fmla="*/ 79660 w 91"/>
                  <a:gd name="T35" fmla="*/ 36751 h 51"/>
                  <a:gd name="T36" fmla="*/ 56543 w 91"/>
                  <a:gd name="T37" fmla="*/ 26434 h 51"/>
                  <a:gd name="T38" fmla="*/ 38674 w 91"/>
                  <a:gd name="T39" fmla="*/ 19562 h 51"/>
                  <a:gd name="T40" fmla="*/ 18064 w 91"/>
                  <a:gd name="T41" fmla="*/ 10456 h 51"/>
                  <a:gd name="T42" fmla="*/ 0 w 91"/>
                  <a:gd name="T43" fmla="*/ 4834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1"/>
                  <a:gd name="T67" fmla="*/ 0 h 51"/>
                  <a:gd name="T68" fmla="*/ 91 w 91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1" h="51">
                    <a:moveTo>
                      <a:pt x="0" y="4"/>
                    </a:moveTo>
                    <a:lnTo>
                      <a:pt x="15" y="3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7" y="8"/>
                    </a:lnTo>
                    <a:lnTo>
                      <a:pt x="58" y="15"/>
                    </a:lnTo>
                    <a:lnTo>
                      <a:pt x="70" y="24"/>
                    </a:lnTo>
                    <a:lnTo>
                      <a:pt x="77" y="29"/>
                    </a:lnTo>
                    <a:lnTo>
                      <a:pt x="85" y="35"/>
                    </a:lnTo>
                    <a:lnTo>
                      <a:pt x="90" y="42"/>
                    </a:lnTo>
                    <a:lnTo>
                      <a:pt x="84" y="43"/>
                    </a:lnTo>
                    <a:lnTo>
                      <a:pt x="72" y="45"/>
                    </a:lnTo>
                    <a:lnTo>
                      <a:pt x="63" y="46"/>
                    </a:lnTo>
                    <a:lnTo>
                      <a:pt x="53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27" y="34"/>
                    </a:lnTo>
                    <a:lnTo>
                      <a:pt x="19" y="24"/>
                    </a:lnTo>
                    <a:lnTo>
                      <a:pt x="13" y="18"/>
                    </a:lnTo>
                    <a:lnTo>
                      <a:pt x="6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468">
                <a:extLst>
                  <a:ext uri="{FF2B5EF4-FFF2-40B4-BE49-F238E27FC236}">
                    <a16:creationId xmlns:a16="http://schemas.microsoft.com/office/drawing/2014/main" xmlns="" id="{2FC4112F-460B-4B42-AC79-C88CD4186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771" y="5451885"/>
                <a:ext cx="97459" cy="20756"/>
              </a:xfrm>
              <a:custGeom>
                <a:avLst/>
                <a:gdLst>
                  <a:gd name="T0" fmla="*/ 0 w 69"/>
                  <a:gd name="T1" fmla="*/ 0 h 17"/>
                  <a:gd name="T2" fmla="*/ 30191 w 69"/>
                  <a:gd name="T3" fmla="*/ 11877 h 17"/>
                  <a:gd name="T4" fmla="*/ 49647 w 69"/>
                  <a:gd name="T5" fmla="*/ 17222 h 17"/>
                  <a:gd name="T6" fmla="*/ 90807 w 69"/>
                  <a:gd name="T7" fmla="*/ 17222 h 17"/>
                  <a:gd name="T8" fmla="*/ 117659 w 69"/>
                  <a:gd name="T9" fmla="*/ 4834 h 17"/>
                  <a:gd name="T10" fmla="*/ 197932 w 69"/>
                  <a:gd name="T11" fmla="*/ 0 h 17"/>
                  <a:gd name="T12" fmla="*/ 105719 w 69"/>
                  <a:gd name="T13" fmla="*/ 4834 h 17"/>
                  <a:gd name="T14" fmla="*/ 64435 w 69"/>
                  <a:gd name="T15" fmla="*/ 4834 h 17"/>
                  <a:gd name="T16" fmla="*/ 34314 w 69"/>
                  <a:gd name="T17" fmla="*/ 1912 h 17"/>
                  <a:gd name="T18" fmla="*/ 10976 w 69"/>
                  <a:gd name="T19" fmla="*/ 1912 h 17"/>
                  <a:gd name="T20" fmla="*/ 0 w 6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7"/>
                  <a:gd name="T35" fmla="*/ 69 w 6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7">
                    <a:moveTo>
                      <a:pt x="0" y="0"/>
                    </a:moveTo>
                    <a:lnTo>
                      <a:pt x="10" y="11"/>
                    </a:lnTo>
                    <a:lnTo>
                      <a:pt x="17" y="16"/>
                    </a:lnTo>
                    <a:lnTo>
                      <a:pt x="31" y="16"/>
                    </a:lnTo>
                    <a:lnTo>
                      <a:pt x="40" y="4"/>
                    </a:lnTo>
                    <a:lnTo>
                      <a:pt x="68" y="0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469">
                <a:extLst>
                  <a:ext uri="{FF2B5EF4-FFF2-40B4-BE49-F238E27FC236}">
                    <a16:creationId xmlns:a16="http://schemas.microsoft.com/office/drawing/2014/main" xmlns="" id="{33D63367-0357-44A1-8057-D34081789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867" y="5413337"/>
                <a:ext cx="23965" cy="32617"/>
              </a:xfrm>
              <a:custGeom>
                <a:avLst/>
                <a:gdLst>
                  <a:gd name="T0" fmla="*/ 44515 w 17"/>
                  <a:gd name="T1" fmla="*/ 0 h 27"/>
                  <a:gd name="T2" fmla="*/ 3473 w 17"/>
                  <a:gd name="T3" fmla="*/ 8393 h 27"/>
                  <a:gd name="T4" fmla="*/ 0 w 17"/>
                  <a:gd name="T5" fmla="*/ 14694 h 27"/>
                  <a:gd name="T6" fmla="*/ 10816 w 17"/>
                  <a:gd name="T7" fmla="*/ 18896 h 27"/>
                  <a:gd name="T8" fmla="*/ 10816 w 17"/>
                  <a:gd name="T9" fmla="*/ 23946 h 27"/>
                  <a:gd name="T10" fmla="*/ 19087 w 17"/>
                  <a:gd name="T11" fmla="*/ 239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7"/>
                  <a:gd name="T20" fmla="*/ 17 w 1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7">
                    <a:moveTo>
                      <a:pt x="16" y="0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7" y="26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Oval 1470">
                <a:extLst>
                  <a:ext uri="{FF2B5EF4-FFF2-40B4-BE49-F238E27FC236}">
                    <a16:creationId xmlns:a16="http://schemas.microsoft.com/office/drawing/2014/main" xmlns="" id="{DB8ECED9-AFA8-463C-8BB3-3E3702F7B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4828" y="5413337"/>
                <a:ext cx="20769" cy="9637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Oval 1471">
                <a:extLst>
                  <a:ext uri="{FF2B5EF4-FFF2-40B4-BE49-F238E27FC236}">
                    <a16:creationId xmlns:a16="http://schemas.microsoft.com/office/drawing/2014/main" xmlns="" id="{72AB32A9-69A9-42C9-8A03-F0762132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3498" y="5419268"/>
                <a:ext cx="21568" cy="9637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472">
                <a:extLst>
                  <a:ext uri="{FF2B5EF4-FFF2-40B4-BE49-F238E27FC236}">
                    <a16:creationId xmlns:a16="http://schemas.microsoft.com/office/drawing/2014/main" xmlns="" id="{5B61F8D3-BBD2-4B44-9756-08DCD3924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932" y="5396287"/>
                <a:ext cx="103847" cy="26687"/>
              </a:xfrm>
              <a:custGeom>
                <a:avLst/>
                <a:gdLst>
                  <a:gd name="T0" fmla="*/ 0 w 73"/>
                  <a:gd name="T1" fmla="*/ 0 h 22"/>
                  <a:gd name="T2" fmla="*/ 8952 w 73"/>
                  <a:gd name="T3" fmla="*/ 0 h 22"/>
                  <a:gd name="T4" fmla="*/ 232030 w 73"/>
                  <a:gd name="T5" fmla="*/ 20779 h 22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22"/>
                  <a:gd name="T11" fmla="*/ 73 w 7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22">
                    <a:moveTo>
                      <a:pt x="0" y="0"/>
                    </a:moveTo>
                    <a:lnTo>
                      <a:pt x="3" y="0"/>
                    </a:lnTo>
                    <a:lnTo>
                      <a:pt x="72" y="2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473">
                <a:extLst>
                  <a:ext uri="{FF2B5EF4-FFF2-40B4-BE49-F238E27FC236}">
                    <a16:creationId xmlns:a16="http://schemas.microsoft.com/office/drawing/2014/main" xmlns="" id="{F94610EC-3D0B-4B74-A2B9-3105A117D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318" y="5407407"/>
                <a:ext cx="24764" cy="2001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337 h 17"/>
                  <a:gd name="T4" fmla="*/ 32508 w 17"/>
                  <a:gd name="T5" fmla="*/ 842 h 17"/>
                  <a:gd name="T6" fmla="*/ 44385 w 17"/>
                  <a:gd name="T7" fmla="*/ 842 h 17"/>
                  <a:gd name="T8" fmla="*/ 59279 w 17"/>
                  <a:gd name="T9" fmla="*/ 842 h 17"/>
                  <a:gd name="T10" fmla="*/ 71982 w 17"/>
                  <a:gd name="T11" fmla="*/ 842 h 17"/>
                  <a:gd name="T12" fmla="*/ 71982 w 17"/>
                  <a:gd name="T13" fmla="*/ 2595 h 17"/>
                  <a:gd name="T14" fmla="*/ 71982 w 17"/>
                  <a:gd name="T15" fmla="*/ 4384 h 17"/>
                  <a:gd name="T16" fmla="*/ 71982 w 17"/>
                  <a:gd name="T17" fmla="*/ 6545 h 17"/>
                  <a:gd name="T18" fmla="*/ 71982 w 17"/>
                  <a:gd name="T19" fmla="*/ 8507 h 17"/>
                  <a:gd name="T20" fmla="*/ 59279 w 17"/>
                  <a:gd name="T21" fmla="*/ 9712 h 17"/>
                  <a:gd name="T22" fmla="*/ 44385 w 17"/>
                  <a:gd name="T23" fmla="*/ 10395 h 17"/>
                  <a:gd name="T24" fmla="*/ 32508 w 17"/>
                  <a:gd name="T25" fmla="*/ 10395 h 17"/>
                  <a:gd name="T26" fmla="*/ 17827 w 17"/>
                  <a:gd name="T27" fmla="*/ 10395 h 17"/>
                  <a:gd name="T28" fmla="*/ 5361 w 17"/>
                  <a:gd name="T29" fmla="*/ 9712 h 17"/>
                  <a:gd name="T30" fmla="*/ 0 w 17"/>
                  <a:gd name="T31" fmla="*/ 5708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xmlns="" id="{626A1A67-F24C-4497-B1C8-891DDEDEEB1B}"/>
                </a:ext>
              </a:extLst>
            </p:cNvPr>
            <p:cNvGrpSpPr/>
            <p:nvPr/>
          </p:nvGrpSpPr>
          <p:grpSpPr>
            <a:xfrm>
              <a:off x="3990129" y="5963791"/>
              <a:ext cx="2851425" cy="666750"/>
              <a:chOff x="3990129" y="5963791"/>
              <a:chExt cx="3992259" cy="666750"/>
            </a:xfrm>
          </p:grpSpPr>
          <p:sp>
            <p:nvSpPr>
              <p:cNvPr id="305" name="Line 1445">
                <a:extLst>
                  <a:ext uri="{FF2B5EF4-FFF2-40B4-BE49-F238E27FC236}">
                    <a16:creationId xmlns:a16="http://schemas.microsoft.com/office/drawing/2014/main" xmlns="" id="{50867AAD-9727-4C54-B6B0-4AF52007A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2539" y="6077329"/>
                <a:ext cx="2292105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Line 1444">
                <a:extLst>
                  <a:ext uri="{FF2B5EF4-FFF2-40B4-BE49-F238E27FC236}">
                    <a16:creationId xmlns:a16="http://schemas.microsoft.com/office/drawing/2014/main" xmlns="" id="{135ACC16-1437-46F3-A4CC-3B8CBB7D9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106" y="5972554"/>
                <a:ext cx="353928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1443">
                <a:extLst>
                  <a:ext uri="{FF2B5EF4-FFF2-40B4-BE49-F238E27FC236}">
                    <a16:creationId xmlns:a16="http://schemas.microsoft.com/office/drawing/2014/main" xmlns="" id="{2A1F5CE6-F0F2-4754-8F80-6C2FAE91B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090" y="5973316"/>
                <a:ext cx="3449394" cy="508000"/>
              </a:xfrm>
              <a:custGeom>
                <a:avLst/>
                <a:gdLst>
                  <a:gd name="T0" fmla="*/ 2147483647 w 4386"/>
                  <a:gd name="T1" fmla="*/ 0 h 704"/>
                  <a:gd name="T2" fmla="*/ 2147483647 w 4386"/>
                  <a:gd name="T3" fmla="*/ 2147483647 h 704"/>
                  <a:gd name="T4" fmla="*/ 0 w 4386"/>
                  <a:gd name="T5" fmla="*/ 2147483647 h 704"/>
                  <a:gd name="T6" fmla="*/ 2147483647 w 4386"/>
                  <a:gd name="T7" fmla="*/ 2147483647 h 704"/>
                  <a:gd name="T8" fmla="*/ 2147483647 w 4386"/>
                  <a:gd name="T9" fmla="*/ 2147483647 h 704"/>
                  <a:gd name="T10" fmla="*/ 2147483647 w 4386"/>
                  <a:gd name="T11" fmla="*/ 0 h 704"/>
                  <a:gd name="T12" fmla="*/ 2147483647 w 4386"/>
                  <a:gd name="T13" fmla="*/ 214748364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86"/>
                  <a:gd name="T22" fmla="*/ 0 h 704"/>
                  <a:gd name="T23" fmla="*/ 4386 w 4386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86" h="704">
                    <a:moveTo>
                      <a:pt x="511" y="0"/>
                    </a:moveTo>
                    <a:lnTo>
                      <a:pt x="711" y="50"/>
                    </a:lnTo>
                    <a:lnTo>
                      <a:pt x="0" y="680"/>
                    </a:lnTo>
                    <a:lnTo>
                      <a:pt x="2873" y="704"/>
                    </a:lnTo>
                    <a:lnTo>
                      <a:pt x="3597" y="70"/>
                    </a:lnTo>
                    <a:lnTo>
                      <a:pt x="3786" y="0"/>
                    </a:lnTo>
                    <a:lnTo>
                      <a:pt x="4386" y="2"/>
                    </a:lnTo>
                  </a:path>
                </a:pathLst>
              </a:custGeom>
              <a:noFill/>
              <a:ln w="381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1488">
                <a:extLst>
                  <a:ext uri="{FF2B5EF4-FFF2-40B4-BE49-F238E27FC236}">
                    <a16:creationId xmlns:a16="http://schemas.microsoft.com/office/drawing/2014/main" xmlns="" id="{B35920C7-905A-4624-A40C-7AB49CEC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129" y="5963791"/>
                <a:ext cx="3887592" cy="666750"/>
              </a:xfrm>
              <a:custGeom>
                <a:avLst/>
                <a:gdLst>
                  <a:gd name="T0" fmla="*/ 2147483647 w 346"/>
                  <a:gd name="T1" fmla="*/ 0 h 71"/>
                  <a:gd name="T2" fmla="*/ 2147483647 w 346"/>
                  <a:gd name="T3" fmla="*/ 2147483647 h 71"/>
                  <a:gd name="T4" fmla="*/ 2147483647 w 346"/>
                  <a:gd name="T5" fmla="*/ 2147483647 h 71"/>
                  <a:gd name="T6" fmla="*/ 0 w 346"/>
                  <a:gd name="T7" fmla="*/ 2147483647 h 71"/>
                  <a:gd name="T8" fmla="*/ 2147483647 w 346"/>
                  <a:gd name="T9" fmla="*/ 2147483647 h 71"/>
                  <a:gd name="T10" fmla="*/ 2147483647 w 346"/>
                  <a:gd name="T11" fmla="*/ 2147483647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6"/>
                  <a:gd name="T19" fmla="*/ 0 h 71"/>
                  <a:gd name="T20" fmla="*/ 346 w 346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6" h="71">
                    <a:moveTo>
                      <a:pt x="336" y="0"/>
                    </a:moveTo>
                    <a:lnTo>
                      <a:pt x="346" y="9"/>
                    </a:lnTo>
                    <a:lnTo>
                      <a:pt x="290" y="70"/>
                    </a:lnTo>
                    <a:lnTo>
                      <a:pt x="0" y="71"/>
                    </a:lnTo>
                    <a:lnTo>
                      <a:pt x="64" y="7"/>
                    </a:lnTo>
                    <a:lnTo>
                      <a:pt x="75" y="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xmlns="" id="{B241276E-C29D-4274-8CC9-F6B61DDC0EB4}"/>
                </a:ext>
              </a:extLst>
            </p:cNvPr>
            <p:cNvGrpSpPr/>
            <p:nvPr/>
          </p:nvGrpSpPr>
          <p:grpSpPr>
            <a:xfrm>
              <a:off x="5413339" y="5962916"/>
              <a:ext cx="505611" cy="168275"/>
              <a:chOff x="5137606" y="4818815"/>
              <a:chExt cx="505611" cy="168275"/>
            </a:xfrm>
          </p:grpSpPr>
          <p:sp>
            <p:nvSpPr>
              <p:cNvPr id="292" name="Freeform 1532">
                <a:extLst>
                  <a:ext uri="{FF2B5EF4-FFF2-40B4-BE49-F238E27FC236}">
                    <a16:creationId xmlns:a16="http://schemas.microsoft.com/office/drawing/2014/main" xmlns="" id="{65E43887-0CF9-431C-899B-7095D88A2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606" y="4818815"/>
                <a:ext cx="490740" cy="168275"/>
              </a:xfrm>
              <a:custGeom>
                <a:avLst/>
                <a:gdLst>
                  <a:gd name="T0" fmla="*/ 50473 w 354"/>
                  <a:gd name="T1" fmla="*/ 103352 h 139"/>
                  <a:gd name="T2" fmla="*/ 3611 w 354"/>
                  <a:gd name="T3" fmla="*/ 98511 h 139"/>
                  <a:gd name="T4" fmla="*/ 0 w 354"/>
                  <a:gd name="T5" fmla="*/ 81826 h 139"/>
                  <a:gd name="T6" fmla="*/ 8652 w 354"/>
                  <a:gd name="T7" fmla="*/ 69299 h 139"/>
                  <a:gd name="T8" fmla="*/ 35541 w 354"/>
                  <a:gd name="T9" fmla="*/ 58581 h 139"/>
                  <a:gd name="T10" fmla="*/ 85148 w 354"/>
                  <a:gd name="T11" fmla="*/ 53538 h 139"/>
                  <a:gd name="T12" fmla="*/ 136087 w 354"/>
                  <a:gd name="T13" fmla="*/ 51808 h 139"/>
                  <a:gd name="T14" fmla="*/ 221143 w 354"/>
                  <a:gd name="T15" fmla="*/ 23081 h 139"/>
                  <a:gd name="T16" fmla="*/ 248248 w 354"/>
                  <a:gd name="T17" fmla="*/ 15279 h 139"/>
                  <a:gd name="T18" fmla="*/ 278285 w 354"/>
                  <a:gd name="T19" fmla="*/ 9356 h 139"/>
                  <a:gd name="T20" fmla="*/ 322352 w 354"/>
                  <a:gd name="T21" fmla="*/ 3906 h 139"/>
                  <a:gd name="T22" fmla="*/ 372762 w 354"/>
                  <a:gd name="T23" fmla="*/ 1058 h 139"/>
                  <a:gd name="T24" fmla="*/ 422385 w 354"/>
                  <a:gd name="T25" fmla="*/ 0 h 139"/>
                  <a:gd name="T26" fmla="*/ 477367 w 354"/>
                  <a:gd name="T27" fmla="*/ 0 h 139"/>
                  <a:gd name="T28" fmla="*/ 538687 w 354"/>
                  <a:gd name="T29" fmla="*/ 0 h 139"/>
                  <a:gd name="T30" fmla="*/ 601661 w 354"/>
                  <a:gd name="T31" fmla="*/ 2822 h 139"/>
                  <a:gd name="T32" fmla="*/ 674896 w 354"/>
                  <a:gd name="T33" fmla="*/ 13599 h 139"/>
                  <a:gd name="T34" fmla="*/ 735588 w 354"/>
                  <a:gd name="T35" fmla="*/ 24952 h 139"/>
                  <a:gd name="T36" fmla="*/ 775011 w 354"/>
                  <a:gd name="T37" fmla="*/ 35231 h 139"/>
                  <a:gd name="T38" fmla="*/ 817061 w 354"/>
                  <a:gd name="T39" fmla="*/ 48985 h 139"/>
                  <a:gd name="T40" fmla="*/ 939163 w 354"/>
                  <a:gd name="T41" fmla="*/ 55703 h 139"/>
                  <a:gd name="T42" fmla="*/ 1026732 w 354"/>
                  <a:gd name="T43" fmla="*/ 64096 h 139"/>
                  <a:gd name="T44" fmla="*/ 1043280 w 354"/>
                  <a:gd name="T45" fmla="*/ 74102 h 139"/>
                  <a:gd name="T46" fmla="*/ 1004741 w 354"/>
                  <a:gd name="T47" fmla="*/ 79997 h 139"/>
                  <a:gd name="T48" fmla="*/ 954115 w 354"/>
                  <a:gd name="T49" fmla="*/ 75937 h 139"/>
                  <a:gd name="T50" fmla="*/ 891156 w 354"/>
                  <a:gd name="T51" fmla="*/ 77758 h 139"/>
                  <a:gd name="T52" fmla="*/ 864419 w 354"/>
                  <a:gd name="T53" fmla="*/ 79997 h 139"/>
                  <a:gd name="T54" fmla="*/ 873009 w 354"/>
                  <a:gd name="T55" fmla="*/ 88073 h 139"/>
                  <a:gd name="T56" fmla="*/ 879794 w 354"/>
                  <a:gd name="T57" fmla="*/ 98511 h 139"/>
                  <a:gd name="T58" fmla="*/ 837977 w 354"/>
                  <a:gd name="T59" fmla="*/ 101701 h 139"/>
                  <a:gd name="T60" fmla="*/ 803286 w 354"/>
                  <a:gd name="T61" fmla="*/ 95668 h 139"/>
                  <a:gd name="T62" fmla="*/ 783663 w 354"/>
                  <a:gd name="T63" fmla="*/ 90398 h 139"/>
                  <a:gd name="T64" fmla="*/ 748123 w 354"/>
                  <a:gd name="T65" fmla="*/ 85251 h 139"/>
                  <a:gd name="T66" fmla="*/ 709188 w 354"/>
                  <a:gd name="T67" fmla="*/ 90398 h 139"/>
                  <a:gd name="T68" fmla="*/ 682426 w 354"/>
                  <a:gd name="T69" fmla="*/ 98511 h 139"/>
                  <a:gd name="T70" fmla="*/ 663529 w 354"/>
                  <a:gd name="T71" fmla="*/ 112363 h 139"/>
                  <a:gd name="T72" fmla="*/ 658717 w 354"/>
                  <a:gd name="T73" fmla="*/ 125554 h 139"/>
                  <a:gd name="T74" fmla="*/ 636612 w 354"/>
                  <a:gd name="T75" fmla="*/ 131936 h 139"/>
                  <a:gd name="T76" fmla="*/ 547212 w 354"/>
                  <a:gd name="T77" fmla="*/ 130643 h 139"/>
                  <a:gd name="T78" fmla="*/ 453530 w 354"/>
                  <a:gd name="T79" fmla="*/ 128898 h 139"/>
                  <a:gd name="T80" fmla="*/ 356538 w 354"/>
                  <a:gd name="T81" fmla="*/ 127383 h 139"/>
                  <a:gd name="T82" fmla="*/ 290489 w 354"/>
                  <a:gd name="T83" fmla="*/ 127383 h 139"/>
                  <a:gd name="T84" fmla="*/ 260451 w 354"/>
                  <a:gd name="T85" fmla="*/ 125554 h 139"/>
                  <a:gd name="T86" fmla="*/ 244927 w 354"/>
                  <a:gd name="T87" fmla="*/ 111318 h 139"/>
                  <a:gd name="T88" fmla="*/ 229718 w 354"/>
                  <a:gd name="T89" fmla="*/ 101701 h 139"/>
                  <a:gd name="T90" fmla="*/ 209976 w 354"/>
                  <a:gd name="T91" fmla="*/ 93962 h 139"/>
                  <a:gd name="T92" fmla="*/ 170542 w 354"/>
                  <a:gd name="T93" fmla="*/ 90398 h 139"/>
                  <a:gd name="T94" fmla="*/ 140159 w 354"/>
                  <a:gd name="T95" fmla="*/ 92881 h 139"/>
                  <a:gd name="T96" fmla="*/ 116296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1533">
                <a:extLst>
                  <a:ext uri="{FF2B5EF4-FFF2-40B4-BE49-F238E27FC236}">
                    <a16:creationId xmlns:a16="http://schemas.microsoft.com/office/drawing/2014/main" xmlns="" id="{D79632F8-8004-46ED-A02E-11FB200C7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179" y="4832158"/>
                <a:ext cx="100965" cy="146777"/>
              </a:xfrm>
              <a:custGeom>
                <a:avLst/>
                <a:gdLst>
                  <a:gd name="T0" fmla="*/ 207849 w 73"/>
                  <a:gd name="T1" fmla="*/ 0 h 121"/>
                  <a:gd name="T2" fmla="*/ 147587 w 73"/>
                  <a:gd name="T3" fmla="*/ 0 h 121"/>
                  <a:gd name="T4" fmla="*/ 109558 w 73"/>
                  <a:gd name="T5" fmla="*/ 1082 h 121"/>
                  <a:gd name="T6" fmla="*/ 86999 w 73"/>
                  <a:gd name="T7" fmla="*/ 3952 h 121"/>
                  <a:gd name="T8" fmla="*/ 57640 w 73"/>
                  <a:gd name="T9" fmla="*/ 9679 h 121"/>
                  <a:gd name="T10" fmla="*/ 37666 w 73"/>
                  <a:gd name="T11" fmla="*/ 15838 h 121"/>
                  <a:gd name="T12" fmla="*/ 19299 w 73"/>
                  <a:gd name="T13" fmla="*/ 22714 h 121"/>
                  <a:gd name="T14" fmla="*/ 3497 w 73"/>
                  <a:gd name="T15" fmla="*/ 34002 h 121"/>
                  <a:gd name="T16" fmla="*/ 0 w 73"/>
                  <a:gd name="T17" fmla="*/ 40631 h 121"/>
                  <a:gd name="T18" fmla="*/ 0 w 73"/>
                  <a:gd name="T19" fmla="*/ 50241 h 121"/>
                  <a:gd name="T20" fmla="*/ 0 w 73"/>
                  <a:gd name="T21" fmla="*/ 62355 h 121"/>
                  <a:gd name="T22" fmla="*/ 0 w 73"/>
                  <a:gd name="T23" fmla="*/ 74011 h 121"/>
                  <a:gd name="T24" fmla="*/ 6180 w 73"/>
                  <a:gd name="T25" fmla="*/ 77811 h 121"/>
                  <a:gd name="T26" fmla="*/ 19299 w 73"/>
                  <a:gd name="T27" fmla="*/ 82213 h 121"/>
                  <a:gd name="T28" fmla="*/ 31361 w 73"/>
                  <a:gd name="T29" fmla="*/ 85642 h 121"/>
                  <a:gd name="T30" fmla="*/ 41017 w 73"/>
                  <a:gd name="T31" fmla="*/ 91047 h 121"/>
                  <a:gd name="T32" fmla="*/ 49232 w 73"/>
                  <a:gd name="T33" fmla="*/ 95668 h 121"/>
                  <a:gd name="T34" fmla="*/ 57640 w 73"/>
                  <a:gd name="T35" fmla="*/ 102035 h 121"/>
                  <a:gd name="T36" fmla="*/ 64194 w 73"/>
                  <a:gd name="T37" fmla="*/ 109946 h 121"/>
                  <a:gd name="T38" fmla="*/ 68554 w 73"/>
                  <a:gd name="T39" fmla="*/ 117537 h 121"/>
                  <a:gd name="T40" fmla="*/ 128085 w 73"/>
                  <a:gd name="T41" fmla="*/ 117537 h 121"/>
                  <a:gd name="T42" fmla="*/ 173058 w 73"/>
                  <a:gd name="T43" fmla="*/ 118293 h 121"/>
                  <a:gd name="T44" fmla="*/ 192122 w 73"/>
                  <a:gd name="T45" fmla="*/ 117537 h 121"/>
                  <a:gd name="T46" fmla="*/ 188193 w 73"/>
                  <a:gd name="T47" fmla="*/ 106938 h 121"/>
                  <a:gd name="T48" fmla="*/ 185323 w 73"/>
                  <a:gd name="T49" fmla="*/ 99524 h 121"/>
                  <a:gd name="T50" fmla="*/ 185323 w 73"/>
                  <a:gd name="T51" fmla="*/ 85642 h 121"/>
                  <a:gd name="T52" fmla="*/ 185323 w 73"/>
                  <a:gd name="T53" fmla="*/ 68331 h 121"/>
                  <a:gd name="T54" fmla="*/ 185323 w 73"/>
                  <a:gd name="T55" fmla="*/ 52337 h 121"/>
                  <a:gd name="T56" fmla="*/ 192122 w 73"/>
                  <a:gd name="T57" fmla="*/ 37168 h 121"/>
                  <a:gd name="T58" fmla="*/ 193602 w 73"/>
                  <a:gd name="T59" fmla="*/ 18763 h 121"/>
                  <a:gd name="T60" fmla="*/ 200461 w 73"/>
                  <a:gd name="T61" fmla="*/ 10582 h 121"/>
                  <a:gd name="T62" fmla="*/ 205179 w 73"/>
                  <a:gd name="T63" fmla="*/ 2898 h 121"/>
                  <a:gd name="T64" fmla="*/ 207849 w 7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121"/>
                  <a:gd name="T101" fmla="*/ 73 w 7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121">
                    <a:moveTo>
                      <a:pt x="72" y="0"/>
                    </a:moveTo>
                    <a:lnTo>
                      <a:pt x="51" y="0"/>
                    </a:lnTo>
                    <a:lnTo>
                      <a:pt x="38" y="1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7" y="23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0" y="75"/>
                    </a:lnTo>
                    <a:lnTo>
                      <a:pt x="2" y="79"/>
                    </a:lnTo>
                    <a:lnTo>
                      <a:pt x="7" y="83"/>
                    </a:lnTo>
                    <a:lnTo>
                      <a:pt x="11" y="87"/>
                    </a:lnTo>
                    <a:lnTo>
                      <a:pt x="14" y="92"/>
                    </a:lnTo>
                    <a:lnTo>
                      <a:pt x="17" y="97"/>
                    </a:lnTo>
                    <a:lnTo>
                      <a:pt x="20" y="103"/>
                    </a:lnTo>
                    <a:lnTo>
                      <a:pt x="22" y="111"/>
                    </a:lnTo>
                    <a:lnTo>
                      <a:pt x="24" y="119"/>
                    </a:lnTo>
                    <a:lnTo>
                      <a:pt x="44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4" y="87"/>
                    </a:lnTo>
                    <a:lnTo>
                      <a:pt x="64" y="69"/>
                    </a:lnTo>
                    <a:lnTo>
                      <a:pt x="64" y="53"/>
                    </a:lnTo>
                    <a:lnTo>
                      <a:pt x="66" y="38"/>
                    </a:lnTo>
                    <a:lnTo>
                      <a:pt x="67" y="19"/>
                    </a:lnTo>
                    <a:lnTo>
                      <a:pt x="69" y="11"/>
                    </a:lnTo>
                    <a:lnTo>
                      <a:pt x="71" y="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1534">
                <a:extLst>
                  <a:ext uri="{FF2B5EF4-FFF2-40B4-BE49-F238E27FC236}">
                    <a16:creationId xmlns:a16="http://schemas.microsoft.com/office/drawing/2014/main" xmlns="" id="{83473631-9E55-4F63-9089-CB42E482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598" y="4938906"/>
                <a:ext cx="111140" cy="32617"/>
              </a:xfrm>
              <a:custGeom>
                <a:avLst/>
                <a:gdLst>
                  <a:gd name="T0" fmla="*/ 0 w 80"/>
                  <a:gd name="T1" fmla="*/ 6220 h 27"/>
                  <a:gd name="T2" fmla="*/ 11545 w 80"/>
                  <a:gd name="T3" fmla="*/ 23946 h 27"/>
                  <a:gd name="T4" fmla="*/ 55565 w 80"/>
                  <a:gd name="T5" fmla="*/ 23946 h 27"/>
                  <a:gd name="T6" fmla="*/ 166305 w 80"/>
                  <a:gd name="T7" fmla="*/ 20608 h 27"/>
                  <a:gd name="T8" fmla="*/ 219165 w 80"/>
                  <a:gd name="T9" fmla="*/ 16518 h 27"/>
                  <a:gd name="T10" fmla="*/ 243692 w 80"/>
                  <a:gd name="T11" fmla="*/ 10136 h 27"/>
                  <a:gd name="T12" fmla="*/ 239664 w 80"/>
                  <a:gd name="T13" fmla="*/ 1038 h 27"/>
                  <a:gd name="T14" fmla="*/ 219165 w 80"/>
                  <a:gd name="T15" fmla="*/ 0 h 27"/>
                  <a:gd name="T16" fmla="*/ 184144 w 80"/>
                  <a:gd name="T17" fmla="*/ 2757 h 27"/>
                  <a:gd name="T18" fmla="*/ 143773 w 80"/>
                  <a:gd name="T19" fmla="*/ 5533 h 27"/>
                  <a:gd name="T20" fmla="*/ 83253 w 80"/>
                  <a:gd name="T21" fmla="*/ 7322 h 27"/>
                  <a:gd name="T22" fmla="*/ 42856 w 80"/>
                  <a:gd name="T23" fmla="*/ 8393 h 27"/>
                  <a:gd name="T24" fmla="*/ 24144 w 80"/>
                  <a:gd name="T25" fmla="*/ 7322 h 27"/>
                  <a:gd name="T26" fmla="*/ 0 w 80"/>
                  <a:gd name="T27" fmla="*/ 622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27"/>
                  <a:gd name="T44" fmla="*/ 80 w 80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27">
                    <a:moveTo>
                      <a:pt x="0" y="7"/>
                    </a:moveTo>
                    <a:lnTo>
                      <a:pt x="4" y="26"/>
                    </a:lnTo>
                    <a:lnTo>
                      <a:pt x="18" y="26"/>
                    </a:lnTo>
                    <a:lnTo>
                      <a:pt x="54" y="22"/>
                    </a:lnTo>
                    <a:lnTo>
                      <a:pt x="71" y="18"/>
                    </a:lnTo>
                    <a:lnTo>
                      <a:pt x="79" y="1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0" y="3"/>
                    </a:lnTo>
                    <a:lnTo>
                      <a:pt x="47" y="6"/>
                    </a:lnTo>
                    <a:lnTo>
                      <a:pt x="27" y="8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0" y="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1535">
                <a:extLst>
                  <a:ext uri="{FF2B5EF4-FFF2-40B4-BE49-F238E27FC236}">
                    <a16:creationId xmlns:a16="http://schemas.microsoft.com/office/drawing/2014/main" xmlns="" id="{0843F749-CFB4-4375-9E31-E77DA77B9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659" y="4835865"/>
                <a:ext cx="90007" cy="60787"/>
              </a:xfrm>
              <a:custGeom>
                <a:avLst/>
                <a:gdLst>
                  <a:gd name="T0" fmla="*/ 188193 w 65"/>
                  <a:gd name="T1" fmla="*/ 0 h 50"/>
                  <a:gd name="T2" fmla="*/ 149272 w 65"/>
                  <a:gd name="T3" fmla="*/ 0 h 50"/>
                  <a:gd name="T4" fmla="*/ 112111 w 65"/>
                  <a:gd name="T5" fmla="*/ 0 h 50"/>
                  <a:gd name="T6" fmla="*/ 95363 w 65"/>
                  <a:gd name="T7" fmla="*/ 1794 h 50"/>
                  <a:gd name="T8" fmla="*/ 64901 w 65"/>
                  <a:gd name="T9" fmla="*/ 6872 h 50"/>
                  <a:gd name="T10" fmla="*/ 41462 w 65"/>
                  <a:gd name="T11" fmla="*/ 12515 h 50"/>
                  <a:gd name="T12" fmla="*/ 23435 w 65"/>
                  <a:gd name="T13" fmla="*/ 20525 h 50"/>
                  <a:gd name="T14" fmla="*/ 14962 w 65"/>
                  <a:gd name="T15" fmla="*/ 26811 h 50"/>
                  <a:gd name="T16" fmla="*/ 6219 w 65"/>
                  <a:gd name="T17" fmla="*/ 32069 h 50"/>
                  <a:gd name="T18" fmla="*/ 0 w 65"/>
                  <a:gd name="T19" fmla="*/ 39672 h 50"/>
                  <a:gd name="T20" fmla="*/ 0 w 65"/>
                  <a:gd name="T21" fmla="*/ 43970 h 50"/>
                  <a:gd name="T22" fmla="*/ 0 w 65"/>
                  <a:gd name="T23" fmla="*/ 47729 h 50"/>
                  <a:gd name="T24" fmla="*/ 34442 w 65"/>
                  <a:gd name="T25" fmla="*/ 47729 h 50"/>
                  <a:gd name="T26" fmla="*/ 79660 w 65"/>
                  <a:gd name="T27" fmla="*/ 49067 h 50"/>
                  <a:gd name="T28" fmla="*/ 138264 w 65"/>
                  <a:gd name="T29" fmla="*/ 49712 h 50"/>
                  <a:gd name="T30" fmla="*/ 171201 w 65"/>
                  <a:gd name="T31" fmla="*/ 49067 h 50"/>
                  <a:gd name="T32" fmla="*/ 173369 w 65"/>
                  <a:gd name="T33" fmla="*/ 39672 h 50"/>
                  <a:gd name="T34" fmla="*/ 176990 w 65"/>
                  <a:gd name="T35" fmla="*/ 22394 h 50"/>
                  <a:gd name="T36" fmla="*/ 179726 w 65"/>
                  <a:gd name="T37" fmla="*/ 12515 h 50"/>
                  <a:gd name="T38" fmla="*/ 183253 w 65"/>
                  <a:gd name="T39" fmla="*/ 4825 h 50"/>
                  <a:gd name="T40" fmla="*/ 188193 w 65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0"/>
                  <a:gd name="T65" fmla="*/ 65 w 65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0">
                    <a:moveTo>
                      <a:pt x="64" y="0"/>
                    </a:moveTo>
                    <a:lnTo>
                      <a:pt x="51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2" y="7"/>
                    </a:lnTo>
                    <a:lnTo>
                      <a:pt x="14" y="12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27" y="48"/>
                    </a:lnTo>
                    <a:lnTo>
                      <a:pt x="47" y="49"/>
                    </a:lnTo>
                    <a:lnTo>
                      <a:pt x="58" y="48"/>
                    </a:lnTo>
                    <a:lnTo>
                      <a:pt x="59" y="39"/>
                    </a:lnTo>
                    <a:lnTo>
                      <a:pt x="60" y="22"/>
                    </a:lnTo>
                    <a:lnTo>
                      <a:pt x="61" y="12"/>
                    </a:lnTo>
                    <a:lnTo>
                      <a:pt x="62" y="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536">
                <a:extLst>
                  <a:ext uri="{FF2B5EF4-FFF2-40B4-BE49-F238E27FC236}">
                    <a16:creationId xmlns:a16="http://schemas.microsoft.com/office/drawing/2014/main" xmlns="" id="{EAE21171-2EB2-4F3B-A93C-AB53F84A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753" y="4833641"/>
                <a:ext cx="115838" cy="149743"/>
              </a:xfrm>
              <a:custGeom>
                <a:avLst/>
                <a:gdLst>
                  <a:gd name="T0" fmla="*/ 18881 w 84"/>
                  <a:gd name="T1" fmla="*/ 0 h 124"/>
                  <a:gd name="T2" fmla="*/ 39490 w 84"/>
                  <a:gd name="T3" fmla="*/ 0 h 124"/>
                  <a:gd name="T4" fmla="*/ 76053 w 84"/>
                  <a:gd name="T5" fmla="*/ 0 h 124"/>
                  <a:gd name="T6" fmla="*/ 109309 w 84"/>
                  <a:gd name="T7" fmla="*/ 1033 h 124"/>
                  <a:gd name="T8" fmla="*/ 146731 w 84"/>
                  <a:gd name="T9" fmla="*/ 11854 h 124"/>
                  <a:gd name="T10" fmla="*/ 167263 w 84"/>
                  <a:gd name="T11" fmla="*/ 20521 h 124"/>
                  <a:gd name="T12" fmla="*/ 188792 w 84"/>
                  <a:gd name="T13" fmla="*/ 26824 h 124"/>
                  <a:gd name="T14" fmla="*/ 214781 w 84"/>
                  <a:gd name="T15" fmla="*/ 37113 h 124"/>
                  <a:gd name="T16" fmla="*/ 222067 w 84"/>
                  <a:gd name="T17" fmla="*/ 44334 h 124"/>
                  <a:gd name="T18" fmla="*/ 225462 w 84"/>
                  <a:gd name="T19" fmla="*/ 49997 h 124"/>
                  <a:gd name="T20" fmla="*/ 225462 w 84"/>
                  <a:gd name="T21" fmla="*/ 63319 h 124"/>
                  <a:gd name="T22" fmla="*/ 227442 w 84"/>
                  <a:gd name="T23" fmla="*/ 75053 h 124"/>
                  <a:gd name="T24" fmla="*/ 230020 w 84"/>
                  <a:gd name="T25" fmla="*/ 88325 h 124"/>
                  <a:gd name="T26" fmla="*/ 225462 w 84"/>
                  <a:gd name="T27" fmla="*/ 108751 h 124"/>
                  <a:gd name="T28" fmla="*/ 219438 w 84"/>
                  <a:gd name="T29" fmla="*/ 113824 h 124"/>
                  <a:gd name="T30" fmla="*/ 105499 w 84"/>
                  <a:gd name="T31" fmla="*/ 112126 h 124"/>
                  <a:gd name="T32" fmla="*/ 29459 w 84"/>
                  <a:gd name="T33" fmla="*/ 110455 h 124"/>
                  <a:gd name="T34" fmla="*/ 3452 w 84"/>
                  <a:gd name="T35" fmla="*/ 109425 h 124"/>
                  <a:gd name="T36" fmla="*/ 0 w 84"/>
                  <a:gd name="T37" fmla="*/ 88712 h 124"/>
                  <a:gd name="T38" fmla="*/ 0 w 84"/>
                  <a:gd name="T39" fmla="*/ 76141 h 124"/>
                  <a:gd name="T40" fmla="*/ 0 w 84"/>
                  <a:gd name="T41" fmla="*/ 48790 h 124"/>
                  <a:gd name="T42" fmla="*/ 3452 w 84"/>
                  <a:gd name="T43" fmla="*/ 30691 h 124"/>
                  <a:gd name="T44" fmla="*/ 8018 w 84"/>
                  <a:gd name="T45" fmla="*/ 16466 h 124"/>
                  <a:gd name="T46" fmla="*/ 14127 w 84"/>
                  <a:gd name="T47" fmla="*/ 7277 h 124"/>
                  <a:gd name="T48" fmla="*/ 18881 w 84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24"/>
                  <a:gd name="T77" fmla="*/ 84 w 84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24">
                    <a:moveTo>
                      <a:pt x="7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3" y="13"/>
                    </a:lnTo>
                    <a:lnTo>
                      <a:pt x="60" y="22"/>
                    </a:lnTo>
                    <a:lnTo>
                      <a:pt x="68" y="29"/>
                    </a:lnTo>
                    <a:lnTo>
                      <a:pt x="77" y="40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1" y="68"/>
                    </a:lnTo>
                    <a:lnTo>
                      <a:pt x="82" y="81"/>
                    </a:lnTo>
                    <a:lnTo>
                      <a:pt x="83" y="95"/>
                    </a:lnTo>
                    <a:lnTo>
                      <a:pt x="81" y="117"/>
                    </a:lnTo>
                    <a:lnTo>
                      <a:pt x="79" y="123"/>
                    </a:lnTo>
                    <a:lnTo>
                      <a:pt x="38" y="121"/>
                    </a:lnTo>
                    <a:lnTo>
                      <a:pt x="11" y="119"/>
                    </a:lnTo>
                    <a:lnTo>
                      <a:pt x="1" y="118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53"/>
                    </a:lnTo>
                    <a:lnTo>
                      <a:pt x="1" y="33"/>
                    </a:lnTo>
                    <a:lnTo>
                      <a:pt x="3" y="18"/>
                    </a:lnTo>
                    <a:lnTo>
                      <a:pt x="5" y="8"/>
                    </a:lnTo>
                    <a:lnTo>
                      <a:pt x="7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1537">
                <a:extLst>
                  <a:ext uri="{FF2B5EF4-FFF2-40B4-BE49-F238E27FC236}">
                    <a16:creationId xmlns:a16="http://schemas.microsoft.com/office/drawing/2014/main" xmlns="" id="{136D93B0-C0F2-4864-A823-A68E3A30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232" y="4838089"/>
                <a:ext cx="97835" cy="61528"/>
              </a:xfrm>
              <a:custGeom>
                <a:avLst/>
                <a:gdLst>
                  <a:gd name="T0" fmla="*/ 13942 w 71"/>
                  <a:gd name="T1" fmla="*/ 0 h 51"/>
                  <a:gd name="T2" fmla="*/ 86150 w 71"/>
                  <a:gd name="T3" fmla="*/ 0 h 51"/>
                  <a:gd name="T4" fmla="*/ 165577 w 71"/>
                  <a:gd name="T5" fmla="*/ 26352 h 51"/>
                  <a:gd name="T6" fmla="*/ 184252 w 71"/>
                  <a:gd name="T7" fmla="*/ 33791 h 51"/>
                  <a:gd name="T8" fmla="*/ 188852 w 71"/>
                  <a:gd name="T9" fmla="*/ 40304 h 51"/>
                  <a:gd name="T10" fmla="*/ 192590 w 71"/>
                  <a:gd name="T11" fmla="*/ 45652 h 51"/>
                  <a:gd name="T12" fmla="*/ 133118 w 71"/>
                  <a:gd name="T13" fmla="*/ 45652 h 51"/>
                  <a:gd name="T14" fmla="*/ 86150 w 71"/>
                  <a:gd name="T15" fmla="*/ 44923 h 51"/>
                  <a:gd name="T16" fmla="*/ 16611 w 71"/>
                  <a:gd name="T17" fmla="*/ 43905 h 51"/>
                  <a:gd name="T18" fmla="*/ 0 w 71"/>
                  <a:gd name="T19" fmla="*/ 42887 h 51"/>
                  <a:gd name="T20" fmla="*/ 0 w 71"/>
                  <a:gd name="T21" fmla="*/ 33073 h 51"/>
                  <a:gd name="T22" fmla="*/ 3400 w 71"/>
                  <a:gd name="T23" fmla="*/ 20322 h 51"/>
                  <a:gd name="T24" fmla="*/ 7919 w 71"/>
                  <a:gd name="T25" fmla="*/ 8915 h 51"/>
                  <a:gd name="T26" fmla="*/ 13942 w 71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51"/>
                  <a:gd name="T44" fmla="*/ 71 w 71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51">
                    <a:moveTo>
                      <a:pt x="5" y="0"/>
                    </a:moveTo>
                    <a:lnTo>
                      <a:pt x="31" y="0"/>
                    </a:lnTo>
                    <a:lnTo>
                      <a:pt x="60" y="29"/>
                    </a:lnTo>
                    <a:lnTo>
                      <a:pt x="67" y="37"/>
                    </a:lnTo>
                    <a:lnTo>
                      <a:pt x="69" y="44"/>
                    </a:lnTo>
                    <a:lnTo>
                      <a:pt x="70" y="50"/>
                    </a:lnTo>
                    <a:lnTo>
                      <a:pt x="48" y="50"/>
                    </a:lnTo>
                    <a:lnTo>
                      <a:pt x="31" y="49"/>
                    </a:lnTo>
                    <a:lnTo>
                      <a:pt x="6" y="4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3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538">
                <a:extLst>
                  <a:ext uri="{FF2B5EF4-FFF2-40B4-BE49-F238E27FC236}">
                    <a16:creationId xmlns:a16="http://schemas.microsoft.com/office/drawing/2014/main" xmlns="" id="{CC5F3339-1992-4004-8456-BCC8233F4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281" y="4830676"/>
                <a:ext cx="126011" cy="62269"/>
              </a:xfrm>
              <a:custGeom>
                <a:avLst/>
                <a:gdLst>
                  <a:gd name="T0" fmla="*/ 0 w 91"/>
                  <a:gd name="T1" fmla="*/ 4834 h 51"/>
                  <a:gd name="T2" fmla="*/ 45025 w 91"/>
                  <a:gd name="T3" fmla="*/ 3149 h 51"/>
                  <a:gd name="T4" fmla="*/ 76119 w 91"/>
                  <a:gd name="T5" fmla="*/ 1161 h 51"/>
                  <a:gd name="T6" fmla="*/ 88322 w 91"/>
                  <a:gd name="T7" fmla="*/ 0 h 51"/>
                  <a:gd name="T8" fmla="*/ 114825 w 91"/>
                  <a:gd name="T9" fmla="*/ 4834 h 51"/>
                  <a:gd name="T10" fmla="*/ 138264 w 91"/>
                  <a:gd name="T11" fmla="*/ 8543 h 51"/>
                  <a:gd name="T12" fmla="*/ 171201 w 91"/>
                  <a:gd name="T13" fmla="*/ 16413 h 51"/>
                  <a:gd name="T14" fmla="*/ 205815 w 91"/>
                  <a:gd name="T15" fmla="*/ 26434 h 51"/>
                  <a:gd name="T16" fmla="*/ 226550 w 91"/>
                  <a:gd name="T17" fmla="*/ 31411 h 51"/>
                  <a:gd name="T18" fmla="*/ 249350 w 91"/>
                  <a:gd name="T19" fmla="*/ 38172 h 51"/>
                  <a:gd name="T20" fmla="*/ 264097 w 91"/>
                  <a:gd name="T21" fmla="*/ 45597 h 51"/>
                  <a:gd name="T22" fmla="*/ 248151 w 91"/>
                  <a:gd name="T23" fmla="*/ 46720 h 51"/>
                  <a:gd name="T24" fmla="*/ 211556 w 91"/>
                  <a:gd name="T25" fmla="*/ 48633 h 51"/>
                  <a:gd name="T26" fmla="*/ 184449 w 91"/>
                  <a:gd name="T27" fmla="*/ 49794 h 51"/>
                  <a:gd name="T28" fmla="*/ 156262 w 91"/>
                  <a:gd name="T29" fmla="*/ 50575 h 51"/>
                  <a:gd name="T30" fmla="*/ 118777 w 91"/>
                  <a:gd name="T31" fmla="*/ 53806 h 51"/>
                  <a:gd name="T32" fmla="*/ 112111 w 91"/>
                  <a:gd name="T33" fmla="*/ 53806 h 51"/>
                  <a:gd name="T34" fmla="*/ 79660 w 91"/>
                  <a:gd name="T35" fmla="*/ 36751 h 51"/>
                  <a:gd name="T36" fmla="*/ 56543 w 91"/>
                  <a:gd name="T37" fmla="*/ 26434 h 51"/>
                  <a:gd name="T38" fmla="*/ 38674 w 91"/>
                  <a:gd name="T39" fmla="*/ 19562 h 51"/>
                  <a:gd name="T40" fmla="*/ 18064 w 91"/>
                  <a:gd name="T41" fmla="*/ 10456 h 51"/>
                  <a:gd name="T42" fmla="*/ 0 w 91"/>
                  <a:gd name="T43" fmla="*/ 4834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1"/>
                  <a:gd name="T67" fmla="*/ 0 h 51"/>
                  <a:gd name="T68" fmla="*/ 91 w 91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1" h="51">
                    <a:moveTo>
                      <a:pt x="0" y="4"/>
                    </a:moveTo>
                    <a:lnTo>
                      <a:pt x="15" y="3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7" y="8"/>
                    </a:lnTo>
                    <a:lnTo>
                      <a:pt x="58" y="15"/>
                    </a:lnTo>
                    <a:lnTo>
                      <a:pt x="70" y="24"/>
                    </a:lnTo>
                    <a:lnTo>
                      <a:pt x="77" y="29"/>
                    </a:lnTo>
                    <a:lnTo>
                      <a:pt x="85" y="35"/>
                    </a:lnTo>
                    <a:lnTo>
                      <a:pt x="90" y="42"/>
                    </a:lnTo>
                    <a:lnTo>
                      <a:pt x="84" y="43"/>
                    </a:lnTo>
                    <a:lnTo>
                      <a:pt x="72" y="45"/>
                    </a:lnTo>
                    <a:lnTo>
                      <a:pt x="63" y="46"/>
                    </a:lnTo>
                    <a:lnTo>
                      <a:pt x="53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27" y="34"/>
                    </a:lnTo>
                    <a:lnTo>
                      <a:pt x="19" y="24"/>
                    </a:lnTo>
                    <a:lnTo>
                      <a:pt x="13" y="18"/>
                    </a:lnTo>
                    <a:lnTo>
                      <a:pt x="6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1539">
                <a:extLst>
                  <a:ext uri="{FF2B5EF4-FFF2-40B4-BE49-F238E27FC236}">
                    <a16:creationId xmlns:a16="http://schemas.microsoft.com/office/drawing/2014/main" xmlns="" id="{16233352-21C5-4F28-BA10-44EF49066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217" y="4947060"/>
                <a:ext cx="95488" cy="20756"/>
              </a:xfrm>
              <a:custGeom>
                <a:avLst/>
                <a:gdLst>
                  <a:gd name="T0" fmla="*/ 0 w 69"/>
                  <a:gd name="T1" fmla="*/ 0 h 17"/>
                  <a:gd name="T2" fmla="*/ 30191 w 69"/>
                  <a:gd name="T3" fmla="*/ 11877 h 17"/>
                  <a:gd name="T4" fmla="*/ 49647 w 69"/>
                  <a:gd name="T5" fmla="*/ 17222 h 17"/>
                  <a:gd name="T6" fmla="*/ 90807 w 69"/>
                  <a:gd name="T7" fmla="*/ 17222 h 17"/>
                  <a:gd name="T8" fmla="*/ 117659 w 69"/>
                  <a:gd name="T9" fmla="*/ 4834 h 17"/>
                  <a:gd name="T10" fmla="*/ 197932 w 69"/>
                  <a:gd name="T11" fmla="*/ 0 h 17"/>
                  <a:gd name="T12" fmla="*/ 105719 w 69"/>
                  <a:gd name="T13" fmla="*/ 4834 h 17"/>
                  <a:gd name="T14" fmla="*/ 64435 w 69"/>
                  <a:gd name="T15" fmla="*/ 4834 h 17"/>
                  <a:gd name="T16" fmla="*/ 34314 w 69"/>
                  <a:gd name="T17" fmla="*/ 1912 h 17"/>
                  <a:gd name="T18" fmla="*/ 10976 w 69"/>
                  <a:gd name="T19" fmla="*/ 1912 h 17"/>
                  <a:gd name="T20" fmla="*/ 0 w 6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7"/>
                  <a:gd name="T35" fmla="*/ 69 w 6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7">
                    <a:moveTo>
                      <a:pt x="0" y="0"/>
                    </a:moveTo>
                    <a:lnTo>
                      <a:pt x="10" y="11"/>
                    </a:lnTo>
                    <a:lnTo>
                      <a:pt x="17" y="16"/>
                    </a:lnTo>
                    <a:lnTo>
                      <a:pt x="31" y="16"/>
                    </a:lnTo>
                    <a:lnTo>
                      <a:pt x="40" y="4"/>
                    </a:lnTo>
                    <a:lnTo>
                      <a:pt x="68" y="0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540">
                <a:extLst>
                  <a:ext uri="{FF2B5EF4-FFF2-40B4-BE49-F238E27FC236}">
                    <a16:creationId xmlns:a16="http://schemas.microsoft.com/office/drawing/2014/main" xmlns="" id="{753FDE34-ECF7-4ABF-B16D-D9A0E5CA2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737" y="4908512"/>
                <a:ext cx="23480" cy="32617"/>
              </a:xfrm>
              <a:custGeom>
                <a:avLst/>
                <a:gdLst>
                  <a:gd name="T0" fmla="*/ 44515 w 17"/>
                  <a:gd name="T1" fmla="*/ 0 h 27"/>
                  <a:gd name="T2" fmla="*/ 3473 w 17"/>
                  <a:gd name="T3" fmla="*/ 8393 h 27"/>
                  <a:gd name="T4" fmla="*/ 0 w 17"/>
                  <a:gd name="T5" fmla="*/ 14694 h 27"/>
                  <a:gd name="T6" fmla="*/ 10816 w 17"/>
                  <a:gd name="T7" fmla="*/ 18896 h 27"/>
                  <a:gd name="T8" fmla="*/ 10816 w 17"/>
                  <a:gd name="T9" fmla="*/ 23946 h 27"/>
                  <a:gd name="T10" fmla="*/ 19087 w 17"/>
                  <a:gd name="T11" fmla="*/ 239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7"/>
                  <a:gd name="T20" fmla="*/ 17 w 1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7">
                    <a:moveTo>
                      <a:pt x="16" y="0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7" y="26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Oval 1541">
                <a:extLst>
                  <a:ext uri="{FF2B5EF4-FFF2-40B4-BE49-F238E27FC236}">
                    <a16:creationId xmlns:a16="http://schemas.microsoft.com/office/drawing/2014/main" xmlns="" id="{B1AA8D11-8140-46DE-BD2F-A9E83BB0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3268" y="4908512"/>
                <a:ext cx="20350" cy="963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Oval 1542">
                <a:extLst>
                  <a:ext uri="{FF2B5EF4-FFF2-40B4-BE49-F238E27FC236}">
                    <a16:creationId xmlns:a16="http://schemas.microsoft.com/office/drawing/2014/main" xmlns="" id="{0E909298-779A-4E8C-9743-87273CBE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0145" y="4914443"/>
                <a:ext cx="21133" cy="963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1543">
                <a:extLst>
                  <a:ext uri="{FF2B5EF4-FFF2-40B4-BE49-F238E27FC236}">
                    <a16:creationId xmlns:a16="http://schemas.microsoft.com/office/drawing/2014/main" xmlns="" id="{3E088E63-28FB-477A-ADC6-6C868A68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286" y="4891462"/>
                <a:ext cx="100965" cy="26687"/>
              </a:xfrm>
              <a:custGeom>
                <a:avLst/>
                <a:gdLst>
                  <a:gd name="T0" fmla="*/ 0 w 73"/>
                  <a:gd name="T1" fmla="*/ 0 h 22"/>
                  <a:gd name="T2" fmla="*/ 8288 w 73"/>
                  <a:gd name="T3" fmla="*/ 0 h 22"/>
                  <a:gd name="T4" fmla="*/ 207849 w 73"/>
                  <a:gd name="T5" fmla="*/ 20779 h 22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22"/>
                  <a:gd name="T11" fmla="*/ 73 w 7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22">
                    <a:moveTo>
                      <a:pt x="0" y="0"/>
                    </a:moveTo>
                    <a:lnTo>
                      <a:pt x="3" y="0"/>
                    </a:lnTo>
                    <a:lnTo>
                      <a:pt x="72" y="21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1544">
                <a:extLst>
                  <a:ext uri="{FF2B5EF4-FFF2-40B4-BE49-F238E27FC236}">
                    <a16:creationId xmlns:a16="http://schemas.microsoft.com/office/drawing/2014/main" xmlns="" id="{B9E0C347-F183-4789-A926-7A96AC318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001" y="4902582"/>
                <a:ext cx="23480" cy="2001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337 h 17"/>
                  <a:gd name="T4" fmla="*/ 19087 w 17"/>
                  <a:gd name="T5" fmla="*/ 842 h 17"/>
                  <a:gd name="T6" fmla="*/ 29056 w 17"/>
                  <a:gd name="T7" fmla="*/ 842 h 17"/>
                  <a:gd name="T8" fmla="*/ 37156 w 17"/>
                  <a:gd name="T9" fmla="*/ 842 h 17"/>
                  <a:gd name="T10" fmla="*/ 44515 w 17"/>
                  <a:gd name="T11" fmla="*/ 842 h 17"/>
                  <a:gd name="T12" fmla="*/ 44515 w 17"/>
                  <a:gd name="T13" fmla="*/ 2595 h 17"/>
                  <a:gd name="T14" fmla="*/ 44515 w 17"/>
                  <a:gd name="T15" fmla="*/ 4384 h 17"/>
                  <a:gd name="T16" fmla="*/ 44515 w 17"/>
                  <a:gd name="T17" fmla="*/ 6545 h 17"/>
                  <a:gd name="T18" fmla="*/ 44515 w 17"/>
                  <a:gd name="T19" fmla="*/ 8507 h 17"/>
                  <a:gd name="T20" fmla="*/ 37156 w 17"/>
                  <a:gd name="T21" fmla="*/ 9712 h 17"/>
                  <a:gd name="T22" fmla="*/ 29056 w 17"/>
                  <a:gd name="T23" fmla="*/ 10395 h 17"/>
                  <a:gd name="T24" fmla="*/ 19087 w 17"/>
                  <a:gd name="T25" fmla="*/ 10395 h 17"/>
                  <a:gd name="T26" fmla="*/ 10816 w 17"/>
                  <a:gd name="T27" fmla="*/ 10395 h 17"/>
                  <a:gd name="T28" fmla="*/ 3473 w 17"/>
                  <a:gd name="T29" fmla="*/ 9712 h 17"/>
                  <a:gd name="T30" fmla="*/ 0 w 17"/>
                  <a:gd name="T31" fmla="*/ 5708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6" name="Freeform 1546">
              <a:extLst>
                <a:ext uri="{FF2B5EF4-FFF2-40B4-BE49-F238E27FC236}">
                  <a16:creationId xmlns:a16="http://schemas.microsoft.com/office/drawing/2014/main" xmlns="" id="{35323273-ED39-4318-96A7-BF1AA328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705" y="5924993"/>
              <a:ext cx="97762" cy="13827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1547">
              <a:extLst>
                <a:ext uri="{FF2B5EF4-FFF2-40B4-BE49-F238E27FC236}">
                  <a16:creationId xmlns:a16="http://schemas.microsoft.com/office/drawing/2014/main" xmlns="" id="{22676EEE-B497-412F-AE3F-3D7AFBFDE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441" y="5914751"/>
              <a:ext cx="68360" cy="39945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1548">
              <a:extLst>
                <a:ext uri="{FF2B5EF4-FFF2-40B4-BE49-F238E27FC236}">
                  <a16:creationId xmlns:a16="http://schemas.microsoft.com/office/drawing/2014/main" xmlns="" id="{2A354AC4-90C4-40ED-B0E3-E82FC85F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235" y="5891194"/>
              <a:ext cx="157301" cy="54284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1554">
              <a:extLst>
                <a:ext uri="{FF2B5EF4-FFF2-40B4-BE49-F238E27FC236}">
                  <a16:creationId xmlns:a16="http://schemas.microsoft.com/office/drawing/2014/main" xmlns="" id="{665F2888-5508-401C-804E-6EAE2C4EAAE0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6613949" y="6316908"/>
              <a:ext cx="97762" cy="14518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1555">
              <a:extLst>
                <a:ext uri="{FF2B5EF4-FFF2-40B4-BE49-F238E27FC236}">
                  <a16:creationId xmlns:a16="http://schemas.microsoft.com/office/drawing/2014/main" xmlns="" id="{4B902301-75F4-40EE-B03E-55880673C7FB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6571923" y="6340950"/>
              <a:ext cx="68360" cy="41941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1556">
              <a:extLst>
                <a:ext uri="{FF2B5EF4-FFF2-40B4-BE49-F238E27FC236}">
                  <a16:creationId xmlns:a16="http://schemas.microsoft.com/office/drawing/2014/main" xmlns="" id="{C1BCCF09-2AD7-4425-8A73-643D96E8F6B4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6573797" y="6322148"/>
              <a:ext cx="157301" cy="56996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1558">
              <a:extLst>
                <a:ext uri="{FF2B5EF4-FFF2-40B4-BE49-F238E27FC236}">
                  <a16:creationId xmlns:a16="http://schemas.microsoft.com/office/drawing/2014/main" xmlns="" id="{429F578B-54F8-40B6-A5C7-42FC24925F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12607" y="6714236"/>
              <a:ext cx="104746" cy="15901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559">
              <a:extLst>
                <a:ext uri="{FF2B5EF4-FFF2-40B4-BE49-F238E27FC236}">
                  <a16:creationId xmlns:a16="http://schemas.microsoft.com/office/drawing/2014/main" xmlns="" id="{E9F8A231-7276-4F39-9078-DCC66EFED3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1178" y="6702457"/>
              <a:ext cx="73242" cy="45936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560">
              <a:extLst>
                <a:ext uri="{FF2B5EF4-FFF2-40B4-BE49-F238E27FC236}">
                  <a16:creationId xmlns:a16="http://schemas.microsoft.com/office/drawing/2014/main" xmlns="" id="{70278A71-8E9F-445E-877A-96C3DF2238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0390" y="6675367"/>
              <a:ext cx="168536" cy="62425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562">
              <a:extLst>
                <a:ext uri="{FF2B5EF4-FFF2-40B4-BE49-F238E27FC236}">
                  <a16:creationId xmlns:a16="http://schemas.microsoft.com/office/drawing/2014/main" xmlns="" id="{D7C4CF3B-62D2-4A04-AFA4-A0CBB23B8FF1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4156630" y="6133289"/>
              <a:ext cx="97762" cy="14518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563">
              <a:extLst>
                <a:ext uri="{FF2B5EF4-FFF2-40B4-BE49-F238E27FC236}">
                  <a16:creationId xmlns:a16="http://schemas.microsoft.com/office/drawing/2014/main" xmlns="" id="{F12AD55D-5057-49FD-9B03-606983A6C1E1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4222270" y="6076299"/>
              <a:ext cx="68360" cy="41941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564">
              <a:extLst>
                <a:ext uri="{FF2B5EF4-FFF2-40B4-BE49-F238E27FC236}">
                  <a16:creationId xmlns:a16="http://schemas.microsoft.com/office/drawing/2014/main" xmlns="" id="{AFD8D879-334F-4257-B08D-4127507026AF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4159105" y="6106447"/>
              <a:ext cx="157301" cy="56996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1566">
              <a:extLst>
                <a:ext uri="{FF2B5EF4-FFF2-40B4-BE49-F238E27FC236}">
                  <a16:creationId xmlns:a16="http://schemas.microsoft.com/office/drawing/2014/main" xmlns="" id="{DAC28369-7248-49E6-961B-8B23DC888D73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4522515" y="6038630"/>
              <a:ext cx="97762" cy="14518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1567">
              <a:extLst>
                <a:ext uri="{FF2B5EF4-FFF2-40B4-BE49-F238E27FC236}">
                  <a16:creationId xmlns:a16="http://schemas.microsoft.com/office/drawing/2014/main" xmlns="" id="{38C2C35A-2451-4A67-8DA3-50EB89E100DF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4480489" y="6062672"/>
              <a:ext cx="68360" cy="41941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1568">
              <a:extLst>
                <a:ext uri="{FF2B5EF4-FFF2-40B4-BE49-F238E27FC236}">
                  <a16:creationId xmlns:a16="http://schemas.microsoft.com/office/drawing/2014/main" xmlns="" id="{36EE7FB8-1794-4EC8-A438-2972D40AC6AA}"/>
                </a:ext>
              </a:extLst>
            </p:cNvPr>
            <p:cNvSpPr>
              <a:spLocks/>
            </p:cNvSpPr>
            <p:nvPr/>
          </p:nvSpPr>
          <p:spPr bwMode="auto">
            <a:xfrm rot="8345599">
              <a:off x="4482365" y="6043870"/>
              <a:ext cx="157301" cy="56996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1570">
              <a:extLst>
                <a:ext uri="{FF2B5EF4-FFF2-40B4-BE49-F238E27FC236}">
                  <a16:creationId xmlns:a16="http://schemas.microsoft.com/office/drawing/2014/main" xmlns="" id="{501D441D-1E2E-4216-8E0B-017F105C466D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6204620" y="6240407"/>
              <a:ext cx="104746" cy="16592"/>
            </a:xfrm>
            <a:custGeom>
              <a:avLst/>
              <a:gdLst>
                <a:gd name="T0" fmla="*/ 3 w 180"/>
                <a:gd name="T1" fmla="*/ 0 h 67"/>
                <a:gd name="T2" fmla="*/ 2 w 180"/>
                <a:gd name="T3" fmla="*/ 0 h 67"/>
                <a:gd name="T4" fmla="*/ 0 w 180"/>
                <a:gd name="T5" fmla="*/ 0 h 67"/>
                <a:gd name="T6" fmla="*/ 0 w 180"/>
                <a:gd name="T7" fmla="*/ 0 h 67"/>
                <a:gd name="T8" fmla="*/ 3 w 18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67"/>
                <a:gd name="T17" fmla="*/ 180 w 18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67">
                  <a:moveTo>
                    <a:pt x="179" y="0"/>
                  </a:moveTo>
                  <a:lnTo>
                    <a:pt x="169" y="66"/>
                  </a:lnTo>
                  <a:lnTo>
                    <a:pt x="0" y="66"/>
                  </a:lnTo>
                  <a:lnTo>
                    <a:pt x="0" y="4"/>
                  </a:lnTo>
                  <a:lnTo>
                    <a:pt x="179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1571">
              <a:extLst>
                <a:ext uri="{FF2B5EF4-FFF2-40B4-BE49-F238E27FC236}">
                  <a16:creationId xmlns:a16="http://schemas.microsoft.com/office/drawing/2014/main" xmlns="" id="{D79C9363-9490-406D-80E9-B025F3D68C3A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6274783" y="6178210"/>
              <a:ext cx="73242" cy="47932"/>
            </a:xfrm>
            <a:custGeom>
              <a:avLst/>
              <a:gdLst>
                <a:gd name="T0" fmla="*/ 92 w 93"/>
                <a:gd name="T1" fmla="*/ 3 h 78"/>
                <a:gd name="T2" fmla="*/ 0 w 93"/>
                <a:gd name="T3" fmla="*/ 59 h 78"/>
                <a:gd name="T4" fmla="*/ 2 w 93"/>
                <a:gd name="T5" fmla="*/ 78 h 78"/>
                <a:gd name="T6" fmla="*/ 90 w 93"/>
                <a:gd name="T7" fmla="*/ 24 h 78"/>
                <a:gd name="T8" fmla="*/ 93 w 9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8"/>
                <a:gd name="T17" fmla="*/ 93 w 9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8">
                  <a:moveTo>
                    <a:pt x="92" y="3"/>
                  </a:moveTo>
                  <a:lnTo>
                    <a:pt x="0" y="59"/>
                  </a:lnTo>
                  <a:lnTo>
                    <a:pt x="2" y="78"/>
                  </a:lnTo>
                  <a:lnTo>
                    <a:pt x="90" y="24"/>
                  </a:lnTo>
                  <a:lnTo>
                    <a:pt x="93" y="0"/>
                  </a:lnTo>
                </a:path>
              </a:pathLst>
            </a:custGeom>
            <a:solidFill>
              <a:srgbClr val="8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1572">
              <a:extLst>
                <a:ext uri="{FF2B5EF4-FFF2-40B4-BE49-F238E27FC236}">
                  <a16:creationId xmlns:a16="http://schemas.microsoft.com/office/drawing/2014/main" xmlns="" id="{1687F1E0-AFFD-4230-8A2F-E8BC6D6E0B7F}"/>
                </a:ext>
              </a:extLst>
            </p:cNvPr>
            <p:cNvSpPr>
              <a:spLocks/>
            </p:cNvSpPr>
            <p:nvPr/>
          </p:nvSpPr>
          <p:spPr bwMode="auto">
            <a:xfrm rot="19062571" flipV="1">
              <a:off x="6208082" y="6210884"/>
              <a:ext cx="168536" cy="65139"/>
            </a:xfrm>
            <a:custGeom>
              <a:avLst/>
              <a:gdLst>
                <a:gd name="T0" fmla="*/ 150 w 214"/>
                <a:gd name="T1" fmla="*/ 0 h 106"/>
                <a:gd name="T2" fmla="*/ 214 w 214"/>
                <a:gd name="T3" fmla="*/ 43 h 106"/>
                <a:gd name="T4" fmla="*/ 120 w 214"/>
                <a:gd name="T5" fmla="*/ 106 h 106"/>
                <a:gd name="T6" fmla="*/ 131 w 214"/>
                <a:gd name="T7" fmla="*/ 67 h 106"/>
                <a:gd name="T8" fmla="*/ 0 w 214"/>
                <a:gd name="T9" fmla="*/ 67 h 106"/>
                <a:gd name="T10" fmla="*/ 20 w 214"/>
                <a:gd name="T11" fmla="*/ 33 h 106"/>
                <a:gd name="T12" fmla="*/ 143 w 214"/>
                <a:gd name="T13" fmla="*/ 33 h 106"/>
                <a:gd name="T14" fmla="*/ 150 w 214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06"/>
                <a:gd name="T26" fmla="*/ 214 w 214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06">
                  <a:moveTo>
                    <a:pt x="150" y="0"/>
                  </a:moveTo>
                  <a:lnTo>
                    <a:pt x="214" y="43"/>
                  </a:lnTo>
                  <a:lnTo>
                    <a:pt x="120" y="106"/>
                  </a:lnTo>
                  <a:lnTo>
                    <a:pt x="131" y="67"/>
                  </a:lnTo>
                  <a:lnTo>
                    <a:pt x="0" y="67"/>
                  </a:lnTo>
                  <a:lnTo>
                    <a:pt x="20" y="33"/>
                  </a:lnTo>
                  <a:lnTo>
                    <a:pt x="143" y="33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34" name="Group 1688">
              <a:extLst>
                <a:ext uri="{FF2B5EF4-FFF2-40B4-BE49-F238E27FC236}">
                  <a16:creationId xmlns:a16="http://schemas.microsoft.com/office/drawing/2014/main" xmlns="" id="{8323B72C-2AF1-482B-8307-11D6435D0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4507" y="6146599"/>
              <a:ext cx="512542" cy="158500"/>
              <a:chOff x="2640476" y="3444889"/>
              <a:chExt cx="648" cy="227"/>
            </a:xfrm>
          </p:grpSpPr>
          <p:sp>
            <p:nvSpPr>
              <p:cNvPr id="279" name="Freeform 1689">
                <a:extLst>
                  <a:ext uri="{FF2B5EF4-FFF2-40B4-BE49-F238E27FC236}">
                    <a16:creationId xmlns:a16="http://schemas.microsoft.com/office/drawing/2014/main" xmlns="" id="{0F435C77-DFF4-4ABB-8E0A-13E5871F0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476" y="3444889"/>
                <a:ext cx="628" cy="227"/>
              </a:xfrm>
              <a:custGeom>
                <a:avLst/>
                <a:gdLst>
                  <a:gd name="T0" fmla="*/ 51503 w 354"/>
                  <a:gd name="T1" fmla="*/ 103352 h 139"/>
                  <a:gd name="T2" fmla="*/ 3656 w 354"/>
                  <a:gd name="T3" fmla="*/ 98511 h 139"/>
                  <a:gd name="T4" fmla="*/ 0 w 354"/>
                  <a:gd name="T5" fmla="*/ 81826 h 139"/>
                  <a:gd name="T6" fmla="*/ 8737 w 354"/>
                  <a:gd name="T7" fmla="*/ 69299 h 139"/>
                  <a:gd name="T8" fmla="*/ 36211 w 354"/>
                  <a:gd name="T9" fmla="*/ 58581 h 139"/>
                  <a:gd name="T10" fmla="*/ 86536 w 354"/>
                  <a:gd name="T11" fmla="*/ 53538 h 139"/>
                  <a:gd name="T12" fmla="*/ 140793 w 354"/>
                  <a:gd name="T13" fmla="*/ 51808 h 139"/>
                  <a:gd name="T14" fmla="*/ 225727 w 354"/>
                  <a:gd name="T15" fmla="*/ 23081 h 139"/>
                  <a:gd name="T16" fmla="*/ 253387 w 354"/>
                  <a:gd name="T17" fmla="*/ 15279 h 139"/>
                  <a:gd name="T18" fmla="*/ 284679 w 354"/>
                  <a:gd name="T19" fmla="*/ 9356 h 139"/>
                  <a:gd name="T20" fmla="*/ 331398 w 354"/>
                  <a:gd name="T21" fmla="*/ 3906 h 139"/>
                  <a:gd name="T22" fmla="*/ 382862 w 354"/>
                  <a:gd name="T23" fmla="*/ 1058 h 139"/>
                  <a:gd name="T24" fmla="*/ 431652 w 354"/>
                  <a:gd name="T25" fmla="*/ 0 h 139"/>
                  <a:gd name="T26" fmla="*/ 489698 w 354"/>
                  <a:gd name="T27" fmla="*/ 0 h 139"/>
                  <a:gd name="T28" fmla="*/ 549940 w 354"/>
                  <a:gd name="T29" fmla="*/ 0 h 139"/>
                  <a:gd name="T30" fmla="*/ 614952 w 354"/>
                  <a:gd name="T31" fmla="*/ 2822 h 139"/>
                  <a:gd name="T32" fmla="*/ 690481 w 354"/>
                  <a:gd name="T33" fmla="*/ 13599 h 139"/>
                  <a:gd name="T34" fmla="*/ 750770 w 354"/>
                  <a:gd name="T35" fmla="*/ 24952 h 139"/>
                  <a:gd name="T36" fmla="*/ 790952 w 354"/>
                  <a:gd name="T37" fmla="*/ 35231 h 139"/>
                  <a:gd name="T38" fmla="*/ 834807 w 354"/>
                  <a:gd name="T39" fmla="*/ 48985 h 139"/>
                  <a:gd name="T40" fmla="*/ 960044 w 354"/>
                  <a:gd name="T41" fmla="*/ 55703 h 139"/>
                  <a:gd name="T42" fmla="*/ 1048129 w 354"/>
                  <a:gd name="T43" fmla="*/ 64096 h 139"/>
                  <a:gd name="T44" fmla="*/ 1066890 w 354"/>
                  <a:gd name="T45" fmla="*/ 74102 h 139"/>
                  <a:gd name="T46" fmla="*/ 1026798 w 354"/>
                  <a:gd name="T47" fmla="*/ 79997 h 139"/>
                  <a:gd name="T48" fmla="*/ 975600 w 354"/>
                  <a:gd name="T49" fmla="*/ 75937 h 139"/>
                  <a:gd name="T50" fmla="*/ 911325 w 354"/>
                  <a:gd name="T51" fmla="*/ 77758 h 139"/>
                  <a:gd name="T52" fmla="*/ 883864 w 354"/>
                  <a:gd name="T53" fmla="*/ 79997 h 139"/>
                  <a:gd name="T54" fmla="*/ 892736 w 354"/>
                  <a:gd name="T55" fmla="*/ 88073 h 139"/>
                  <a:gd name="T56" fmla="*/ 899821 w 354"/>
                  <a:gd name="T57" fmla="*/ 98511 h 139"/>
                  <a:gd name="T58" fmla="*/ 857083 w 354"/>
                  <a:gd name="T59" fmla="*/ 101701 h 139"/>
                  <a:gd name="T60" fmla="*/ 822011 w 354"/>
                  <a:gd name="T61" fmla="*/ 95668 h 139"/>
                  <a:gd name="T62" fmla="*/ 801715 w 354"/>
                  <a:gd name="T63" fmla="*/ 90398 h 139"/>
                  <a:gd name="T64" fmla="*/ 765755 w 354"/>
                  <a:gd name="T65" fmla="*/ 85251 h 139"/>
                  <a:gd name="T66" fmla="*/ 723915 w 354"/>
                  <a:gd name="T67" fmla="*/ 90398 h 139"/>
                  <a:gd name="T68" fmla="*/ 696771 w 354"/>
                  <a:gd name="T69" fmla="*/ 98511 h 139"/>
                  <a:gd name="T70" fmla="*/ 679202 w 354"/>
                  <a:gd name="T71" fmla="*/ 112363 h 139"/>
                  <a:gd name="T72" fmla="*/ 672476 w 354"/>
                  <a:gd name="T73" fmla="*/ 125554 h 139"/>
                  <a:gd name="T74" fmla="*/ 651774 w 354"/>
                  <a:gd name="T75" fmla="*/ 131936 h 139"/>
                  <a:gd name="T76" fmla="*/ 560932 w 354"/>
                  <a:gd name="T77" fmla="*/ 130643 h 139"/>
                  <a:gd name="T78" fmla="*/ 465497 w 354"/>
                  <a:gd name="T79" fmla="*/ 128898 h 139"/>
                  <a:gd name="T80" fmla="*/ 363073 w 354"/>
                  <a:gd name="T81" fmla="*/ 127383 h 139"/>
                  <a:gd name="T82" fmla="*/ 296336 w 354"/>
                  <a:gd name="T83" fmla="*/ 127383 h 139"/>
                  <a:gd name="T84" fmla="*/ 265261 w 354"/>
                  <a:gd name="T85" fmla="*/ 125554 h 139"/>
                  <a:gd name="T86" fmla="*/ 249768 w 354"/>
                  <a:gd name="T87" fmla="*/ 111318 h 139"/>
                  <a:gd name="T88" fmla="*/ 236112 w 354"/>
                  <a:gd name="T89" fmla="*/ 101701 h 139"/>
                  <a:gd name="T90" fmla="*/ 213680 w 354"/>
                  <a:gd name="T91" fmla="*/ 93962 h 139"/>
                  <a:gd name="T92" fmla="*/ 174247 w 354"/>
                  <a:gd name="T93" fmla="*/ 90398 h 139"/>
                  <a:gd name="T94" fmla="*/ 142833 w 354"/>
                  <a:gd name="T95" fmla="*/ 92881 h 139"/>
                  <a:gd name="T96" fmla="*/ 118225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1690">
                <a:extLst>
                  <a:ext uri="{FF2B5EF4-FFF2-40B4-BE49-F238E27FC236}">
                    <a16:creationId xmlns:a16="http://schemas.microsoft.com/office/drawing/2014/main" xmlns="" id="{1E9DAA4A-1D3B-4D19-8700-C2C1181D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593" y="3444907"/>
                <a:ext cx="130" cy="198"/>
              </a:xfrm>
              <a:custGeom>
                <a:avLst/>
                <a:gdLst>
                  <a:gd name="T0" fmla="*/ 232030 w 73"/>
                  <a:gd name="T1" fmla="*/ 0 h 121"/>
                  <a:gd name="T2" fmla="*/ 164665 w 73"/>
                  <a:gd name="T3" fmla="*/ 0 h 121"/>
                  <a:gd name="T4" fmla="*/ 122921 w 73"/>
                  <a:gd name="T5" fmla="*/ 1082 h 121"/>
                  <a:gd name="T6" fmla="*/ 95301 w 73"/>
                  <a:gd name="T7" fmla="*/ 3952 h 121"/>
                  <a:gd name="T8" fmla="*/ 65264 w 73"/>
                  <a:gd name="T9" fmla="*/ 9679 h 121"/>
                  <a:gd name="T10" fmla="*/ 41748 w 73"/>
                  <a:gd name="T11" fmla="*/ 15838 h 121"/>
                  <a:gd name="T12" fmla="*/ 21242 w 73"/>
                  <a:gd name="T13" fmla="*/ 22714 h 121"/>
                  <a:gd name="T14" fmla="*/ 3761 w 73"/>
                  <a:gd name="T15" fmla="*/ 34002 h 121"/>
                  <a:gd name="T16" fmla="*/ 0 w 73"/>
                  <a:gd name="T17" fmla="*/ 40631 h 121"/>
                  <a:gd name="T18" fmla="*/ 0 w 73"/>
                  <a:gd name="T19" fmla="*/ 50241 h 121"/>
                  <a:gd name="T20" fmla="*/ 0 w 73"/>
                  <a:gd name="T21" fmla="*/ 62355 h 121"/>
                  <a:gd name="T22" fmla="*/ 0 w 73"/>
                  <a:gd name="T23" fmla="*/ 74011 h 121"/>
                  <a:gd name="T24" fmla="*/ 6698 w 73"/>
                  <a:gd name="T25" fmla="*/ 77811 h 121"/>
                  <a:gd name="T26" fmla="*/ 21242 w 73"/>
                  <a:gd name="T27" fmla="*/ 82213 h 121"/>
                  <a:gd name="T28" fmla="*/ 36648 w 73"/>
                  <a:gd name="T29" fmla="*/ 85642 h 121"/>
                  <a:gd name="T30" fmla="*/ 45619 w 73"/>
                  <a:gd name="T31" fmla="*/ 91047 h 121"/>
                  <a:gd name="T32" fmla="*/ 53515 w 73"/>
                  <a:gd name="T33" fmla="*/ 95668 h 121"/>
                  <a:gd name="T34" fmla="*/ 65264 w 73"/>
                  <a:gd name="T35" fmla="*/ 102035 h 121"/>
                  <a:gd name="T36" fmla="*/ 70330 w 73"/>
                  <a:gd name="T37" fmla="*/ 109946 h 121"/>
                  <a:gd name="T38" fmla="*/ 78399 w 73"/>
                  <a:gd name="T39" fmla="*/ 117537 h 121"/>
                  <a:gd name="T40" fmla="*/ 141828 w 73"/>
                  <a:gd name="T41" fmla="*/ 117537 h 121"/>
                  <a:gd name="T42" fmla="*/ 194028 w 73"/>
                  <a:gd name="T43" fmla="*/ 118293 h 121"/>
                  <a:gd name="T44" fmla="*/ 213636 w 73"/>
                  <a:gd name="T45" fmla="*/ 117537 h 121"/>
                  <a:gd name="T46" fmla="*/ 210780 w 73"/>
                  <a:gd name="T47" fmla="*/ 106938 h 121"/>
                  <a:gd name="T48" fmla="*/ 206974 w 73"/>
                  <a:gd name="T49" fmla="*/ 99524 h 121"/>
                  <a:gd name="T50" fmla="*/ 206974 w 73"/>
                  <a:gd name="T51" fmla="*/ 85642 h 121"/>
                  <a:gd name="T52" fmla="*/ 206974 w 73"/>
                  <a:gd name="T53" fmla="*/ 68331 h 121"/>
                  <a:gd name="T54" fmla="*/ 206974 w 73"/>
                  <a:gd name="T55" fmla="*/ 52337 h 121"/>
                  <a:gd name="T56" fmla="*/ 213636 w 73"/>
                  <a:gd name="T57" fmla="*/ 37168 h 121"/>
                  <a:gd name="T58" fmla="*/ 215732 w 73"/>
                  <a:gd name="T59" fmla="*/ 18763 h 121"/>
                  <a:gd name="T60" fmla="*/ 223039 w 73"/>
                  <a:gd name="T61" fmla="*/ 10582 h 121"/>
                  <a:gd name="T62" fmla="*/ 228111 w 73"/>
                  <a:gd name="T63" fmla="*/ 2898 h 121"/>
                  <a:gd name="T64" fmla="*/ 232030 w 7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121"/>
                  <a:gd name="T101" fmla="*/ 73 w 7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121">
                    <a:moveTo>
                      <a:pt x="72" y="0"/>
                    </a:moveTo>
                    <a:lnTo>
                      <a:pt x="51" y="0"/>
                    </a:lnTo>
                    <a:lnTo>
                      <a:pt x="38" y="1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7" y="23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0" y="75"/>
                    </a:lnTo>
                    <a:lnTo>
                      <a:pt x="2" y="79"/>
                    </a:lnTo>
                    <a:lnTo>
                      <a:pt x="7" y="83"/>
                    </a:lnTo>
                    <a:lnTo>
                      <a:pt x="11" y="87"/>
                    </a:lnTo>
                    <a:lnTo>
                      <a:pt x="14" y="92"/>
                    </a:lnTo>
                    <a:lnTo>
                      <a:pt x="17" y="97"/>
                    </a:lnTo>
                    <a:lnTo>
                      <a:pt x="20" y="103"/>
                    </a:lnTo>
                    <a:lnTo>
                      <a:pt x="22" y="111"/>
                    </a:lnTo>
                    <a:lnTo>
                      <a:pt x="24" y="119"/>
                    </a:lnTo>
                    <a:lnTo>
                      <a:pt x="44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4" y="87"/>
                    </a:lnTo>
                    <a:lnTo>
                      <a:pt x="64" y="69"/>
                    </a:lnTo>
                    <a:lnTo>
                      <a:pt x="64" y="53"/>
                    </a:lnTo>
                    <a:lnTo>
                      <a:pt x="66" y="38"/>
                    </a:lnTo>
                    <a:lnTo>
                      <a:pt x="67" y="19"/>
                    </a:lnTo>
                    <a:lnTo>
                      <a:pt x="69" y="11"/>
                    </a:lnTo>
                    <a:lnTo>
                      <a:pt x="71" y="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1691">
                <a:extLst>
                  <a:ext uri="{FF2B5EF4-FFF2-40B4-BE49-F238E27FC236}">
                    <a16:creationId xmlns:a16="http://schemas.microsoft.com/office/drawing/2014/main" xmlns="" id="{F075E6B5-E2FF-4912-B687-04A0828DB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75" y="3445051"/>
                <a:ext cx="142" cy="44"/>
              </a:xfrm>
              <a:custGeom>
                <a:avLst/>
                <a:gdLst>
                  <a:gd name="T0" fmla="*/ 0 w 80"/>
                  <a:gd name="T1" fmla="*/ 6220 h 27"/>
                  <a:gd name="T2" fmla="*/ 11545 w 80"/>
                  <a:gd name="T3" fmla="*/ 23946 h 27"/>
                  <a:gd name="T4" fmla="*/ 55565 w 80"/>
                  <a:gd name="T5" fmla="*/ 23946 h 27"/>
                  <a:gd name="T6" fmla="*/ 166305 w 80"/>
                  <a:gd name="T7" fmla="*/ 20608 h 27"/>
                  <a:gd name="T8" fmla="*/ 219165 w 80"/>
                  <a:gd name="T9" fmla="*/ 16518 h 27"/>
                  <a:gd name="T10" fmla="*/ 243692 w 80"/>
                  <a:gd name="T11" fmla="*/ 10136 h 27"/>
                  <a:gd name="T12" fmla="*/ 239664 w 80"/>
                  <a:gd name="T13" fmla="*/ 1038 h 27"/>
                  <a:gd name="T14" fmla="*/ 219165 w 80"/>
                  <a:gd name="T15" fmla="*/ 0 h 27"/>
                  <a:gd name="T16" fmla="*/ 184144 w 80"/>
                  <a:gd name="T17" fmla="*/ 2757 h 27"/>
                  <a:gd name="T18" fmla="*/ 143773 w 80"/>
                  <a:gd name="T19" fmla="*/ 5533 h 27"/>
                  <a:gd name="T20" fmla="*/ 83253 w 80"/>
                  <a:gd name="T21" fmla="*/ 7322 h 27"/>
                  <a:gd name="T22" fmla="*/ 42856 w 80"/>
                  <a:gd name="T23" fmla="*/ 8393 h 27"/>
                  <a:gd name="T24" fmla="*/ 24144 w 80"/>
                  <a:gd name="T25" fmla="*/ 7322 h 27"/>
                  <a:gd name="T26" fmla="*/ 0 w 80"/>
                  <a:gd name="T27" fmla="*/ 622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27"/>
                  <a:gd name="T44" fmla="*/ 80 w 80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27">
                    <a:moveTo>
                      <a:pt x="0" y="7"/>
                    </a:moveTo>
                    <a:lnTo>
                      <a:pt x="4" y="26"/>
                    </a:lnTo>
                    <a:lnTo>
                      <a:pt x="18" y="26"/>
                    </a:lnTo>
                    <a:lnTo>
                      <a:pt x="54" y="22"/>
                    </a:lnTo>
                    <a:lnTo>
                      <a:pt x="71" y="18"/>
                    </a:lnTo>
                    <a:lnTo>
                      <a:pt x="79" y="1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0" y="3"/>
                    </a:lnTo>
                    <a:lnTo>
                      <a:pt x="47" y="6"/>
                    </a:lnTo>
                    <a:lnTo>
                      <a:pt x="27" y="8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0" y="7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1692">
                <a:extLst>
                  <a:ext uri="{FF2B5EF4-FFF2-40B4-BE49-F238E27FC236}">
                    <a16:creationId xmlns:a16="http://schemas.microsoft.com/office/drawing/2014/main" xmlns="" id="{A15FAB2F-0E09-4713-9CC5-E7E206B84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600" y="3444912"/>
                <a:ext cx="116" cy="82"/>
              </a:xfrm>
              <a:custGeom>
                <a:avLst/>
                <a:gdLst>
                  <a:gd name="T0" fmla="*/ 211755 w 65"/>
                  <a:gd name="T1" fmla="*/ 0 h 50"/>
                  <a:gd name="T2" fmla="*/ 169139 w 65"/>
                  <a:gd name="T3" fmla="*/ 0 h 50"/>
                  <a:gd name="T4" fmla="*/ 126153 w 65"/>
                  <a:gd name="T5" fmla="*/ 0 h 50"/>
                  <a:gd name="T6" fmla="*/ 106472 w 65"/>
                  <a:gd name="T7" fmla="*/ 1794 h 50"/>
                  <a:gd name="T8" fmla="*/ 73041 w 65"/>
                  <a:gd name="T9" fmla="*/ 6872 h 50"/>
                  <a:gd name="T10" fmla="*/ 46810 w 65"/>
                  <a:gd name="T11" fmla="*/ 12515 h 50"/>
                  <a:gd name="T12" fmla="*/ 26230 w 65"/>
                  <a:gd name="T13" fmla="*/ 20525 h 50"/>
                  <a:gd name="T14" fmla="*/ 17052 w 65"/>
                  <a:gd name="T15" fmla="*/ 26811 h 50"/>
                  <a:gd name="T16" fmla="*/ 6824 w 65"/>
                  <a:gd name="T17" fmla="*/ 32069 h 50"/>
                  <a:gd name="T18" fmla="*/ 0 w 65"/>
                  <a:gd name="T19" fmla="*/ 39672 h 50"/>
                  <a:gd name="T20" fmla="*/ 0 w 65"/>
                  <a:gd name="T21" fmla="*/ 43970 h 50"/>
                  <a:gd name="T22" fmla="*/ 0 w 65"/>
                  <a:gd name="T23" fmla="*/ 47729 h 50"/>
                  <a:gd name="T24" fmla="*/ 38785 w 65"/>
                  <a:gd name="T25" fmla="*/ 47729 h 50"/>
                  <a:gd name="T26" fmla="*/ 89422 w 65"/>
                  <a:gd name="T27" fmla="*/ 49067 h 50"/>
                  <a:gd name="T28" fmla="*/ 156580 w 65"/>
                  <a:gd name="T29" fmla="*/ 49712 h 50"/>
                  <a:gd name="T30" fmla="*/ 193929 w 65"/>
                  <a:gd name="T31" fmla="*/ 49067 h 50"/>
                  <a:gd name="T32" fmla="*/ 195369 w 65"/>
                  <a:gd name="T33" fmla="*/ 39672 h 50"/>
                  <a:gd name="T34" fmla="*/ 199566 w 65"/>
                  <a:gd name="T35" fmla="*/ 22394 h 50"/>
                  <a:gd name="T36" fmla="*/ 203391 w 65"/>
                  <a:gd name="T37" fmla="*/ 12515 h 50"/>
                  <a:gd name="T38" fmla="*/ 206394 w 65"/>
                  <a:gd name="T39" fmla="*/ 4825 h 50"/>
                  <a:gd name="T40" fmla="*/ 211755 w 65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0"/>
                  <a:gd name="T65" fmla="*/ 65 w 65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0">
                    <a:moveTo>
                      <a:pt x="64" y="0"/>
                    </a:moveTo>
                    <a:lnTo>
                      <a:pt x="51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2" y="7"/>
                    </a:lnTo>
                    <a:lnTo>
                      <a:pt x="14" y="12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27" y="48"/>
                    </a:lnTo>
                    <a:lnTo>
                      <a:pt x="47" y="49"/>
                    </a:lnTo>
                    <a:lnTo>
                      <a:pt x="58" y="48"/>
                    </a:lnTo>
                    <a:lnTo>
                      <a:pt x="59" y="39"/>
                    </a:lnTo>
                    <a:lnTo>
                      <a:pt x="60" y="22"/>
                    </a:lnTo>
                    <a:lnTo>
                      <a:pt x="61" y="12"/>
                    </a:lnTo>
                    <a:lnTo>
                      <a:pt x="62" y="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1693">
                <a:extLst>
                  <a:ext uri="{FF2B5EF4-FFF2-40B4-BE49-F238E27FC236}">
                    <a16:creationId xmlns:a16="http://schemas.microsoft.com/office/drawing/2014/main" xmlns="" id="{27AF6BFA-D7C0-4D79-BE93-DF011FB91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10" y="3444909"/>
                <a:ext cx="149" cy="202"/>
              </a:xfrm>
              <a:custGeom>
                <a:avLst/>
                <a:gdLst>
                  <a:gd name="T0" fmla="*/ 20404 w 84"/>
                  <a:gd name="T1" fmla="*/ 0 h 124"/>
                  <a:gd name="T2" fmla="*/ 42641 w 84"/>
                  <a:gd name="T3" fmla="*/ 0 h 124"/>
                  <a:gd name="T4" fmla="*/ 82606 w 84"/>
                  <a:gd name="T5" fmla="*/ 0 h 124"/>
                  <a:gd name="T6" fmla="*/ 118024 w 84"/>
                  <a:gd name="T7" fmla="*/ 1033 h 124"/>
                  <a:gd name="T8" fmla="*/ 161826 w 84"/>
                  <a:gd name="T9" fmla="*/ 11854 h 124"/>
                  <a:gd name="T10" fmla="*/ 182231 w 84"/>
                  <a:gd name="T11" fmla="*/ 20521 h 124"/>
                  <a:gd name="T12" fmla="*/ 208483 w 84"/>
                  <a:gd name="T13" fmla="*/ 26824 h 124"/>
                  <a:gd name="T14" fmla="*/ 235924 w 84"/>
                  <a:gd name="T15" fmla="*/ 37113 h 124"/>
                  <a:gd name="T16" fmla="*/ 244614 w 84"/>
                  <a:gd name="T17" fmla="*/ 44334 h 124"/>
                  <a:gd name="T18" fmla="*/ 247354 w 84"/>
                  <a:gd name="T19" fmla="*/ 49997 h 124"/>
                  <a:gd name="T20" fmla="*/ 247354 w 84"/>
                  <a:gd name="T21" fmla="*/ 63319 h 124"/>
                  <a:gd name="T22" fmla="*/ 249408 w 84"/>
                  <a:gd name="T23" fmla="*/ 75053 h 124"/>
                  <a:gd name="T24" fmla="*/ 253188 w 84"/>
                  <a:gd name="T25" fmla="*/ 88325 h 124"/>
                  <a:gd name="T26" fmla="*/ 247354 w 84"/>
                  <a:gd name="T27" fmla="*/ 108751 h 124"/>
                  <a:gd name="T28" fmla="*/ 240637 w 84"/>
                  <a:gd name="T29" fmla="*/ 113824 h 124"/>
                  <a:gd name="T30" fmla="*/ 115255 w 84"/>
                  <a:gd name="T31" fmla="*/ 112126 h 124"/>
                  <a:gd name="T32" fmla="*/ 33928 w 84"/>
                  <a:gd name="T33" fmla="*/ 110455 h 124"/>
                  <a:gd name="T34" fmla="*/ 3656 w 84"/>
                  <a:gd name="T35" fmla="*/ 109425 h 124"/>
                  <a:gd name="T36" fmla="*/ 0 w 84"/>
                  <a:gd name="T37" fmla="*/ 88712 h 124"/>
                  <a:gd name="T38" fmla="*/ 0 w 84"/>
                  <a:gd name="T39" fmla="*/ 76141 h 124"/>
                  <a:gd name="T40" fmla="*/ 0 w 84"/>
                  <a:gd name="T41" fmla="*/ 48790 h 124"/>
                  <a:gd name="T42" fmla="*/ 3656 w 84"/>
                  <a:gd name="T43" fmla="*/ 30691 h 124"/>
                  <a:gd name="T44" fmla="*/ 8729 w 84"/>
                  <a:gd name="T45" fmla="*/ 16466 h 124"/>
                  <a:gd name="T46" fmla="*/ 15484 w 84"/>
                  <a:gd name="T47" fmla="*/ 7277 h 124"/>
                  <a:gd name="T48" fmla="*/ 20404 w 84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24"/>
                  <a:gd name="T77" fmla="*/ 84 w 84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24">
                    <a:moveTo>
                      <a:pt x="7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3" y="13"/>
                    </a:lnTo>
                    <a:lnTo>
                      <a:pt x="60" y="22"/>
                    </a:lnTo>
                    <a:lnTo>
                      <a:pt x="68" y="29"/>
                    </a:lnTo>
                    <a:lnTo>
                      <a:pt x="77" y="40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1" y="68"/>
                    </a:lnTo>
                    <a:lnTo>
                      <a:pt x="82" y="81"/>
                    </a:lnTo>
                    <a:lnTo>
                      <a:pt x="83" y="95"/>
                    </a:lnTo>
                    <a:lnTo>
                      <a:pt x="81" y="117"/>
                    </a:lnTo>
                    <a:lnTo>
                      <a:pt x="79" y="123"/>
                    </a:lnTo>
                    <a:lnTo>
                      <a:pt x="38" y="121"/>
                    </a:lnTo>
                    <a:lnTo>
                      <a:pt x="11" y="119"/>
                    </a:lnTo>
                    <a:lnTo>
                      <a:pt x="1" y="118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53"/>
                    </a:lnTo>
                    <a:lnTo>
                      <a:pt x="1" y="33"/>
                    </a:lnTo>
                    <a:lnTo>
                      <a:pt x="3" y="18"/>
                    </a:lnTo>
                    <a:lnTo>
                      <a:pt x="5" y="8"/>
                    </a:lnTo>
                    <a:lnTo>
                      <a:pt x="7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1694">
                <a:extLst>
                  <a:ext uri="{FF2B5EF4-FFF2-40B4-BE49-F238E27FC236}">
                    <a16:creationId xmlns:a16="http://schemas.microsoft.com/office/drawing/2014/main" xmlns="" id="{D0331FA1-2392-4742-B871-AE95E9193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17" y="3444915"/>
                <a:ext cx="126" cy="83"/>
              </a:xfrm>
              <a:custGeom>
                <a:avLst/>
                <a:gdLst>
                  <a:gd name="T0" fmla="*/ 15519 w 71"/>
                  <a:gd name="T1" fmla="*/ 0 h 51"/>
                  <a:gd name="T2" fmla="*/ 95735 w 71"/>
                  <a:gd name="T3" fmla="*/ 0 h 51"/>
                  <a:gd name="T4" fmla="*/ 183642 w 71"/>
                  <a:gd name="T5" fmla="*/ 26352 h 51"/>
                  <a:gd name="T6" fmla="*/ 205733 w 71"/>
                  <a:gd name="T7" fmla="*/ 33791 h 51"/>
                  <a:gd name="T8" fmla="*/ 211593 w 71"/>
                  <a:gd name="T9" fmla="*/ 40304 h 51"/>
                  <a:gd name="T10" fmla="*/ 214369 w 71"/>
                  <a:gd name="T11" fmla="*/ 45652 h 51"/>
                  <a:gd name="T12" fmla="*/ 147555 w 71"/>
                  <a:gd name="T13" fmla="*/ 45652 h 51"/>
                  <a:gd name="T14" fmla="*/ 95735 w 71"/>
                  <a:gd name="T15" fmla="*/ 44923 h 51"/>
                  <a:gd name="T16" fmla="*/ 19182 w 71"/>
                  <a:gd name="T17" fmla="*/ 43905 h 51"/>
                  <a:gd name="T18" fmla="*/ 0 w 71"/>
                  <a:gd name="T19" fmla="*/ 42887 h 51"/>
                  <a:gd name="T20" fmla="*/ 0 w 71"/>
                  <a:gd name="T21" fmla="*/ 33073 h 51"/>
                  <a:gd name="T22" fmla="*/ 3659 w 71"/>
                  <a:gd name="T23" fmla="*/ 20322 h 51"/>
                  <a:gd name="T24" fmla="*/ 8745 w 71"/>
                  <a:gd name="T25" fmla="*/ 8915 h 51"/>
                  <a:gd name="T26" fmla="*/ 15519 w 71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51"/>
                  <a:gd name="T44" fmla="*/ 71 w 71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51">
                    <a:moveTo>
                      <a:pt x="5" y="0"/>
                    </a:moveTo>
                    <a:lnTo>
                      <a:pt x="31" y="0"/>
                    </a:lnTo>
                    <a:lnTo>
                      <a:pt x="60" y="29"/>
                    </a:lnTo>
                    <a:lnTo>
                      <a:pt x="67" y="37"/>
                    </a:lnTo>
                    <a:lnTo>
                      <a:pt x="69" y="44"/>
                    </a:lnTo>
                    <a:lnTo>
                      <a:pt x="70" y="50"/>
                    </a:lnTo>
                    <a:lnTo>
                      <a:pt x="48" y="50"/>
                    </a:lnTo>
                    <a:lnTo>
                      <a:pt x="31" y="49"/>
                    </a:lnTo>
                    <a:lnTo>
                      <a:pt x="6" y="4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3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1695">
                <a:extLst>
                  <a:ext uri="{FF2B5EF4-FFF2-40B4-BE49-F238E27FC236}">
                    <a16:creationId xmlns:a16="http://schemas.microsoft.com/office/drawing/2014/main" xmlns="" id="{E0FA668D-CFFA-4E92-B578-495F6E222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96" y="3444905"/>
                <a:ext cx="161" cy="84"/>
              </a:xfrm>
              <a:custGeom>
                <a:avLst/>
                <a:gdLst>
                  <a:gd name="T0" fmla="*/ 0 w 91"/>
                  <a:gd name="T1" fmla="*/ 4834 h 51"/>
                  <a:gd name="T2" fmla="*/ 45025 w 91"/>
                  <a:gd name="T3" fmla="*/ 3149 h 51"/>
                  <a:gd name="T4" fmla="*/ 76119 w 91"/>
                  <a:gd name="T5" fmla="*/ 1161 h 51"/>
                  <a:gd name="T6" fmla="*/ 88322 w 91"/>
                  <a:gd name="T7" fmla="*/ 0 h 51"/>
                  <a:gd name="T8" fmla="*/ 114825 w 91"/>
                  <a:gd name="T9" fmla="*/ 4834 h 51"/>
                  <a:gd name="T10" fmla="*/ 138264 w 91"/>
                  <a:gd name="T11" fmla="*/ 8543 h 51"/>
                  <a:gd name="T12" fmla="*/ 171201 w 91"/>
                  <a:gd name="T13" fmla="*/ 16413 h 51"/>
                  <a:gd name="T14" fmla="*/ 205815 w 91"/>
                  <a:gd name="T15" fmla="*/ 26434 h 51"/>
                  <a:gd name="T16" fmla="*/ 226550 w 91"/>
                  <a:gd name="T17" fmla="*/ 31411 h 51"/>
                  <a:gd name="T18" fmla="*/ 249350 w 91"/>
                  <a:gd name="T19" fmla="*/ 38172 h 51"/>
                  <a:gd name="T20" fmla="*/ 264097 w 91"/>
                  <a:gd name="T21" fmla="*/ 45597 h 51"/>
                  <a:gd name="T22" fmla="*/ 248151 w 91"/>
                  <a:gd name="T23" fmla="*/ 46720 h 51"/>
                  <a:gd name="T24" fmla="*/ 211556 w 91"/>
                  <a:gd name="T25" fmla="*/ 48633 h 51"/>
                  <a:gd name="T26" fmla="*/ 184449 w 91"/>
                  <a:gd name="T27" fmla="*/ 49794 h 51"/>
                  <a:gd name="T28" fmla="*/ 156262 w 91"/>
                  <a:gd name="T29" fmla="*/ 50575 h 51"/>
                  <a:gd name="T30" fmla="*/ 118777 w 91"/>
                  <a:gd name="T31" fmla="*/ 53806 h 51"/>
                  <a:gd name="T32" fmla="*/ 112111 w 91"/>
                  <a:gd name="T33" fmla="*/ 53806 h 51"/>
                  <a:gd name="T34" fmla="*/ 79660 w 91"/>
                  <a:gd name="T35" fmla="*/ 36751 h 51"/>
                  <a:gd name="T36" fmla="*/ 56543 w 91"/>
                  <a:gd name="T37" fmla="*/ 26434 h 51"/>
                  <a:gd name="T38" fmla="*/ 38674 w 91"/>
                  <a:gd name="T39" fmla="*/ 19562 h 51"/>
                  <a:gd name="T40" fmla="*/ 18064 w 91"/>
                  <a:gd name="T41" fmla="*/ 10456 h 51"/>
                  <a:gd name="T42" fmla="*/ 0 w 91"/>
                  <a:gd name="T43" fmla="*/ 4834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1"/>
                  <a:gd name="T67" fmla="*/ 0 h 51"/>
                  <a:gd name="T68" fmla="*/ 91 w 91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1" h="51">
                    <a:moveTo>
                      <a:pt x="0" y="4"/>
                    </a:moveTo>
                    <a:lnTo>
                      <a:pt x="15" y="3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7" y="8"/>
                    </a:lnTo>
                    <a:lnTo>
                      <a:pt x="58" y="15"/>
                    </a:lnTo>
                    <a:lnTo>
                      <a:pt x="70" y="24"/>
                    </a:lnTo>
                    <a:lnTo>
                      <a:pt x="77" y="29"/>
                    </a:lnTo>
                    <a:lnTo>
                      <a:pt x="85" y="35"/>
                    </a:lnTo>
                    <a:lnTo>
                      <a:pt x="90" y="42"/>
                    </a:lnTo>
                    <a:lnTo>
                      <a:pt x="84" y="43"/>
                    </a:lnTo>
                    <a:lnTo>
                      <a:pt x="72" y="45"/>
                    </a:lnTo>
                    <a:lnTo>
                      <a:pt x="63" y="46"/>
                    </a:lnTo>
                    <a:lnTo>
                      <a:pt x="53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27" y="34"/>
                    </a:lnTo>
                    <a:lnTo>
                      <a:pt x="19" y="24"/>
                    </a:lnTo>
                    <a:lnTo>
                      <a:pt x="13" y="18"/>
                    </a:lnTo>
                    <a:lnTo>
                      <a:pt x="6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1696">
                <a:extLst>
                  <a:ext uri="{FF2B5EF4-FFF2-40B4-BE49-F238E27FC236}">
                    <a16:creationId xmlns:a16="http://schemas.microsoft.com/office/drawing/2014/main" xmlns="" id="{8D7708D0-2FD8-4A94-A530-1C1FD4FAC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487" y="3445062"/>
                <a:ext cx="122" cy="28"/>
              </a:xfrm>
              <a:custGeom>
                <a:avLst/>
                <a:gdLst>
                  <a:gd name="T0" fmla="*/ 0 w 69"/>
                  <a:gd name="T1" fmla="*/ 0 h 17"/>
                  <a:gd name="T2" fmla="*/ 30191 w 69"/>
                  <a:gd name="T3" fmla="*/ 11877 h 17"/>
                  <a:gd name="T4" fmla="*/ 49647 w 69"/>
                  <a:gd name="T5" fmla="*/ 17222 h 17"/>
                  <a:gd name="T6" fmla="*/ 90807 w 69"/>
                  <a:gd name="T7" fmla="*/ 17222 h 17"/>
                  <a:gd name="T8" fmla="*/ 117659 w 69"/>
                  <a:gd name="T9" fmla="*/ 4834 h 17"/>
                  <a:gd name="T10" fmla="*/ 197932 w 69"/>
                  <a:gd name="T11" fmla="*/ 0 h 17"/>
                  <a:gd name="T12" fmla="*/ 105719 w 69"/>
                  <a:gd name="T13" fmla="*/ 4834 h 17"/>
                  <a:gd name="T14" fmla="*/ 64435 w 69"/>
                  <a:gd name="T15" fmla="*/ 4834 h 17"/>
                  <a:gd name="T16" fmla="*/ 34314 w 69"/>
                  <a:gd name="T17" fmla="*/ 1912 h 17"/>
                  <a:gd name="T18" fmla="*/ 10976 w 69"/>
                  <a:gd name="T19" fmla="*/ 1912 h 17"/>
                  <a:gd name="T20" fmla="*/ 0 w 6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7"/>
                  <a:gd name="T35" fmla="*/ 69 w 6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7">
                    <a:moveTo>
                      <a:pt x="0" y="0"/>
                    </a:moveTo>
                    <a:lnTo>
                      <a:pt x="10" y="11"/>
                    </a:lnTo>
                    <a:lnTo>
                      <a:pt x="17" y="16"/>
                    </a:lnTo>
                    <a:lnTo>
                      <a:pt x="31" y="16"/>
                    </a:lnTo>
                    <a:lnTo>
                      <a:pt x="40" y="4"/>
                    </a:lnTo>
                    <a:lnTo>
                      <a:pt x="68" y="0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1697">
                <a:extLst>
                  <a:ext uri="{FF2B5EF4-FFF2-40B4-BE49-F238E27FC236}">
                    <a16:creationId xmlns:a16="http://schemas.microsoft.com/office/drawing/2014/main" xmlns="" id="{BF9B72BB-5B49-49B0-A0C7-A2A25315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094" y="3445010"/>
                <a:ext cx="30" cy="44"/>
              </a:xfrm>
              <a:custGeom>
                <a:avLst/>
                <a:gdLst>
                  <a:gd name="T0" fmla="*/ 44515 w 17"/>
                  <a:gd name="T1" fmla="*/ 0 h 27"/>
                  <a:gd name="T2" fmla="*/ 3473 w 17"/>
                  <a:gd name="T3" fmla="*/ 8393 h 27"/>
                  <a:gd name="T4" fmla="*/ 0 w 17"/>
                  <a:gd name="T5" fmla="*/ 14694 h 27"/>
                  <a:gd name="T6" fmla="*/ 10816 w 17"/>
                  <a:gd name="T7" fmla="*/ 18896 h 27"/>
                  <a:gd name="T8" fmla="*/ 10816 w 17"/>
                  <a:gd name="T9" fmla="*/ 23946 h 27"/>
                  <a:gd name="T10" fmla="*/ 19087 w 17"/>
                  <a:gd name="T11" fmla="*/ 239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7"/>
                  <a:gd name="T20" fmla="*/ 17 w 1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7">
                    <a:moveTo>
                      <a:pt x="16" y="0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7" y="26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Oval 1698">
                <a:extLst>
                  <a:ext uri="{FF2B5EF4-FFF2-40B4-BE49-F238E27FC236}">
                    <a16:creationId xmlns:a16="http://schemas.microsoft.com/office/drawing/2014/main" xmlns="" id="{7ADCBB03-EED7-4A0A-A76B-C81DC192A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11" y="3445010"/>
                <a:ext cx="27" cy="13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Oval 1699">
                <a:extLst>
                  <a:ext uri="{FF2B5EF4-FFF2-40B4-BE49-F238E27FC236}">
                    <a16:creationId xmlns:a16="http://schemas.microsoft.com/office/drawing/2014/main" xmlns="" id="{744C728E-C535-438F-A31F-78DFDBFB7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723" y="3445018"/>
                <a:ext cx="26" cy="13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1700">
                <a:extLst>
                  <a:ext uri="{FF2B5EF4-FFF2-40B4-BE49-F238E27FC236}">
                    <a16:creationId xmlns:a16="http://schemas.microsoft.com/office/drawing/2014/main" xmlns="" id="{79D4E70C-A414-4A51-BF28-BECB0950C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865" y="3444987"/>
                <a:ext cx="129" cy="36"/>
              </a:xfrm>
              <a:custGeom>
                <a:avLst/>
                <a:gdLst>
                  <a:gd name="T0" fmla="*/ 0 w 73"/>
                  <a:gd name="T1" fmla="*/ 0 h 22"/>
                  <a:gd name="T2" fmla="*/ 8288 w 73"/>
                  <a:gd name="T3" fmla="*/ 0 h 22"/>
                  <a:gd name="T4" fmla="*/ 207849 w 73"/>
                  <a:gd name="T5" fmla="*/ 20779 h 22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22"/>
                  <a:gd name="T11" fmla="*/ 73 w 7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22">
                    <a:moveTo>
                      <a:pt x="0" y="0"/>
                    </a:moveTo>
                    <a:lnTo>
                      <a:pt x="3" y="0"/>
                    </a:lnTo>
                    <a:lnTo>
                      <a:pt x="72" y="2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1701">
                <a:extLst>
                  <a:ext uri="{FF2B5EF4-FFF2-40B4-BE49-F238E27FC236}">
                    <a16:creationId xmlns:a16="http://schemas.microsoft.com/office/drawing/2014/main" xmlns="" id="{EF9F90A3-C335-42E5-853F-8F8BA7D66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535" y="3445002"/>
                <a:ext cx="30" cy="2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337 h 17"/>
                  <a:gd name="T4" fmla="*/ 19087 w 17"/>
                  <a:gd name="T5" fmla="*/ 842 h 17"/>
                  <a:gd name="T6" fmla="*/ 29056 w 17"/>
                  <a:gd name="T7" fmla="*/ 842 h 17"/>
                  <a:gd name="T8" fmla="*/ 37156 w 17"/>
                  <a:gd name="T9" fmla="*/ 842 h 17"/>
                  <a:gd name="T10" fmla="*/ 44515 w 17"/>
                  <a:gd name="T11" fmla="*/ 842 h 17"/>
                  <a:gd name="T12" fmla="*/ 44515 w 17"/>
                  <a:gd name="T13" fmla="*/ 2595 h 17"/>
                  <a:gd name="T14" fmla="*/ 44515 w 17"/>
                  <a:gd name="T15" fmla="*/ 4384 h 17"/>
                  <a:gd name="T16" fmla="*/ 44515 w 17"/>
                  <a:gd name="T17" fmla="*/ 6545 h 17"/>
                  <a:gd name="T18" fmla="*/ 44515 w 17"/>
                  <a:gd name="T19" fmla="*/ 8507 h 17"/>
                  <a:gd name="T20" fmla="*/ 37156 w 17"/>
                  <a:gd name="T21" fmla="*/ 9712 h 17"/>
                  <a:gd name="T22" fmla="*/ 29056 w 17"/>
                  <a:gd name="T23" fmla="*/ 10395 h 17"/>
                  <a:gd name="T24" fmla="*/ 19087 w 17"/>
                  <a:gd name="T25" fmla="*/ 10395 h 17"/>
                  <a:gd name="T26" fmla="*/ 10816 w 17"/>
                  <a:gd name="T27" fmla="*/ 10395 h 17"/>
                  <a:gd name="T28" fmla="*/ 3473 w 17"/>
                  <a:gd name="T29" fmla="*/ 9712 h 17"/>
                  <a:gd name="T30" fmla="*/ 0 w 17"/>
                  <a:gd name="T31" fmla="*/ 5708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xmlns="" id="{BEF2D1AD-88AD-47F9-9087-73B796B7A36D}"/>
                </a:ext>
              </a:extLst>
            </p:cNvPr>
            <p:cNvGrpSpPr/>
            <p:nvPr/>
          </p:nvGrpSpPr>
          <p:grpSpPr>
            <a:xfrm>
              <a:off x="5234936" y="6369388"/>
              <a:ext cx="505611" cy="168275"/>
              <a:chOff x="5014014" y="5510965"/>
              <a:chExt cx="505611" cy="168275"/>
            </a:xfrm>
          </p:grpSpPr>
          <p:sp>
            <p:nvSpPr>
              <p:cNvPr id="265" name="Freeform 1745">
                <a:extLst>
                  <a:ext uri="{FF2B5EF4-FFF2-40B4-BE49-F238E27FC236}">
                    <a16:creationId xmlns:a16="http://schemas.microsoft.com/office/drawing/2014/main" xmlns="" id="{37C0D4F9-01F2-4BCD-AC32-14BD4DEC79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341" flipH="1">
                <a:off x="5028885" y="5510965"/>
                <a:ext cx="490740" cy="168275"/>
              </a:xfrm>
              <a:custGeom>
                <a:avLst/>
                <a:gdLst>
                  <a:gd name="T0" fmla="*/ 50473 w 354"/>
                  <a:gd name="T1" fmla="*/ 103352 h 139"/>
                  <a:gd name="T2" fmla="*/ 3611 w 354"/>
                  <a:gd name="T3" fmla="*/ 98511 h 139"/>
                  <a:gd name="T4" fmla="*/ 0 w 354"/>
                  <a:gd name="T5" fmla="*/ 81826 h 139"/>
                  <a:gd name="T6" fmla="*/ 8652 w 354"/>
                  <a:gd name="T7" fmla="*/ 69299 h 139"/>
                  <a:gd name="T8" fmla="*/ 35541 w 354"/>
                  <a:gd name="T9" fmla="*/ 58581 h 139"/>
                  <a:gd name="T10" fmla="*/ 85148 w 354"/>
                  <a:gd name="T11" fmla="*/ 53538 h 139"/>
                  <a:gd name="T12" fmla="*/ 136087 w 354"/>
                  <a:gd name="T13" fmla="*/ 51808 h 139"/>
                  <a:gd name="T14" fmla="*/ 221143 w 354"/>
                  <a:gd name="T15" fmla="*/ 23081 h 139"/>
                  <a:gd name="T16" fmla="*/ 248248 w 354"/>
                  <a:gd name="T17" fmla="*/ 15279 h 139"/>
                  <a:gd name="T18" fmla="*/ 278285 w 354"/>
                  <a:gd name="T19" fmla="*/ 9356 h 139"/>
                  <a:gd name="T20" fmla="*/ 322352 w 354"/>
                  <a:gd name="T21" fmla="*/ 3906 h 139"/>
                  <a:gd name="T22" fmla="*/ 372762 w 354"/>
                  <a:gd name="T23" fmla="*/ 1058 h 139"/>
                  <a:gd name="T24" fmla="*/ 422385 w 354"/>
                  <a:gd name="T25" fmla="*/ 0 h 139"/>
                  <a:gd name="T26" fmla="*/ 477367 w 354"/>
                  <a:gd name="T27" fmla="*/ 0 h 139"/>
                  <a:gd name="T28" fmla="*/ 538687 w 354"/>
                  <a:gd name="T29" fmla="*/ 0 h 139"/>
                  <a:gd name="T30" fmla="*/ 601661 w 354"/>
                  <a:gd name="T31" fmla="*/ 2822 h 139"/>
                  <a:gd name="T32" fmla="*/ 674896 w 354"/>
                  <a:gd name="T33" fmla="*/ 13599 h 139"/>
                  <a:gd name="T34" fmla="*/ 735588 w 354"/>
                  <a:gd name="T35" fmla="*/ 24952 h 139"/>
                  <a:gd name="T36" fmla="*/ 775011 w 354"/>
                  <a:gd name="T37" fmla="*/ 35231 h 139"/>
                  <a:gd name="T38" fmla="*/ 817061 w 354"/>
                  <a:gd name="T39" fmla="*/ 48985 h 139"/>
                  <a:gd name="T40" fmla="*/ 939163 w 354"/>
                  <a:gd name="T41" fmla="*/ 55703 h 139"/>
                  <a:gd name="T42" fmla="*/ 1026732 w 354"/>
                  <a:gd name="T43" fmla="*/ 64096 h 139"/>
                  <a:gd name="T44" fmla="*/ 1043280 w 354"/>
                  <a:gd name="T45" fmla="*/ 74102 h 139"/>
                  <a:gd name="T46" fmla="*/ 1004741 w 354"/>
                  <a:gd name="T47" fmla="*/ 79997 h 139"/>
                  <a:gd name="T48" fmla="*/ 954115 w 354"/>
                  <a:gd name="T49" fmla="*/ 75937 h 139"/>
                  <a:gd name="T50" fmla="*/ 891156 w 354"/>
                  <a:gd name="T51" fmla="*/ 77758 h 139"/>
                  <a:gd name="T52" fmla="*/ 864419 w 354"/>
                  <a:gd name="T53" fmla="*/ 79997 h 139"/>
                  <a:gd name="T54" fmla="*/ 873009 w 354"/>
                  <a:gd name="T55" fmla="*/ 88073 h 139"/>
                  <a:gd name="T56" fmla="*/ 879794 w 354"/>
                  <a:gd name="T57" fmla="*/ 98511 h 139"/>
                  <a:gd name="T58" fmla="*/ 837977 w 354"/>
                  <a:gd name="T59" fmla="*/ 101701 h 139"/>
                  <a:gd name="T60" fmla="*/ 803286 w 354"/>
                  <a:gd name="T61" fmla="*/ 95668 h 139"/>
                  <a:gd name="T62" fmla="*/ 783663 w 354"/>
                  <a:gd name="T63" fmla="*/ 90398 h 139"/>
                  <a:gd name="T64" fmla="*/ 748123 w 354"/>
                  <a:gd name="T65" fmla="*/ 85251 h 139"/>
                  <a:gd name="T66" fmla="*/ 709188 w 354"/>
                  <a:gd name="T67" fmla="*/ 90398 h 139"/>
                  <a:gd name="T68" fmla="*/ 682426 w 354"/>
                  <a:gd name="T69" fmla="*/ 98511 h 139"/>
                  <a:gd name="T70" fmla="*/ 663529 w 354"/>
                  <a:gd name="T71" fmla="*/ 112363 h 139"/>
                  <a:gd name="T72" fmla="*/ 658717 w 354"/>
                  <a:gd name="T73" fmla="*/ 125554 h 139"/>
                  <a:gd name="T74" fmla="*/ 636612 w 354"/>
                  <a:gd name="T75" fmla="*/ 131936 h 139"/>
                  <a:gd name="T76" fmla="*/ 547212 w 354"/>
                  <a:gd name="T77" fmla="*/ 130643 h 139"/>
                  <a:gd name="T78" fmla="*/ 453530 w 354"/>
                  <a:gd name="T79" fmla="*/ 128898 h 139"/>
                  <a:gd name="T80" fmla="*/ 356538 w 354"/>
                  <a:gd name="T81" fmla="*/ 127383 h 139"/>
                  <a:gd name="T82" fmla="*/ 290489 w 354"/>
                  <a:gd name="T83" fmla="*/ 127383 h 139"/>
                  <a:gd name="T84" fmla="*/ 260451 w 354"/>
                  <a:gd name="T85" fmla="*/ 125554 h 139"/>
                  <a:gd name="T86" fmla="*/ 244927 w 354"/>
                  <a:gd name="T87" fmla="*/ 111318 h 139"/>
                  <a:gd name="T88" fmla="*/ 229718 w 354"/>
                  <a:gd name="T89" fmla="*/ 101701 h 139"/>
                  <a:gd name="T90" fmla="*/ 209976 w 354"/>
                  <a:gd name="T91" fmla="*/ 93962 h 139"/>
                  <a:gd name="T92" fmla="*/ 170542 w 354"/>
                  <a:gd name="T93" fmla="*/ 90398 h 139"/>
                  <a:gd name="T94" fmla="*/ 140159 w 354"/>
                  <a:gd name="T95" fmla="*/ 92881 h 139"/>
                  <a:gd name="T96" fmla="*/ 116296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6" name="组合 265">
                <a:extLst>
                  <a:ext uri="{FF2B5EF4-FFF2-40B4-BE49-F238E27FC236}">
                    <a16:creationId xmlns:a16="http://schemas.microsoft.com/office/drawing/2014/main" xmlns="" id="{CEDC8A32-0551-4676-9B54-C563AE20A9DF}"/>
                  </a:ext>
                </a:extLst>
              </p:cNvPr>
              <p:cNvGrpSpPr/>
              <p:nvPr/>
            </p:nvGrpSpPr>
            <p:grpSpPr>
              <a:xfrm>
                <a:off x="5014014" y="5519861"/>
                <a:ext cx="494654" cy="155673"/>
                <a:chOff x="5014014" y="5519861"/>
                <a:chExt cx="494654" cy="155673"/>
              </a:xfrm>
            </p:grpSpPr>
            <p:sp>
              <p:nvSpPr>
                <p:cNvPr id="267" name="Freeform 1746">
                  <a:extLst>
                    <a:ext uri="{FF2B5EF4-FFF2-40B4-BE49-F238E27FC236}">
                      <a16:creationId xmlns:a16="http://schemas.microsoft.com/office/drawing/2014/main" xmlns="" id="{884570E3-5E18-40D4-87A5-B9D354C26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327086" y="5528015"/>
                  <a:ext cx="100965" cy="146777"/>
                </a:xfrm>
                <a:custGeom>
                  <a:avLst/>
                  <a:gdLst>
                    <a:gd name="T0" fmla="*/ 207849 w 73"/>
                    <a:gd name="T1" fmla="*/ 0 h 121"/>
                    <a:gd name="T2" fmla="*/ 147587 w 73"/>
                    <a:gd name="T3" fmla="*/ 0 h 121"/>
                    <a:gd name="T4" fmla="*/ 109558 w 73"/>
                    <a:gd name="T5" fmla="*/ 1082 h 121"/>
                    <a:gd name="T6" fmla="*/ 86999 w 73"/>
                    <a:gd name="T7" fmla="*/ 3952 h 121"/>
                    <a:gd name="T8" fmla="*/ 57640 w 73"/>
                    <a:gd name="T9" fmla="*/ 9679 h 121"/>
                    <a:gd name="T10" fmla="*/ 37666 w 73"/>
                    <a:gd name="T11" fmla="*/ 15838 h 121"/>
                    <a:gd name="T12" fmla="*/ 19299 w 73"/>
                    <a:gd name="T13" fmla="*/ 22714 h 121"/>
                    <a:gd name="T14" fmla="*/ 3497 w 73"/>
                    <a:gd name="T15" fmla="*/ 34002 h 121"/>
                    <a:gd name="T16" fmla="*/ 0 w 73"/>
                    <a:gd name="T17" fmla="*/ 40631 h 121"/>
                    <a:gd name="T18" fmla="*/ 0 w 73"/>
                    <a:gd name="T19" fmla="*/ 50241 h 121"/>
                    <a:gd name="T20" fmla="*/ 0 w 73"/>
                    <a:gd name="T21" fmla="*/ 62355 h 121"/>
                    <a:gd name="T22" fmla="*/ 0 w 73"/>
                    <a:gd name="T23" fmla="*/ 74011 h 121"/>
                    <a:gd name="T24" fmla="*/ 6180 w 73"/>
                    <a:gd name="T25" fmla="*/ 77811 h 121"/>
                    <a:gd name="T26" fmla="*/ 19299 w 73"/>
                    <a:gd name="T27" fmla="*/ 82213 h 121"/>
                    <a:gd name="T28" fmla="*/ 31361 w 73"/>
                    <a:gd name="T29" fmla="*/ 85642 h 121"/>
                    <a:gd name="T30" fmla="*/ 41017 w 73"/>
                    <a:gd name="T31" fmla="*/ 91047 h 121"/>
                    <a:gd name="T32" fmla="*/ 49232 w 73"/>
                    <a:gd name="T33" fmla="*/ 95668 h 121"/>
                    <a:gd name="T34" fmla="*/ 57640 w 73"/>
                    <a:gd name="T35" fmla="*/ 102035 h 121"/>
                    <a:gd name="T36" fmla="*/ 64194 w 73"/>
                    <a:gd name="T37" fmla="*/ 109946 h 121"/>
                    <a:gd name="T38" fmla="*/ 68554 w 73"/>
                    <a:gd name="T39" fmla="*/ 117537 h 121"/>
                    <a:gd name="T40" fmla="*/ 128085 w 73"/>
                    <a:gd name="T41" fmla="*/ 117537 h 121"/>
                    <a:gd name="T42" fmla="*/ 173058 w 73"/>
                    <a:gd name="T43" fmla="*/ 118293 h 121"/>
                    <a:gd name="T44" fmla="*/ 192122 w 73"/>
                    <a:gd name="T45" fmla="*/ 117537 h 121"/>
                    <a:gd name="T46" fmla="*/ 188193 w 73"/>
                    <a:gd name="T47" fmla="*/ 106938 h 121"/>
                    <a:gd name="T48" fmla="*/ 185323 w 73"/>
                    <a:gd name="T49" fmla="*/ 99524 h 121"/>
                    <a:gd name="T50" fmla="*/ 185323 w 73"/>
                    <a:gd name="T51" fmla="*/ 85642 h 121"/>
                    <a:gd name="T52" fmla="*/ 185323 w 73"/>
                    <a:gd name="T53" fmla="*/ 68331 h 121"/>
                    <a:gd name="T54" fmla="*/ 185323 w 73"/>
                    <a:gd name="T55" fmla="*/ 52337 h 121"/>
                    <a:gd name="T56" fmla="*/ 192122 w 73"/>
                    <a:gd name="T57" fmla="*/ 37168 h 121"/>
                    <a:gd name="T58" fmla="*/ 193602 w 73"/>
                    <a:gd name="T59" fmla="*/ 18763 h 121"/>
                    <a:gd name="T60" fmla="*/ 200461 w 73"/>
                    <a:gd name="T61" fmla="*/ 10582 h 121"/>
                    <a:gd name="T62" fmla="*/ 205179 w 73"/>
                    <a:gd name="T63" fmla="*/ 2898 h 121"/>
                    <a:gd name="T64" fmla="*/ 207849 w 73"/>
                    <a:gd name="T65" fmla="*/ 0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121"/>
                    <a:gd name="T101" fmla="*/ 73 w 7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121">
                      <a:moveTo>
                        <a:pt x="72" y="0"/>
                      </a:moveTo>
                      <a:lnTo>
                        <a:pt x="51" y="0"/>
                      </a:lnTo>
                      <a:lnTo>
                        <a:pt x="38" y="1"/>
                      </a:lnTo>
                      <a:lnTo>
                        <a:pt x="30" y="4"/>
                      </a:lnTo>
                      <a:lnTo>
                        <a:pt x="20" y="10"/>
                      </a:lnTo>
                      <a:lnTo>
                        <a:pt x="13" y="16"/>
                      </a:lnTo>
                      <a:lnTo>
                        <a:pt x="7" y="23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0" y="51"/>
                      </a:lnTo>
                      <a:lnTo>
                        <a:pt x="0" y="63"/>
                      </a:lnTo>
                      <a:lnTo>
                        <a:pt x="0" y="75"/>
                      </a:lnTo>
                      <a:lnTo>
                        <a:pt x="2" y="79"/>
                      </a:lnTo>
                      <a:lnTo>
                        <a:pt x="7" y="83"/>
                      </a:lnTo>
                      <a:lnTo>
                        <a:pt x="11" y="87"/>
                      </a:lnTo>
                      <a:lnTo>
                        <a:pt x="14" y="92"/>
                      </a:lnTo>
                      <a:lnTo>
                        <a:pt x="17" y="97"/>
                      </a:lnTo>
                      <a:lnTo>
                        <a:pt x="20" y="103"/>
                      </a:lnTo>
                      <a:lnTo>
                        <a:pt x="22" y="111"/>
                      </a:lnTo>
                      <a:lnTo>
                        <a:pt x="24" y="119"/>
                      </a:lnTo>
                      <a:lnTo>
                        <a:pt x="44" y="119"/>
                      </a:lnTo>
                      <a:lnTo>
                        <a:pt x="60" y="120"/>
                      </a:lnTo>
                      <a:lnTo>
                        <a:pt x="66" y="119"/>
                      </a:lnTo>
                      <a:lnTo>
                        <a:pt x="65" y="108"/>
                      </a:lnTo>
                      <a:lnTo>
                        <a:pt x="64" y="101"/>
                      </a:lnTo>
                      <a:lnTo>
                        <a:pt x="64" y="87"/>
                      </a:lnTo>
                      <a:lnTo>
                        <a:pt x="64" y="69"/>
                      </a:lnTo>
                      <a:lnTo>
                        <a:pt x="64" y="53"/>
                      </a:lnTo>
                      <a:lnTo>
                        <a:pt x="66" y="38"/>
                      </a:lnTo>
                      <a:lnTo>
                        <a:pt x="67" y="19"/>
                      </a:lnTo>
                      <a:lnTo>
                        <a:pt x="69" y="11"/>
                      </a:lnTo>
                      <a:lnTo>
                        <a:pt x="71" y="3"/>
                      </a:lnTo>
                      <a:lnTo>
                        <a:pt x="7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1747">
                  <a:extLst>
                    <a:ext uri="{FF2B5EF4-FFF2-40B4-BE49-F238E27FC236}">
                      <a16:creationId xmlns:a16="http://schemas.microsoft.com/office/drawing/2014/main" xmlns="" id="{18D6988C-6294-42FD-B0E8-555DE9700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017928" y="5623643"/>
                  <a:ext cx="111140" cy="32617"/>
                </a:xfrm>
                <a:custGeom>
                  <a:avLst/>
                  <a:gdLst>
                    <a:gd name="T0" fmla="*/ 0 w 80"/>
                    <a:gd name="T1" fmla="*/ 6220 h 27"/>
                    <a:gd name="T2" fmla="*/ 11545 w 80"/>
                    <a:gd name="T3" fmla="*/ 23946 h 27"/>
                    <a:gd name="T4" fmla="*/ 55565 w 80"/>
                    <a:gd name="T5" fmla="*/ 23946 h 27"/>
                    <a:gd name="T6" fmla="*/ 166305 w 80"/>
                    <a:gd name="T7" fmla="*/ 20608 h 27"/>
                    <a:gd name="T8" fmla="*/ 219165 w 80"/>
                    <a:gd name="T9" fmla="*/ 16518 h 27"/>
                    <a:gd name="T10" fmla="*/ 243692 w 80"/>
                    <a:gd name="T11" fmla="*/ 10136 h 27"/>
                    <a:gd name="T12" fmla="*/ 239664 w 80"/>
                    <a:gd name="T13" fmla="*/ 1038 h 27"/>
                    <a:gd name="T14" fmla="*/ 219165 w 80"/>
                    <a:gd name="T15" fmla="*/ 0 h 27"/>
                    <a:gd name="T16" fmla="*/ 184144 w 80"/>
                    <a:gd name="T17" fmla="*/ 2757 h 27"/>
                    <a:gd name="T18" fmla="*/ 143773 w 80"/>
                    <a:gd name="T19" fmla="*/ 5533 h 27"/>
                    <a:gd name="T20" fmla="*/ 83253 w 80"/>
                    <a:gd name="T21" fmla="*/ 7322 h 27"/>
                    <a:gd name="T22" fmla="*/ 42856 w 80"/>
                    <a:gd name="T23" fmla="*/ 8393 h 27"/>
                    <a:gd name="T24" fmla="*/ 24144 w 80"/>
                    <a:gd name="T25" fmla="*/ 7322 h 27"/>
                    <a:gd name="T26" fmla="*/ 0 w 80"/>
                    <a:gd name="T27" fmla="*/ 6220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27"/>
                    <a:gd name="T44" fmla="*/ 80 w 80"/>
                    <a:gd name="T45" fmla="*/ 27 h 2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27">
                      <a:moveTo>
                        <a:pt x="0" y="7"/>
                      </a:moveTo>
                      <a:lnTo>
                        <a:pt x="4" y="26"/>
                      </a:lnTo>
                      <a:lnTo>
                        <a:pt x="18" y="26"/>
                      </a:lnTo>
                      <a:lnTo>
                        <a:pt x="54" y="22"/>
                      </a:lnTo>
                      <a:lnTo>
                        <a:pt x="71" y="18"/>
                      </a:lnTo>
                      <a:lnTo>
                        <a:pt x="79" y="11"/>
                      </a:lnTo>
                      <a:lnTo>
                        <a:pt x="78" y="1"/>
                      </a:lnTo>
                      <a:lnTo>
                        <a:pt x="71" y="0"/>
                      </a:lnTo>
                      <a:lnTo>
                        <a:pt x="60" y="3"/>
                      </a:lnTo>
                      <a:lnTo>
                        <a:pt x="47" y="6"/>
                      </a:lnTo>
                      <a:lnTo>
                        <a:pt x="27" y="8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1748">
                  <a:extLst>
                    <a:ext uri="{FF2B5EF4-FFF2-40B4-BE49-F238E27FC236}">
                      <a16:creationId xmlns:a16="http://schemas.microsoft.com/office/drawing/2014/main" xmlns="" id="{7B9A5CA5-8C65-4FE9-9E6D-C4A126B93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334130" y="5531721"/>
                  <a:ext cx="90007" cy="60787"/>
                </a:xfrm>
                <a:custGeom>
                  <a:avLst/>
                  <a:gdLst>
                    <a:gd name="T0" fmla="*/ 188193 w 65"/>
                    <a:gd name="T1" fmla="*/ 0 h 50"/>
                    <a:gd name="T2" fmla="*/ 149272 w 65"/>
                    <a:gd name="T3" fmla="*/ 0 h 50"/>
                    <a:gd name="T4" fmla="*/ 112111 w 65"/>
                    <a:gd name="T5" fmla="*/ 0 h 50"/>
                    <a:gd name="T6" fmla="*/ 95363 w 65"/>
                    <a:gd name="T7" fmla="*/ 1794 h 50"/>
                    <a:gd name="T8" fmla="*/ 64901 w 65"/>
                    <a:gd name="T9" fmla="*/ 6872 h 50"/>
                    <a:gd name="T10" fmla="*/ 41462 w 65"/>
                    <a:gd name="T11" fmla="*/ 12515 h 50"/>
                    <a:gd name="T12" fmla="*/ 23435 w 65"/>
                    <a:gd name="T13" fmla="*/ 20525 h 50"/>
                    <a:gd name="T14" fmla="*/ 14962 w 65"/>
                    <a:gd name="T15" fmla="*/ 26811 h 50"/>
                    <a:gd name="T16" fmla="*/ 6219 w 65"/>
                    <a:gd name="T17" fmla="*/ 32069 h 50"/>
                    <a:gd name="T18" fmla="*/ 0 w 65"/>
                    <a:gd name="T19" fmla="*/ 39672 h 50"/>
                    <a:gd name="T20" fmla="*/ 0 w 65"/>
                    <a:gd name="T21" fmla="*/ 43970 h 50"/>
                    <a:gd name="T22" fmla="*/ 0 w 65"/>
                    <a:gd name="T23" fmla="*/ 47729 h 50"/>
                    <a:gd name="T24" fmla="*/ 34442 w 65"/>
                    <a:gd name="T25" fmla="*/ 47729 h 50"/>
                    <a:gd name="T26" fmla="*/ 79660 w 65"/>
                    <a:gd name="T27" fmla="*/ 49067 h 50"/>
                    <a:gd name="T28" fmla="*/ 138264 w 65"/>
                    <a:gd name="T29" fmla="*/ 49712 h 50"/>
                    <a:gd name="T30" fmla="*/ 171201 w 65"/>
                    <a:gd name="T31" fmla="*/ 49067 h 50"/>
                    <a:gd name="T32" fmla="*/ 173369 w 65"/>
                    <a:gd name="T33" fmla="*/ 39672 h 50"/>
                    <a:gd name="T34" fmla="*/ 176990 w 65"/>
                    <a:gd name="T35" fmla="*/ 22394 h 50"/>
                    <a:gd name="T36" fmla="*/ 179726 w 65"/>
                    <a:gd name="T37" fmla="*/ 12515 h 50"/>
                    <a:gd name="T38" fmla="*/ 183253 w 65"/>
                    <a:gd name="T39" fmla="*/ 4825 h 50"/>
                    <a:gd name="T40" fmla="*/ 188193 w 65"/>
                    <a:gd name="T41" fmla="*/ 0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0"/>
                    <a:gd name="T65" fmla="*/ 65 w 65"/>
                    <a:gd name="T66" fmla="*/ 50 h 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0">
                      <a:moveTo>
                        <a:pt x="64" y="0"/>
                      </a:move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2" y="7"/>
                      </a:lnTo>
                      <a:lnTo>
                        <a:pt x="14" y="12"/>
                      </a:lnTo>
                      <a:lnTo>
                        <a:pt x="8" y="20"/>
                      </a:lnTo>
                      <a:lnTo>
                        <a:pt x="5" y="26"/>
                      </a:lnTo>
                      <a:lnTo>
                        <a:pt x="2" y="32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2" y="47"/>
                      </a:lnTo>
                      <a:lnTo>
                        <a:pt x="27" y="48"/>
                      </a:lnTo>
                      <a:lnTo>
                        <a:pt x="47" y="49"/>
                      </a:lnTo>
                      <a:lnTo>
                        <a:pt x="58" y="48"/>
                      </a:lnTo>
                      <a:lnTo>
                        <a:pt x="59" y="39"/>
                      </a:lnTo>
                      <a:lnTo>
                        <a:pt x="60" y="22"/>
                      </a:lnTo>
                      <a:lnTo>
                        <a:pt x="61" y="12"/>
                      </a:lnTo>
                      <a:lnTo>
                        <a:pt x="62" y="5"/>
                      </a:lnTo>
                      <a:lnTo>
                        <a:pt x="64" y="0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1749">
                  <a:extLst>
                    <a:ext uri="{FF2B5EF4-FFF2-40B4-BE49-F238E27FC236}">
                      <a16:creationId xmlns:a16="http://schemas.microsoft.com/office/drawing/2014/main" xmlns="" id="{124A3AEE-1CDA-4112-9559-FA0216C98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220641" y="5525791"/>
                  <a:ext cx="115838" cy="149743"/>
                </a:xfrm>
                <a:custGeom>
                  <a:avLst/>
                  <a:gdLst>
                    <a:gd name="T0" fmla="*/ 18881 w 84"/>
                    <a:gd name="T1" fmla="*/ 0 h 124"/>
                    <a:gd name="T2" fmla="*/ 39490 w 84"/>
                    <a:gd name="T3" fmla="*/ 0 h 124"/>
                    <a:gd name="T4" fmla="*/ 76053 w 84"/>
                    <a:gd name="T5" fmla="*/ 0 h 124"/>
                    <a:gd name="T6" fmla="*/ 109309 w 84"/>
                    <a:gd name="T7" fmla="*/ 1033 h 124"/>
                    <a:gd name="T8" fmla="*/ 146731 w 84"/>
                    <a:gd name="T9" fmla="*/ 11854 h 124"/>
                    <a:gd name="T10" fmla="*/ 167263 w 84"/>
                    <a:gd name="T11" fmla="*/ 20521 h 124"/>
                    <a:gd name="T12" fmla="*/ 188792 w 84"/>
                    <a:gd name="T13" fmla="*/ 26824 h 124"/>
                    <a:gd name="T14" fmla="*/ 214781 w 84"/>
                    <a:gd name="T15" fmla="*/ 37113 h 124"/>
                    <a:gd name="T16" fmla="*/ 222067 w 84"/>
                    <a:gd name="T17" fmla="*/ 44334 h 124"/>
                    <a:gd name="T18" fmla="*/ 225462 w 84"/>
                    <a:gd name="T19" fmla="*/ 49997 h 124"/>
                    <a:gd name="T20" fmla="*/ 225462 w 84"/>
                    <a:gd name="T21" fmla="*/ 63319 h 124"/>
                    <a:gd name="T22" fmla="*/ 227442 w 84"/>
                    <a:gd name="T23" fmla="*/ 75053 h 124"/>
                    <a:gd name="T24" fmla="*/ 230020 w 84"/>
                    <a:gd name="T25" fmla="*/ 88325 h 124"/>
                    <a:gd name="T26" fmla="*/ 225462 w 84"/>
                    <a:gd name="T27" fmla="*/ 108751 h 124"/>
                    <a:gd name="T28" fmla="*/ 219438 w 84"/>
                    <a:gd name="T29" fmla="*/ 113824 h 124"/>
                    <a:gd name="T30" fmla="*/ 105499 w 84"/>
                    <a:gd name="T31" fmla="*/ 112126 h 124"/>
                    <a:gd name="T32" fmla="*/ 29459 w 84"/>
                    <a:gd name="T33" fmla="*/ 110455 h 124"/>
                    <a:gd name="T34" fmla="*/ 3452 w 84"/>
                    <a:gd name="T35" fmla="*/ 109425 h 124"/>
                    <a:gd name="T36" fmla="*/ 0 w 84"/>
                    <a:gd name="T37" fmla="*/ 88712 h 124"/>
                    <a:gd name="T38" fmla="*/ 0 w 84"/>
                    <a:gd name="T39" fmla="*/ 76141 h 124"/>
                    <a:gd name="T40" fmla="*/ 0 w 84"/>
                    <a:gd name="T41" fmla="*/ 48790 h 124"/>
                    <a:gd name="T42" fmla="*/ 3452 w 84"/>
                    <a:gd name="T43" fmla="*/ 30691 h 124"/>
                    <a:gd name="T44" fmla="*/ 8018 w 84"/>
                    <a:gd name="T45" fmla="*/ 16466 h 124"/>
                    <a:gd name="T46" fmla="*/ 14127 w 84"/>
                    <a:gd name="T47" fmla="*/ 7277 h 124"/>
                    <a:gd name="T48" fmla="*/ 18881 w 84"/>
                    <a:gd name="T49" fmla="*/ 0 h 1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4"/>
                    <a:gd name="T76" fmla="*/ 0 h 124"/>
                    <a:gd name="T77" fmla="*/ 84 w 84"/>
                    <a:gd name="T78" fmla="*/ 124 h 1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4" h="12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39" y="1"/>
                      </a:lnTo>
                      <a:lnTo>
                        <a:pt x="53" y="13"/>
                      </a:lnTo>
                      <a:lnTo>
                        <a:pt x="60" y="22"/>
                      </a:lnTo>
                      <a:lnTo>
                        <a:pt x="68" y="29"/>
                      </a:lnTo>
                      <a:lnTo>
                        <a:pt x="77" y="40"/>
                      </a:lnTo>
                      <a:lnTo>
                        <a:pt x="80" y="48"/>
                      </a:lnTo>
                      <a:lnTo>
                        <a:pt x="81" y="54"/>
                      </a:lnTo>
                      <a:lnTo>
                        <a:pt x="81" y="68"/>
                      </a:lnTo>
                      <a:lnTo>
                        <a:pt x="82" y="81"/>
                      </a:lnTo>
                      <a:lnTo>
                        <a:pt x="83" y="95"/>
                      </a:lnTo>
                      <a:lnTo>
                        <a:pt x="81" y="117"/>
                      </a:lnTo>
                      <a:lnTo>
                        <a:pt x="79" y="123"/>
                      </a:lnTo>
                      <a:lnTo>
                        <a:pt x="38" y="121"/>
                      </a:lnTo>
                      <a:lnTo>
                        <a:pt x="11" y="119"/>
                      </a:lnTo>
                      <a:lnTo>
                        <a:pt x="1" y="118"/>
                      </a:lnTo>
                      <a:lnTo>
                        <a:pt x="0" y="96"/>
                      </a:lnTo>
                      <a:lnTo>
                        <a:pt x="0" y="82"/>
                      </a:lnTo>
                      <a:lnTo>
                        <a:pt x="0" y="53"/>
                      </a:lnTo>
                      <a:lnTo>
                        <a:pt x="1" y="33"/>
                      </a:lnTo>
                      <a:lnTo>
                        <a:pt x="3" y="18"/>
                      </a:lnTo>
                      <a:lnTo>
                        <a:pt x="5" y="8"/>
                      </a:lnTo>
                      <a:lnTo>
                        <a:pt x="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1750">
                  <a:extLst>
                    <a:ext uri="{FF2B5EF4-FFF2-40B4-BE49-F238E27FC236}">
                      <a16:creationId xmlns:a16="http://schemas.microsoft.com/office/drawing/2014/main" xmlns="" id="{DF13C386-EE67-4655-9EE9-64250A712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234730" y="5530239"/>
                  <a:ext cx="97835" cy="61528"/>
                </a:xfrm>
                <a:custGeom>
                  <a:avLst/>
                  <a:gdLst>
                    <a:gd name="T0" fmla="*/ 13942 w 71"/>
                    <a:gd name="T1" fmla="*/ 0 h 51"/>
                    <a:gd name="T2" fmla="*/ 86150 w 71"/>
                    <a:gd name="T3" fmla="*/ 0 h 51"/>
                    <a:gd name="T4" fmla="*/ 165577 w 71"/>
                    <a:gd name="T5" fmla="*/ 26352 h 51"/>
                    <a:gd name="T6" fmla="*/ 184252 w 71"/>
                    <a:gd name="T7" fmla="*/ 33791 h 51"/>
                    <a:gd name="T8" fmla="*/ 188852 w 71"/>
                    <a:gd name="T9" fmla="*/ 40304 h 51"/>
                    <a:gd name="T10" fmla="*/ 192590 w 71"/>
                    <a:gd name="T11" fmla="*/ 45652 h 51"/>
                    <a:gd name="T12" fmla="*/ 133118 w 71"/>
                    <a:gd name="T13" fmla="*/ 45652 h 51"/>
                    <a:gd name="T14" fmla="*/ 86150 w 71"/>
                    <a:gd name="T15" fmla="*/ 44923 h 51"/>
                    <a:gd name="T16" fmla="*/ 16611 w 71"/>
                    <a:gd name="T17" fmla="*/ 43905 h 51"/>
                    <a:gd name="T18" fmla="*/ 0 w 71"/>
                    <a:gd name="T19" fmla="*/ 42887 h 51"/>
                    <a:gd name="T20" fmla="*/ 0 w 71"/>
                    <a:gd name="T21" fmla="*/ 33073 h 51"/>
                    <a:gd name="T22" fmla="*/ 3400 w 71"/>
                    <a:gd name="T23" fmla="*/ 20322 h 51"/>
                    <a:gd name="T24" fmla="*/ 7919 w 71"/>
                    <a:gd name="T25" fmla="*/ 8915 h 51"/>
                    <a:gd name="T26" fmla="*/ 13942 w 71"/>
                    <a:gd name="T27" fmla="*/ 0 h 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51"/>
                    <a:gd name="T44" fmla="*/ 71 w 71"/>
                    <a:gd name="T45" fmla="*/ 51 h 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51">
                      <a:moveTo>
                        <a:pt x="5" y="0"/>
                      </a:moveTo>
                      <a:lnTo>
                        <a:pt x="31" y="0"/>
                      </a:lnTo>
                      <a:lnTo>
                        <a:pt x="60" y="29"/>
                      </a:lnTo>
                      <a:lnTo>
                        <a:pt x="67" y="37"/>
                      </a:lnTo>
                      <a:lnTo>
                        <a:pt x="69" y="44"/>
                      </a:lnTo>
                      <a:lnTo>
                        <a:pt x="70" y="50"/>
                      </a:lnTo>
                      <a:lnTo>
                        <a:pt x="48" y="50"/>
                      </a:lnTo>
                      <a:lnTo>
                        <a:pt x="31" y="49"/>
                      </a:lnTo>
                      <a:lnTo>
                        <a:pt x="6" y="48"/>
                      </a:lnTo>
                      <a:lnTo>
                        <a:pt x="0" y="47"/>
                      </a:lnTo>
                      <a:lnTo>
                        <a:pt x="0" y="36"/>
                      </a:lnTo>
                      <a:lnTo>
                        <a:pt x="1" y="22"/>
                      </a:lnTo>
                      <a:lnTo>
                        <a:pt x="3" y="1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1751">
                  <a:extLst>
                    <a:ext uri="{FF2B5EF4-FFF2-40B4-BE49-F238E27FC236}">
                      <a16:creationId xmlns:a16="http://schemas.microsoft.com/office/drawing/2014/main" xmlns="" id="{C329EDCD-378B-4B13-8B0B-749FB13A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146288" y="5519861"/>
                  <a:ext cx="126011" cy="62269"/>
                </a:xfrm>
                <a:custGeom>
                  <a:avLst/>
                  <a:gdLst>
                    <a:gd name="T0" fmla="*/ 0 w 91"/>
                    <a:gd name="T1" fmla="*/ 4834 h 51"/>
                    <a:gd name="T2" fmla="*/ 45025 w 91"/>
                    <a:gd name="T3" fmla="*/ 3149 h 51"/>
                    <a:gd name="T4" fmla="*/ 76119 w 91"/>
                    <a:gd name="T5" fmla="*/ 1161 h 51"/>
                    <a:gd name="T6" fmla="*/ 88322 w 91"/>
                    <a:gd name="T7" fmla="*/ 0 h 51"/>
                    <a:gd name="T8" fmla="*/ 114825 w 91"/>
                    <a:gd name="T9" fmla="*/ 4834 h 51"/>
                    <a:gd name="T10" fmla="*/ 138264 w 91"/>
                    <a:gd name="T11" fmla="*/ 8543 h 51"/>
                    <a:gd name="T12" fmla="*/ 171201 w 91"/>
                    <a:gd name="T13" fmla="*/ 16413 h 51"/>
                    <a:gd name="T14" fmla="*/ 205815 w 91"/>
                    <a:gd name="T15" fmla="*/ 26434 h 51"/>
                    <a:gd name="T16" fmla="*/ 226550 w 91"/>
                    <a:gd name="T17" fmla="*/ 31411 h 51"/>
                    <a:gd name="T18" fmla="*/ 249350 w 91"/>
                    <a:gd name="T19" fmla="*/ 38172 h 51"/>
                    <a:gd name="T20" fmla="*/ 264097 w 91"/>
                    <a:gd name="T21" fmla="*/ 45597 h 51"/>
                    <a:gd name="T22" fmla="*/ 248151 w 91"/>
                    <a:gd name="T23" fmla="*/ 46720 h 51"/>
                    <a:gd name="T24" fmla="*/ 211556 w 91"/>
                    <a:gd name="T25" fmla="*/ 48633 h 51"/>
                    <a:gd name="T26" fmla="*/ 184449 w 91"/>
                    <a:gd name="T27" fmla="*/ 49794 h 51"/>
                    <a:gd name="T28" fmla="*/ 156262 w 91"/>
                    <a:gd name="T29" fmla="*/ 50575 h 51"/>
                    <a:gd name="T30" fmla="*/ 118777 w 91"/>
                    <a:gd name="T31" fmla="*/ 53806 h 51"/>
                    <a:gd name="T32" fmla="*/ 112111 w 91"/>
                    <a:gd name="T33" fmla="*/ 53806 h 51"/>
                    <a:gd name="T34" fmla="*/ 79660 w 91"/>
                    <a:gd name="T35" fmla="*/ 36751 h 51"/>
                    <a:gd name="T36" fmla="*/ 56543 w 91"/>
                    <a:gd name="T37" fmla="*/ 26434 h 51"/>
                    <a:gd name="T38" fmla="*/ 38674 w 91"/>
                    <a:gd name="T39" fmla="*/ 19562 h 51"/>
                    <a:gd name="T40" fmla="*/ 18064 w 91"/>
                    <a:gd name="T41" fmla="*/ 10456 h 51"/>
                    <a:gd name="T42" fmla="*/ 0 w 91"/>
                    <a:gd name="T43" fmla="*/ 4834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1"/>
                    <a:gd name="T67" fmla="*/ 0 h 51"/>
                    <a:gd name="T68" fmla="*/ 91 w 91"/>
                    <a:gd name="T69" fmla="*/ 51 h 5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1" h="51">
                      <a:moveTo>
                        <a:pt x="0" y="4"/>
                      </a:moveTo>
                      <a:lnTo>
                        <a:pt x="15" y="3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9" y="4"/>
                      </a:lnTo>
                      <a:lnTo>
                        <a:pt x="47" y="8"/>
                      </a:lnTo>
                      <a:lnTo>
                        <a:pt x="58" y="15"/>
                      </a:lnTo>
                      <a:lnTo>
                        <a:pt x="70" y="24"/>
                      </a:lnTo>
                      <a:lnTo>
                        <a:pt x="77" y="29"/>
                      </a:lnTo>
                      <a:lnTo>
                        <a:pt x="85" y="35"/>
                      </a:lnTo>
                      <a:lnTo>
                        <a:pt x="90" y="42"/>
                      </a:lnTo>
                      <a:lnTo>
                        <a:pt x="84" y="43"/>
                      </a:lnTo>
                      <a:lnTo>
                        <a:pt x="72" y="45"/>
                      </a:lnTo>
                      <a:lnTo>
                        <a:pt x="63" y="46"/>
                      </a:lnTo>
                      <a:lnTo>
                        <a:pt x="53" y="47"/>
                      </a:lnTo>
                      <a:lnTo>
                        <a:pt x="40" y="50"/>
                      </a:lnTo>
                      <a:lnTo>
                        <a:pt x="38" y="50"/>
                      </a:lnTo>
                      <a:lnTo>
                        <a:pt x="27" y="34"/>
                      </a:lnTo>
                      <a:lnTo>
                        <a:pt x="19" y="24"/>
                      </a:lnTo>
                      <a:lnTo>
                        <a:pt x="13" y="18"/>
                      </a:lnTo>
                      <a:lnTo>
                        <a:pt x="6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1752">
                  <a:extLst>
                    <a:ext uri="{FF2B5EF4-FFF2-40B4-BE49-F238E27FC236}">
                      <a16:creationId xmlns:a16="http://schemas.microsoft.com/office/drawing/2014/main" xmlns="" id="{7182F415-CC56-49A2-BD07-DA2E7589C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413180" y="5646623"/>
                  <a:ext cx="95488" cy="20756"/>
                </a:xfrm>
                <a:custGeom>
                  <a:avLst/>
                  <a:gdLst>
                    <a:gd name="T0" fmla="*/ 0 w 69"/>
                    <a:gd name="T1" fmla="*/ 0 h 17"/>
                    <a:gd name="T2" fmla="*/ 30191 w 69"/>
                    <a:gd name="T3" fmla="*/ 11877 h 17"/>
                    <a:gd name="T4" fmla="*/ 49647 w 69"/>
                    <a:gd name="T5" fmla="*/ 17222 h 17"/>
                    <a:gd name="T6" fmla="*/ 90807 w 69"/>
                    <a:gd name="T7" fmla="*/ 17222 h 17"/>
                    <a:gd name="T8" fmla="*/ 117659 w 69"/>
                    <a:gd name="T9" fmla="*/ 4834 h 17"/>
                    <a:gd name="T10" fmla="*/ 197932 w 69"/>
                    <a:gd name="T11" fmla="*/ 0 h 17"/>
                    <a:gd name="T12" fmla="*/ 105719 w 69"/>
                    <a:gd name="T13" fmla="*/ 4834 h 17"/>
                    <a:gd name="T14" fmla="*/ 64435 w 69"/>
                    <a:gd name="T15" fmla="*/ 4834 h 17"/>
                    <a:gd name="T16" fmla="*/ 34314 w 69"/>
                    <a:gd name="T17" fmla="*/ 1912 h 17"/>
                    <a:gd name="T18" fmla="*/ 10976 w 69"/>
                    <a:gd name="T19" fmla="*/ 1912 h 17"/>
                    <a:gd name="T20" fmla="*/ 0 w 6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0"/>
                      </a:moveTo>
                      <a:lnTo>
                        <a:pt x="10" y="11"/>
                      </a:lnTo>
                      <a:lnTo>
                        <a:pt x="17" y="16"/>
                      </a:lnTo>
                      <a:lnTo>
                        <a:pt x="31" y="16"/>
                      </a:lnTo>
                      <a:lnTo>
                        <a:pt x="40" y="4"/>
                      </a:lnTo>
                      <a:lnTo>
                        <a:pt x="68" y="0"/>
                      </a:lnTo>
                      <a:lnTo>
                        <a:pt x="36" y="4"/>
                      </a:lnTo>
                      <a:lnTo>
                        <a:pt x="22" y="4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1753">
                  <a:extLst>
                    <a:ext uri="{FF2B5EF4-FFF2-40B4-BE49-F238E27FC236}">
                      <a16:creationId xmlns:a16="http://schemas.microsoft.com/office/drawing/2014/main" xmlns="" id="{8353AAA3-BCF6-43D5-92DD-EE367C589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014014" y="5591025"/>
                  <a:ext cx="23480" cy="32617"/>
                </a:xfrm>
                <a:custGeom>
                  <a:avLst/>
                  <a:gdLst>
                    <a:gd name="T0" fmla="*/ 44515 w 17"/>
                    <a:gd name="T1" fmla="*/ 0 h 27"/>
                    <a:gd name="T2" fmla="*/ 3473 w 17"/>
                    <a:gd name="T3" fmla="*/ 8393 h 27"/>
                    <a:gd name="T4" fmla="*/ 0 w 17"/>
                    <a:gd name="T5" fmla="*/ 14694 h 27"/>
                    <a:gd name="T6" fmla="*/ 10816 w 17"/>
                    <a:gd name="T7" fmla="*/ 18896 h 27"/>
                    <a:gd name="T8" fmla="*/ 10816 w 17"/>
                    <a:gd name="T9" fmla="*/ 23946 h 27"/>
                    <a:gd name="T10" fmla="*/ 19087 w 17"/>
                    <a:gd name="T11" fmla="*/ 239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7"/>
                    <a:gd name="T20" fmla="*/ 17 w 17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7">
                      <a:moveTo>
                        <a:pt x="16" y="0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7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Oval 1754">
                  <a:extLst>
                    <a:ext uri="{FF2B5EF4-FFF2-40B4-BE49-F238E27FC236}">
                      <a16:creationId xmlns:a16="http://schemas.microsoft.com/office/drawing/2014/main" xmlns="" id="{FADC3515-0FB3-45DE-AA55-5D449DC59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9341" flipH="1">
                  <a:off x="5393614" y="5605851"/>
                  <a:ext cx="20350" cy="96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Oval 1755">
                  <a:extLst>
                    <a:ext uri="{FF2B5EF4-FFF2-40B4-BE49-F238E27FC236}">
                      <a16:creationId xmlns:a16="http://schemas.microsoft.com/office/drawing/2014/main" xmlns="" id="{F7B51101-CB3E-414F-829D-34840A55D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9341" flipH="1">
                  <a:off x="5305953" y="5608075"/>
                  <a:ext cx="21133" cy="96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1756">
                  <a:extLst>
                    <a:ext uri="{FF2B5EF4-FFF2-40B4-BE49-F238E27FC236}">
                      <a16:creationId xmlns:a16="http://schemas.microsoft.com/office/drawing/2014/main" xmlns="" id="{C9A8FEF8-A81E-4EC7-84A9-3C3D3C7D9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115762" y="5579165"/>
                  <a:ext cx="100965" cy="26687"/>
                </a:xfrm>
                <a:custGeom>
                  <a:avLst/>
                  <a:gdLst>
                    <a:gd name="T0" fmla="*/ 0 w 73"/>
                    <a:gd name="T1" fmla="*/ 0 h 22"/>
                    <a:gd name="T2" fmla="*/ 8288 w 73"/>
                    <a:gd name="T3" fmla="*/ 0 h 22"/>
                    <a:gd name="T4" fmla="*/ 207849 w 73"/>
                    <a:gd name="T5" fmla="*/ 20779 h 22"/>
                    <a:gd name="T6" fmla="*/ 0 60000 65536"/>
                    <a:gd name="T7" fmla="*/ 0 60000 65536"/>
                    <a:gd name="T8" fmla="*/ 0 60000 65536"/>
                    <a:gd name="T9" fmla="*/ 0 w 73"/>
                    <a:gd name="T10" fmla="*/ 0 h 22"/>
                    <a:gd name="T11" fmla="*/ 73 w 73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3" h="2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2" y="21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1757">
                  <a:extLst>
                    <a:ext uri="{FF2B5EF4-FFF2-40B4-BE49-F238E27FC236}">
                      <a16:creationId xmlns:a16="http://schemas.microsoft.com/office/drawing/2014/main" xmlns="" id="{CD51E70F-2909-4BC5-833D-CE75CC3CF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450749" y="5602145"/>
                  <a:ext cx="23480" cy="20015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337 h 17"/>
                    <a:gd name="T4" fmla="*/ 19087 w 17"/>
                    <a:gd name="T5" fmla="*/ 842 h 17"/>
                    <a:gd name="T6" fmla="*/ 29056 w 17"/>
                    <a:gd name="T7" fmla="*/ 842 h 17"/>
                    <a:gd name="T8" fmla="*/ 37156 w 17"/>
                    <a:gd name="T9" fmla="*/ 842 h 17"/>
                    <a:gd name="T10" fmla="*/ 44515 w 17"/>
                    <a:gd name="T11" fmla="*/ 842 h 17"/>
                    <a:gd name="T12" fmla="*/ 44515 w 17"/>
                    <a:gd name="T13" fmla="*/ 2595 h 17"/>
                    <a:gd name="T14" fmla="*/ 44515 w 17"/>
                    <a:gd name="T15" fmla="*/ 4384 h 17"/>
                    <a:gd name="T16" fmla="*/ 44515 w 17"/>
                    <a:gd name="T17" fmla="*/ 6545 h 17"/>
                    <a:gd name="T18" fmla="*/ 44515 w 17"/>
                    <a:gd name="T19" fmla="*/ 8507 h 17"/>
                    <a:gd name="T20" fmla="*/ 37156 w 17"/>
                    <a:gd name="T21" fmla="*/ 9712 h 17"/>
                    <a:gd name="T22" fmla="*/ 29056 w 17"/>
                    <a:gd name="T23" fmla="*/ 10395 h 17"/>
                    <a:gd name="T24" fmla="*/ 19087 w 17"/>
                    <a:gd name="T25" fmla="*/ 10395 h 17"/>
                    <a:gd name="T26" fmla="*/ 10816 w 17"/>
                    <a:gd name="T27" fmla="*/ 10395 h 17"/>
                    <a:gd name="T28" fmla="*/ 3473 w 17"/>
                    <a:gd name="T29" fmla="*/ 9712 h 17"/>
                    <a:gd name="T30" fmla="*/ 0 w 17"/>
                    <a:gd name="T31" fmla="*/ 5708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36" name="Group 1688">
              <a:extLst>
                <a:ext uri="{FF2B5EF4-FFF2-40B4-BE49-F238E27FC236}">
                  <a16:creationId xmlns:a16="http://schemas.microsoft.com/office/drawing/2014/main" xmlns="" id="{77A239B8-A142-4EB3-9DCC-CB8B59C5E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5930" y="6155954"/>
              <a:ext cx="512542" cy="158500"/>
              <a:chOff x="2640476" y="3444889"/>
              <a:chExt cx="648" cy="227"/>
            </a:xfrm>
          </p:grpSpPr>
          <p:sp>
            <p:nvSpPr>
              <p:cNvPr id="252" name="Freeform 1689">
                <a:extLst>
                  <a:ext uri="{FF2B5EF4-FFF2-40B4-BE49-F238E27FC236}">
                    <a16:creationId xmlns:a16="http://schemas.microsoft.com/office/drawing/2014/main" xmlns="" id="{82ACB8F9-F7F8-49E2-819C-DC0EBBA98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476" y="3444889"/>
                <a:ext cx="628" cy="227"/>
              </a:xfrm>
              <a:custGeom>
                <a:avLst/>
                <a:gdLst>
                  <a:gd name="T0" fmla="*/ 51503 w 354"/>
                  <a:gd name="T1" fmla="*/ 103352 h 139"/>
                  <a:gd name="T2" fmla="*/ 3656 w 354"/>
                  <a:gd name="T3" fmla="*/ 98511 h 139"/>
                  <a:gd name="T4" fmla="*/ 0 w 354"/>
                  <a:gd name="T5" fmla="*/ 81826 h 139"/>
                  <a:gd name="T6" fmla="*/ 8737 w 354"/>
                  <a:gd name="T7" fmla="*/ 69299 h 139"/>
                  <a:gd name="T8" fmla="*/ 36211 w 354"/>
                  <a:gd name="T9" fmla="*/ 58581 h 139"/>
                  <a:gd name="T10" fmla="*/ 86536 w 354"/>
                  <a:gd name="T11" fmla="*/ 53538 h 139"/>
                  <a:gd name="T12" fmla="*/ 140793 w 354"/>
                  <a:gd name="T13" fmla="*/ 51808 h 139"/>
                  <a:gd name="T14" fmla="*/ 225727 w 354"/>
                  <a:gd name="T15" fmla="*/ 23081 h 139"/>
                  <a:gd name="T16" fmla="*/ 253387 w 354"/>
                  <a:gd name="T17" fmla="*/ 15279 h 139"/>
                  <a:gd name="T18" fmla="*/ 284679 w 354"/>
                  <a:gd name="T19" fmla="*/ 9356 h 139"/>
                  <a:gd name="T20" fmla="*/ 331398 w 354"/>
                  <a:gd name="T21" fmla="*/ 3906 h 139"/>
                  <a:gd name="T22" fmla="*/ 382862 w 354"/>
                  <a:gd name="T23" fmla="*/ 1058 h 139"/>
                  <a:gd name="T24" fmla="*/ 431652 w 354"/>
                  <a:gd name="T25" fmla="*/ 0 h 139"/>
                  <a:gd name="T26" fmla="*/ 489698 w 354"/>
                  <a:gd name="T27" fmla="*/ 0 h 139"/>
                  <a:gd name="T28" fmla="*/ 549940 w 354"/>
                  <a:gd name="T29" fmla="*/ 0 h 139"/>
                  <a:gd name="T30" fmla="*/ 614952 w 354"/>
                  <a:gd name="T31" fmla="*/ 2822 h 139"/>
                  <a:gd name="T32" fmla="*/ 690481 w 354"/>
                  <a:gd name="T33" fmla="*/ 13599 h 139"/>
                  <a:gd name="T34" fmla="*/ 750770 w 354"/>
                  <a:gd name="T35" fmla="*/ 24952 h 139"/>
                  <a:gd name="T36" fmla="*/ 790952 w 354"/>
                  <a:gd name="T37" fmla="*/ 35231 h 139"/>
                  <a:gd name="T38" fmla="*/ 834807 w 354"/>
                  <a:gd name="T39" fmla="*/ 48985 h 139"/>
                  <a:gd name="T40" fmla="*/ 960044 w 354"/>
                  <a:gd name="T41" fmla="*/ 55703 h 139"/>
                  <a:gd name="T42" fmla="*/ 1048129 w 354"/>
                  <a:gd name="T43" fmla="*/ 64096 h 139"/>
                  <a:gd name="T44" fmla="*/ 1066890 w 354"/>
                  <a:gd name="T45" fmla="*/ 74102 h 139"/>
                  <a:gd name="T46" fmla="*/ 1026798 w 354"/>
                  <a:gd name="T47" fmla="*/ 79997 h 139"/>
                  <a:gd name="T48" fmla="*/ 975600 w 354"/>
                  <a:gd name="T49" fmla="*/ 75937 h 139"/>
                  <a:gd name="T50" fmla="*/ 911325 w 354"/>
                  <a:gd name="T51" fmla="*/ 77758 h 139"/>
                  <a:gd name="T52" fmla="*/ 883864 w 354"/>
                  <a:gd name="T53" fmla="*/ 79997 h 139"/>
                  <a:gd name="T54" fmla="*/ 892736 w 354"/>
                  <a:gd name="T55" fmla="*/ 88073 h 139"/>
                  <a:gd name="T56" fmla="*/ 899821 w 354"/>
                  <a:gd name="T57" fmla="*/ 98511 h 139"/>
                  <a:gd name="T58" fmla="*/ 857083 w 354"/>
                  <a:gd name="T59" fmla="*/ 101701 h 139"/>
                  <a:gd name="T60" fmla="*/ 822011 w 354"/>
                  <a:gd name="T61" fmla="*/ 95668 h 139"/>
                  <a:gd name="T62" fmla="*/ 801715 w 354"/>
                  <a:gd name="T63" fmla="*/ 90398 h 139"/>
                  <a:gd name="T64" fmla="*/ 765755 w 354"/>
                  <a:gd name="T65" fmla="*/ 85251 h 139"/>
                  <a:gd name="T66" fmla="*/ 723915 w 354"/>
                  <a:gd name="T67" fmla="*/ 90398 h 139"/>
                  <a:gd name="T68" fmla="*/ 696771 w 354"/>
                  <a:gd name="T69" fmla="*/ 98511 h 139"/>
                  <a:gd name="T70" fmla="*/ 679202 w 354"/>
                  <a:gd name="T71" fmla="*/ 112363 h 139"/>
                  <a:gd name="T72" fmla="*/ 672476 w 354"/>
                  <a:gd name="T73" fmla="*/ 125554 h 139"/>
                  <a:gd name="T74" fmla="*/ 651774 w 354"/>
                  <a:gd name="T75" fmla="*/ 131936 h 139"/>
                  <a:gd name="T76" fmla="*/ 560932 w 354"/>
                  <a:gd name="T77" fmla="*/ 130643 h 139"/>
                  <a:gd name="T78" fmla="*/ 465497 w 354"/>
                  <a:gd name="T79" fmla="*/ 128898 h 139"/>
                  <a:gd name="T80" fmla="*/ 363073 w 354"/>
                  <a:gd name="T81" fmla="*/ 127383 h 139"/>
                  <a:gd name="T82" fmla="*/ 296336 w 354"/>
                  <a:gd name="T83" fmla="*/ 127383 h 139"/>
                  <a:gd name="T84" fmla="*/ 265261 w 354"/>
                  <a:gd name="T85" fmla="*/ 125554 h 139"/>
                  <a:gd name="T86" fmla="*/ 249768 w 354"/>
                  <a:gd name="T87" fmla="*/ 111318 h 139"/>
                  <a:gd name="T88" fmla="*/ 236112 w 354"/>
                  <a:gd name="T89" fmla="*/ 101701 h 139"/>
                  <a:gd name="T90" fmla="*/ 213680 w 354"/>
                  <a:gd name="T91" fmla="*/ 93962 h 139"/>
                  <a:gd name="T92" fmla="*/ 174247 w 354"/>
                  <a:gd name="T93" fmla="*/ 90398 h 139"/>
                  <a:gd name="T94" fmla="*/ 142833 w 354"/>
                  <a:gd name="T95" fmla="*/ 92881 h 139"/>
                  <a:gd name="T96" fmla="*/ 118225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690">
                <a:extLst>
                  <a:ext uri="{FF2B5EF4-FFF2-40B4-BE49-F238E27FC236}">
                    <a16:creationId xmlns:a16="http://schemas.microsoft.com/office/drawing/2014/main" xmlns="" id="{5B648629-EEBE-48B3-B500-FB41BA077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593" y="3444907"/>
                <a:ext cx="130" cy="198"/>
              </a:xfrm>
              <a:custGeom>
                <a:avLst/>
                <a:gdLst>
                  <a:gd name="T0" fmla="*/ 232030 w 73"/>
                  <a:gd name="T1" fmla="*/ 0 h 121"/>
                  <a:gd name="T2" fmla="*/ 164665 w 73"/>
                  <a:gd name="T3" fmla="*/ 0 h 121"/>
                  <a:gd name="T4" fmla="*/ 122921 w 73"/>
                  <a:gd name="T5" fmla="*/ 1082 h 121"/>
                  <a:gd name="T6" fmla="*/ 95301 w 73"/>
                  <a:gd name="T7" fmla="*/ 3952 h 121"/>
                  <a:gd name="T8" fmla="*/ 65264 w 73"/>
                  <a:gd name="T9" fmla="*/ 9679 h 121"/>
                  <a:gd name="T10" fmla="*/ 41748 w 73"/>
                  <a:gd name="T11" fmla="*/ 15838 h 121"/>
                  <a:gd name="T12" fmla="*/ 21242 w 73"/>
                  <a:gd name="T13" fmla="*/ 22714 h 121"/>
                  <a:gd name="T14" fmla="*/ 3761 w 73"/>
                  <a:gd name="T15" fmla="*/ 34002 h 121"/>
                  <a:gd name="T16" fmla="*/ 0 w 73"/>
                  <a:gd name="T17" fmla="*/ 40631 h 121"/>
                  <a:gd name="T18" fmla="*/ 0 w 73"/>
                  <a:gd name="T19" fmla="*/ 50241 h 121"/>
                  <a:gd name="T20" fmla="*/ 0 w 73"/>
                  <a:gd name="T21" fmla="*/ 62355 h 121"/>
                  <a:gd name="T22" fmla="*/ 0 w 73"/>
                  <a:gd name="T23" fmla="*/ 74011 h 121"/>
                  <a:gd name="T24" fmla="*/ 6698 w 73"/>
                  <a:gd name="T25" fmla="*/ 77811 h 121"/>
                  <a:gd name="T26" fmla="*/ 21242 w 73"/>
                  <a:gd name="T27" fmla="*/ 82213 h 121"/>
                  <a:gd name="T28" fmla="*/ 36648 w 73"/>
                  <a:gd name="T29" fmla="*/ 85642 h 121"/>
                  <a:gd name="T30" fmla="*/ 45619 w 73"/>
                  <a:gd name="T31" fmla="*/ 91047 h 121"/>
                  <a:gd name="T32" fmla="*/ 53515 w 73"/>
                  <a:gd name="T33" fmla="*/ 95668 h 121"/>
                  <a:gd name="T34" fmla="*/ 65264 w 73"/>
                  <a:gd name="T35" fmla="*/ 102035 h 121"/>
                  <a:gd name="T36" fmla="*/ 70330 w 73"/>
                  <a:gd name="T37" fmla="*/ 109946 h 121"/>
                  <a:gd name="T38" fmla="*/ 78399 w 73"/>
                  <a:gd name="T39" fmla="*/ 117537 h 121"/>
                  <a:gd name="T40" fmla="*/ 141828 w 73"/>
                  <a:gd name="T41" fmla="*/ 117537 h 121"/>
                  <a:gd name="T42" fmla="*/ 194028 w 73"/>
                  <a:gd name="T43" fmla="*/ 118293 h 121"/>
                  <a:gd name="T44" fmla="*/ 213636 w 73"/>
                  <a:gd name="T45" fmla="*/ 117537 h 121"/>
                  <a:gd name="T46" fmla="*/ 210780 w 73"/>
                  <a:gd name="T47" fmla="*/ 106938 h 121"/>
                  <a:gd name="T48" fmla="*/ 206974 w 73"/>
                  <a:gd name="T49" fmla="*/ 99524 h 121"/>
                  <a:gd name="T50" fmla="*/ 206974 w 73"/>
                  <a:gd name="T51" fmla="*/ 85642 h 121"/>
                  <a:gd name="T52" fmla="*/ 206974 w 73"/>
                  <a:gd name="T53" fmla="*/ 68331 h 121"/>
                  <a:gd name="T54" fmla="*/ 206974 w 73"/>
                  <a:gd name="T55" fmla="*/ 52337 h 121"/>
                  <a:gd name="T56" fmla="*/ 213636 w 73"/>
                  <a:gd name="T57" fmla="*/ 37168 h 121"/>
                  <a:gd name="T58" fmla="*/ 215732 w 73"/>
                  <a:gd name="T59" fmla="*/ 18763 h 121"/>
                  <a:gd name="T60" fmla="*/ 223039 w 73"/>
                  <a:gd name="T61" fmla="*/ 10582 h 121"/>
                  <a:gd name="T62" fmla="*/ 228111 w 73"/>
                  <a:gd name="T63" fmla="*/ 2898 h 121"/>
                  <a:gd name="T64" fmla="*/ 232030 w 7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121"/>
                  <a:gd name="T101" fmla="*/ 73 w 7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121">
                    <a:moveTo>
                      <a:pt x="72" y="0"/>
                    </a:moveTo>
                    <a:lnTo>
                      <a:pt x="51" y="0"/>
                    </a:lnTo>
                    <a:lnTo>
                      <a:pt x="38" y="1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3" y="16"/>
                    </a:lnTo>
                    <a:lnTo>
                      <a:pt x="7" y="23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0" y="75"/>
                    </a:lnTo>
                    <a:lnTo>
                      <a:pt x="2" y="79"/>
                    </a:lnTo>
                    <a:lnTo>
                      <a:pt x="7" y="83"/>
                    </a:lnTo>
                    <a:lnTo>
                      <a:pt x="11" y="87"/>
                    </a:lnTo>
                    <a:lnTo>
                      <a:pt x="14" y="92"/>
                    </a:lnTo>
                    <a:lnTo>
                      <a:pt x="17" y="97"/>
                    </a:lnTo>
                    <a:lnTo>
                      <a:pt x="20" y="103"/>
                    </a:lnTo>
                    <a:lnTo>
                      <a:pt x="22" y="111"/>
                    </a:lnTo>
                    <a:lnTo>
                      <a:pt x="24" y="119"/>
                    </a:lnTo>
                    <a:lnTo>
                      <a:pt x="44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4" y="87"/>
                    </a:lnTo>
                    <a:lnTo>
                      <a:pt x="64" y="69"/>
                    </a:lnTo>
                    <a:lnTo>
                      <a:pt x="64" y="53"/>
                    </a:lnTo>
                    <a:lnTo>
                      <a:pt x="66" y="38"/>
                    </a:lnTo>
                    <a:lnTo>
                      <a:pt x="67" y="19"/>
                    </a:lnTo>
                    <a:lnTo>
                      <a:pt x="69" y="11"/>
                    </a:lnTo>
                    <a:lnTo>
                      <a:pt x="71" y="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691">
                <a:extLst>
                  <a:ext uri="{FF2B5EF4-FFF2-40B4-BE49-F238E27FC236}">
                    <a16:creationId xmlns:a16="http://schemas.microsoft.com/office/drawing/2014/main" xmlns="" id="{49AAC1D0-F2AB-4369-B171-D8020D945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75" y="3445051"/>
                <a:ext cx="142" cy="44"/>
              </a:xfrm>
              <a:custGeom>
                <a:avLst/>
                <a:gdLst>
                  <a:gd name="T0" fmla="*/ 0 w 80"/>
                  <a:gd name="T1" fmla="*/ 6220 h 27"/>
                  <a:gd name="T2" fmla="*/ 11545 w 80"/>
                  <a:gd name="T3" fmla="*/ 23946 h 27"/>
                  <a:gd name="T4" fmla="*/ 55565 w 80"/>
                  <a:gd name="T5" fmla="*/ 23946 h 27"/>
                  <a:gd name="T6" fmla="*/ 166305 w 80"/>
                  <a:gd name="T7" fmla="*/ 20608 h 27"/>
                  <a:gd name="T8" fmla="*/ 219165 w 80"/>
                  <a:gd name="T9" fmla="*/ 16518 h 27"/>
                  <a:gd name="T10" fmla="*/ 243692 w 80"/>
                  <a:gd name="T11" fmla="*/ 10136 h 27"/>
                  <a:gd name="T12" fmla="*/ 239664 w 80"/>
                  <a:gd name="T13" fmla="*/ 1038 h 27"/>
                  <a:gd name="T14" fmla="*/ 219165 w 80"/>
                  <a:gd name="T15" fmla="*/ 0 h 27"/>
                  <a:gd name="T16" fmla="*/ 184144 w 80"/>
                  <a:gd name="T17" fmla="*/ 2757 h 27"/>
                  <a:gd name="T18" fmla="*/ 143773 w 80"/>
                  <a:gd name="T19" fmla="*/ 5533 h 27"/>
                  <a:gd name="T20" fmla="*/ 83253 w 80"/>
                  <a:gd name="T21" fmla="*/ 7322 h 27"/>
                  <a:gd name="T22" fmla="*/ 42856 w 80"/>
                  <a:gd name="T23" fmla="*/ 8393 h 27"/>
                  <a:gd name="T24" fmla="*/ 24144 w 80"/>
                  <a:gd name="T25" fmla="*/ 7322 h 27"/>
                  <a:gd name="T26" fmla="*/ 0 w 80"/>
                  <a:gd name="T27" fmla="*/ 622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27"/>
                  <a:gd name="T44" fmla="*/ 80 w 80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27">
                    <a:moveTo>
                      <a:pt x="0" y="7"/>
                    </a:moveTo>
                    <a:lnTo>
                      <a:pt x="4" y="26"/>
                    </a:lnTo>
                    <a:lnTo>
                      <a:pt x="18" y="26"/>
                    </a:lnTo>
                    <a:lnTo>
                      <a:pt x="54" y="22"/>
                    </a:lnTo>
                    <a:lnTo>
                      <a:pt x="71" y="18"/>
                    </a:lnTo>
                    <a:lnTo>
                      <a:pt x="79" y="1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0" y="3"/>
                    </a:lnTo>
                    <a:lnTo>
                      <a:pt x="47" y="6"/>
                    </a:lnTo>
                    <a:lnTo>
                      <a:pt x="27" y="8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0" y="7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1692">
                <a:extLst>
                  <a:ext uri="{FF2B5EF4-FFF2-40B4-BE49-F238E27FC236}">
                    <a16:creationId xmlns:a16="http://schemas.microsoft.com/office/drawing/2014/main" xmlns="" id="{6F75128D-F708-4AFF-8F7A-E7748F28C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600" y="3444912"/>
                <a:ext cx="116" cy="82"/>
              </a:xfrm>
              <a:custGeom>
                <a:avLst/>
                <a:gdLst>
                  <a:gd name="T0" fmla="*/ 211755 w 65"/>
                  <a:gd name="T1" fmla="*/ 0 h 50"/>
                  <a:gd name="T2" fmla="*/ 169139 w 65"/>
                  <a:gd name="T3" fmla="*/ 0 h 50"/>
                  <a:gd name="T4" fmla="*/ 126153 w 65"/>
                  <a:gd name="T5" fmla="*/ 0 h 50"/>
                  <a:gd name="T6" fmla="*/ 106472 w 65"/>
                  <a:gd name="T7" fmla="*/ 1794 h 50"/>
                  <a:gd name="T8" fmla="*/ 73041 w 65"/>
                  <a:gd name="T9" fmla="*/ 6872 h 50"/>
                  <a:gd name="T10" fmla="*/ 46810 w 65"/>
                  <a:gd name="T11" fmla="*/ 12515 h 50"/>
                  <a:gd name="T12" fmla="*/ 26230 w 65"/>
                  <a:gd name="T13" fmla="*/ 20525 h 50"/>
                  <a:gd name="T14" fmla="*/ 17052 w 65"/>
                  <a:gd name="T15" fmla="*/ 26811 h 50"/>
                  <a:gd name="T16" fmla="*/ 6824 w 65"/>
                  <a:gd name="T17" fmla="*/ 32069 h 50"/>
                  <a:gd name="T18" fmla="*/ 0 w 65"/>
                  <a:gd name="T19" fmla="*/ 39672 h 50"/>
                  <a:gd name="T20" fmla="*/ 0 w 65"/>
                  <a:gd name="T21" fmla="*/ 43970 h 50"/>
                  <a:gd name="T22" fmla="*/ 0 w 65"/>
                  <a:gd name="T23" fmla="*/ 47729 h 50"/>
                  <a:gd name="T24" fmla="*/ 38785 w 65"/>
                  <a:gd name="T25" fmla="*/ 47729 h 50"/>
                  <a:gd name="T26" fmla="*/ 89422 w 65"/>
                  <a:gd name="T27" fmla="*/ 49067 h 50"/>
                  <a:gd name="T28" fmla="*/ 156580 w 65"/>
                  <a:gd name="T29" fmla="*/ 49712 h 50"/>
                  <a:gd name="T30" fmla="*/ 193929 w 65"/>
                  <a:gd name="T31" fmla="*/ 49067 h 50"/>
                  <a:gd name="T32" fmla="*/ 195369 w 65"/>
                  <a:gd name="T33" fmla="*/ 39672 h 50"/>
                  <a:gd name="T34" fmla="*/ 199566 w 65"/>
                  <a:gd name="T35" fmla="*/ 22394 h 50"/>
                  <a:gd name="T36" fmla="*/ 203391 w 65"/>
                  <a:gd name="T37" fmla="*/ 12515 h 50"/>
                  <a:gd name="T38" fmla="*/ 206394 w 65"/>
                  <a:gd name="T39" fmla="*/ 4825 h 50"/>
                  <a:gd name="T40" fmla="*/ 211755 w 65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0"/>
                  <a:gd name="T65" fmla="*/ 65 w 65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0">
                    <a:moveTo>
                      <a:pt x="64" y="0"/>
                    </a:moveTo>
                    <a:lnTo>
                      <a:pt x="51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2" y="7"/>
                    </a:lnTo>
                    <a:lnTo>
                      <a:pt x="14" y="12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27" y="48"/>
                    </a:lnTo>
                    <a:lnTo>
                      <a:pt x="47" y="49"/>
                    </a:lnTo>
                    <a:lnTo>
                      <a:pt x="58" y="48"/>
                    </a:lnTo>
                    <a:lnTo>
                      <a:pt x="59" y="39"/>
                    </a:lnTo>
                    <a:lnTo>
                      <a:pt x="60" y="22"/>
                    </a:lnTo>
                    <a:lnTo>
                      <a:pt x="61" y="12"/>
                    </a:lnTo>
                    <a:lnTo>
                      <a:pt x="62" y="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1693">
                <a:extLst>
                  <a:ext uri="{FF2B5EF4-FFF2-40B4-BE49-F238E27FC236}">
                    <a16:creationId xmlns:a16="http://schemas.microsoft.com/office/drawing/2014/main" xmlns="" id="{F2FEFB46-D23C-4174-A725-C46FE58DC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10" y="3444909"/>
                <a:ext cx="149" cy="202"/>
              </a:xfrm>
              <a:custGeom>
                <a:avLst/>
                <a:gdLst>
                  <a:gd name="T0" fmla="*/ 20404 w 84"/>
                  <a:gd name="T1" fmla="*/ 0 h 124"/>
                  <a:gd name="T2" fmla="*/ 42641 w 84"/>
                  <a:gd name="T3" fmla="*/ 0 h 124"/>
                  <a:gd name="T4" fmla="*/ 82606 w 84"/>
                  <a:gd name="T5" fmla="*/ 0 h 124"/>
                  <a:gd name="T6" fmla="*/ 118024 w 84"/>
                  <a:gd name="T7" fmla="*/ 1033 h 124"/>
                  <a:gd name="T8" fmla="*/ 161826 w 84"/>
                  <a:gd name="T9" fmla="*/ 11854 h 124"/>
                  <a:gd name="T10" fmla="*/ 182231 w 84"/>
                  <a:gd name="T11" fmla="*/ 20521 h 124"/>
                  <a:gd name="T12" fmla="*/ 208483 w 84"/>
                  <a:gd name="T13" fmla="*/ 26824 h 124"/>
                  <a:gd name="T14" fmla="*/ 235924 w 84"/>
                  <a:gd name="T15" fmla="*/ 37113 h 124"/>
                  <a:gd name="T16" fmla="*/ 244614 w 84"/>
                  <a:gd name="T17" fmla="*/ 44334 h 124"/>
                  <a:gd name="T18" fmla="*/ 247354 w 84"/>
                  <a:gd name="T19" fmla="*/ 49997 h 124"/>
                  <a:gd name="T20" fmla="*/ 247354 w 84"/>
                  <a:gd name="T21" fmla="*/ 63319 h 124"/>
                  <a:gd name="T22" fmla="*/ 249408 w 84"/>
                  <a:gd name="T23" fmla="*/ 75053 h 124"/>
                  <a:gd name="T24" fmla="*/ 253188 w 84"/>
                  <a:gd name="T25" fmla="*/ 88325 h 124"/>
                  <a:gd name="T26" fmla="*/ 247354 w 84"/>
                  <a:gd name="T27" fmla="*/ 108751 h 124"/>
                  <a:gd name="T28" fmla="*/ 240637 w 84"/>
                  <a:gd name="T29" fmla="*/ 113824 h 124"/>
                  <a:gd name="T30" fmla="*/ 115255 w 84"/>
                  <a:gd name="T31" fmla="*/ 112126 h 124"/>
                  <a:gd name="T32" fmla="*/ 33928 w 84"/>
                  <a:gd name="T33" fmla="*/ 110455 h 124"/>
                  <a:gd name="T34" fmla="*/ 3656 w 84"/>
                  <a:gd name="T35" fmla="*/ 109425 h 124"/>
                  <a:gd name="T36" fmla="*/ 0 w 84"/>
                  <a:gd name="T37" fmla="*/ 88712 h 124"/>
                  <a:gd name="T38" fmla="*/ 0 w 84"/>
                  <a:gd name="T39" fmla="*/ 76141 h 124"/>
                  <a:gd name="T40" fmla="*/ 0 w 84"/>
                  <a:gd name="T41" fmla="*/ 48790 h 124"/>
                  <a:gd name="T42" fmla="*/ 3656 w 84"/>
                  <a:gd name="T43" fmla="*/ 30691 h 124"/>
                  <a:gd name="T44" fmla="*/ 8729 w 84"/>
                  <a:gd name="T45" fmla="*/ 16466 h 124"/>
                  <a:gd name="T46" fmla="*/ 15484 w 84"/>
                  <a:gd name="T47" fmla="*/ 7277 h 124"/>
                  <a:gd name="T48" fmla="*/ 20404 w 84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24"/>
                  <a:gd name="T77" fmla="*/ 84 w 84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24">
                    <a:moveTo>
                      <a:pt x="7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3" y="13"/>
                    </a:lnTo>
                    <a:lnTo>
                      <a:pt x="60" y="22"/>
                    </a:lnTo>
                    <a:lnTo>
                      <a:pt x="68" y="29"/>
                    </a:lnTo>
                    <a:lnTo>
                      <a:pt x="77" y="40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1" y="68"/>
                    </a:lnTo>
                    <a:lnTo>
                      <a:pt x="82" y="81"/>
                    </a:lnTo>
                    <a:lnTo>
                      <a:pt x="83" y="95"/>
                    </a:lnTo>
                    <a:lnTo>
                      <a:pt x="81" y="117"/>
                    </a:lnTo>
                    <a:lnTo>
                      <a:pt x="79" y="123"/>
                    </a:lnTo>
                    <a:lnTo>
                      <a:pt x="38" y="121"/>
                    </a:lnTo>
                    <a:lnTo>
                      <a:pt x="11" y="119"/>
                    </a:lnTo>
                    <a:lnTo>
                      <a:pt x="1" y="118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53"/>
                    </a:lnTo>
                    <a:lnTo>
                      <a:pt x="1" y="33"/>
                    </a:lnTo>
                    <a:lnTo>
                      <a:pt x="3" y="18"/>
                    </a:lnTo>
                    <a:lnTo>
                      <a:pt x="5" y="8"/>
                    </a:lnTo>
                    <a:lnTo>
                      <a:pt x="7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1694">
                <a:extLst>
                  <a:ext uri="{FF2B5EF4-FFF2-40B4-BE49-F238E27FC236}">
                    <a16:creationId xmlns:a16="http://schemas.microsoft.com/office/drawing/2014/main" xmlns="" id="{83A34C1F-1CB6-4A2C-A2D8-DA7FF757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17" y="3444915"/>
                <a:ext cx="126" cy="83"/>
              </a:xfrm>
              <a:custGeom>
                <a:avLst/>
                <a:gdLst>
                  <a:gd name="T0" fmla="*/ 15519 w 71"/>
                  <a:gd name="T1" fmla="*/ 0 h 51"/>
                  <a:gd name="T2" fmla="*/ 95735 w 71"/>
                  <a:gd name="T3" fmla="*/ 0 h 51"/>
                  <a:gd name="T4" fmla="*/ 183642 w 71"/>
                  <a:gd name="T5" fmla="*/ 26352 h 51"/>
                  <a:gd name="T6" fmla="*/ 205733 w 71"/>
                  <a:gd name="T7" fmla="*/ 33791 h 51"/>
                  <a:gd name="T8" fmla="*/ 211593 w 71"/>
                  <a:gd name="T9" fmla="*/ 40304 h 51"/>
                  <a:gd name="T10" fmla="*/ 214369 w 71"/>
                  <a:gd name="T11" fmla="*/ 45652 h 51"/>
                  <a:gd name="T12" fmla="*/ 147555 w 71"/>
                  <a:gd name="T13" fmla="*/ 45652 h 51"/>
                  <a:gd name="T14" fmla="*/ 95735 w 71"/>
                  <a:gd name="T15" fmla="*/ 44923 h 51"/>
                  <a:gd name="T16" fmla="*/ 19182 w 71"/>
                  <a:gd name="T17" fmla="*/ 43905 h 51"/>
                  <a:gd name="T18" fmla="*/ 0 w 71"/>
                  <a:gd name="T19" fmla="*/ 42887 h 51"/>
                  <a:gd name="T20" fmla="*/ 0 w 71"/>
                  <a:gd name="T21" fmla="*/ 33073 h 51"/>
                  <a:gd name="T22" fmla="*/ 3659 w 71"/>
                  <a:gd name="T23" fmla="*/ 20322 h 51"/>
                  <a:gd name="T24" fmla="*/ 8745 w 71"/>
                  <a:gd name="T25" fmla="*/ 8915 h 51"/>
                  <a:gd name="T26" fmla="*/ 15519 w 71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51"/>
                  <a:gd name="T44" fmla="*/ 71 w 71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51">
                    <a:moveTo>
                      <a:pt x="5" y="0"/>
                    </a:moveTo>
                    <a:lnTo>
                      <a:pt x="31" y="0"/>
                    </a:lnTo>
                    <a:lnTo>
                      <a:pt x="60" y="29"/>
                    </a:lnTo>
                    <a:lnTo>
                      <a:pt x="67" y="37"/>
                    </a:lnTo>
                    <a:lnTo>
                      <a:pt x="69" y="44"/>
                    </a:lnTo>
                    <a:lnTo>
                      <a:pt x="70" y="50"/>
                    </a:lnTo>
                    <a:lnTo>
                      <a:pt x="48" y="50"/>
                    </a:lnTo>
                    <a:lnTo>
                      <a:pt x="31" y="49"/>
                    </a:lnTo>
                    <a:lnTo>
                      <a:pt x="6" y="4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3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1695">
                <a:extLst>
                  <a:ext uri="{FF2B5EF4-FFF2-40B4-BE49-F238E27FC236}">
                    <a16:creationId xmlns:a16="http://schemas.microsoft.com/office/drawing/2014/main" xmlns="" id="{6E43C719-99AE-42F5-B394-A4D15B886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796" y="3444905"/>
                <a:ext cx="161" cy="84"/>
              </a:xfrm>
              <a:custGeom>
                <a:avLst/>
                <a:gdLst>
                  <a:gd name="T0" fmla="*/ 0 w 91"/>
                  <a:gd name="T1" fmla="*/ 4834 h 51"/>
                  <a:gd name="T2" fmla="*/ 45025 w 91"/>
                  <a:gd name="T3" fmla="*/ 3149 h 51"/>
                  <a:gd name="T4" fmla="*/ 76119 w 91"/>
                  <a:gd name="T5" fmla="*/ 1161 h 51"/>
                  <a:gd name="T6" fmla="*/ 88322 w 91"/>
                  <a:gd name="T7" fmla="*/ 0 h 51"/>
                  <a:gd name="T8" fmla="*/ 114825 w 91"/>
                  <a:gd name="T9" fmla="*/ 4834 h 51"/>
                  <a:gd name="T10" fmla="*/ 138264 w 91"/>
                  <a:gd name="T11" fmla="*/ 8543 h 51"/>
                  <a:gd name="T12" fmla="*/ 171201 w 91"/>
                  <a:gd name="T13" fmla="*/ 16413 h 51"/>
                  <a:gd name="T14" fmla="*/ 205815 w 91"/>
                  <a:gd name="T15" fmla="*/ 26434 h 51"/>
                  <a:gd name="T16" fmla="*/ 226550 w 91"/>
                  <a:gd name="T17" fmla="*/ 31411 h 51"/>
                  <a:gd name="T18" fmla="*/ 249350 w 91"/>
                  <a:gd name="T19" fmla="*/ 38172 h 51"/>
                  <a:gd name="T20" fmla="*/ 264097 w 91"/>
                  <a:gd name="T21" fmla="*/ 45597 h 51"/>
                  <a:gd name="T22" fmla="*/ 248151 w 91"/>
                  <a:gd name="T23" fmla="*/ 46720 h 51"/>
                  <a:gd name="T24" fmla="*/ 211556 w 91"/>
                  <a:gd name="T25" fmla="*/ 48633 h 51"/>
                  <a:gd name="T26" fmla="*/ 184449 w 91"/>
                  <a:gd name="T27" fmla="*/ 49794 h 51"/>
                  <a:gd name="T28" fmla="*/ 156262 w 91"/>
                  <a:gd name="T29" fmla="*/ 50575 h 51"/>
                  <a:gd name="T30" fmla="*/ 118777 w 91"/>
                  <a:gd name="T31" fmla="*/ 53806 h 51"/>
                  <a:gd name="T32" fmla="*/ 112111 w 91"/>
                  <a:gd name="T33" fmla="*/ 53806 h 51"/>
                  <a:gd name="T34" fmla="*/ 79660 w 91"/>
                  <a:gd name="T35" fmla="*/ 36751 h 51"/>
                  <a:gd name="T36" fmla="*/ 56543 w 91"/>
                  <a:gd name="T37" fmla="*/ 26434 h 51"/>
                  <a:gd name="T38" fmla="*/ 38674 w 91"/>
                  <a:gd name="T39" fmla="*/ 19562 h 51"/>
                  <a:gd name="T40" fmla="*/ 18064 w 91"/>
                  <a:gd name="T41" fmla="*/ 10456 h 51"/>
                  <a:gd name="T42" fmla="*/ 0 w 91"/>
                  <a:gd name="T43" fmla="*/ 4834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1"/>
                  <a:gd name="T67" fmla="*/ 0 h 51"/>
                  <a:gd name="T68" fmla="*/ 91 w 91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1" h="51">
                    <a:moveTo>
                      <a:pt x="0" y="4"/>
                    </a:moveTo>
                    <a:lnTo>
                      <a:pt x="15" y="3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7" y="8"/>
                    </a:lnTo>
                    <a:lnTo>
                      <a:pt x="58" y="15"/>
                    </a:lnTo>
                    <a:lnTo>
                      <a:pt x="70" y="24"/>
                    </a:lnTo>
                    <a:lnTo>
                      <a:pt x="77" y="29"/>
                    </a:lnTo>
                    <a:lnTo>
                      <a:pt x="85" y="35"/>
                    </a:lnTo>
                    <a:lnTo>
                      <a:pt x="90" y="42"/>
                    </a:lnTo>
                    <a:lnTo>
                      <a:pt x="84" y="43"/>
                    </a:lnTo>
                    <a:lnTo>
                      <a:pt x="72" y="45"/>
                    </a:lnTo>
                    <a:lnTo>
                      <a:pt x="63" y="46"/>
                    </a:lnTo>
                    <a:lnTo>
                      <a:pt x="53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27" y="34"/>
                    </a:lnTo>
                    <a:lnTo>
                      <a:pt x="19" y="24"/>
                    </a:lnTo>
                    <a:lnTo>
                      <a:pt x="13" y="18"/>
                    </a:lnTo>
                    <a:lnTo>
                      <a:pt x="6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FF6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696">
                <a:extLst>
                  <a:ext uri="{FF2B5EF4-FFF2-40B4-BE49-F238E27FC236}">
                    <a16:creationId xmlns:a16="http://schemas.microsoft.com/office/drawing/2014/main" xmlns="" id="{EE41F0E4-6A19-4843-A3FF-542354B5F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487" y="3445062"/>
                <a:ext cx="122" cy="28"/>
              </a:xfrm>
              <a:custGeom>
                <a:avLst/>
                <a:gdLst>
                  <a:gd name="T0" fmla="*/ 0 w 69"/>
                  <a:gd name="T1" fmla="*/ 0 h 17"/>
                  <a:gd name="T2" fmla="*/ 30191 w 69"/>
                  <a:gd name="T3" fmla="*/ 11877 h 17"/>
                  <a:gd name="T4" fmla="*/ 49647 w 69"/>
                  <a:gd name="T5" fmla="*/ 17222 h 17"/>
                  <a:gd name="T6" fmla="*/ 90807 w 69"/>
                  <a:gd name="T7" fmla="*/ 17222 h 17"/>
                  <a:gd name="T8" fmla="*/ 117659 w 69"/>
                  <a:gd name="T9" fmla="*/ 4834 h 17"/>
                  <a:gd name="T10" fmla="*/ 197932 w 69"/>
                  <a:gd name="T11" fmla="*/ 0 h 17"/>
                  <a:gd name="T12" fmla="*/ 105719 w 69"/>
                  <a:gd name="T13" fmla="*/ 4834 h 17"/>
                  <a:gd name="T14" fmla="*/ 64435 w 69"/>
                  <a:gd name="T15" fmla="*/ 4834 h 17"/>
                  <a:gd name="T16" fmla="*/ 34314 w 69"/>
                  <a:gd name="T17" fmla="*/ 1912 h 17"/>
                  <a:gd name="T18" fmla="*/ 10976 w 69"/>
                  <a:gd name="T19" fmla="*/ 1912 h 17"/>
                  <a:gd name="T20" fmla="*/ 0 w 6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7"/>
                  <a:gd name="T35" fmla="*/ 69 w 6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7">
                    <a:moveTo>
                      <a:pt x="0" y="0"/>
                    </a:moveTo>
                    <a:lnTo>
                      <a:pt x="10" y="11"/>
                    </a:lnTo>
                    <a:lnTo>
                      <a:pt x="17" y="16"/>
                    </a:lnTo>
                    <a:lnTo>
                      <a:pt x="31" y="16"/>
                    </a:lnTo>
                    <a:lnTo>
                      <a:pt x="40" y="4"/>
                    </a:lnTo>
                    <a:lnTo>
                      <a:pt x="68" y="0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1697">
                <a:extLst>
                  <a:ext uri="{FF2B5EF4-FFF2-40B4-BE49-F238E27FC236}">
                    <a16:creationId xmlns:a16="http://schemas.microsoft.com/office/drawing/2014/main" xmlns="" id="{813394C1-6EDB-46B9-8958-2B489BBE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094" y="3445010"/>
                <a:ext cx="30" cy="44"/>
              </a:xfrm>
              <a:custGeom>
                <a:avLst/>
                <a:gdLst>
                  <a:gd name="T0" fmla="*/ 44515 w 17"/>
                  <a:gd name="T1" fmla="*/ 0 h 27"/>
                  <a:gd name="T2" fmla="*/ 3473 w 17"/>
                  <a:gd name="T3" fmla="*/ 8393 h 27"/>
                  <a:gd name="T4" fmla="*/ 0 w 17"/>
                  <a:gd name="T5" fmla="*/ 14694 h 27"/>
                  <a:gd name="T6" fmla="*/ 10816 w 17"/>
                  <a:gd name="T7" fmla="*/ 18896 h 27"/>
                  <a:gd name="T8" fmla="*/ 10816 w 17"/>
                  <a:gd name="T9" fmla="*/ 23946 h 27"/>
                  <a:gd name="T10" fmla="*/ 19087 w 17"/>
                  <a:gd name="T11" fmla="*/ 239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7"/>
                  <a:gd name="T20" fmla="*/ 17 w 1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7">
                    <a:moveTo>
                      <a:pt x="16" y="0"/>
                    </a:moveTo>
                    <a:lnTo>
                      <a:pt x="1" y="9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7" y="26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Oval 1698">
                <a:extLst>
                  <a:ext uri="{FF2B5EF4-FFF2-40B4-BE49-F238E27FC236}">
                    <a16:creationId xmlns:a16="http://schemas.microsoft.com/office/drawing/2014/main" xmlns="" id="{30A53938-10E9-468C-8759-333246282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11" y="3445010"/>
                <a:ext cx="27" cy="13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Oval 1699">
                <a:extLst>
                  <a:ext uri="{FF2B5EF4-FFF2-40B4-BE49-F238E27FC236}">
                    <a16:creationId xmlns:a16="http://schemas.microsoft.com/office/drawing/2014/main" xmlns="" id="{BC6CD460-3AC3-4809-A214-B60A5EA6B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723" y="3445018"/>
                <a:ext cx="26" cy="13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1700">
                <a:extLst>
                  <a:ext uri="{FF2B5EF4-FFF2-40B4-BE49-F238E27FC236}">
                    <a16:creationId xmlns:a16="http://schemas.microsoft.com/office/drawing/2014/main" xmlns="" id="{19530726-48D7-407F-83DB-08742599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865" y="3444987"/>
                <a:ext cx="129" cy="36"/>
              </a:xfrm>
              <a:custGeom>
                <a:avLst/>
                <a:gdLst>
                  <a:gd name="T0" fmla="*/ 0 w 73"/>
                  <a:gd name="T1" fmla="*/ 0 h 22"/>
                  <a:gd name="T2" fmla="*/ 8288 w 73"/>
                  <a:gd name="T3" fmla="*/ 0 h 22"/>
                  <a:gd name="T4" fmla="*/ 207849 w 73"/>
                  <a:gd name="T5" fmla="*/ 20779 h 22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22"/>
                  <a:gd name="T11" fmla="*/ 73 w 7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22">
                    <a:moveTo>
                      <a:pt x="0" y="0"/>
                    </a:moveTo>
                    <a:lnTo>
                      <a:pt x="3" y="0"/>
                    </a:lnTo>
                    <a:lnTo>
                      <a:pt x="72" y="2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1701">
                <a:extLst>
                  <a:ext uri="{FF2B5EF4-FFF2-40B4-BE49-F238E27FC236}">
                    <a16:creationId xmlns:a16="http://schemas.microsoft.com/office/drawing/2014/main" xmlns="" id="{D27C7704-455B-453E-B327-C417181D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535" y="3445002"/>
                <a:ext cx="30" cy="2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337 h 17"/>
                  <a:gd name="T4" fmla="*/ 19087 w 17"/>
                  <a:gd name="T5" fmla="*/ 842 h 17"/>
                  <a:gd name="T6" fmla="*/ 29056 w 17"/>
                  <a:gd name="T7" fmla="*/ 842 h 17"/>
                  <a:gd name="T8" fmla="*/ 37156 w 17"/>
                  <a:gd name="T9" fmla="*/ 842 h 17"/>
                  <a:gd name="T10" fmla="*/ 44515 w 17"/>
                  <a:gd name="T11" fmla="*/ 842 h 17"/>
                  <a:gd name="T12" fmla="*/ 44515 w 17"/>
                  <a:gd name="T13" fmla="*/ 2595 h 17"/>
                  <a:gd name="T14" fmla="*/ 44515 w 17"/>
                  <a:gd name="T15" fmla="*/ 4384 h 17"/>
                  <a:gd name="T16" fmla="*/ 44515 w 17"/>
                  <a:gd name="T17" fmla="*/ 6545 h 17"/>
                  <a:gd name="T18" fmla="*/ 44515 w 17"/>
                  <a:gd name="T19" fmla="*/ 8507 h 17"/>
                  <a:gd name="T20" fmla="*/ 37156 w 17"/>
                  <a:gd name="T21" fmla="*/ 9712 h 17"/>
                  <a:gd name="T22" fmla="*/ 29056 w 17"/>
                  <a:gd name="T23" fmla="*/ 10395 h 17"/>
                  <a:gd name="T24" fmla="*/ 19087 w 17"/>
                  <a:gd name="T25" fmla="*/ 10395 h 17"/>
                  <a:gd name="T26" fmla="*/ 10816 w 17"/>
                  <a:gd name="T27" fmla="*/ 10395 h 17"/>
                  <a:gd name="T28" fmla="*/ 3473 w 17"/>
                  <a:gd name="T29" fmla="*/ 9712 h 17"/>
                  <a:gd name="T30" fmla="*/ 0 w 17"/>
                  <a:gd name="T31" fmla="*/ 5708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7" name="组合 236">
              <a:extLst>
                <a:ext uri="{FF2B5EF4-FFF2-40B4-BE49-F238E27FC236}">
                  <a16:creationId xmlns:a16="http://schemas.microsoft.com/office/drawing/2014/main" xmlns="" id="{1D3F1164-6115-43FE-92DA-51DE47E0FB6B}"/>
                </a:ext>
              </a:extLst>
            </p:cNvPr>
            <p:cNvGrpSpPr/>
            <p:nvPr/>
          </p:nvGrpSpPr>
          <p:grpSpPr>
            <a:xfrm>
              <a:off x="4542309" y="6360521"/>
              <a:ext cx="505611" cy="168275"/>
              <a:chOff x="5014014" y="5510965"/>
              <a:chExt cx="505611" cy="168275"/>
            </a:xfrm>
          </p:grpSpPr>
          <p:sp>
            <p:nvSpPr>
              <p:cNvPr id="238" name="Freeform 1745">
                <a:extLst>
                  <a:ext uri="{FF2B5EF4-FFF2-40B4-BE49-F238E27FC236}">
                    <a16:creationId xmlns:a16="http://schemas.microsoft.com/office/drawing/2014/main" xmlns="" id="{3BBA398B-9E44-47DC-A68C-03EC8E2569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39341" flipH="1">
                <a:off x="5028885" y="5510965"/>
                <a:ext cx="490740" cy="168275"/>
              </a:xfrm>
              <a:custGeom>
                <a:avLst/>
                <a:gdLst>
                  <a:gd name="T0" fmla="*/ 50473 w 354"/>
                  <a:gd name="T1" fmla="*/ 103352 h 139"/>
                  <a:gd name="T2" fmla="*/ 3611 w 354"/>
                  <a:gd name="T3" fmla="*/ 98511 h 139"/>
                  <a:gd name="T4" fmla="*/ 0 w 354"/>
                  <a:gd name="T5" fmla="*/ 81826 h 139"/>
                  <a:gd name="T6" fmla="*/ 8652 w 354"/>
                  <a:gd name="T7" fmla="*/ 69299 h 139"/>
                  <a:gd name="T8" fmla="*/ 35541 w 354"/>
                  <a:gd name="T9" fmla="*/ 58581 h 139"/>
                  <a:gd name="T10" fmla="*/ 85148 w 354"/>
                  <a:gd name="T11" fmla="*/ 53538 h 139"/>
                  <a:gd name="T12" fmla="*/ 136087 w 354"/>
                  <a:gd name="T13" fmla="*/ 51808 h 139"/>
                  <a:gd name="T14" fmla="*/ 221143 w 354"/>
                  <a:gd name="T15" fmla="*/ 23081 h 139"/>
                  <a:gd name="T16" fmla="*/ 248248 w 354"/>
                  <a:gd name="T17" fmla="*/ 15279 h 139"/>
                  <a:gd name="T18" fmla="*/ 278285 w 354"/>
                  <a:gd name="T19" fmla="*/ 9356 h 139"/>
                  <a:gd name="T20" fmla="*/ 322352 w 354"/>
                  <a:gd name="T21" fmla="*/ 3906 h 139"/>
                  <a:gd name="T22" fmla="*/ 372762 w 354"/>
                  <a:gd name="T23" fmla="*/ 1058 h 139"/>
                  <a:gd name="T24" fmla="*/ 422385 w 354"/>
                  <a:gd name="T25" fmla="*/ 0 h 139"/>
                  <a:gd name="T26" fmla="*/ 477367 w 354"/>
                  <a:gd name="T27" fmla="*/ 0 h 139"/>
                  <a:gd name="T28" fmla="*/ 538687 w 354"/>
                  <a:gd name="T29" fmla="*/ 0 h 139"/>
                  <a:gd name="T30" fmla="*/ 601661 w 354"/>
                  <a:gd name="T31" fmla="*/ 2822 h 139"/>
                  <a:gd name="T32" fmla="*/ 674896 w 354"/>
                  <a:gd name="T33" fmla="*/ 13599 h 139"/>
                  <a:gd name="T34" fmla="*/ 735588 w 354"/>
                  <a:gd name="T35" fmla="*/ 24952 h 139"/>
                  <a:gd name="T36" fmla="*/ 775011 w 354"/>
                  <a:gd name="T37" fmla="*/ 35231 h 139"/>
                  <a:gd name="T38" fmla="*/ 817061 w 354"/>
                  <a:gd name="T39" fmla="*/ 48985 h 139"/>
                  <a:gd name="T40" fmla="*/ 939163 w 354"/>
                  <a:gd name="T41" fmla="*/ 55703 h 139"/>
                  <a:gd name="T42" fmla="*/ 1026732 w 354"/>
                  <a:gd name="T43" fmla="*/ 64096 h 139"/>
                  <a:gd name="T44" fmla="*/ 1043280 w 354"/>
                  <a:gd name="T45" fmla="*/ 74102 h 139"/>
                  <a:gd name="T46" fmla="*/ 1004741 w 354"/>
                  <a:gd name="T47" fmla="*/ 79997 h 139"/>
                  <a:gd name="T48" fmla="*/ 954115 w 354"/>
                  <a:gd name="T49" fmla="*/ 75937 h 139"/>
                  <a:gd name="T50" fmla="*/ 891156 w 354"/>
                  <a:gd name="T51" fmla="*/ 77758 h 139"/>
                  <a:gd name="T52" fmla="*/ 864419 w 354"/>
                  <a:gd name="T53" fmla="*/ 79997 h 139"/>
                  <a:gd name="T54" fmla="*/ 873009 w 354"/>
                  <a:gd name="T55" fmla="*/ 88073 h 139"/>
                  <a:gd name="T56" fmla="*/ 879794 w 354"/>
                  <a:gd name="T57" fmla="*/ 98511 h 139"/>
                  <a:gd name="T58" fmla="*/ 837977 w 354"/>
                  <a:gd name="T59" fmla="*/ 101701 h 139"/>
                  <a:gd name="T60" fmla="*/ 803286 w 354"/>
                  <a:gd name="T61" fmla="*/ 95668 h 139"/>
                  <a:gd name="T62" fmla="*/ 783663 w 354"/>
                  <a:gd name="T63" fmla="*/ 90398 h 139"/>
                  <a:gd name="T64" fmla="*/ 748123 w 354"/>
                  <a:gd name="T65" fmla="*/ 85251 h 139"/>
                  <a:gd name="T66" fmla="*/ 709188 w 354"/>
                  <a:gd name="T67" fmla="*/ 90398 h 139"/>
                  <a:gd name="T68" fmla="*/ 682426 w 354"/>
                  <a:gd name="T69" fmla="*/ 98511 h 139"/>
                  <a:gd name="T70" fmla="*/ 663529 w 354"/>
                  <a:gd name="T71" fmla="*/ 112363 h 139"/>
                  <a:gd name="T72" fmla="*/ 658717 w 354"/>
                  <a:gd name="T73" fmla="*/ 125554 h 139"/>
                  <a:gd name="T74" fmla="*/ 636612 w 354"/>
                  <a:gd name="T75" fmla="*/ 131936 h 139"/>
                  <a:gd name="T76" fmla="*/ 547212 w 354"/>
                  <a:gd name="T77" fmla="*/ 130643 h 139"/>
                  <a:gd name="T78" fmla="*/ 453530 w 354"/>
                  <a:gd name="T79" fmla="*/ 128898 h 139"/>
                  <a:gd name="T80" fmla="*/ 356538 w 354"/>
                  <a:gd name="T81" fmla="*/ 127383 h 139"/>
                  <a:gd name="T82" fmla="*/ 290489 w 354"/>
                  <a:gd name="T83" fmla="*/ 127383 h 139"/>
                  <a:gd name="T84" fmla="*/ 260451 w 354"/>
                  <a:gd name="T85" fmla="*/ 125554 h 139"/>
                  <a:gd name="T86" fmla="*/ 244927 w 354"/>
                  <a:gd name="T87" fmla="*/ 111318 h 139"/>
                  <a:gd name="T88" fmla="*/ 229718 w 354"/>
                  <a:gd name="T89" fmla="*/ 101701 h 139"/>
                  <a:gd name="T90" fmla="*/ 209976 w 354"/>
                  <a:gd name="T91" fmla="*/ 93962 h 139"/>
                  <a:gd name="T92" fmla="*/ 170542 w 354"/>
                  <a:gd name="T93" fmla="*/ 90398 h 139"/>
                  <a:gd name="T94" fmla="*/ 140159 w 354"/>
                  <a:gd name="T95" fmla="*/ 92881 h 139"/>
                  <a:gd name="T96" fmla="*/ 116296 w 354"/>
                  <a:gd name="T97" fmla="*/ 101701 h 1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139"/>
                  <a:gd name="T149" fmla="*/ 354 w 354"/>
                  <a:gd name="T150" fmla="*/ 139 h 1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139">
                    <a:moveTo>
                      <a:pt x="35" y="110"/>
                    </a:moveTo>
                    <a:lnTo>
                      <a:pt x="17" y="108"/>
                    </a:lnTo>
                    <a:lnTo>
                      <a:pt x="4" y="107"/>
                    </a:lnTo>
                    <a:lnTo>
                      <a:pt x="1" y="103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1" y="78"/>
                    </a:lnTo>
                    <a:lnTo>
                      <a:pt x="3" y="72"/>
                    </a:lnTo>
                    <a:lnTo>
                      <a:pt x="6" y="66"/>
                    </a:lnTo>
                    <a:lnTo>
                      <a:pt x="12" y="61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6" y="55"/>
                    </a:lnTo>
                    <a:lnTo>
                      <a:pt x="46" y="54"/>
                    </a:lnTo>
                    <a:lnTo>
                      <a:pt x="55" y="51"/>
                    </a:lnTo>
                    <a:lnTo>
                      <a:pt x="74" y="24"/>
                    </a:lnTo>
                    <a:lnTo>
                      <a:pt x="79" y="19"/>
                    </a:lnTo>
                    <a:lnTo>
                      <a:pt x="83" y="16"/>
                    </a:lnTo>
                    <a:lnTo>
                      <a:pt x="89" y="12"/>
                    </a:lnTo>
                    <a:lnTo>
                      <a:pt x="93" y="10"/>
                    </a:lnTo>
                    <a:lnTo>
                      <a:pt x="98" y="7"/>
                    </a:lnTo>
                    <a:lnTo>
                      <a:pt x="108" y="4"/>
                    </a:lnTo>
                    <a:lnTo>
                      <a:pt x="118" y="2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13" y="7"/>
                    </a:lnTo>
                    <a:lnTo>
                      <a:pt x="226" y="14"/>
                    </a:lnTo>
                    <a:lnTo>
                      <a:pt x="237" y="20"/>
                    </a:lnTo>
                    <a:lnTo>
                      <a:pt x="246" y="26"/>
                    </a:lnTo>
                    <a:lnTo>
                      <a:pt x="252" y="30"/>
                    </a:lnTo>
                    <a:lnTo>
                      <a:pt x="259" y="37"/>
                    </a:lnTo>
                    <a:lnTo>
                      <a:pt x="267" y="43"/>
                    </a:lnTo>
                    <a:lnTo>
                      <a:pt x="273" y="51"/>
                    </a:lnTo>
                    <a:lnTo>
                      <a:pt x="302" y="55"/>
                    </a:lnTo>
                    <a:lnTo>
                      <a:pt x="314" y="58"/>
                    </a:lnTo>
                    <a:lnTo>
                      <a:pt x="327" y="61"/>
                    </a:lnTo>
                    <a:lnTo>
                      <a:pt x="343" y="67"/>
                    </a:lnTo>
                    <a:lnTo>
                      <a:pt x="353" y="72"/>
                    </a:lnTo>
                    <a:lnTo>
                      <a:pt x="349" y="77"/>
                    </a:lnTo>
                    <a:lnTo>
                      <a:pt x="345" y="80"/>
                    </a:lnTo>
                    <a:lnTo>
                      <a:pt x="336" y="83"/>
                    </a:lnTo>
                    <a:lnTo>
                      <a:pt x="325" y="84"/>
                    </a:lnTo>
                    <a:lnTo>
                      <a:pt x="319" y="79"/>
                    </a:lnTo>
                    <a:lnTo>
                      <a:pt x="304" y="80"/>
                    </a:lnTo>
                    <a:lnTo>
                      <a:pt x="298" y="81"/>
                    </a:lnTo>
                    <a:lnTo>
                      <a:pt x="293" y="82"/>
                    </a:lnTo>
                    <a:lnTo>
                      <a:pt x="289" y="83"/>
                    </a:lnTo>
                    <a:lnTo>
                      <a:pt x="289" y="87"/>
                    </a:lnTo>
                    <a:lnTo>
                      <a:pt x="292" y="92"/>
                    </a:lnTo>
                    <a:lnTo>
                      <a:pt x="294" y="99"/>
                    </a:lnTo>
                    <a:lnTo>
                      <a:pt x="294" y="103"/>
                    </a:lnTo>
                    <a:lnTo>
                      <a:pt x="292" y="106"/>
                    </a:lnTo>
                    <a:lnTo>
                      <a:pt x="280" y="106"/>
                    </a:lnTo>
                    <a:lnTo>
                      <a:pt x="274" y="104"/>
                    </a:lnTo>
                    <a:lnTo>
                      <a:pt x="269" y="100"/>
                    </a:lnTo>
                    <a:lnTo>
                      <a:pt x="265" y="96"/>
                    </a:lnTo>
                    <a:lnTo>
                      <a:pt x="262" y="94"/>
                    </a:lnTo>
                    <a:lnTo>
                      <a:pt x="257" y="90"/>
                    </a:lnTo>
                    <a:lnTo>
                      <a:pt x="250" y="89"/>
                    </a:lnTo>
                    <a:lnTo>
                      <a:pt x="244" y="89"/>
                    </a:lnTo>
                    <a:lnTo>
                      <a:pt x="237" y="94"/>
                    </a:lnTo>
                    <a:lnTo>
                      <a:pt x="232" y="98"/>
                    </a:lnTo>
                    <a:lnTo>
                      <a:pt x="228" y="103"/>
                    </a:lnTo>
                    <a:lnTo>
                      <a:pt x="225" y="109"/>
                    </a:lnTo>
                    <a:lnTo>
                      <a:pt x="222" y="117"/>
                    </a:lnTo>
                    <a:lnTo>
                      <a:pt x="220" y="124"/>
                    </a:lnTo>
                    <a:lnTo>
                      <a:pt x="220" y="131"/>
                    </a:lnTo>
                    <a:lnTo>
                      <a:pt x="220" y="137"/>
                    </a:lnTo>
                    <a:lnTo>
                      <a:pt x="213" y="138"/>
                    </a:lnTo>
                    <a:lnTo>
                      <a:pt x="196" y="137"/>
                    </a:lnTo>
                    <a:lnTo>
                      <a:pt x="183" y="136"/>
                    </a:lnTo>
                    <a:lnTo>
                      <a:pt x="170" y="135"/>
                    </a:lnTo>
                    <a:lnTo>
                      <a:pt x="152" y="134"/>
                    </a:lnTo>
                    <a:lnTo>
                      <a:pt x="133" y="133"/>
                    </a:lnTo>
                    <a:lnTo>
                      <a:pt x="119" y="133"/>
                    </a:lnTo>
                    <a:lnTo>
                      <a:pt x="108" y="133"/>
                    </a:lnTo>
                    <a:lnTo>
                      <a:pt x="97" y="133"/>
                    </a:lnTo>
                    <a:lnTo>
                      <a:pt x="90" y="133"/>
                    </a:lnTo>
                    <a:lnTo>
                      <a:pt x="87" y="131"/>
                    </a:lnTo>
                    <a:lnTo>
                      <a:pt x="84" y="124"/>
                    </a:lnTo>
                    <a:lnTo>
                      <a:pt x="82" y="116"/>
                    </a:lnTo>
                    <a:lnTo>
                      <a:pt x="79" y="110"/>
                    </a:lnTo>
                    <a:lnTo>
                      <a:pt x="77" y="106"/>
                    </a:lnTo>
                    <a:lnTo>
                      <a:pt x="74" y="102"/>
                    </a:lnTo>
                    <a:lnTo>
                      <a:pt x="70" y="98"/>
                    </a:lnTo>
                    <a:lnTo>
                      <a:pt x="64" y="95"/>
                    </a:lnTo>
                    <a:lnTo>
                      <a:pt x="57" y="94"/>
                    </a:lnTo>
                    <a:lnTo>
                      <a:pt x="51" y="94"/>
                    </a:lnTo>
                    <a:lnTo>
                      <a:pt x="47" y="97"/>
                    </a:lnTo>
                    <a:lnTo>
                      <a:pt x="42" y="101"/>
                    </a:lnTo>
                    <a:lnTo>
                      <a:pt x="39" y="106"/>
                    </a:lnTo>
                    <a:lnTo>
                      <a:pt x="35" y="11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xmlns="" id="{DEE97676-82CF-47E3-8741-B13843D93F68}"/>
                  </a:ext>
                </a:extLst>
              </p:cNvPr>
              <p:cNvGrpSpPr/>
              <p:nvPr/>
            </p:nvGrpSpPr>
            <p:grpSpPr>
              <a:xfrm>
                <a:off x="5014014" y="5519861"/>
                <a:ext cx="494654" cy="155673"/>
                <a:chOff x="5014014" y="5519861"/>
                <a:chExt cx="494654" cy="155673"/>
              </a:xfrm>
            </p:grpSpPr>
            <p:sp>
              <p:nvSpPr>
                <p:cNvPr id="240" name="Freeform 1746">
                  <a:extLst>
                    <a:ext uri="{FF2B5EF4-FFF2-40B4-BE49-F238E27FC236}">
                      <a16:creationId xmlns:a16="http://schemas.microsoft.com/office/drawing/2014/main" xmlns="" id="{41007BB2-0E33-4761-A5AC-FEB401AB0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327086" y="5528015"/>
                  <a:ext cx="100965" cy="146777"/>
                </a:xfrm>
                <a:custGeom>
                  <a:avLst/>
                  <a:gdLst>
                    <a:gd name="T0" fmla="*/ 207849 w 73"/>
                    <a:gd name="T1" fmla="*/ 0 h 121"/>
                    <a:gd name="T2" fmla="*/ 147587 w 73"/>
                    <a:gd name="T3" fmla="*/ 0 h 121"/>
                    <a:gd name="T4" fmla="*/ 109558 w 73"/>
                    <a:gd name="T5" fmla="*/ 1082 h 121"/>
                    <a:gd name="T6" fmla="*/ 86999 w 73"/>
                    <a:gd name="T7" fmla="*/ 3952 h 121"/>
                    <a:gd name="T8" fmla="*/ 57640 w 73"/>
                    <a:gd name="T9" fmla="*/ 9679 h 121"/>
                    <a:gd name="T10" fmla="*/ 37666 w 73"/>
                    <a:gd name="T11" fmla="*/ 15838 h 121"/>
                    <a:gd name="T12" fmla="*/ 19299 w 73"/>
                    <a:gd name="T13" fmla="*/ 22714 h 121"/>
                    <a:gd name="T14" fmla="*/ 3497 w 73"/>
                    <a:gd name="T15" fmla="*/ 34002 h 121"/>
                    <a:gd name="T16" fmla="*/ 0 w 73"/>
                    <a:gd name="T17" fmla="*/ 40631 h 121"/>
                    <a:gd name="T18" fmla="*/ 0 w 73"/>
                    <a:gd name="T19" fmla="*/ 50241 h 121"/>
                    <a:gd name="T20" fmla="*/ 0 w 73"/>
                    <a:gd name="T21" fmla="*/ 62355 h 121"/>
                    <a:gd name="T22" fmla="*/ 0 w 73"/>
                    <a:gd name="T23" fmla="*/ 74011 h 121"/>
                    <a:gd name="T24" fmla="*/ 6180 w 73"/>
                    <a:gd name="T25" fmla="*/ 77811 h 121"/>
                    <a:gd name="T26" fmla="*/ 19299 w 73"/>
                    <a:gd name="T27" fmla="*/ 82213 h 121"/>
                    <a:gd name="T28" fmla="*/ 31361 w 73"/>
                    <a:gd name="T29" fmla="*/ 85642 h 121"/>
                    <a:gd name="T30" fmla="*/ 41017 w 73"/>
                    <a:gd name="T31" fmla="*/ 91047 h 121"/>
                    <a:gd name="T32" fmla="*/ 49232 w 73"/>
                    <a:gd name="T33" fmla="*/ 95668 h 121"/>
                    <a:gd name="T34" fmla="*/ 57640 w 73"/>
                    <a:gd name="T35" fmla="*/ 102035 h 121"/>
                    <a:gd name="T36" fmla="*/ 64194 w 73"/>
                    <a:gd name="T37" fmla="*/ 109946 h 121"/>
                    <a:gd name="T38" fmla="*/ 68554 w 73"/>
                    <a:gd name="T39" fmla="*/ 117537 h 121"/>
                    <a:gd name="T40" fmla="*/ 128085 w 73"/>
                    <a:gd name="T41" fmla="*/ 117537 h 121"/>
                    <a:gd name="T42" fmla="*/ 173058 w 73"/>
                    <a:gd name="T43" fmla="*/ 118293 h 121"/>
                    <a:gd name="T44" fmla="*/ 192122 w 73"/>
                    <a:gd name="T45" fmla="*/ 117537 h 121"/>
                    <a:gd name="T46" fmla="*/ 188193 w 73"/>
                    <a:gd name="T47" fmla="*/ 106938 h 121"/>
                    <a:gd name="T48" fmla="*/ 185323 w 73"/>
                    <a:gd name="T49" fmla="*/ 99524 h 121"/>
                    <a:gd name="T50" fmla="*/ 185323 w 73"/>
                    <a:gd name="T51" fmla="*/ 85642 h 121"/>
                    <a:gd name="T52" fmla="*/ 185323 w 73"/>
                    <a:gd name="T53" fmla="*/ 68331 h 121"/>
                    <a:gd name="T54" fmla="*/ 185323 w 73"/>
                    <a:gd name="T55" fmla="*/ 52337 h 121"/>
                    <a:gd name="T56" fmla="*/ 192122 w 73"/>
                    <a:gd name="T57" fmla="*/ 37168 h 121"/>
                    <a:gd name="T58" fmla="*/ 193602 w 73"/>
                    <a:gd name="T59" fmla="*/ 18763 h 121"/>
                    <a:gd name="T60" fmla="*/ 200461 w 73"/>
                    <a:gd name="T61" fmla="*/ 10582 h 121"/>
                    <a:gd name="T62" fmla="*/ 205179 w 73"/>
                    <a:gd name="T63" fmla="*/ 2898 h 121"/>
                    <a:gd name="T64" fmla="*/ 207849 w 73"/>
                    <a:gd name="T65" fmla="*/ 0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121"/>
                    <a:gd name="T101" fmla="*/ 73 w 7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121">
                      <a:moveTo>
                        <a:pt x="72" y="0"/>
                      </a:moveTo>
                      <a:lnTo>
                        <a:pt x="51" y="0"/>
                      </a:lnTo>
                      <a:lnTo>
                        <a:pt x="38" y="1"/>
                      </a:lnTo>
                      <a:lnTo>
                        <a:pt x="30" y="4"/>
                      </a:lnTo>
                      <a:lnTo>
                        <a:pt x="20" y="10"/>
                      </a:lnTo>
                      <a:lnTo>
                        <a:pt x="13" y="16"/>
                      </a:lnTo>
                      <a:lnTo>
                        <a:pt x="7" y="23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0" y="51"/>
                      </a:lnTo>
                      <a:lnTo>
                        <a:pt x="0" y="63"/>
                      </a:lnTo>
                      <a:lnTo>
                        <a:pt x="0" y="75"/>
                      </a:lnTo>
                      <a:lnTo>
                        <a:pt x="2" y="79"/>
                      </a:lnTo>
                      <a:lnTo>
                        <a:pt x="7" y="83"/>
                      </a:lnTo>
                      <a:lnTo>
                        <a:pt x="11" y="87"/>
                      </a:lnTo>
                      <a:lnTo>
                        <a:pt x="14" y="92"/>
                      </a:lnTo>
                      <a:lnTo>
                        <a:pt x="17" y="97"/>
                      </a:lnTo>
                      <a:lnTo>
                        <a:pt x="20" y="103"/>
                      </a:lnTo>
                      <a:lnTo>
                        <a:pt x="22" y="111"/>
                      </a:lnTo>
                      <a:lnTo>
                        <a:pt x="24" y="119"/>
                      </a:lnTo>
                      <a:lnTo>
                        <a:pt x="44" y="119"/>
                      </a:lnTo>
                      <a:lnTo>
                        <a:pt x="60" y="120"/>
                      </a:lnTo>
                      <a:lnTo>
                        <a:pt x="66" y="119"/>
                      </a:lnTo>
                      <a:lnTo>
                        <a:pt x="65" y="108"/>
                      </a:lnTo>
                      <a:lnTo>
                        <a:pt x="64" y="101"/>
                      </a:lnTo>
                      <a:lnTo>
                        <a:pt x="64" y="87"/>
                      </a:lnTo>
                      <a:lnTo>
                        <a:pt x="64" y="69"/>
                      </a:lnTo>
                      <a:lnTo>
                        <a:pt x="64" y="53"/>
                      </a:lnTo>
                      <a:lnTo>
                        <a:pt x="66" y="38"/>
                      </a:lnTo>
                      <a:lnTo>
                        <a:pt x="67" y="19"/>
                      </a:lnTo>
                      <a:lnTo>
                        <a:pt x="69" y="11"/>
                      </a:lnTo>
                      <a:lnTo>
                        <a:pt x="71" y="3"/>
                      </a:lnTo>
                      <a:lnTo>
                        <a:pt x="7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Freeform 1747">
                  <a:extLst>
                    <a:ext uri="{FF2B5EF4-FFF2-40B4-BE49-F238E27FC236}">
                      <a16:creationId xmlns:a16="http://schemas.microsoft.com/office/drawing/2014/main" xmlns="" id="{A94154AF-5721-4A4F-8FAB-74C4607B7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017928" y="5623643"/>
                  <a:ext cx="111140" cy="32617"/>
                </a:xfrm>
                <a:custGeom>
                  <a:avLst/>
                  <a:gdLst>
                    <a:gd name="T0" fmla="*/ 0 w 80"/>
                    <a:gd name="T1" fmla="*/ 6220 h 27"/>
                    <a:gd name="T2" fmla="*/ 11545 w 80"/>
                    <a:gd name="T3" fmla="*/ 23946 h 27"/>
                    <a:gd name="T4" fmla="*/ 55565 w 80"/>
                    <a:gd name="T5" fmla="*/ 23946 h 27"/>
                    <a:gd name="T6" fmla="*/ 166305 w 80"/>
                    <a:gd name="T7" fmla="*/ 20608 h 27"/>
                    <a:gd name="T8" fmla="*/ 219165 w 80"/>
                    <a:gd name="T9" fmla="*/ 16518 h 27"/>
                    <a:gd name="T10" fmla="*/ 243692 w 80"/>
                    <a:gd name="T11" fmla="*/ 10136 h 27"/>
                    <a:gd name="T12" fmla="*/ 239664 w 80"/>
                    <a:gd name="T13" fmla="*/ 1038 h 27"/>
                    <a:gd name="T14" fmla="*/ 219165 w 80"/>
                    <a:gd name="T15" fmla="*/ 0 h 27"/>
                    <a:gd name="T16" fmla="*/ 184144 w 80"/>
                    <a:gd name="T17" fmla="*/ 2757 h 27"/>
                    <a:gd name="T18" fmla="*/ 143773 w 80"/>
                    <a:gd name="T19" fmla="*/ 5533 h 27"/>
                    <a:gd name="T20" fmla="*/ 83253 w 80"/>
                    <a:gd name="T21" fmla="*/ 7322 h 27"/>
                    <a:gd name="T22" fmla="*/ 42856 w 80"/>
                    <a:gd name="T23" fmla="*/ 8393 h 27"/>
                    <a:gd name="T24" fmla="*/ 24144 w 80"/>
                    <a:gd name="T25" fmla="*/ 7322 h 27"/>
                    <a:gd name="T26" fmla="*/ 0 w 80"/>
                    <a:gd name="T27" fmla="*/ 6220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27"/>
                    <a:gd name="T44" fmla="*/ 80 w 80"/>
                    <a:gd name="T45" fmla="*/ 27 h 2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27">
                      <a:moveTo>
                        <a:pt x="0" y="7"/>
                      </a:moveTo>
                      <a:lnTo>
                        <a:pt x="4" y="26"/>
                      </a:lnTo>
                      <a:lnTo>
                        <a:pt x="18" y="26"/>
                      </a:lnTo>
                      <a:lnTo>
                        <a:pt x="54" y="22"/>
                      </a:lnTo>
                      <a:lnTo>
                        <a:pt x="71" y="18"/>
                      </a:lnTo>
                      <a:lnTo>
                        <a:pt x="79" y="11"/>
                      </a:lnTo>
                      <a:lnTo>
                        <a:pt x="78" y="1"/>
                      </a:lnTo>
                      <a:lnTo>
                        <a:pt x="71" y="0"/>
                      </a:lnTo>
                      <a:lnTo>
                        <a:pt x="60" y="3"/>
                      </a:lnTo>
                      <a:lnTo>
                        <a:pt x="47" y="6"/>
                      </a:lnTo>
                      <a:lnTo>
                        <a:pt x="27" y="8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1748">
                  <a:extLst>
                    <a:ext uri="{FF2B5EF4-FFF2-40B4-BE49-F238E27FC236}">
                      <a16:creationId xmlns:a16="http://schemas.microsoft.com/office/drawing/2014/main" xmlns="" id="{24CE1181-7884-4023-9E47-6B7518507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334130" y="5531721"/>
                  <a:ext cx="90007" cy="60787"/>
                </a:xfrm>
                <a:custGeom>
                  <a:avLst/>
                  <a:gdLst>
                    <a:gd name="T0" fmla="*/ 188193 w 65"/>
                    <a:gd name="T1" fmla="*/ 0 h 50"/>
                    <a:gd name="T2" fmla="*/ 149272 w 65"/>
                    <a:gd name="T3" fmla="*/ 0 h 50"/>
                    <a:gd name="T4" fmla="*/ 112111 w 65"/>
                    <a:gd name="T5" fmla="*/ 0 h 50"/>
                    <a:gd name="T6" fmla="*/ 95363 w 65"/>
                    <a:gd name="T7" fmla="*/ 1794 h 50"/>
                    <a:gd name="T8" fmla="*/ 64901 w 65"/>
                    <a:gd name="T9" fmla="*/ 6872 h 50"/>
                    <a:gd name="T10" fmla="*/ 41462 w 65"/>
                    <a:gd name="T11" fmla="*/ 12515 h 50"/>
                    <a:gd name="T12" fmla="*/ 23435 w 65"/>
                    <a:gd name="T13" fmla="*/ 20525 h 50"/>
                    <a:gd name="T14" fmla="*/ 14962 w 65"/>
                    <a:gd name="T15" fmla="*/ 26811 h 50"/>
                    <a:gd name="T16" fmla="*/ 6219 w 65"/>
                    <a:gd name="T17" fmla="*/ 32069 h 50"/>
                    <a:gd name="T18" fmla="*/ 0 w 65"/>
                    <a:gd name="T19" fmla="*/ 39672 h 50"/>
                    <a:gd name="T20" fmla="*/ 0 w 65"/>
                    <a:gd name="T21" fmla="*/ 43970 h 50"/>
                    <a:gd name="T22" fmla="*/ 0 w 65"/>
                    <a:gd name="T23" fmla="*/ 47729 h 50"/>
                    <a:gd name="T24" fmla="*/ 34442 w 65"/>
                    <a:gd name="T25" fmla="*/ 47729 h 50"/>
                    <a:gd name="T26" fmla="*/ 79660 w 65"/>
                    <a:gd name="T27" fmla="*/ 49067 h 50"/>
                    <a:gd name="T28" fmla="*/ 138264 w 65"/>
                    <a:gd name="T29" fmla="*/ 49712 h 50"/>
                    <a:gd name="T30" fmla="*/ 171201 w 65"/>
                    <a:gd name="T31" fmla="*/ 49067 h 50"/>
                    <a:gd name="T32" fmla="*/ 173369 w 65"/>
                    <a:gd name="T33" fmla="*/ 39672 h 50"/>
                    <a:gd name="T34" fmla="*/ 176990 w 65"/>
                    <a:gd name="T35" fmla="*/ 22394 h 50"/>
                    <a:gd name="T36" fmla="*/ 179726 w 65"/>
                    <a:gd name="T37" fmla="*/ 12515 h 50"/>
                    <a:gd name="T38" fmla="*/ 183253 w 65"/>
                    <a:gd name="T39" fmla="*/ 4825 h 50"/>
                    <a:gd name="T40" fmla="*/ 188193 w 65"/>
                    <a:gd name="T41" fmla="*/ 0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0"/>
                    <a:gd name="T65" fmla="*/ 65 w 65"/>
                    <a:gd name="T66" fmla="*/ 50 h 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0">
                      <a:moveTo>
                        <a:pt x="64" y="0"/>
                      </a:move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2" y="7"/>
                      </a:lnTo>
                      <a:lnTo>
                        <a:pt x="14" y="12"/>
                      </a:lnTo>
                      <a:lnTo>
                        <a:pt x="8" y="20"/>
                      </a:lnTo>
                      <a:lnTo>
                        <a:pt x="5" y="26"/>
                      </a:lnTo>
                      <a:lnTo>
                        <a:pt x="2" y="32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2" y="47"/>
                      </a:lnTo>
                      <a:lnTo>
                        <a:pt x="27" y="48"/>
                      </a:lnTo>
                      <a:lnTo>
                        <a:pt x="47" y="49"/>
                      </a:lnTo>
                      <a:lnTo>
                        <a:pt x="58" y="48"/>
                      </a:lnTo>
                      <a:lnTo>
                        <a:pt x="59" y="39"/>
                      </a:lnTo>
                      <a:lnTo>
                        <a:pt x="60" y="22"/>
                      </a:lnTo>
                      <a:lnTo>
                        <a:pt x="61" y="12"/>
                      </a:lnTo>
                      <a:lnTo>
                        <a:pt x="62" y="5"/>
                      </a:lnTo>
                      <a:lnTo>
                        <a:pt x="64" y="0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Freeform 1749">
                  <a:extLst>
                    <a:ext uri="{FF2B5EF4-FFF2-40B4-BE49-F238E27FC236}">
                      <a16:creationId xmlns:a16="http://schemas.microsoft.com/office/drawing/2014/main" xmlns="" id="{039095BD-C25E-4DD8-A612-9EE2BBD5A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220641" y="5525791"/>
                  <a:ext cx="115838" cy="149743"/>
                </a:xfrm>
                <a:custGeom>
                  <a:avLst/>
                  <a:gdLst>
                    <a:gd name="T0" fmla="*/ 18881 w 84"/>
                    <a:gd name="T1" fmla="*/ 0 h 124"/>
                    <a:gd name="T2" fmla="*/ 39490 w 84"/>
                    <a:gd name="T3" fmla="*/ 0 h 124"/>
                    <a:gd name="T4" fmla="*/ 76053 w 84"/>
                    <a:gd name="T5" fmla="*/ 0 h 124"/>
                    <a:gd name="T6" fmla="*/ 109309 w 84"/>
                    <a:gd name="T7" fmla="*/ 1033 h 124"/>
                    <a:gd name="T8" fmla="*/ 146731 w 84"/>
                    <a:gd name="T9" fmla="*/ 11854 h 124"/>
                    <a:gd name="T10" fmla="*/ 167263 w 84"/>
                    <a:gd name="T11" fmla="*/ 20521 h 124"/>
                    <a:gd name="T12" fmla="*/ 188792 w 84"/>
                    <a:gd name="T13" fmla="*/ 26824 h 124"/>
                    <a:gd name="T14" fmla="*/ 214781 w 84"/>
                    <a:gd name="T15" fmla="*/ 37113 h 124"/>
                    <a:gd name="T16" fmla="*/ 222067 w 84"/>
                    <a:gd name="T17" fmla="*/ 44334 h 124"/>
                    <a:gd name="T18" fmla="*/ 225462 w 84"/>
                    <a:gd name="T19" fmla="*/ 49997 h 124"/>
                    <a:gd name="T20" fmla="*/ 225462 w 84"/>
                    <a:gd name="T21" fmla="*/ 63319 h 124"/>
                    <a:gd name="T22" fmla="*/ 227442 w 84"/>
                    <a:gd name="T23" fmla="*/ 75053 h 124"/>
                    <a:gd name="T24" fmla="*/ 230020 w 84"/>
                    <a:gd name="T25" fmla="*/ 88325 h 124"/>
                    <a:gd name="T26" fmla="*/ 225462 w 84"/>
                    <a:gd name="T27" fmla="*/ 108751 h 124"/>
                    <a:gd name="T28" fmla="*/ 219438 w 84"/>
                    <a:gd name="T29" fmla="*/ 113824 h 124"/>
                    <a:gd name="T30" fmla="*/ 105499 w 84"/>
                    <a:gd name="T31" fmla="*/ 112126 h 124"/>
                    <a:gd name="T32" fmla="*/ 29459 w 84"/>
                    <a:gd name="T33" fmla="*/ 110455 h 124"/>
                    <a:gd name="T34" fmla="*/ 3452 w 84"/>
                    <a:gd name="T35" fmla="*/ 109425 h 124"/>
                    <a:gd name="T36" fmla="*/ 0 w 84"/>
                    <a:gd name="T37" fmla="*/ 88712 h 124"/>
                    <a:gd name="T38" fmla="*/ 0 w 84"/>
                    <a:gd name="T39" fmla="*/ 76141 h 124"/>
                    <a:gd name="T40" fmla="*/ 0 w 84"/>
                    <a:gd name="T41" fmla="*/ 48790 h 124"/>
                    <a:gd name="T42" fmla="*/ 3452 w 84"/>
                    <a:gd name="T43" fmla="*/ 30691 h 124"/>
                    <a:gd name="T44" fmla="*/ 8018 w 84"/>
                    <a:gd name="T45" fmla="*/ 16466 h 124"/>
                    <a:gd name="T46" fmla="*/ 14127 w 84"/>
                    <a:gd name="T47" fmla="*/ 7277 h 124"/>
                    <a:gd name="T48" fmla="*/ 18881 w 84"/>
                    <a:gd name="T49" fmla="*/ 0 h 1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4"/>
                    <a:gd name="T76" fmla="*/ 0 h 124"/>
                    <a:gd name="T77" fmla="*/ 84 w 84"/>
                    <a:gd name="T78" fmla="*/ 124 h 1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4" h="12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39" y="1"/>
                      </a:lnTo>
                      <a:lnTo>
                        <a:pt x="53" y="13"/>
                      </a:lnTo>
                      <a:lnTo>
                        <a:pt x="60" y="22"/>
                      </a:lnTo>
                      <a:lnTo>
                        <a:pt x="68" y="29"/>
                      </a:lnTo>
                      <a:lnTo>
                        <a:pt x="77" y="40"/>
                      </a:lnTo>
                      <a:lnTo>
                        <a:pt x="80" y="48"/>
                      </a:lnTo>
                      <a:lnTo>
                        <a:pt x="81" y="54"/>
                      </a:lnTo>
                      <a:lnTo>
                        <a:pt x="81" y="68"/>
                      </a:lnTo>
                      <a:lnTo>
                        <a:pt x="82" y="81"/>
                      </a:lnTo>
                      <a:lnTo>
                        <a:pt x="83" y="95"/>
                      </a:lnTo>
                      <a:lnTo>
                        <a:pt x="81" y="117"/>
                      </a:lnTo>
                      <a:lnTo>
                        <a:pt x="79" y="123"/>
                      </a:lnTo>
                      <a:lnTo>
                        <a:pt x="38" y="121"/>
                      </a:lnTo>
                      <a:lnTo>
                        <a:pt x="11" y="119"/>
                      </a:lnTo>
                      <a:lnTo>
                        <a:pt x="1" y="118"/>
                      </a:lnTo>
                      <a:lnTo>
                        <a:pt x="0" y="96"/>
                      </a:lnTo>
                      <a:lnTo>
                        <a:pt x="0" y="82"/>
                      </a:lnTo>
                      <a:lnTo>
                        <a:pt x="0" y="53"/>
                      </a:lnTo>
                      <a:lnTo>
                        <a:pt x="1" y="33"/>
                      </a:lnTo>
                      <a:lnTo>
                        <a:pt x="3" y="18"/>
                      </a:lnTo>
                      <a:lnTo>
                        <a:pt x="5" y="8"/>
                      </a:lnTo>
                      <a:lnTo>
                        <a:pt x="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1750">
                  <a:extLst>
                    <a:ext uri="{FF2B5EF4-FFF2-40B4-BE49-F238E27FC236}">
                      <a16:creationId xmlns:a16="http://schemas.microsoft.com/office/drawing/2014/main" xmlns="" id="{83CC9CC8-24C2-4EB5-828E-57A2D580C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234730" y="5530239"/>
                  <a:ext cx="97835" cy="61528"/>
                </a:xfrm>
                <a:custGeom>
                  <a:avLst/>
                  <a:gdLst>
                    <a:gd name="T0" fmla="*/ 13942 w 71"/>
                    <a:gd name="T1" fmla="*/ 0 h 51"/>
                    <a:gd name="T2" fmla="*/ 86150 w 71"/>
                    <a:gd name="T3" fmla="*/ 0 h 51"/>
                    <a:gd name="T4" fmla="*/ 165577 w 71"/>
                    <a:gd name="T5" fmla="*/ 26352 h 51"/>
                    <a:gd name="T6" fmla="*/ 184252 w 71"/>
                    <a:gd name="T7" fmla="*/ 33791 h 51"/>
                    <a:gd name="T8" fmla="*/ 188852 w 71"/>
                    <a:gd name="T9" fmla="*/ 40304 h 51"/>
                    <a:gd name="T10" fmla="*/ 192590 w 71"/>
                    <a:gd name="T11" fmla="*/ 45652 h 51"/>
                    <a:gd name="T12" fmla="*/ 133118 w 71"/>
                    <a:gd name="T13" fmla="*/ 45652 h 51"/>
                    <a:gd name="T14" fmla="*/ 86150 w 71"/>
                    <a:gd name="T15" fmla="*/ 44923 h 51"/>
                    <a:gd name="T16" fmla="*/ 16611 w 71"/>
                    <a:gd name="T17" fmla="*/ 43905 h 51"/>
                    <a:gd name="T18" fmla="*/ 0 w 71"/>
                    <a:gd name="T19" fmla="*/ 42887 h 51"/>
                    <a:gd name="T20" fmla="*/ 0 w 71"/>
                    <a:gd name="T21" fmla="*/ 33073 h 51"/>
                    <a:gd name="T22" fmla="*/ 3400 w 71"/>
                    <a:gd name="T23" fmla="*/ 20322 h 51"/>
                    <a:gd name="T24" fmla="*/ 7919 w 71"/>
                    <a:gd name="T25" fmla="*/ 8915 h 51"/>
                    <a:gd name="T26" fmla="*/ 13942 w 71"/>
                    <a:gd name="T27" fmla="*/ 0 h 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51"/>
                    <a:gd name="T44" fmla="*/ 71 w 71"/>
                    <a:gd name="T45" fmla="*/ 51 h 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51">
                      <a:moveTo>
                        <a:pt x="5" y="0"/>
                      </a:moveTo>
                      <a:lnTo>
                        <a:pt x="31" y="0"/>
                      </a:lnTo>
                      <a:lnTo>
                        <a:pt x="60" y="29"/>
                      </a:lnTo>
                      <a:lnTo>
                        <a:pt x="67" y="37"/>
                      </a:lnTo>
                      <a:lnTo>
                        <a:pt x="69" y="44"/>
                      </a:lnTo>
                      <a:lnTo>
                        <a:pt x="70" y="50"/>
                      </a:lnTo>
                      <a:lnTo>
                        <a:pt x="48" y="50"/>
                      </a:lnTo>
                      <a:lnTo>
                        <a:pt x="31" y="49"/>
                      </a:lnTo>
                      <a:lnTo>
                        <a:pt x="6" y="48"/>
                      </a:lnTo>
                      <a:lnTo>
                        <a:pt x="0" y="47"/>
                      </a:lnTo>
                      <a:lnTo>
                        <a:pt x="0" y="36"/>
                      </a:lnTo>
                      <a:lnTo>
                        <a:pt x="1" y="22"/>
                      </a:lnTo>
                      <a:lnTo>
                        <a:pt x="3" y="1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1751">
                  <a:extLst>
                    <a:ext uri="{FF2B5EF4-FFF2-40B4-BE49-F238E27FC236}">
                      <a16:creationId xmlns:a16="http://schemas.microsoft.com/office/drawing/2014/main" xmlns="" id="{55690DA9-6352-49F0-AC49-C077A846E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146288" y="5519861"/>
                  <a:ext cx="126011" cy="62269"/>
                </a:xfrm>
                <a:custGeom>
                  <a:avLst/>
                  <a:gdLst>
                    <a:gd name="T0" fmla="*/ 0 w 91"/>
                    <a:gd name="T1" fmla="*/ 4834 h 51"/>
                    <a:gd name="T2" fmla="*/ 45025 w 91"/>
                    <a:gd name="T3" fmla="*/ 3149 h 51"/>
                    <a:gd name="T4" fmla="*/ 76119 w 91"/>
                    <a:gd name="T5" fmla="*/ 1161 h 51"/>
                    <a:gd name="T6" fmla="*/ 88322 w 91"/>
                    <a:gd name="T7" fmla="*/ 0 h 51"/>
                    <a:gd name="T8" fmla="*/ 114825 w 91"/>
                    <a:gd name="T9" fmla="*/ 4834 h 51"/>
                    <a:gd name="T10" fmla="*/ 138264 w 91"/>
                    <a:gd name="T11" fmla="*/ 8543 h 51"/>
                    <a:gd name="T12" fmla="*/ 171201 w 91"/>
                    <a:gd name="T13" fmla="*/ 16413 h 51"/>
                    <a:gd name="T14" fmla="*/ 205815 w 91"/>
                    <a:gd name="T15" fmla="*/ 26434 h 51"/>
                    <a:gd name="T16" fmla="*/ 226550 w 91"/>
                    <a:gd name="T17" fmla="*/ 31411 h 51"/>
                    <a:gd name="T18" fmla="*/ 249350 w 91"/>
                    <a:gd name="T19" fmla="*/ 38172 h 51"/>
                    <a:gd name="T20" fmla="*/ 264097 w 91"/>
                    <a:gd name="T21" fmla="*/ 45597 h 51"/>
                    <a:gd name="T22" fmla="*/ 248151 w 91"/>
                    <a:gd name="T23" fmla="*/ 46720 h 51"/>
                    <a:gd name="T24" fmla="*/ 211556 w 91"/>
                    <a:gd name="T25" fmla="*/ 48633 h 51"/>
                    <a:gd name="T26" fmla="*/ 184449 w 91"/>
                    <a:gd name="T27" fmla="*/ 49794 h 51"/>
                    <a:gd name="T28" fmla="*/ 156262 w 91"/>
                    <a:gd name="T29" fmla="*/ 50575 h 51"/>
                    <a:gd name="T30" fmla="*/ 118777 w 91"/>
                    <a:gd name="T31" fmla="*/ 53806 h 51"/>
                    <a:gd name="T32" fmla="*/ 112111 w 91"/>
                    <a:gd name="T33" fmla="*/ 53806 h 51"/>
                    <a:gd name="T34" fmla="*/ 79660 w 91"/>
                    <a:gd name="T35" fmla="*/ 36751 h 51"/>
                    <a:gd name="T36" fmla="*/ 56543 w 91"/>
                    <a:gd name="T37" fmla="*/ 26434 h 51"/>
                    <a:gd name="T38" fmla="*/ 38674 w 91"/>
                    <a:gd name="T39" fmla="*/ 19562 h 51"/>
                    <a:gd name="T40" fmla="*/ 18064 w 91"/>
                    <a:gd name="T41" fmla="*/ 10456 h 51"/>
                    <a:gd name="T42" fmla="*/ 0 w 91"/>
                    <a:gd name="T43" fmla="*/ 4834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1"/>
                    <a:gd name="T67" fmla="*/ 0 h 51"/>
                    <a:gd name="T68" fmla="*/ 91 w 91"/>
                    <a:gd name="T69" fmla="*/ 51 h 5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1" h="51">
                      <a:moveTo>
                        <a:pt x="0" y="4"/>
                      </a:moveTo>
                      <a:lnTo>
                        <a:pt x="15" y="3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9" y="4"/>
                      </a:lnTo>
                      <a:lnTo>
                        <a:pt x="47" y="8"/>
                      </a:lnTo>
                      <a:lnTo>
                        <a:pt x="58" y="15"/>
                      </a:lnTo>
                      <a:lnTo>
                        <a:pt x="70" y="24"/>
                      </a:lnTo>
                      <a:lnTo>
                        <a:pt x="77" y="29"/>
                      </a:lnTo>
                      <a:lnTo>
                        <a:pt x="85" y="35"/>
                      </a:lnTo>
                      <a:lnTo>
                        <a:pt x="90" y="42"/>
                      </a:lnTo>
                      <a:lnTo>
                        <a:pt x="84" y="43"/>
                      </a:lnTo>
                      <a:lnTo>
                        <a:pt x="72" y="45"/>
                      </a:lnTo>
                      <a:lnTo>
                        <a:pt x="63" y="46"/>
                      </a:lnTo>
                      <a:lnTo>
                        <a:pt x="53" y="47"/>
                      </a:lnTo>
                      <a:lnTo>
                        <a:pt x="40" y="50"/>
                      </a:lnTo>
                      <a:lnTo>
                        <a:pt x="38" y="50"/>
                      </a:lnTo>
                      <a:lnTo>
                        <a:pt x="27" y="34"/>
                      </a:lnTo>
                      <a:lnTo>
                        <a:pt x="19" y="24"/>
                      </a:lnTo>
                      <a:lnTo>
                        <a:pt x="13" y="18"/>
                      </a:lnTo>
                      <a:lnTo>
                        <a:pt x="6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CFF66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1752">
                  <a:extLst>
                    <a:ext uri="{FF2B5EF4-FFF2-40B4-BE49-F238E27FC236}">
                      <a16:creationId xmlns:a16="http://schemas.microsoft.com/office/drawing/2014/main" xmlns="" id="{83EDE4CC-3B8E-4F01-AFF4-ECE889F13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413180" y="5646623"/>
                  <a:ext cx="95488" cy="20756"/>
                </a:xfrm>
                <a:custGeom>
                  <a:avLst/>
                  <a:gdLst>
                    <a:gd name="T0" fmla="*/ 0 w 69"/>
                    <a:gd name="T1" fmla="*/ 0 h 17"/>
                    <a:gd name="T2" fmla="*/ 30191 w 69"/>
                    <a:gd name="T3" fmla="*/ 11877 h 17"/>
                    <a:gd name="T4" fmla="*/ 49647 w 69"/>
                    <a:gd name="T5" fmla="*/ 17222 h 17"/>
                    <a:gd name="T6" fmla="*/ 90807 w 69"/>
                    <a:gd name="T7" fmla="*/ 17222 h 17"/>
                    <a:gd name="T8" fmla="*/ 117659 w 69"/>
                    <a:gd name="T9" fmla="*/ 4834 h 17"/>
                    <a:gd name="T10" fmla="*/ 197932 w 69"/>
                    <a:gd name="T11" fmla="*/ 0 h 17"/>
                    <a:gd name="T12" fmla="*/ 105719 w 69"/>
                    <a:gd name="T13" fmla="*/ 4834 h 17"/>
                    <a:gd name="T14" fmla="*/ 64435 w 69"/>
                    <a:gd name="T15" fmla="*/ 4834 h 17"/>
                    <a:gd name="T16" fmla="*/ 34314 w 69"/>
                    <a:gd name="T17" fmla="*/ 1912 h 17"/>
                    <a:gd name="T18" fmla="*/ 10976 w 69"/>
                    <a:gd name="T19" fmla="*/ 1912 h 17"/>
                    <a:gd name="T20" fmla="*/ 0 w 6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0"/>
                      </a:moveTo>
                      <a:lnTo>
                        <a:pt x="10" y="11"/>
                      </a:lnTo>
                      <a:lnTo>
                        <a:pt x="17" y="16"/>
                      </a:lnTo>
                      <a:lnTo>
                        <a:pt x="31" y="16"/>
                      </a:lnTo>
                      <a:lnTo>
                        <a:pt x="40" y="4"/>
                      </a:lnTo>
                      <a:lnTo>
                        <a:pt x="68" y="0"/>
                      </a:lnTo>
                      <a:lnTo>
                        <a:pt x="36" y="4"/>
                      </a:lnTo>
                      <a:lnTo>
                        <a:pt x="22" y="4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1753">
                  <a:extLst>
                    <a:ext uri="{FF2B5EF4-FFF2-40B4-BE49-F238E27FC236}">
                      <a16:creationId xmlns:a16="http://schemas.microsoft.com/office/drawing/2014/main" xmlns="" id="{C51C4D19-8BEA-4BA7-9E34-FC8711519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014014" y="5591025"/>
                  <a:ext cx="23480" cy="32617"/>
                </a:xfrm>
                <a:custGeom>
                  <a:avLst/>
                  <a:gdLst>
                    <a:gd name="T0" fmla="*/ 44515 w 17"/>
                    <a:gd name="T1" fmla="*/ 0 h 27"/>
                    <a:gd name="T2" fmla="*/ 3473 w 17"/>
                    <a:gd name="T3" fmla="*/ 8393 h 27"/>
                    <a:gd name="T4" fmla="*/ 0 w 17"/>
                    <a:gd name="T5" fmla="*/ 14694 h 27"/>
                    <a:gd name="T6" fmla="*/ 10816 w 17"/>
                    <a:gd name="T7" fmla="*/ 18896 h 27"/>
                    <a:gd name="T8" fmla="*/ 10816 w 17"/>
                    <a:gd name="T9" fmla="*/ 23946 h 27"/>
                    <a:gd name="T10" fmla="*/ 19087 w 17"/>
                    <a:gd name="T11" fmla="*/ 239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7"/>
                    <a:gd name="T20" fmla="*/ 17 w 17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7">
                      <a:moveTo>
                        <a:pt x="16" y="0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7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Oval 1754">
                  <a:extLst>
                    <a:ext uri="{FF2B5EF4-FFF2-40B4-BE49-F238E27FC236}">
                      <a16:creationId xmlns:a16="http://schemas.microsoft.com/office/drawing/2014/main" xmlns="" id="{DBD6B703-D405-43E4-8C4C-021118316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9341" flipH="1">
                  <a:off x="5393614" y="5605851"/>
                  <a:ext cx="20350" cy="96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Oval 1755">
                  <a:extLst>
                    <a:ext uri="{FF2B5EF4-FFF2-40B4-BE49-F238E27FC236}">
                      <a16:creationId xmlns:a16="http://schemas.microsoft.com/office/drawing/2014/main" xmlns="" id="{39DC859E-43EE-4DF1-87D7-E332FA760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9341" flipH="1">
                  <a:off x="5305953" y="5608075"/>
                  <a:ext cx="21133" cy="96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1756">
                  <a:extLst>
                    <a:ext uri="{FF2B5EF4-FFF2-40B4-BE49-F238E27FC236}">
                      <a16:creationId xmlns:a16="http://schemas.microsoft.com/office/drawing/2014/main" xmlns="" id="{E53FFA51-2E61-4E93-926E-742810931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115762" y="5579165"/>
                  <a:ext cx="100965" cy="26687"/>
                </a:xfrm>
                <a:custGeom>
                  <a:avLst/>
                  <a:gdLst>
                    <a:gd name="T0" fmla="*/ 0 w 73"/>
                    <a:gd name="T1" fmla="*/ 0 h 22"/>
                    <a:gd name="T2" fmla="*/ 8288 w 73"/>
                    <a:gd name="T3" fmla="*/ 0 h 22"/>
                    <a:gd name="T4" fmla="*/ 207849 w 73"/>
                    <a:gd name="T5" fmla="*/ 20779 h 22"/>
                    <a:gd name="T6" fmla="*/ 0 60000 65536"/>
                    <a:gd name="T7" fmla="*/ 0 60000 65536"/>
                    <a:gd name="T8" fmla="*/ 0 60000 65536"/>
                    <a:gd name="T9" fmla="*/ 0 w 73"/>
                    <a:gd name="T10" fmla="*/ 0 h 22"/>
                    <a:gd name="T11" fmla="*/ 73 w 73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3" h="2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2" y="21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1757">
                  <a:extLst>
                    <a:ext uri="{FF2B5EF4-FFF2-40B4-BE49-F238E27FC236}">
                      <a16:creationId xmlns:a16="http://schemas.microsoft.com/office/drawing/2014/main" xmlns="" id="{9C48A124-BECE-4E92-90D8-CB3F568B6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341" flipH="1">
                  <a:off x="5450749" y="5602145"/>
                  <a:ext cx="23480" cy="20015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337 h 17"/>
                    <a:gd name="T4" fmla="*/ 19087 w 17"/>
                    <a:gd name="T5" fmla="*/ 842 h 17"/>
                    <a:gd name="T6" fmla="*/ 29056 w 17"/>
                    <a:gd name="T7" fmla="*/ 842 h 17"/>
                    <a:gd name="T8" fmla="*/ 37156 w 17"/>
                    <a:gd name="T9" fmla="*/ 842 h 17"/>
                    <a:gd name="T10" fmla="*/ 44515 w 17"/>
                    <a:gd name="T11" fmla="*/ 842 h 17"/>
                    <a:gd name="T12" fmla="*/ 44515 w 17"/>
                    <a:gd name="T13" fmla="*/ 2595 h 17"/>
                    <a:gd name="T14" fmla="*/ 44515 w 17"/>
                    <a:gd name="T15" fmla="*/ 4384 h 17"/>
                    <a:gd name="T16" fmla="*/ 44515 w 17"/>
                    <a:gd name="T17" fmla="*/ 6545 h 17"/>
                    <a:gd name="T18" fmla="*/ 44515 w 17"/>
                    <a:gd name="T19" fmla="*/ 8507 h 17"/>
                    <a:gd name="T20" fmla="*/ 37156 w 17"/>
                    <a:gd name="T21" fmla="*/ 9712 h 17"/>
                    <a:gd name="T22" fmla="*/ 29056 w 17"/>
                    <a:gd name="T23" fmla="*/ 10395 h 17"/>
                    <a:gd name="T24" fmla="*/ 19087 w 17"/>
                    <a:gd name="T25" fmla="*/ 10395 h 17"/>
                    <a:gd name="T26" fmla="*/ 10816 w 17"/>
                    <a:gd name="T27" fmla="*/ 10395 h 17"/>
                    <a:gd name="T28" fmla="*/ 3473 w 17"/>
                    <a:gd name="T29" fmla="*/ 9712 h 17"/>
                    <a:gd name="T30" fmla="*/ 0 w 17"/>
                    <a:gd name="T31" fmla="*/ 5708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322" name="Oval 1786">
            <a:extLst>
              <a:ext uri="{FF2B5EF4-FFF2-40B4-BE49-F238E27FC236}">
                <a16:creationId xmlns:a16="http://schemas.microsoft.com/office/drawing/2014/main" xmlns="" id="{96E6DD1D-486F-4C8E-A1E5-CFE55FB1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660" y="3145825"/>
            <a:ext cx="247189" cy="2063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23" name="组合 322">
            <a:extLst>
              <a:ext uri="{FF2B5EF4-FFF2-40B4-BE49-F238E27FC236}">
                <a16:creationId xmlns:a16="http://schemas.microsoft.com/office/drawing/2014/main" xmlns="" id="{D2CE80F1-F325-4319-8CCE-3533B4C605D2}"/>
              </a:ext>
            </a:extLst>
          </p:cNvPr>
          <p:cNvGrpSpPr/>
          <p:nvPr/>
        </p:nvGrpSpPr>
        <p:grpSpPr>
          <a:xfrm>
            <a:off x="5599640" y="3155320"/>
            <a:ext cx="505614" cy="168275"/>
            <a:chOff x="6278538" y="3774258"/>
            <a:chExt cx="505614" cy="168275"/>
          </a:xfrm>
        </p:grpSpPr>
        <p:sp>
          <p:nvSpPr>
            <p:cNvPr id="324" name="Freeform 4389">
              <a:extLst>
                <a:ext uri="{FF2B5EF4-FFF2-40B4-BE49-F238E27FC236}">
                  <a16:creationId xmlns:a16="http://schemas.microsoft.com/office/drawing/2014/main" xmlns="" id="{04A2A059-621B-4693-AB45-DF57F9825998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278538" y="3774258"/>
              <a:ext cx="490740" cy="168275"/>
            </a:xfrm>
            <a:custGeom>
              <a:avLst/>
              <a:gdLst>
                <a:gd name="T0" fmla="*/ 50473 w 354"/>
                <a:gd name="T1" fmla="*/ 103352 h 139"/>
                <a:gd name="T2" fmla="*/ 3611 w 354"/>
                <a:gd name="T3" fmla="*/ 98511 h 139"/>
                <a:gd name="T4" fmla="*/ 0 w 354"/>
                <a:gd name="T5" fmla="*/ 81826 h 139"/>
                <a:gd name="T6" fmla="*/ 8652 w 354"/>
                <a:gd name="T7" fmla="*/ 69299 h 139"/>
                <a:gd name="T8" fmla="*/ 35541 w 354"/>
                <a:gd name="T9" fmla="*/ 58581 h 139"/>
                <a:gd name="T10" fmla="*/ 85148 w 354"/>
                <a:gd name="T11" fmla="*/ 53538 h 139"/>
                <a:gd name="T12" fmla="*/ 136087 w 354"/>
                <a:gd name="T13" fmla="*/ 51808 h 139"/>
                <a:gd name="T14" fmla="*/ 221143 w 354"/>
                <a:gd name="T15" fmla="*/ 23081 h 139"/>
                <a:gd name="T16" fmla="*/ 248248 w 354"/>
                <a:gd name="T17" fmla="*/ 15279 h 139"/>
                <a:gd name="T18" fmla="*/ 278285 w 354"/>
                <a:gd name="T19" fmla="*/ 9356 h 139"/>
                <a:gd name="T20" fmla="*/ 322352 w 354"/>
                <a:gd name="T21" fmla="*/ 3906 h 139"/>
                <a:gd name="T22" fmla="*/ 372762 w 354"/>
                <a:gd name="T23" fmla="*/ 1058 h 139"/>
                <a:gd name="T24" fmla="*/ 422385 w 354"/>
                <a:gd name="T25" fmla="*/ 0 h 139"/>
                <a:gd name="T26" fmla="*/ 477367 w 354"/>
                <a:gd name="T27" fmla="*/ 0 h 139"/>
                <a:gd name="T28" fmla="*/ 538687 w 354"/>
                <a:gd name="T29" fmla="*/ 0 h 139"/>
                <a:gd name="T30" fmla="*/ 601661 w 354"/>
                <a:gd name="T31" fmla="*/ 2822 h 139"/>
                <a:gd name="T32" fmla="*/ 674896 w 354"/>
                <a:gd name="T33" fmla="*/ 13599 h 139"/>
                <a:gd name="T34" fmla="*/ 735588 w 354"/>
                <a:gd name="T35" fmla="*/ 24952 h 139"/>
                <a:gd name="T36" fmla="*/ 775011 w 354"/>
                <a:gd name="T37" fmla="*/ 35231 h 139"/>
                <a:gd name="T38" fmla="*/ 817061 w 354"/>
                <a:gd name="T39" fmla="*/ 48985 h 139"/>
                <a:gd name="T40" fmla="*/ 939163 w 354"/>
                <a:gd name="T41" fmla="*/ 55703 h 139"/>
                <a:gd name="T42" fmla="*/ 1026732 w 354"/>
                <a:gd name="T43" fmla="*/ 64096 h 139"/>
                <a:gd name="T44" fmla="*/ 1043280 w 354"/>
                <a:gd name="T45" fmla="*/ 74102 h 139"/>
                <a:gd name="T46" fmla="*/ 1004741 w 354"/>
                <a:gd name="T47" fmla="*/ 79997 h 139"/>
                <a:gd name="T48" fmla="*/ 954115 w 354"/>
                <a:gd name="T49" fmla="*/ 75937 h 139"/>
                <a:gd name="T50" fmla="*/ 891156 w 354"/>
                <a:gd name="T51" fmla="*/ 77758 h 139"/>
                <a:gd name="T52" fmla="*/ 864419 w 354"/>
                <a:gd name="T53" fmla="*/ 79997 h 139"/>
                <a:gd name="T54" fmla="*/ 873009 w 354"/>
                <a:gd name="T55" fmla="*/ 88073 h 139"/>
                <a:gd name="T56" fmla="*/ 879794 w 354"/>
                <a:gd name="T57" fmla="*/ 98511 h 139"/>
                <a:gd name="T58" fmla="*/ 837977 w 354"/>
                <a:gd name="T59" fmla="*/ 101701 h 139"/>
                <a:gd name="T60" fmla="*/ 803286 w 354"/>
                <a:gd name="T61" fmla="*/ 95668 h 139"/>
                <a:gd name="T62" fmla="*/ 783663 w 354"/>
                <a:gd name="T63" fmla="*/ 90398 h 139"/>
                <a:gd name="T64" fmla="*/ 748123 w 354"/>
                <a:gd name="T65" fmla="*/ 85251 h 139"/>
                <a:gd name="T66" fmla="*/ 709188 w 354"/>
                <a:gd name="T67" fmla="*/ 90398 h 139"/>
                <a:gd name="T68" fmla="*/ 682426 w 354"/>
                <a:gd name="T69" fmla="*/ 98511 h 139"/>
                <a:gd name="T70" fmla="*/ 663529 w 354"/>
                <a:gd name="T71" fmla="*/ 112363 h 139"/>
                <a:gd name="T72" fmla="*/ 658717 w 354"/>
                <a:gd name="T73" fmla="*/ 125554 h 139"/>
                <a:gd name="T74" fmla="*/ 636612 w 354"/>
                <a:gd name="T75" fmla="*/ 131936 h 139"/>
                <a:gd name="T76" fmla="*/ 547212 w 354"/>
                <a:gd name="T77" fmla="*/ 130643 h 139"/>
                <a:gd name="T78" fmla="*/ 453530 w 354"/>
                <a:gd name="T79" fmla="*/ 128898 h 139"/>
                <a:gd name="T80" fmla="*/ 356538 w 354"/>
                <a:gd name="T81" fmla="*/ 127383 h 139"/>
                <a:gd name="T82" fmla="*/ 290489 w 354"/>
                <a:gd name="T83" fmla="*/ 127383 h 139"/>
                <a:gd name="T84" fmla="*/ 260451 w 354"/>
                <a:gd name="T85" fmla="*/ 125554 h 139"/>
                <a:gd name="T86" fmla="*/ 244927 w 354"/>
                <a:gd name="T87" fmla="*/ 111318 h 139"/>
                <a:gd name="T88" fmla="*/ 229718 w 354"/>
                <a:gd name="T89" fmla="*/ 101701 h 139"/>
                <a:gd name="T90" fmla="*/ 209976 w 354"/>
                <a:gd name="T91" fmla="*/ 93962 h 139"/>
                <a:gd name="T92" fmla="*/ 170542 w 354"/>
                <a:gd name="T93" fmla="*/ 90398 h 139"/>
                <a:gd name="T94" fmla="*/ 140159 w 354"/>
                <a:gd name="T95" fmla="*/ 92881 h 139"/>
                <a:gd name="T96" fmla="*/ 116296 w 354"/>
                <a:gd name="T97" fmla="*/ 101701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139"/>
                <a:gd name="T149" fmla="*/ 354 w 354"/>
                <a:gd name="T150" fmla="*/ 139 h 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139">
                  <a:moveTo>
                    <a:pt x="35" y="110"/>
                  </a:moveTo>
                  <a:lnTo>
                    <a:pt x="17" y="108"/>
                  </a:lnTo>
                  <a:lnTo>
                    <a:pt x="4" y="107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1" y="78"/>
                  </a:lnTo>
                  <a:lnTo>
                    <a:pt x="3" y="72"/>
                  </a:lnTo>
                  <a:lnTo>
                    <a:pt x="6" y="66"/>
                  </a:lnTo>
                  <a:lnTo>
                    <a:pt x="12" y="61"/>
                  </a:lnTo>
                  <a:lnTo>
                    <a:pt x="19" y="58"/>
                  </a:lnTo>
                  <a:lnTo>
                    <a:pt x="28" y="56"/>
                  </a:lnTo>
                  <a:lnTo>
                    <a:pt x="36" y="55"/>
                  </a:lnTo>
                  <a:lnTo>
                    <a:pt x="46" y="54"/>
                  </a:lnTo>
                  <a:lnTo>
                    <a:pt x="55" y="51"/>
                  </a:lnTo>
                  <a:lnTo>
                    <a:pt x="74" y="24"/>
                  </a:lnTo>
                  <a:lnTo>
                    <a:pt x="79" y="19"/>
                  </a:lnTo>
                  <a:lnTo>
                    <a:pt x="83" y="16"/>
                  </a:lnTo>
                  <a:lnTo>
                    <a:pt x="89" y="12"/>
                  </a:lnTo>
                  <a:lnTo>
                    <a:pt x="93" y="10"/>
                  </a:lnTo>
                  <a:lnTo>
                    <a:pt x="98" y="7"/>
                  </a:lnTo>
                  <a:lnTo>
                    <a:pt x="108" y="4"/>
                  </a:lnTo>
                  <a:lnTo>
                    <a:pt x="118" y="2"/>
                  </a:lnTo>
                  <a:lnTo>
                    <a:pt x="125" y="1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92" y="1"/>
                  </a:lnTo>
                  <a:lnTo>
                    <a:pt x="201" y="3"/>
                  </a:lnTo>
                  <a:lnTo>
                    <a:pt x="213" y="7"/>
                  </a:lnTo>
                  <a:lnTo>
                    <a:pt x="226" y="14"/>
                  </a:lnTo>
                  <a:lnTo>
                    <a:pt x="237" y="20"/>
                  </a:lnTo>
                  <a:lnTo>
                    <a:pt x="246" y="26"/>
                  </a:lnTo>
                  <a:lnTo>
                    <a:pt x="252" y="30"/>
                  </a:lnTo>
                  <a:lnTo>
                    <a:pt x="259" y="37"/>
                  </a:lnTo>
                  <a:lnTo>
                    <a:pt x="267" y="43"/>
                  </a:lnTo>
                  <a:lnTo>
                    <a:pt x="273" y="51"/>
                  </a:lnTo>
                  <a:lnTo>
                    <a:pt x="302" y="55"/>
                  </a:lnTo>
                  <a:lnTo>
                    <a:pt x="314" y="58"/>
                  </a:lnTo>
                  <a:lnTo>
                    <a:pt x="327" y="61"/>
                  </a:lnTo>
                  <a:lnTo>
                    <a:pt x="343" y="67"/>
                  </a:lnTo>
                  <a:lnTo>
                    <a:pt x="353" y="72"/>
                  </a:lnTo>
                  <a:lnTo>
                    <a:pt x="349" y="77"/>
                  </a:lnTo>
                  <a:lnTo>
                    <a:pt x="345" y="80"/>
                  </a:lnTo>
                  <a:lnTo>
                    <a:pt x="336" y="83"/>
                  </a:lnTo>
                  <a:lnTo>
                    <a:pt x="325" y="84"/>
                  </a:lnTo>
                  <a:lnTo>
                    <a:pt x="319" y="79"/>
                  </a:lnTo>
                  <a:lnTo>
                    <a:pt x="304" y="80"/>
                  </a:lnTo>
                  <a:lnTo>
                    <a:pt x="298" y="81"/>
                  </a:lnTo>
                  <a:lnTo>
                    <a:pt x="293" y="82"/>
                  </a:lnTo>
                  <a:lnTo>
                    <a:pt x="289" y="83"/>
                  </a:lnTo>
                  <a:lnTo>
                    <a:pt x="289" y="87"/>
                  </a:lnTo>
                  <a:lnTo>
                    <a:pt x="292" y="92"/>
                  </a:lnTo>
                  <a:lnTo>
                    <a:pt x="294" y="99"/>
                  </a:lnTo>
                  <a:lnTo>
                    <a:pt x="294" y="103"/>
                  </a:lnTo>
                  <a:lnTo>
                    <a:pt x="292" y="106"/>
                  </a:lnTo>
                  <a:lnTo>
                    <a:pt x="280" y="106"/>
                  </a:lnTo>
                  <a:lnTo>
                    <a:pt x="274" y="104"/>
                  </a:lnTo>
                  <a:lnTo>
                    <a:pt x="269" y="100"/>
                  </a:lnTo>
                  <a:lnTo>
                    <a:pt x="265" y="96"/>
                  </a:lnTo>
                  <a:lnTo>
                    <a:pt x="262" y="94"/>
                  </a:lnTo>
                  <a:lnTo>
                    <a:pt x="257" y="90"/>
                  </a:lnTo>
                  <a:lnTo>
                    <a:pt x="250" y="89"/>
                  </a:lnTo>
                  <a:lnTo>
                    <a:pt x="244" y="89"/>
                  </a:lnTo>
                  <a:lnTo>
                    <a:pt x="237" y="94"/>
                  </a:lnTo>
                  <a:lnTo>
                    <a:pt x="232" y="98"/>
                  </a:lnTo>
                  <a:lnTo>
                    <a:pt x="228" y="103"/>
                  </a:lnTo>
                  <a:lnTo>
                    <a:pt x="225" y="109"/>
                  </a:lnTo>
                  <a:lnTo>
                    <a:pt x="222" y="117"/>
                  </a:lnTo>
                  <a:lnTo>
                    <a:pt x="220" y="124"/>
                  </a:lnTo>
                  <a:lnTo>
                    <a:pt x="220" y="131"/>
                  </a:lnTo>
                  <a:lnTo>
                    <a:pt x="220" y="137"/>
                  </a:lnTo>
                  <a:lnTo>
                    <a:pt x="213" y="138"/>
                  </a:lnTo>
                  <a:lnTo>
                    <a:pt x="196" y="137"/>
                  </a:lnTo>
                  <a:lnTo>
                    <a:pt x="183" y="136"/>
                  </a:lnTo>
                  <a:lnTo>
                    <a:pt x="170" y="135"/>
                  </a:lnTo>
                  <a:lnTo>
                    <a:pt x="152" y="134"/>
                  </a:lnTo>
                  <a:lnTo>
                    <a:pt x="133" y="133"/>
                  </a:lnTo>
                  <a:lnTo>
                    <a:pt x="119" y="133"/>
                  </a:lnTo>
                  <a:lnTo>
                    <a:pt x="108" y="133"/>
                  </a:lnTo>
                  <a:lnTo>
                    <a:pt x="97" y="133"/>
                  </a:lnTo>
                  <a:lnTo>
                    <a:pt x="90" y="133"/>
                  </a:lnTo>
                  <a:lnTo>
                    <a:pt x="87" y="131"/>
                  </a:lnTo>
                  <a:lnTo>
                    <a:pt x="84" y="124"/>
                  </a:lnTo>
                  <a:lnTo>
                    <a:pt x="82" y="116"/>
                  </a:lnTo>
                  <a:lnTo>
                    <a:pt x="79" y="110"/>
                  </a:lnTo>
                  <a:lnTo>
                    <a:pt x="77" y="106"/>
                  </a:lnTo>
                  <a:lnTo>
                    <a:pt x="74" y="102"/>
                  </a:lnTo>
                  <a:lnTo>
                    <a:pt x="70" y="98"/>
                  </a:lnTo>
                  <a:lnTo>
                    <a:pt x="64" y="95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7"/>
                  </a:lnTo>
                  <a:lnTo>
                    <a:pt x="42" y="101"/>
                  </a:lnTo>
                  <a:lnTo>
                    <a:pt x="39" y="106"/>
                  </a:lnTo>
                  <a:lnTo>
                    <a:pt x="35" y="11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4396">
              <a:extLst>
                <a:ext uri="{FF2B5EF4-FFF2-40B4-BE49-F238E27FC236}">
                  <a16:creationId xmlns:a16="http://schemas.microsoft.com/office/drawing/2014/main" xmlns="" id="{FB4D3ED0-98BC-4AF3-B0F6-D9C9081CEE5C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287149" y="3904727"/>
              <a:ext cx="95488" cy="20756"/>
            </a:xfrm>
            <a:custGeom>
              <a:avLst/>
              <a:gdLst>
                <a:gd name="T0" fmla="*/ 0 w 69"/>
                <a:gd name="T1" fmla="*/ 0 h 17"/>
                <a:gd name="T2" fmla="*/ 30191 w 69"/>
                <a:gd name="T3" fmla="*/ 11877 h 17"/>
                <a:gd name="T4" fmla="*/ 49647 w 69"/>
                <a:gd name="T5" fmla="*/ 17222 h 17"/>
                <a:gd name="T6" fmla="*/ 90807 w 69"/>
                <a:gd name="T7" fmla="*/ 17222 h 17"/>
                <a:gd name="T8" fmla="*/ 117659 w 69"/>
                <a:gd name="T9" fmla="*/ 4834 h 17"/>
                <a:gd name="T10" fmla="*/ 197932 w 69"/>
                <a:gd name="T11" fmla="*/ 0 h 17"/>
                <a:gd name="T12" fmla="*/ 105719 w 69"/>
                <a:gd name="T13" fmla="*/ 4834 h 17"/>
                <a:gd name="T14" fmla="*/ 64435 w 69"/>
                <a:gd name="T15" fmla="*/ 4834 h 17"/>
                <a:gd name="T16" fmla="*/ 34314 w 69"/>
                <a:gd name="T17" fmla="*/ 1912 h 17"/>
                <a:gd name="T18" fmla="*/ 10976 w 69"/>
                <a:gd name="T19" fmla="*/ 1912 h 17"/>
                <a:gd name="T20" fmla="*/ 0 w 6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17"/>
                <a:gd name="T35" fmla="*/ 69 w 6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17">
                  <a:moveTo>
                    <a:pt x="0" y="0"/>
                  </a:moveTo>
                  <a:lnTo>
                    <a:pt x="10" y="11"/>
                  </a:lnTo>
                  <a:lnTo>
                    <a:pt x="17" y="16"/>
                  </a:lnTo>
                  <a:lnTo>
                    <a:pt x="31" y="16"/>
                  </a:lnTo>
                  <a:lnTo>
                    <a:pt x="40" y="4"/>
                  </a:lnTo>
                  <a:lnTo>
                    <a:pt x="68" y="0"/>
                  </a:lnTo>
                  <a:lnTo>
                    <a:pt x="36" y="4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4390">
              <a:extLst>
                <a:ext uri="{FF2B5EF4-FFF2-40B4-BE49-F238E27FC236}">
                  <a16:creationId xmlns:a16="http://schemas.microsoft.com/office/drawing/2014/main" xmlns="" id="{EB0C3382-344A-44D9-8413-F4163145CBF7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370113" y="3788343"/>
              <a:ext cx="100965" cy="146777"/>
            </a:xfrm>
            <a:custGeom>
              <a:avLst/>
              <a:gdLst>
                <a:gd name="T0" fmla="*/ 207849 w 73"/>
                <a:gd name="T1" fmla="*/ 0 h 121"/>
                <a:gd name="T2" fmla="*/ 147587 w 73"/>
                <a:gd name="T3" fmla="*/ 0 h 121"/>
                <a:gd name="T4" fmla="*/ 109558 w 73"/>
                <a:gd name="T5" fmla="*/ 1082 h 121"/>
                <a:gd name="T6" fmla="*/ 86999 w 73"/>
                <a:gd name="T7" fmla="*/ 3952 h 121"/>
                <a:gd name="T8" fmla="*/ 57640 w 73"/>
                <a:gd name="T9" fmla="*/ 9679 h 121"/>
                <a:gd name="T10" fmla="*/ 37666 w 73"/>
                <a:gd name="T11" fmla="*/ 15838 h 121"/>
                <a:gd name="T12" fmla="*/ 19299 w 73"/>
                <a:gd name="T13" fmla="*/ 22714 h 121"/>
                <a:gd name="T14" fmla="*/ 3497 w 73"/>
                <a:gd name="T15" fmla="*/ 34002 h 121"/>
                <a:gd name="T16" fmla="*/ 0 w 73"/>
                <a:gd name="T17" fmla="*/ 40631 h 121"/>
                <a:gd name="T18" fmla="*/ 0 w 73"/>
                <a:gd name="T19" fmla="*/ 50241 h 121"/>
                <a:gd name="T20" fmla="*/ 0 w 73"/>
                <a:gd name="T21" fmla="*/ 62355 h 121"/>
                <a:gd name="T22" fmla="*/ 0 w 73"/>
                <a:gd name="T23" fmla="*/ 74011 h 121"/>
                <a:gd name="T24" fmla="*/ 6180 w 73"/>
                <a:gd name="T25" fmla="*/ 77811 h 121"/>
                <a:gd name="T26" fmla="*/ 19299 w 73"/>
                <a:gd name="T27" fmla="*/ 82213 h 121"/>
                <a:gd name="T28" fmla="*/ 31361 w 73"/>
                <a:gd name="T29" fmla="*/ 85642 h 121"/>
                <a:gd name="T30" fmla="*/ 41017 w 73"/>
                <a:gd name="T31" fmla="*/ 91047 h 121"/>
                <a:gd name="T32" fmla="*/ 49232 w 73"/>
                <a:gd name="T33" fmla="*/ 95668 h 121"/>
                <a:gd name="T34" fmla="*/ 57640 w 73"/>
                <a:gd name="T35" fmla="*/ 102035 h 121"/>
                <a:gd name="T36" fmla="*/ 64194 w 73"/>
                <a:gd name="T37" fmla="*/ 109946 h 121"/>
                <a:gd name="T38" fmla="*/ 68554 w 73"/>
                <a:gd name="T39" fmla="*/ 117537 h 121"/>
                <a:gd name="T40" fmla="*/ 128085 w 73"/>
                <a:gd name="T41" fmla="*/ 117537 h 121"/>
                <a:gd name="T42" fmla="*/ 173058 w 73"/>
                <a:gd name="T43" fmla="*/ 118293 h 121"/>
                <a:gd name="T44" fmla="*/ 192122 w 73"/>
                <a:gd name="T45" fmla="*/ 117537 h 121"/>
                <a:gd name="T46" fmla="*/ 188193 w 73"/>
                <a:gd name="T47" fmla="*/ 106938 h 121"/>
                <a:gd name="T48" fmla="*/ 185323 w 73"/>
                <a:gd name="T49" fmla="*/ 99524 h 121"/>
                <a:gd name="T50" fmla="*/ 185323 w 73"/>
                <a:gd name="T51" fmla="*/ 85642 h 121"/>
                <a:gd name="T52" fmla="*/ 185323 w 73"/>
                <a:gd name="T53" fmla="*/ 68331 h 121"/>
                <a:gd name="T54" fmla="*/ 185323 w 73"/>
                <a:gd name="T55" fmla="*/ 52337 h 121"/>
                <a:gd name="T56" fmla="*/ 192122 w 73"/>
                <a:gd name="T57" fmla="*/ 37168 h 121"/>
                <a:gd name="T58" fmla="*/ 193602 w 73"/>
                <a:gd name="T59" fmla="*/ 18763 h 121"/>
                <a:gd name="T60" fmla="*/ 200461 w 73"/>
                <a:gd name="T61" fmla="*/ 10582 h 121"/>
                <a:gd name="T62" fmla="*/ 205179 w 73"/>
                <a:gd name="T63" fmla="*/ 2898 h 121"/>
                <a:gd name="T64" fmla="*/ 207849 w 73"/>
                <a:gd name="T65" fmla="*/ 0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121"/>
                <a:gd name="T101" fmla="*/ 73 w 7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121">
                  <a:moveTo>
                    <a:pt x="72" y="0"/>
                  </a:moveTo>
                  <a:lnTo>
                    <a:pt x="51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0" y="10"/>
                  </a:lnTo>
                  <a:lnTo>
                    <a:pt x="13" y="16"/>
                  </a:lnTo>
                  <a:lnTo>
                    <a:pt x="7" y="23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7" y="83"/>
                  </a:lnTo>
                  <a:lnTo>
                    <a:pt x="11" y="87"/>
                  </a:lnTo>
                  <a:lnTo>
                    <a:pt x="14" y="92"/>
                  </a:lnTo>
                  <a:lnTo>
                    <a:pt x="17" y="97"/>
                  </a:lnTo>
                  <a:lnTo>
                    <a:pt x="20" y="103"/>
                  </a:lnTo>
                  <a:lnTo>
                    <a:pt x="22" y="111"/>
                  </a:lnTo>
                  <a:lnTo>
                    <a:pt x="24" y="119"/>
                  </a:lnTo>
                  <a:lnTo>
                    <a:pt x="44" y="119"/>
                  </a:lnTo>
                  <a:lnTo>
                    <a:pt x="60" y="120"/>
                  </a:lnTo>
                  <a:lnTo>
                    <a:pt x="66" y="119"/>
                  </a:lnTo>
                  <a:lnTo>
                    <a:pt x="65" y="108"/>
                  </a:lnTo>
                  <a:lnTo>
                    <a:pt x="64" y="101"/>
                  </a:lnTo>
                  <a:lnTo>
                    <a:pt x="64" y="87"/>
                  </a:lnTo>
                  <a:lnTo>
                    <a:pt x="64" y="69"/>
                  </a:lnTo>
                  <a:lnTo>
                    <a:pt x="64" y="53"/>
                  </a:lnTo>
                  <a:lnTo>
                    <a:pt x="66" y="38"/>
                  </a:lnTo>
                  <a:lnTo>
                    <a:pt x="67" y="19"/>
                  </a:lnTo>
                  <a:lnTo>
                    <a:pt x="69" y="11"/>
                  </a:lnTo>
                  <a:lnTo>
                    <a:pt x="71" y="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4391">
              <a:extLst>
                <a:ext uri="{FF2B5EF4-FFF2-40B4-BE49-F238E27FC236}">
                  <a16:creationId xmlns:a16="http://schemas.microsoft.com/office/drawing/2014/main" xmlns="" id="{61F91D39-6A93-4314-A390-BE8703F1DA59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667532" y="3891383"/>
              <a:ext cx="111140" cy="32617"/>
            </a:xfrm>
            <a:custGeom>
              <a:avLst/>
              <a:gdLst>
                <a:gd name="T0" fmla="*/ 0 w 80"/>
                <a:gd name="T1" fmla="*/ 6220 h 27"/>
                <a:gd name="T2" fmla="*/ 11545 w 80"/>
                <a:gd name="T3" fmla="*/ 23946 h 27"/>
                <a:gd name="T4" fmla="*/ 55565 w 80"/>
                <a:gd name="T5" fmla="*/ 23946 h 27"/>
                <a:gd name="T6" fmla="*/ 166305 w 80"/>
                <a:gd name="T7" fmla="*/ 20608 h 27"/>
                <a:gd name="T8" fmla="*/ 219165 w 80"/>
                <a:gd name="T9" fmla="*/ 16518 h 27"/>
                <a:gd name="T10" fmla="*/ 243692 w 80"/>
                <a:gd name="T11" fmla="*/ 10136 h 27"/>
                <a:gd name="T12" fmla="*/ 239664 w 80"/>
                <a:gd name="T13" fmla="*/ 1038 h 27"/>
                <a:gd name="T14" fmla="*/ 219165 w 80"/>
                <a:gd name="T15" fmla="*/ 0 h 27"/>
                <a:gd name="T16" fmla="*/ 184144 w 80"/>
                <a:gd name="T17" fmla="*/ 2757 h 27"/>
                <a:gd name="T18" fmla="*/ 143773 w 80"/>
                <a:gd name="T19" fmla="*/ 5533 h 27"/>
                <a:gd name="T20" fmla="*/ 83253 w 80"/>
                <a:gd name="T21" fmla="*/ 7322 h 27"/>
                <a:gd name="T22" fmla="*/ 42856 w 80"/>
                <a:gd name="T23" fmla="*/ 8393 h 27"/>
                <a:gd name="T24" fmla="*/ 24144 w 80"/>
                <a:gd name="T25" fmla="*/ 7322 h 27"/>
                <a:gd name="T26" fmla="*/ 0 w 80"/>
                <a:gd name="T27" fmla="*/ 622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27"/>
                <a:gd name="T44" fmla="*/ 80 w 80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27">
                  <a:moveTo>
                    <a:pt x="0" y="7"/>
                  </a:moveTo>
                  <a:lnTo>
                    <a:pt x="4" y="26"/>
                  </a:lnTo>
                  <a:lnTo>
                    <a:pt x="18" y="26"/>
                  </a:lnTo>
                  <a:lnTo>
                    <a:pt x="54" y="22"/>
                  </a:lnTo>
                  <a:lnTo>
                    <a:pt x="71" y="18"/>
                  </a:lnTo>
                  <a:lnTo>
                    <a:pt x="79" y="11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0" y="3"/>
                  </a:lnTo>
                  <a:lnTo>
                    <a:pt x="47" y="6"/>
                  </a:lnTo>
                  <a:lnTo>
                    <a:pt x="27" y="8"/>
                  </a:lnTo>
                  <a:lnTo>
                    <a:pt x="14" y="9"/>
                  </a:lnTo>
                  <a:lnTo>
                    <a:pt x="8" y="8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4392">
              <a:extLst>
                <a:ext uri="{FF2B5EF4-FFF2-40B4-BE49-F238E27FC236}">
                  <a16:creationId xmlns:a16="http://schemas.microsoft.com/office/drawing/2014/main" xmlns="" id="{260AC236-DCD8-4FE1-85D8-33D3BD24D8EB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374808" y="3792049"/>
              <a:ext cx="90007" cy="60787"/>
            </a:xfrm>
            <a:custGeom>
              <a:avLst/>
              <a:gdLst>
                <a:gd name="T0" fmla="*/ 188193 w 65"/>
                <a:gd name="T1" fmla="*/ 0 h 50"/>
                <a:gd name="T2" fmla="*/ 149272 w 65"/>
                <a:gd name="T3" fmla="*/ 0 h 50"/>
                <a:gd name="T4" fmla="*/ 112111 w 65"/>
                <a:gd name="T5" fmla="*/ 0 h 50"/>
                <a:gd name="T6" fmla="*/ 95363 w 65"/>
                <a:gd name="T7" fmla="*/ 1794 h 50"/>
                <a:gd name="T8" fmla="*/ 64901 w 65"/>
                <a:gd name="T9" fmla="*/ 6872 h 50"/>
                <a:gd name="T10" fmla="*/ 41462 w 65"/>
                <a:gd name="T11" fmla="*/ 12515 h 50"/>
                <a:gd name="T12" fmla="*/ 23435 w 65"/>
                <a:gd name="T13" fmla="*/ 20525 h 50"/>
                <a:gd name="T14" fmla="*/ 14962 w 65"/>
                <a:gd name="T15" fmla="*/ 26811 h 50"/>
                <a:gd name="T16" fmla="*/ 6219 w 65"/>
                <a:gd name="T17" fmla="*/ 32069 h 50"/>
                <a:gd name="T18" fmla="*/ 0 w 65"/>
                <a:gd name="T19" fmla="*/ 39672 h 50"/>
                <a:gd name="T20" fmla="*/ 0 w 65"/>
                <a:gd name="T21" fmla="*/ 43970 h 50"/>
                <a:gd name="T22" fmla="*/ 0 w 65"/>
                <a:gd name="T23" fmla="*/ 47729 h 50"/>
                <a:gd name="T24" fmla="*/ 34442 w 65"/>
                <a:gd name="T25" fmla="*/ 47729 h 50"/>
                <a:gd name="T26" fmla="*/ 79660 w 65"/>
                <a:gd name="T27" fmla="*/ 49067 h 50"/>
                <a:gd name="T28" fmla="*/ 138264 w 65"/>
                <a:gd name="T29" fmla="*/ 49712 h 50"/>
                <a:gd name="T30" fmla="*/ 171201 w 65"/>
                <a:gd name="T31" fmla="*/ 49067 h 50"/>
                <a:gd name="T32" fmla="*/ 173369 w 65"/>
                <a:gd name="T33" fmla="*/ 39672 h 50"/>
                <a:gd name="T34" fmla="*/ 176990 w 65"/>
                <a:gd name="T35" fmla="*/ 22394 h 50"/>
                <a:gd name="T36" fmla="*/ 179726 w 65"/>
                <a:gd name="T37" fmla="*/ 12515 h 50"/>
                <a:gd name="T38" fmla="*/ 183253 w 65"/>
                <a:gd name="T39" fmla="*/ 4825 h 50"/>
                <a:gd name="T40" fmla="*/ 188193 w 65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0"/>
                <a:gd name="T65" fmla="*/ 65 w 65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0">
                  <a:moveTo>
                    <a:pt x="64" y="0"/>
                  </a:moveTo>
                  <a:lnTo>
                    <a:pt x="51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2" y="7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5" y="26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27" y="48"/>
                  </a:lnTo>
                  <a:lnTo>
                    <a:pt x="47" y="49"/>
                  </a:lnTo>
                  <a:lnTo>
                    <a:pt x="58" y="48"/>
                  </a:lnTo>
                  <a:lnTo>
                    <a:pt x="59" y="39"/>
                  </a:lnTo>
                  <a:lnTo>
                    <a:pt x="60" y="22"/>
                  </a:lnTo>
                  <a:lnTo>
                    <a:pt x="61" y="12"/>
                  </a:lnTo>
                  <a:lnTo>
                    <a:pt x="62" y="5"/>
                  </a:lnTo>
                  <a:lnTo>
                    <a:pt x="64" y="0"/>
                  </a:lnTo>
                </a:path>
              </a:pathLst>
            </a:custGeom>
            <a:solidFill>
              <a:srgbClr val="CCFF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4393">
              <a:extLst>
                <a:ext uri="{FF2B5EF4-FFF2-40B4-BE49-F238E27FC236}">
                  <a16:creationId xmlns:a16="http://schemas.microsoft.com/office/drawing/2014/main" xmlns="" id="{06418542-598C-458C-9AC6-0E174FC45533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461685" y="3789084"/>
              <a:ext cx="115838" cy="149743"/>
            </a:xfrm>
            <a:custGeom>
              <a:avLst/>
              <a:gdLst>
                <a:gd name="T0" fmla="*/ 18881 w 84"/>
                <a:gd name="T1" fmla="*/ 0 h 124"/>
                <a:gd name="T2" fmla="*/ 39490 w 84"/>
                <a:gd name="T3" fmla="*/ 0 h 124"/>
                <a:gd name="T4" fmla="*/ 76053 w 84"/>
                <a:gd name="T5" fmla="*/ 0 h 124"/>
                <a:gd name="T6" fmla="*/ 109309 w 84"/>
                <a:gd name="T7" fmla="*/ 1033 h 124"/>
                <a:gd name="T8" fmla="*/ 146731 w 84"/>
                <a:gd name="T9" fmla="*/ 11854 h 124"/>
                <a:gd name="T10" fmla="*/ 167263 w 84"/>
                <a:gd name="T11" fmla="*/ 20521 h 124"/>
                <a:gd name="T12" fmla="*/ 188792 w 84"/>
                <a:gd name="T13" fmla="*/ 26824 h 124"/>
                <a:gd name="T14" fmla="*/ 214781 w 84"/>
                <a:gd name="T15" fmla="*/ 37113 h 124"/>
                <a:gd name="T16" fmla="*/ 222067 w 84"/>
                <a:gd name="T17" fmla="*/ 44334 h 124"/>
                <a:gd name="T18" fmla="*/ 225462 w 84"/>
                <a:gd name="T19" fmla="*/ 49997 h 124"/>
                <a:gd name="T20" fmla="*/ 225462 w 84"/>
                <a:gd name="T21" fmla="*/ 63319 h 124"/>
                <a:gd name="T22" fmla="*/ 227442 w 84"/>
                <a:gd name="T23" fmla="*/ 75053 h 124"/>
                <a:gd name="T24" fmla="*/ 230020 w 84"/>
                <a:gd name="T25" fmla="*/ 88325 h 124"/>
                <a:gd name="T26" fmla="*/ 225462 w 84"/>
                <a:gd name="T27" fmla="*/ 108751 h 124"/>
                <a:gd name="T28" fmla="*/ 219438 w 84"/>
                <a:gd name="T29" fmla="*/ 113824 h 124"/>
                <a:gd name="T30" fmla="*/ 105499 w 84"/>
                <a:gd name="T31" fmla="*/ 112126 h 124"/>
                <a:gd name="T32" fmla="*/ 29459 w 84"/>
                <a:gd name="T33" fmla="*/ 110455 h 124"/>
                <a:gd name="T34" fmla="*/ 3452 w 84"/>
                <a:gd name="T35" fmla="*/ 109425 h 124"/>
                <a:gd name="T36" fmla="*/ 0 w 84"/>
                <a:gd name="T37" fmla="*/ 88712 h 124"/>
                <a:gd name="T38" fmla="*/ 0 w 84"/>
                <a:gd name="T39" fmla="*/ 76141 h 124"/>
                <a:gd name="T40" fmla="*/ 0 w 84"/>
                <a:gd name="T41" fmla="*/ 48790 h 124"/>
                <a:gd name="T42" fmla="*/ 3452 w 84"/>
                <a:gd name="T43" fmla="*/ 30691 h 124"/>
                <a:gd name="T44" fmla="*/ 8018 w 84"/>
                <a:gd name="T45" fmla="*/ 16466 h 124"/>
                <a:gd name="T46" fmla="*/ 14127 w 84"/>
                <a:gd name="T47" fmla="*/ 7277 h 124"/>
                <a:gd name="T48" fmla="*/ 18881 w 84"/>
                <a:gd name="T49" fmla="*/ 0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124"/>
                <a:gd name="T77" fmla="*/ 84 w 84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124">
                  <a:moveTo>
                    <a:pt x="7" y="0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53" y="13"/>
                  </a:lnTo>
                  <a:lnTo>
                    <a:pt x="60" y="22"/>
                  </a:lnTo>
                  <a:lnTo>
                    <a:pt x="68" y="29"/>
                  </a:lnTo>
                  <a:lnTo>
                    <a:pt x="77" y="40"/>
                  </a:lnTo>
                  <a:lnTo>
                    <a:pt x="80" y="48"/>
                  </a:lnTo>
                  <a:lnTo>
                    <a:pt x="81" y="54"/>
                  </a:lnTo>
                  <a:lnTo>
                    <a:pt x="81" y="68"/>
                  </a:lnTo>
                  <a:lnTo>
                    <a:pt x="82" y="81"/>
                  </a:lnTo>
                  <a:lnTo>
                    <a:pt x="83" y="95"/>
                  </a:lnTo>
                  <a:lnTo>
                    <a:pt x="81" y="117"/>
                  </a:lnTo>
                  <a:lnTo>
                    <a:pt x="79" y="123"/>
                  </a:lnTo>
                  <a:lnTo>
                    <a:pt x="38" y="121"/>
                  </a:lnTo>
                  <a:lnTo>
                    <a:pt x="11" y="119"/>
                  </a:lnTo>
                  <a:lnTo>
                    <a:pt x="1" y="118"/>
                  </a:lnTo>
                  <a:lnTo>
                    <a:pt x="0" y="96"/>
                  </a:lnTo>
                  <a:lnTo>
                    <a:pt x="0" y="82"/>
                  </a:lnTo>
                  <a:lnTo>
                    <a:pt x="0" y="53"/>
                  </a:lnTo>
                  <a:lnTo>
                    <a:pt x="1" y="33"/>
                  </a:lnTo>
                  <a:lnTo>
                    <a:pt x="3" y="18"/>
                  </a:lnTo>
                  <a:lnTo>
                    <a:pt x="5" y="8"/>
                  </a:lnTo>
                  <a:lnTo>
                    <a:pt x="7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4394">
              <a:extLst>
                <a:ext uri="{FF2B5EF4-FFF2-40B4-BE49-F238E27FC236}">
                  <a16:creationId xmlns:a16="http://schemas.microsoft.com/office/drawing/2014/main" xmlns="" id="{F7EE9F27-2B67-4683-A06B-6A5FAE32D69D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466382" y="3793532"/>
              <a:ext cx="97835" cy="61528"/>
            </a:xfrm>
            <a:custGeom>
              <a:avLst/>
              <a:gdLst>
                <a:gd name="T0" fmla="*/ 13942 w 71"/>
                <a:gd name="T1" fmla="*/ 0 h 51"/>
                <a:gd name="T2" fmla="*/ 86150 w 71"/>
                <a:gd name="T3" fmla="*/ 0 h 51"/>
                <a:gd name="T4" fmla="*/ 165577 w 71"/>
                <a:gd name="T5" fmla="*/ 26352 h 51"/>
                <a:gd name="T6" fmla="*/ 184252 w 71"/>
                <a:gd name="T7" fmla="*/ 33791 h 51"/>
                <a:gd name="T8" fmla="*/ 188852 w 71"/>
                <a:gd name="T9" fmla="*/ 40304 h 51"/>
                <a:gd name="T10" fmla="*/ 192590 w 71"/>
                <a:gd name="T11" fmla="*/ 45652 h 51"/>
                <a:gd name="T12" fmla="*/ 133118 w 71"/>
                <a:gd name="T13" fmla="*/ 45652 h 51"/>
                <a:gd name="T14" fmla="*/ 86150 w 71"/>
                <a:gd name="T15" fmla="*/ 44923 h 51"/>
                <a:gd name="T16" fmla="*/ 16611 w 71"/>
                <a:gd name="T17" fmla="*/ 43905 h 51"/>
                <a:gd name="T18" fmla="*/ 0 w 71"/>
                <a:gd name="T19" fmla="*/ 42887 h 51"/>
                <a:gd name="T20" fmla="*/ 0 w 71"/>
                <a:gd name="T21" fmla="*/ 33073 h 51"/>
                <a:gd name="T22" fmla="*/ 3400 w 71"/>
                <a:gd name="T23" fmla="*/ 20322 h 51"/>
                <a:gd name="T24" fmla="*/ 7919 w 71"/>
                <a:gd name="T25" fmla="*/ 8915 h 51"/>
                <a:gd name="T26" fmla="*/ 13942 w 71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51"/>
                <a:gd name="T44" fmla="*/ 71 w 7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51">
                  <a:moveTo>
                    <a:pt x="5" y="0"/>
                  </a:moveTo>
                  <a:lnTo>
                    <a:pt x="31" y="0"/>
                  </a:lnTo>
                  <a:lnTo>
                    <a:pt x="60" y="29"/>
                  </a:lnTo>
                  <a:lnTo>
                    <a:pt x="67" y="37"/>
                  </a:lnTo>
                  <a:lnTo>
                    <a:pt x="69" y="44"/>
                  </a:lnTo>
                  <a:lnTo>
                    <a:pt x="70" y="50"/>
                  </a:lnTo>
                  <a:lnTo>
                    <a:pt x="48" y="50"/>
                  </a:lnTo>
                  <a:lnTo>
                    <a:pt x="3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1" y="22"/>
                  </a:lnTo>
                  <a:lnTo>
                    <a:pt x="3" y="10"/>
                  </a:lnTo>
                  <a:lnTo>
                    <a:pt x="5" y="0"/>
                  </a:lnTo>
                </a:path>
              </a:pathLst>
            </a:custGeom>
            <a:solidFill>
              <a:srgbClr val="CCFF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4395">
              <a:extLst>
                <a:ext uri="{FF2B5EF4-FFF2-40B4-BE49-F238E27FC236}">
                  <a16:creationId xmlns:a16="http://schemas.microsoft.com/office/drawing/2014/main" xmlns="" id="{8AC8636F-5EE0-4737-A3B6-0DAB79813D9A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527431" y="3785377"/>
              <a:ext cx="126011" cy="62269"/>
            </a:xfrm>
            <a:custGeom>
              <a:avLst/>
              <a:gdLst>
                <a:gd name="T0" fmla="*/ 0 w 91"/>
                <a:gd name="T1" fmla="*/ 4834 h 51"/>
                <a:gd name="T2" fmla="*/ 45025 w 91"/>
                <a:gd name="T3" fmla="*/ 3149 h 51"/>
                <a:gd name="T4" fmla="*/ 76119 w 91"/>
                <a:gd name="T5" fmla="*/ 1161 h 51"/>
                <a:gd name="T6" fmla="*/ 88322 w 91"/>
                <a:gd name="T7" fmla="*/ 0 h 51"/>
                <a:gd name="T8" fmla="*/ 114825 w 91"/>
                <a:gd name="T9" fmla="*/ 4834 h 51"/>
                <a:gd name="T10" fmla="*/ 138264 w 91"/>
                <a:gd name="T11" fmla="*/ 8543 h 51"/>
                <a:gd name="T12" fmla="*/ 171201 w 91"/>
                <a:gd name="T13" fmla="*/ 16413 h 51"/>
                <a:gd name="T14" fmla="*/ 205815 w 91"/>
                <a:gd name="T15" fmla="*/ 26434 h 51"/>
                <a:gd name="T16" fmla="*/ 226550 w 91"/>
                <a:gd name="T17" fmla="*/ 31411 h 51"/>
                <a:gd name="T18" fmla="*/ 249350 w 91"/>
                <a:gd name="T19" fmla="*/ 38172 h 51"/>
                <a:gd name="T20" fmla="*/ 264097 w 91"/>
                <a:gd name="T21" fmla="*/ 45597 h 51"/>
                <a:gd name="T22" fmla="*/ 248151 w 91"/>
                <a:gd name="T23" fmla="*/ 46720 h 51"/>
                <a:gd name="T24" fmla="*/ 211556 w 91"/>
                <a:gd name="T25" fmla="*/ 48633 h 51"/>
                <a:gd name="T26" fmla="*/ 184449 w 91"/>
                <a:gd name="T27" fmla="*/ 49794 h 51"/>
                <a:gd name="T28" fmla="*/ 156262 w 91"/>
                <a:gd name="T29" fmla="*/ 50575 h 51"/>
                <a:gd name="T30" fmla="*/ 118777 w 91"/>
                <a:gd name="T31" fmla="*/ 53806 h 51"/>
                <a:gd name="T32" fmla="*/ 112111 w 91"/>
                <a:gd name="T33" fmla="*/ 53806 h 51"/>
                <a:gd name="T34" fmla="*/ 79660 w 91"/>
                <a:gd name="T35" fmla="*/ 36751 h 51"/>
                <a:gd name="T36" fmla="*/ 56543 w 91"/>
                <a:gd name="T37" fmla="*/ 26434 h 51"/>
                <a:gd name="T38" fmla="*/ 38674 w 91"/>
                <a:gd name="T39" fmla="*/ 19562 h 51"/>
                <a:gd name="T40" fmla="*/ 18064 w 91"/>
                <a:gd name="T41" fmla="*/ 10456 h 51"/>
                <a:gd name="T42" fmla="*/ 0 w 91"/>
                <a:gd name="T43" fmla="*/ 483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51"/>
                <a:gd name="T68" fmla="*/ 91 w 91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51">
                  <a:moveTo>
                    <a:pt x="0" y="4"/>
                  </a:moveTo>
                  <a:lnTo>
                    <a:pt x="15" y="3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7" y="8"/>
                  </a:lnTo>
                  <a:lnTo>
                    <a:pt x="58" y="15"/>
                  </a:lnTo>
                  <a:lnTo>
                    <a:pt x="70" y="24"/>
                  </a:lnTo>
                  <a:lnTo>
                    <a:pt x="77" y="29"/>
                  </a:lnTo>
                  <a:lnTo>
                    <a:pt x="85" y="35"/>
                  </a:lnTo>
                  <a:lnTo>
                    <a:pt x="90" y="42"/>
                  </a:lnTo>
                  <a:lnTo>
                    <a:pt x="84" y="43"/>
                  </a:lnTo>
                  <a:lnTo>
                    <a:pt x="72" y="45"/>
                  </a:lnTo>
                  <a:lnTo>
                    <a:pt x="63" y="46"/>
                  </a:lnTo>
                  <a:lnTo>
                    <a:pt x="53" y="47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27" y="34"/>
                  </a:lnTo>
                  <a:lnTo>
                    <a:pt x="19" y="24"/>
                  </a:lnTo>
                  <a:lnTo>
                    <a:pt x="13" y="18"/>
                  </a:lnTo>
                  <a:lnTo>
                    <a:pt x="6" y="10"/>
                  </a:lnTo>
                  <a:lnTo>
                    <a:pt x="0" y="4"/>
                  </a:lnTo>
                </a:path>
              </a:pathLst>
            </a:custGeom>
            <a:solidFill>
              <a:srgbClr val="CCFF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4397">
              <a:extLst>
                <a:ext uri="{FF2B5EF4-FFF2-40B4-BE49-F238E27FC236}">
                  <a16:creationId xmlns:a16="http://schemas.microsoft.com/office/drawing/2014/main" xmlns="" id="{CAAF4FB4-324F-4AE5-8DF1-58EEC01D85D5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760672" y="3860990"/>
              <a:ext cx="23480" cy="32617"/>
            </a:xfrm>
            <a:custGeom>
              <a:avLst/>
              <a:gdLst>
                <a:gd name="T0" fmla="*/ 44515 w 17"/>
                <a:gd name="T1" fmla="*/ 0 h 27"/>
                <a:gd name="T2" fmla="*/ 3473 w 17"/>
                <a:gd name="T3" fmla="*/ 8393 h 27"/>
                <a:gd name="T4" fmla="*/ 0 w 17"/>
                <a:gd name="T5" fmla="*/ 14694 h 27"/>
                <a:gd name="T6" fmla="*/ 10816 w 17"/>
                <a:gd name="T7" fmla="*/ 18896 h 27"/>
                <a:gd name="T8" fmla="*/ 10816 w 17"/>
                <a:gd name="T9" fmla="*/ 23946 h 27"/>
                <a:gd name="T10" fmla="*/ 19087 w 17"/>
                <a:gd name="T11" fmla="*/ 2394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"/>
                <a:gd name="T20" fmla="*/ 17 w 1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">
                  <a:moveTo>
                    <a:pt x="16" y="0"/>
                  </a:moveTo>
                  <a:lnTo>
                    <a:pt x="1" y="9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7" y="26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4398">
              <a:extLst>
                <a:ext uri="{FF2B5EF4-FFF2-40B4-BE49-F238E27FC236}">
                  <a16:creationId xmlns:a16="http://schemas.microsoft.com/office/drawing/2014/main" xmlns="" id="{67D8185F-BF7D-4858-96CE-F472D4382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55787">
              <a:off x="6384200" y="3865438"/>
              <a:ext cx="20350" cy="96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Oval 4399">
              <a:extLst>
                <a:ext uri="{FF2B5EF4-FFF2-40B4-BE49-F238E27FC236}">
                  <a16:creationId xmlns:a16="http://schemas.microsoft.com/office/drawing/2014/main" xmlns="" id="{A30556C9-986C-4C11-97F5-058DE0B35D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55787">
              <a:off x="6471079" y="3869886"/>
              <a:ext cx="21133" cy="96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4400">
              <a:extLst>
                <a:ext uri="{FF2B5EF4-FFF2-40B4-BE49-F238E27FC236}">
                  <a16:creationId xmlns:a16="http://schemas.microsoft.com/office/drawing/2014/main" xmlns="" id="{BB4A6858-F6E2-44BA-B7FA-B95BF508D679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582220" y="3845423"/>
              <a:ext cx="100965" cy="26687"/>
            </a:xfrm>
            <a:custGeom>
              <a:avLst/>
              <a:gdLst>
                <a:gd name="T0" fmla="*/ 0 w 73"/>
                <a:gd name="T1" fmla="*/ 0 h 22"/>
                <a:gd name="T2" fmla="*/ 8288 w 73"/>
                <a:gd name="T3" fmla="*/ 0 h 22"/>
                <a:gd name="T4" fmla="*/ 207849 w 73"/>
                <a:gd name="T5" fmla="*/ 20779 h 22"/>
                <a:gd name="T6" fmla="*/ 0 60000 65536"/>
                <a:gd name="T7" fmla="*/ 0 60000 65536"/>
                <a:gd name="T8" fmla="*/ 0 60000 65536"/>
                <a:gd name="T9" fmla="*/ 0 w 73"/>
                <a:gd name="T10" fmla="*/ 0 h 22"/>
                <a:gd name="T11" fmla="*/ 73 w 7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2">
                  <a:moveTo>
                    <a:pt x="0" y="0"/>
                  </a:moveTo>
                  <a:lnTo>
                    <a:pt x="3" y="0"/>
                  </a:lnTo>
                  <a:lnTo>
                    <a:pt x="72" y="2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4401">
              <a:extLst>
                <a:ext uri="{FF2B5EF4-FFF2-40B4-BE49-F238E27FC236}">
                  <a16:creationId xmlns:a16="http://schemas.microsoft.com/office/drawing/2014/main" xmlns="" id="{2BE38C9A-B232-4D38-9C8D-03F05C1A3C1B}"/>
                </a:ext>
              </a:extLst>
            </p:cNvPr>
            <p:cNvSpPr>
              <a:spLocks/>
            </p:cNvSpPr>
            <p:nvPr/>
          </p:nvSpPr>
          <p:spPr bwMode="auto">
            <a:xfrm rot="21555787">
              <a:off x="6323935" y="3860249"/>
              <a:ext cx="23480" cy="20015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337 h 17"/>
                <a:gd name="T4" fmla="*/ 19087 w 17"/>
                <a:gd name="T5" fmla="*/ 842 h 17"/>
                <a:gd name="T6" fmla="*/ 29056 w 17"/>
                <a:gd name="T7" fmla="*/ 842 h 17"/>
                <a:gd name="T8" fmla="*/ 37156 w 17"/>
                <a:gd name="T9" fmla="*/ 842 h 17"/>
                <a:gd name="T10" fmla="*/ 44515 w 17"/>
                <a:gd name="T11" fmla="*/ 842 h 17"/>
                <a:gd name="T12" fmla="*/ 44515 w 17"/>
                <a:gd name="T13" fmla="*/ 2595 h 17"/>
                <a:gd name="T14" fmla="*/ 44515 w 17"/>
                <a:gd name="T15" fmla="*/ 4384 h 17"/>
                <a:gd name="T16" fmla="*/ 44515 w 17"/>
                <a:gd name="T17" fmla="*/ 6545 h 17"/>
                <a:gd name="T18" fmla="*/ 44515 w 17"/>
                <a:gd name="T19" fmla="*/ 8507 h 17"/>
                <a:gd name="T20" fmla="*/ 37156 w 17"/>
                <a:gd name="T21" fmla="*/ 9712 h 17"/>
                <a:gd name="T22" fmla="*/ 29056 w 17"/>
                <a:gd name="T23" fmla="*/ 10395 h 17"/>
                <a:gd name="T24" fmla="*/ 19087 w 17"/>
                <a:gd name="T25" fmla="*/ 10395 h 17"/>
                <a:gd name="T26" fmla="*/ 10816 w 17"/>
                <a:gd name="T27" fmla="*/ 10395 h 17"/>
                <a:gd name="T28" fmla="*/ 3473 w 17"/>
                <a:gd name="T29" fmla="*/ 9712 h 17"/>
                <a:gd name="T30" fmla="*/ 0 w 17"/>
                <a:gd name="T31" fmla="*/ 5708 h 17"/>
                <a:gd name="T32" fmla="*/ 0 w 17"/>
                <a:gd name="T33" fmla="*/ 0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0"/>
                  </a:moveTo>
                  <a:lnTo>
                    <a:pt x="0" y="2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7" name="组合 336">
            <a:extLst>
              <a:ext uri="{FF2B5EF4-FFF2-40B4-BE49-F238E27FC236}">
                <a16:creationId xmlns:a16="http://schemas.microsoft.com/office/drawing/2014/main" xmlns="" id="{F85F85E8-3B81-4E86-A56F-D8CD787052B0}"/>
              </a:ext>
            </a:extLst>
          </p:cNvPr>
          <p:cNvGrpSpPr/>
          <p:nvPr/>
        </p:nvGrpSpPr>
        <p:grpSpPr>
          <a:xfrm>
            <a:off x="6198517" y="2978642"/>
            <a:ext cx="658022" cy="354189"/>
            <a:chOff x="6646508" y="3588344"/>
            <a:chExt cx="658022" cy="354189"/>
          </a:xfrm>
        </p:grpSpPr>
        <p:grpSp>
          <p:nvGrpSpPr>
            <p:cNvPr id="338" name="组合 337">
              <a:extLst>
                <a:ext uri="{FF2B5EF4-FFF2-40B4-BE49-F238E27FC236}">
                  <a16:creationId xmlns:a16="http://schemas.microsoft.com/office/drawing/2014/main" xmlns="" id="{0A26064D-997B-4429-B740-E494A00116ED}"/>
                </a:ext>
              </a:extLst>
            </p:cNvPr>
            <p:cNvGrpSpPr/>
            <p:nvPr/>
          </p:nvGrpSpPr>
          <p:grpSpPr>
            <a:xfrm>
              <a:off x="6760024" y="3793308"/>
              <a:ext cx="359545" cy="149225"/>
              <a:chOff x="7184895" y="3793308"/>
              <a:chExt cx="359545" cy="149225"/>
            </a:xfrm>
          </p:grpSpPr>
          <p:sp>
            <p:nvSpPr>
              <p:cNvPr id="340" name="Rectangle 1782">
                <a:extLst>
                  <a:ext uri="{FF2B5EF4-FFF2-40B4-BE49-F238E27FC236}">
                    <a16:creationId xmlns:a16="http://schemas.microsoft.com/office/drawing/2014/main" xmlns="" id="{C02DDABB-051B-4652-8AEE-309DD22E8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4895" y="3793308"/>
                <a:ext cx="359545" cy="1433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Line 1783">
                <a:extLst>
                  <a:ext uri="{FF2B5EF4-FFF2-40B4-BE49-F238E27FC236}">
                    <a16:creationId xmlns:a16="http://schemas.microsoft.com/office/drawing/2014/main" xmlns="" id="{CB9136E5-677E-4727-B45C-EE303EE29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4895" y="3793308"/>
                <a:ext cx="359545" cy="149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Line 1784">
                <a:extLst>
                  <a:ext uri="{FF2B5EF4-FFF2-40B4-BE49-F238E27FC236}">
                    <a16:creationId xmlns:a16="http://schemas.microsoft.com/office/drawing/2014/main" xmlns="" id="{6C879BF6-994A-4C0D-A65C-4A9400C4B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4895" y="3793308"/>
                <a:ext cx="359545" cy="1433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9" name="Text Box 4158">
              <a:extLst>
                <a:ext uri="{FF2B5EF4-FFF2-40B4-BE49-F238E27FC236}">
                  <a16:creationId xmlns:a16="http://schemas.microsoft.com/office/drawing/2014/main" xmlns="" id="{3E8F5B27-49BB-4E9F-B92A-5DCF3196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508" y="3588344"/>
              <a:ext cx="658022" cy="2154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/>
                  <a:ea typeface="宋体" panose="02010600030101010101" pitchFamily="2" charset="-122"/>
                  <a:cs typeface="+mn-cs"/>
                </a:rPr>
                <a:t>内饰入口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3" name="Freeform 4475">
            <a:extLst>
              <a:ext uri="{FF2B5EF4-FFF2-40B4-BE49-F238E27FC236}">
                <a16:creationId xmlns:a16="http://schemas.microsoft.com/office/drawing/2014/main" xmlns="" id="{3EFB76A2-D073-4105-8AE9-96370A7F9BCE}"/>
              </a:ext>
            </a:extLst>
          </p:cNvPr>
          <p:cNvSpPr>
            <a:spLocks/>
          </p:cNvSpPr>
          <p:nvPr/>
        </p:nvSpPr>
        <p:spPr bwMode="auto">
          <a:xfrm>
            <a:off x="4836178" y="3351585"/>
            <a:ext cx="1895888" cy="1498600"/>
          </a:xfrm>
          <a:custGeom>
            <a:avLst/>
            <a:gdLst>
              <a:gd name="T0" fmla="*/ 0 w 249"/>
              <a:gd name="T1" fmla="*/ 2147483647 h 160"/>
              <a:gd name="T2" fmla="*/ 2147483647 w 249"/>
              <a:gd name="T3" fmla="*/ 2147483647 h 160"/>
              <a:gd name="T4" fmla="*/ 2147483647 w 249"/>
              <a:gd name="T5" fmla="*/ 2147483647 h 160"/>
              <a:gd name="T6" fmla="*/ 2147483647 w 249"/>
              <a:gd name="T7" fmla="*/ 2147483647 h 160"/>
              <a:gd name="T8" fmla="*/ 2147483647 w 249"/>
              <a:gd name="T9" fmla="*/ 2147483647 h 160"/>
              <a:gd name="T10" fmla="*/ 2147483647 w 249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"/>
              <a:gd name="T19" fmla="*/ 0 h 160"/>
              <a:gd name="T20" fmla="*/ 249 w 249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" h="160">
                <a:moveTo>
                  <a:pt x="0" y="160"/>
                </a:moveTo>
                <a:lnTo>
                  <a:pt x="222" y="160"/>
                </a:lnTo>
                <a:lnTo>
                  <a:pt x="236" y="146"/>
                </a:lnTo>
                <a:lnTo>
                  <a:pt x="249" y="116"/>
                </a:lnTo>
                <a:lnTo>
                  <a:pt x="249" y="70"/>
                </a:lnTo>
                <a:lnTo>
                  <a:pt x="249" y="0"/>
                </a:lnTo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4" name="Freeform 1790">
            <a:extLst>
              <a:ext uri="{FF2B5EF4-FFF2-40B4-BE49-F238E27FC236}">
                <a16:creationId xmlns:a16="http://schemas.microsoft.com/office/drawing/2014/main" xmlns="" id="{704558C0-0389-42D0-A16C-4AC75D5981E3}"/>
              </a:ext>
            </a:extLst>
          </p:cNvPr>
          <p:cNvSpPr>
            <a:spLocks/>
          </p:cNvSpPr>
          <p:nvPr/>
        </p:nvSpPr>
        <p:spPr bwMode="auto">
          <a:xfrm>
            <a:off x="7135168" y="2904471"/>
            <a:ext cx="328613" cy="234087"/>
          </a:xfrm>
          <a:custGeom>
            <a:avLst/>
            <a:gdLst>
              <a:gd name="T0" fmla="*/ 0 w 362"/>
              <a:gd name="T1" fmla="*/ 0 h 258"/>
              <a:gd name="T2" fmla="*/ 1 w 362"/>
              <a:gd name="T3" fmla="*/ 0 h 258"/>
              <a:gd name="T4" fmla="*/ 1 w 362"/>
              <a:gd name="T5" fmla="*/ 9 h 258"/>
              <a:gd name="T6" fmla="*/ 1 w 362"/>
              <a:gd name="T7" fmla="*/ 10 h 258"/>
              <a:gd name="T8" fmla="*/ 1 w 362"/>
              <a:gd name="T9" fmla="*/ 10 h 258"/>
              <a:gd name="T10" fmla="*/ 1 w 362"/>
              <a:gd name="T11" fmla="*/ 11 h 258"/>
              <a:gd name="T12" fmla="*/ 1 w 362"/>
              <a:gd name="T13" fmla="*/ 11 h 258"/>
              <a:gd name="T14" fmla="*/ 1 w 362"/>
              <a:gd name="T15" fmla="*/ 9 h 258"/>
              <a:gd name="T16" fmla="*/ 1 w 362"/>
              <a:gd name="T17" fmla="*/ 9 h 258"/>
              <a:gd name="T18" fmla="*/ 1 w 362"/>
              <a:gd name="T19" fmla="*/ 7 h 258"/>
              <a:gd name="T20" fmla="*/ 1 w 362"/>
              <a:gd name="T21" fmla="*/ 7 h 258"/>
              <a:gd name="T22" fmla="*/ 1 w 362"/>
              <a:gd name="T23" fmla="*/ 7 h 258"/>
              <a:gd name="T24" fmla="*/ 1 w 362"/>
              <a:gd name="T25" fmla="*/ 7 h 258"/>
              <a:gd name="T26" fmla="*/ 0 w 362"/>
              <a:gd name="T27" fmla="*/ 9 h 258"/>
              <a:gd name="T28" fmla="*/ 0 w 362"/>
              <a:gd name="T29" fmla="*/ 0 h 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2"/>
              <a:gd name="T46" fmla="*/ 0 h 258"/>
              <a:gd name="T47" fmla="*/ 362 w 362"/>
              <a:gd name="T48" fmla="*/ 258 h 2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2" h="258">
                <a:moveTo>
                  <a:pt x="0" y="0"/>
                </a:moveTo>
                <a:lnTo>
                  <a:pt x="362" y="0"/>
                </a:lnTo>
                <a:lnTo>
                  <a:pt x="362" y="218"/>
                </a:lnTo>
                <a:lnTo>
                  <a:pt x="333" y="237"/>
                </a:lnTo>
                <a:lnTo>
                  <a:pt x="315" y="250"/>
                </a:lnTo>
                <a:lnTo>
                  <a:pt x="276" y="258"/>
                </a:lnTo>
                <a:lnTo>
                  <a:pt x="244" y="253"/>
                </a:lnTo>
                <a:lnTo>
                  <a:pt x="212" y="232"/>
                </a:lnTo>
                <a:lnTo>
                  <a:pt x="175" y="207"/>
                </a:lnTo>
                <a:lnTo>
                  <a:pt x="141" y="180"/>
                </a:lnTo>
                <a:lnTo>
                  <a:pt x="109" y="169"/>
                </a:lnTo>
                <a:lnTo>
                  <a:pt x="78" y="168"/>
                </a:lnTo>
                <a:lnTo>
                  <a:pt x="47" y="177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5" name="Rectangle 1791">
            <a:extLst>
              <a:ext uri="{FF2B5EF4-FFF2-40B4-BE49-F238E27FC236}">
                <a16:creationId xmlns:a16="http://schemas.microsoft.com/office/drawing/2014/main" xmlns="" id="{7C783B78-38F7-4462-A6CE-F28D0255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958" y="2878208"/>
            <a:ext cx="438151" cy="1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en-US" altLang="zh-CN" sz="600">
                <a:solidFill>
                  <a:srgbClr val="000000"/>
                </a:solidFill>
                <a:latin typeface="俵俽 俹僑僔僢僋"/>
              </a:rPr>
              <a:t>XXXXXX</a:t>
            </a:r>
          </a:p>
          <a:p>
            <a:pPr rtl="1">
              <a:defRPr sz="1000"/>
            </a:pPr>
            <a:r>
              <a:rPr lang="en-US" altLang="zh-CN" sz="600">
                <a:solidFill>
                  <a:srgbClr val="000000"/>
                </a:solidFill>
                <a:latin typeface="俵俽 俹僑僔僢僋"/>
              </a:rPr>
              <a:t>XX  XXX</a:t>
            </a:r>
          </a:p>
          <a:p>
            <a:pPr rtl="1">
              <a:defRPr sz="1000"/>
            </a:pPr>
            <a:endParaRPr lang="en-US" altLang="zh-CN" sz="600">
              <a:solidFill>
                <a:srgbClr val="000000"/>
              </a:solidFill>
              <a:latin typeface="俵俽 俹僑僔僢僋"/>
            </a:endParaRPr>
          </a:p>
        </p:txBody>
      </p:sp>
      <p:sp>
        <p:nvSpPr>
          <p:cNvPr id="346" name="Freeform 1793">
            <a:extLst>
              <a:ext uri="{FF2B5EF4-FFF2-40B4-BE49-F238E27FC236}">
                <a16:creationId xmlns:a16="http://schemas.microsoft.com/office/drawing/2014/main" xmlns="" id="{D47F4A5C-0031-46F3-AE5B-8C52D6A103AB}"/>
              </a:ext>
            </a:extLst>
          </p:cNvPr>
          <p:cNvSpPr>
            <a:spLocks/>
          </p:cNvSpPr>
          <p:nvPr/>
        </p:nvSpPr>
        <p:spPr bwMode="auto">
          <a:xfrm>
            <a:off x="6814047" y="2825546"/>
            <a:ext cx="112135" cy="72476"/>
          </a:xfrm>
          <a:custGeom>
            <a:avLst/>
            <a:gdLst>
              <a:gd name="T0" fmla="*/ 1535602 w 56"/>
              <a:gd name="T1" fmla="*/ 12465 h 52"/>
              <a:gd name="T2" fmla="*/ 1567451 w 56"/>
              <a:gd name="T3" fmla="*/ 5491 h 52"/>
              <a:gd name="T4" fmla="*/ 1425444 w 56"/>
              <a:gd name="T5" fmla="*/ 880 h 52"/>
              <a:gd name="T6" fmla="*/ 1121316 w 56"/>
              <a:gd name="T7" fmla="*/ 0 h 52"/>
              <a:gd name="T8" fmla="*/ 769594 w 56"/>
              <a:gd name="T9" fmla="*/ 0 h 52"/>
              <a:gd name="T10" fmla="*/ 507363 w 56"/>
              <a:gd name="T11" fmla="*/ 1354 h 52"/>
              <a:gd name="T12" fmla="*/ 195464 w 56"/>
              <a:gd name="T13" fmla="*/ 5491 h 52"/>
              <a:gd name="T14" fmla="*/ 0 w 56"/>
              <a:gd name="T15" fmla="*/ 12997 h 52"/>
              <a:gd name="T16" fmla="*/ 35439 w 56"/>
              <a:gd name="T17" fmla="*/ 18488 h 52"/>
              <a:gd name="T18" fmla="*/ 272382 w 56"/>
              <a:gd name="T19" fmla="*/ 21148 h 52"/>
              <a:gd name="T20" fmla="*/ 610476 w 56"/>
              <a:gd name="T21" fmla="*/ 21148 h 52"/>
              <a:gd name="T22" fmla="*/ 1188256 w 56"/>
              <a:gd name="T23" fmla="*/ 18488 h 52"/>
              <a:gd name="T24" fmla="*/ 1425444 w 56"/>
              <a:gd name="T25" fmla="*/ 14628 h 52"/>
              <a:gd name="T26" fmla="*/ 1999446 w 56"/>
              <a:gd name="T27" fmla="*/ 16149 h 52"/>
              <a:gd name="T28" fmla="*/ 2111064 w 56"/>
              <a:gd name="T29" fmla="*/ 14628 h 52"/>
              <a:gd name="T30" fmla="*/ 1535602 w 56"/>
              <a:gd name="T31" fmla="*/ 12465 h 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52"/>
              <a:gd name="T50" fmla="*/ 56 w 56"/>
              <a:gd name="T51" fmla="*/ 52 h 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52">
                <a:moveTo>
                  <a:pt x="40" y="30"/>
                </a:moveTo>
                <a:lnTo>
                  <a:pt x="41" y="13"/>
                </a:lnTo>
                <a:lnTo>
                  <a:pt x="37" y="2"/>
                </a:lnTo>
                <a:lnTo>
                  <a:pt x="29" y="0"/>
                </a:lnTo>
                <a:lnTo>
                  <a:pt x="20" y="0"/>
                </a:lnTo>
                <a:lnTo>
                  <a:pt x="13" y="3"/>
                </a:lnTo>
                <a:lnTo>
                  <a:pt x="5" y="13"/>
                </a:lnTo>
                <a:lnTo>
                  <a:pt x="0" y="31"/>
                </a:lnTo>
                <a:lnTo>
                  <a:pt x="1" y="44"/>
                </a:lnTo>
                <a:lnTo>
                  <a:pt x="7" y="51"/>
                </a:lnTo>
                <a:lnTo>
                  <a:pt x="16" y="51"/>
                </a:lnTo>
                <a:lnTo>
                  <a:pt x="31" y="44"/>
                </a:lnTo>
                <a:lnTo>
                  <a:pt x="37" y="35"/>
                </a:lnTo>
                <a:lnTo>
                  <a:pt x="52" y="39"/>
                </a:lnTo>
                <a:lnTo>
                  <a:pt x="55" y="35"/>
                </a:lnTo>
                <a:lnTo>
                  <a:pt x="40" y="30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7" name="Freeform 1794">
            <a:extLst>
              <a:ext uri="{FF2B5EF4-FFF2-40B4-BE49-F238E27FC236}">
                <a16:creationId xmlns:a16="http://schemas.microsoft.com/office/drawing/2014/main" xmlns="" id="{567A3CC9-0AD3-4B53-9AE1-76D603B9F1D9}"/>
              </a:ext>
            </a:extLst>
          </p:cNvPr>
          <p:cNvSpPr>
            <a:spLocks/>
          </p:cNvSpPr>
          <p:nvPr/>
        </p:nvSpPr>
        <p:spPr bwMode="auto">
          <a:xfrm>
            <a:off x="6762220" y="2907987"/>
            <a:ext cx="85750" cy="132269"/>
          </a:xfrm>
          <a:custGeom>
            <a:avLst/>
            <a:gdLst>
              <a:gd name="T0" fmla="*/ 1266913 w 43"/>
              <a:gd name="T1" fmla="*/ 2041 h 95"/>
              <a:gd name="T2" fmla="*/ 1192985 w 43"/>
              <a:gd name="T3" fmla="*/ 0 h 95"/>
              <a:gd name="T4" fmla="*/ 751076 w 43"/>
              <a:gd name="T5" fmla="*/ 0 h 95"/>
              <a:gd name="T6" fmla="*/ 549251 w 43"/>
              <a:gd name="T7" fmla="*/ 2041 h 95"/>
              <a:gd name="T8" fmla="*/ 396807 w 43"/>
              <a:gd name="T9" fmla="*/ 7409 h 95"/>
              <a:gd name="T10" fmla="*/ 290521 w 43"/>
              <a:gd name="T11" fmla="*/ 15491 h 95"/>
              <a:gd name="T12" fmla="*/ 354904 w 43"/>
              <a:gd name="T13" fmla="*/ 20411 h 95"/>
              <a:gd name="T14" fmla="*/ 225652 w 43"/>
              <a:gd name="T15" fmla="*/ 25037 h 95"/>
              <a:gd name="T16" fmla="*/ 0 w 43"/>
              <a:gd name="T17" fmla="*/ 29689 h 95"/>
              <a:gd name="T18" fmla="*/ 30652 w 43"/>
              <a:gd name="T19" fmla="*/ 35194 h 95"/>
              <a:gd name="T20" fmla="*/ 290521 w 43"/>
              <a:gd name="T21" fmla="*/ 38478 h 95"/>
              <a:gd name="T22" fmla="*/ 686316 w 43"/>
              <a:gd name="T23" fmla="*/ 38478 h 95"/>
              <a:gd name="T24" fmla="*/ 1128114 w 43"/>
              <a:gd name="T25" fmla="*/ 34321 h 95"/>
              <a:gd name="T26" fmla="*/ 1365916 w 43"/>
              <a:gd name="T27" fmla="*/ 26892 h 95"/>
              <a:gd name="T28" fmla="*/ 1517120 w 43"/>
              <a:gd name="T29" fmla="*/ 18187 h 95"/>
              <a:gd name="T30" fmla="*/ 1517120 w 43"/>
              <a:gd name="T31" fmla="*/ 9433 h 95"/>
              <a:gd name="T32" fmla="*/ 1365916 w 43"/>
              <a:gd name="T33" fmla="*/ 4488 h 95"/>
              <a:gd name="T34" fmla="*/ 1266913 w 43"/>
              <a:gd name="T35" fmla="*/ 2041 h 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3"/>
              <a:gd name="T55" fmla="*/ 0 h 95"/>
              <a:gd name="T56" fmla="*/ 43 w 43"/>
              <a:gd name="T57" fmla="*/ 95 h 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3" h="95">
                <a:moveTo>
                  <a:pt x="35" y="5"/>
                </a:moveTo>
                <a:lnTo>
                  <a:pt x="33" y="0"/>
                </a:lnTo>
                <a:lnTo>
                  <a:pt x="21" y="0"/>
                </a:lnTo>
                <a:lnTo>
                  <a:pt x="15" y="5"/>
                </a:lnTo>
                <a:lnTo>
                  <a:pt x="11" y="18"/>
                </a:lnTo>
                <a:lnTo>
                  <a:pt x="8" y="38"/>
                </a:lnTo>
                <a:lnTo>
                  <a:pt x="10" y="50"/>
                </a:lnTo>
                <a:lnTo>
                  <a:pt x="6" y="61"/>
                </a:lnTo>
                <a:lnTo>
                  <a:pt x="0" y="72"/>
                </a:lnTo>
                <a:lnTo>
                  <a:pt x="1" y="86"/>
                </a:lnTo>
                <a:lnTo>
                  <a:pt x="8" y="94"/>
                </a:lnTo>
                <a:lnTo>
                  <a:pt x="19" y="94"/>
                </a:lnTo>
                <a:lnTo>
                  <a:pt x="31" y="84"/>
                </a:lnTo>
                <a:lnTo>
                  <a:pt x="38" y="66"/>
                </a:lnTo>
                <a:lnTo>
                  <a:pt x="42" y="44"/>
                </a:lnTo>
                <a:lnTo>
                  <a:pt x="42" y="23"/>
                </a:lnTo>
                <a:lnTo>
                  <a:pt x="38" y="11"/>
                </a:lnTo>
                <a:lnTo>
                  <a:pt x="35" y="5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8" name="Freeform 1795">
            <a:extLst>
              <a:ext uri="{FF2B5EF4-FFF2-40B4-BE49-F238E27FC236}">
                <a16:creationId xmlns:a16="http://schemas.microsoft.com/office/drawing/2014/main" xmlns="" id="{6B0FE4BC-80DF-4F57-AE7F-7587E428F744}"/>
              </a:ext>
            </a:extLst>
          </p:cNvPr>
          <p:cNvSpPr>
            <a:spLocks/>
          </p:cNvSpPr>
          <p:nvPr/>
        </p:nvSpPr>
        <p:spPr bwMode="auto">
          <a:xfrm>
            <a:off x="6806509" y="2917953"/>
            <a:ext cx="217674" cy="36238"/>
          </a:xfrm>
          <a:custGeom>
            <a:avLst/>
            <a:gdLst>
              <a:gd name="T0" fmla="*/ 65496 w 109"/>
              <a:gd name="T1" fmla="*/ 572 h 26"/>
              <a:gd name="T2" fmla="*/ 0 w 109"/>
              <a:gd name="T3" fmla="*/ 2509 h 26"/>
              <a:gd name="T4" fmla="*/ 65496 w 109"/>
              <a:gd name="T5" fmla="*/ 4580 h 26"/>
              <a:gd name="T6" fmla="*/ 526118 w 109"/>
              <a:gd name="T7" fmla="*/ 7046 h 26"/>
              <a:gd name="T8" fmla="*/ 1114984 w 109"/>
              <a:gd name="T9" fmla="*/ 9135 h 26"/>
              <a:gd name="T10" fmla="*/ 1805772 w 109"/>
              <a:gd name="T11" fmla="*/ 10197 h 26"/>
              <a:gd name="T12" fmla="*/ 2904338 w 109"/>
              <a:gd name="T13" fmla="*/ 10197 h 26"/>
              <a:gd name="T14" fmla="*/ 3463076 w 109"/>
              <a:gd name="T15" fmla="*/ 9135 h 26"/>
              <a:gd name="T16" fmla="*/ 3826911 w 109"/>
              <a:gd name="T17" fmla="*/ 9135 h 26"/>
              <a:gd name="T18" fmla="*/ 3982251 w 109"/>
              <a:gd name="T19" fmla="*/ 7046 h 26"/>
              <a:gd name="T20" fmla="*/ 3881453 w 109"/>
              <a:gd name="T21" fmla="*/ 4580 h 26"/>
              <a:gd name="T22" fmla="*/ 3725892 w 109"/>
              <a:gd name="T23" fmla="*/ 5938 h 26"/>
              <a:gd name="T24" fmla="*/ 3528555 w 109"/>
              <a:gd name="T25" fmla="*/ 7046 h 26"/>
              <a:gd name="T26" fmla="*/ 3291473 w 109"/>
              <a:gd name="T27" fmla="*/ 7046 h 26"/>
              <a:gd name="T28" fmla="*/ 3203489 w 109"/>
              <a:gd name="T29" fmla="*/ 5491 h 26"/>
              <a:gd name="T30" fmla="*/ 3059561 w 109"/>
              <a:gd name="T31" fmla="*/ 6180 h 26"/>
              <a:gd name="T32" fmla="*/ 2997653 w 109"/>
              <a:gd name="T33" fmla="*/ 7586 h 26"/>
              <a:gd name="T34" fmla="*/ 2470685 w 109"/>
              <a:gd name="T35" fmla="*/ 8448 h 26"/>
              <a:gd name="T36" fmla="*/ 1848165 w 109"/>
              <a:gd name="T37" fmla="*/ 8448 h 26"/>
              <a:gd name="T38" fmla="*/ 1255665 w 109"/>
              <a:gd name="T39" fmla="*/ 7046 h 26"/>
              <a:gd name="T40" fmla="*/ 852074 w 109"/>
              <a:gd name="T41" fmla="*/ 4580 h 26"/>
              <a:gd name="T42" fmla="*/ 592500 w 109"/>
              <a:gd name="T43" fmla="*/ 2509 h 26"/>
              <a:gd name="T44" fmla="*/ 432964 w 109"/>
              <a:gd name="T45" fmla="*/ 572 h 26"/>
              <a:gd name="T46" fmla="*/ 262817 w 109"/>
              <a:gd name="T47" fmla="*/ 0 h 26"/>
              <a:gd name="T48" fmla="*/ 65496 w 109"/>
              <a:gd name="T49" fmla="*/ 572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9"/>
              <a:gd name="T76" fmla="*/ 0 h 26"/>
              <a:gd name="T77" fmla="*/ 109 w 109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9" h="26">
                <a:moveTo>
                  <a:pt x="2" y="1"/>
                </a:moveTo>
                <a:lnTo>
                  <a:pt x="0" y="6"/>
                </a:lnTo>
                <a:lnTo>
                  <a:pt x="2" y="11"/>
                </a:lnTo>
                <a:lnTo>
                  <a:pt x="14" y="17"/>
                </a:lnTo>
                <a:lnTo>
                  <a:pt x="30" y="22"/>
                </a:lnTo>
                <a:lnTo>
                  <a:pt x="49" y="25"/>
                </a:lnTo>
                <a:lnTo>
                  <a:pt x="79" y="25"/>
                </a:lnTo>
                <a:lnTo>
                  <a:pt x="94" y="22"/>
                </a:lnTo>
                <a:lnTo>
                  <a:pt x="104" y="22"/>
                </a:lnTo>
                <a:lnTo>
                  <a:pt x="108" y="17"/>
                </a:lnTo>
                <a:lnTo>
                  <a:pt x="105" y="11"/>
                </a:lnTo>
                <a:lnTo>
                  <a:pt x="101" y="14"/>
                </a:lnTo>
                <a:lnTo>
                  <a:pt x="96" y="17"/>
                </a:lnTo>
                <a:lnTo>
                  <a:pt x="89" y="17"/>
                </a:lnTo>
                <a:lnTo>
                  <a:pt x="87" y="13"/>
                </a:lnTo>
                <a:lnTo>
                  <a:pt x="83" y="15"/>
                </a:lnTo>
                <a:lnTo>
                  <a:pt x="81" y="18"/>
                </a:lnTo>
                <a:lnTo>
                  <a:pt x="67" y="20"/>
                </a:lnTo>
                <a:lnTo>
                  <a:pt x="50" y="20"/>
                </a:lnTo>
                <a:lnTo>
                  <a:pt x="34" y="17"/>
                </a:lnTo>
                <a:lnTo>
                  <a:pt x="23" y="11"/>
                </a:lnTo>
                <a:lnTo>
                  <a:pt x="16" y="6"/>
                </a:lnTo>
                <a:lnTo>
                  <a:pt x="12" y="1"/>
                </a:lnTo>
                <a:lnTo>
                  <a:pt x="7" y="0"/>
                </a:lnTo>
                <a:lnTo>
                  <a:pt x="2" y="1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9" name="Freeform 1796">
            <a:extLst>
              <a:ext uri="{FF2B5EF4-FFF2-40B4-BE49-F238E27FC236}">
                <a16:creationId xmlns:a16="http://schemas.microsoft.com/office/drawing/2014/main" xmlns="" id="{64616386-4259-42DF-AC15-4759962448A1}"/>
              </a:ext>
            </a:extLst>
          </p:cNvPr>
          <p:cNvSpPr>
            <a:spLocks/>
          </p:cNvSpPr>
          <p:nvPr/>
        </p:nvSpPr>
        <p:spPr bwMode="auto">
          <a:xfrm>
            <a:off x="6810278" y="2881715"/>
            <a:ext cx="199770" cy="44392"/>
          </a:xfrm>
          <a:custGeom>
            <a:avLst/>
            <a:gdLst>
              <a:gd name="T0" fmla="*/ 0 w 100"/>
              <a:gd name="T1" fmla="*/ 10412 h 32"/>
              <a:gd name="T2" fmla="*/ 139178 w 100"/>
              <a:gd name="T3" fmla="*/ 7771 h 32"/>
              <a:gd name="T4" fmla="*/ 485961 w 100"/>
              <a:gd name="T5" fmla="*/ 7771 h 32"/>
              <a:gd name="T6" fmla="*/ 823315 w 100"/>
              <a:gd name="T7" fmla="*/ 8650 h 32"/>
              <a:gd name="T8" fmla="*/ 1186931 w 100"/>
              <a:gd name="T9" fmla="*/ 8650 h 32"/>
              <a:gd name="T10" fmla="*/ 1714461 w 100"/>
              <a:gd name="T11" fmla="*/ 7771 h 32"/>
              <a:gd name="T12" fmla="*/ 2118452 w 100"/>
              <a:gd name="T13" fmla="*/ 5866 h 32"/>
              <a:gd name="T14" fmla="*/ 2374199 w 100"/>
              <a:gd name="T15" fmla="*/ 5075 h 32"/>
              <a:gd name="T16" fmla="*/ 2670070 w 100"/>
              <a:gd name="T17" fmla="*/ 1479 h 32"/>
              <a:gd name="T18" fmla="*/ 3075177 w 100"/>
              <a:gd name="T19" fmla="*/ 0 h 32"/>
              <a:gd name="T20" fmla="*/ 3510211 w 100"/>
              <a:gd name="T21" fmla="*/ 556 h 32"/>
              <a:gd name="T22" fmla="*/ 3666091 w 100"/>
              <a:gd name="T23" fmla="*/ 2265 h 32"/>
              <a:gd name="T24" fmla="*/ 3443753 w 100"/>
              <a:gd name="T25" fmla="*/ 3468 h 32"/>
              <a:gd name="T26" fmla="*/ 3106400 w 100"/>
              <a:gd name="T27" fmla="*/ 2793 h 32"/>
              <a:gd name="T28" fmla="*/ 2916219 w 100"/>
              <a:gd name="T29" fmla="*/ 3831 h 32"/>
              <a:gd name="T30" fmla="*/ 2776660 w 100"/>
              <a:gd name="T31" fmla="*/ 5866 h 32"/>
              <a:gd name="T32" fmla="*/ 2516294 w 100"/>
              <a:gd name="T33" fmla="*/ 6549 h 32"/>
              <a:gd name="T34" fmla="*/ 2184102 w 100"/>
              <a:gd name="T35" fmla="*/ 8131 h 32"/>
              <a:gd name="T36" fmla="*/ 1853639 w 100"/>
              <a:gd name="T37" fmla="*/ 9440 h 32"/>
              <a:gd name="T38" fmla="*/ 1558605 w 100"/>
              <a:gd name="T39" fmla="*/ 10412 h 32"/>
              <a:gd name="T40" fmla="*/ 1030237 w 100"/>
              <a:gd name="T41" fmla="*/ 10968 h 32"/>
              <a:gd name="T42" fmla="*/ 485961 w 100"/>
              <a:gd name="T43" fmla="*/ 11899 h 32"/>
              <a:gd name="T44" fmla="*/ 190181 w 100"/>
              <a:gd name="T45" fmla="*/ 11899 h 32"/>
              <a:gd name="T46" fmla="*/ 0 w 100"/>
              <a:gd name="T47" fmla="*/ 10412 h 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0"/>
              <a:gd name="T73" fmla="*/ 0 h 32"/>
              <a:gd name="T74" fmla="*/ 100 w 100"/>
              <a:gd name="T75" fmla="*/ 32 h 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0" h="32">
                <a:moveTo>
                  <a:pt x="0" y="27"/>
                </a:moveTo>
                <a:lnTo>
                  <a:pt x="4" y="20"/>
                </a:lnTo>
                <a:lnTo>
                  <a:pt x="13" y="20"/>
                </a:lnTo>
                <a:lnTo>
                  <a:pt x="22" y="22"/>
                </a:lnTo>
                <a:lnTo>
                  <a:pt x="32" y="22"/>
                </a:lnTo>
                <a:lnTo>
                  <a:pt x="46" y="20"/>
                </a:lnTo>
                <a:lnTo>
                  <a:pt x="57" y="15"/>
                </a:lnTo>
                <a:lnTo>
                  <a:pt x="64" y="13"/>
                </a:lnTo>
                <a:lnTo>
                  <a:pt x="72" y="4"/>
                </a:lnTo>
                <a:lnTo>
                  <a:pt x="83" y="0"/>
                </a:lnTo>
                <a:lnTo>
                  <a:pt x="95" y="1"/>
                </a:lnTo>
                <a:lnTo>
                  <a:pt x="99" y="6"/>
                </a:lnTo>
                <a:lnTo>
                  <a:pt x="93" y="9"/>
                </a:lnTo>
                <a:lnTo>
                  <a:pt x="84" y="7"/>
                </a:lnTo>
                <a:lnTo>
                  <a:pt x="79" y="10"/>
                </a:lnTo>
                <a:lnTo>
                  <a:pt x="75" y="15"/>
                </a:lnTo>
                <a:lnTo>
                  <a:pt x="68" y="17"/>
                </a:lnTo>
                <a:lnTo>
                  <a:pt x="59" y="21"/>
                </a:lnTo>
                <a:lnTo>
                  <a:pt x="50" y="24"/>
                </a:lnTo>
                <a:lnTo>
                  <a:pt x="42" y="27"/>
                </a:lnTo>
                <a:lnTo>
                  <a:pt x="28" y="28"/>
                </a:lnTo>
                <a:lnTo>
                  <a:pt x="13" y="31"/>
                </a:lnTo>
                <a:lnTo>
                  <a:pt x="5" y="31"/>
                </a:lnTo>
                <a:lnTo>
                  <a:pt x="0" y="27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0" name="Freeform 1797">
            <a:extLst>
              <a:ext uri="{FF2B5EF4-FFF2-40B4-BE49-F238E27FC236}">
                <a16:creationId xmlns:a16="http://schemas.microsoft.com/office/drawing/2014/main" xmlns="" id="{4610973E-6361-42A8-BF80-EA3B7ABA443A}"/>
              </a:ext>
            </a:extLst>
          </p:cNvPr>
          <p:cNvSpPr>
            <a:spLocks/>
          </p:cNvSpPr>
          <p:nvPr/>
        </p:nvSpPr>
        <p:spPr bwMode="auto">
          <a:xfrm>
            <a:off x="6732066" y="3004018"/>
            <a:ext cx="74443" cy="167601"/>
          </a:xfrm>
          <a:custGeom>
            <a:avLst/>
            <a:gdLst>
              <a:gd name="T0" fmla="*/ 1185280 w 37"/>
              <a:gd name="T1" fmla="*/ 0 h 120"/>
              <a:gd name="T2" fmla="*/ 822787 w 37"/>
              <a:gd name="T3" fmla="*/ 3370 h 120"/>
              <a:gd name="T4" fmla="*/ 789498 w 37"/>
              <a:gd name="T5" fmla="*/ 8875 h 120"/>
              <a:gd name="T6" fmla="*/ 900158 w 37"/>
              <a:gd name="T7" fmla="*/ 14257 h 120"/>
              <a:gd name="T8" fmla="*/ 978300 w 37"/>
              <a:gd name="T9" fmla="*/ 21093 h 120"/>
              <a:gd name="T10" fmla="*/ 1014529 w 37"/>
              <a:gd name="T11" fmla="*/ 26173 h 120"/>
              <a:gd name="T12" fmla="*/ 978300 w 37"/>
              <a:gd name="T13" fmla="*/ 32518 h 120"/>
              <a:gd name="T14" fmla="*/ 1014529 w 37"/>
              <a:gd name="T15" fmla="*/ 38599 h 120"/>
              <a:gd name="T16" fmla="*/ 900158 w 37"/>
              <a:gd name="T17" fmla="*/ 41610 h 120"/>
              <a:gd name="T18" fmla="*/ 403810 w 37"/>
              <a:gd name="T19" fmla="*/ 44519 h 120"/>
              <a:gd name="T20" fmla="*/ 0 w 37"/>
              <a:gd name="T21" fmla="*/ 47587 h 120"/>
              <a:gd name="T22" fmla="*/ 0 w 37"/>
              <a:gd name="T23" fmla="*/ 48846 h 120"/>
              <a:gd name="T24" fmla="*/ 322689 w 37"/>
              <a:gd name="T25" fmla="*/ 50858 h 120"/>
              <a:gd name="T26" fmla="*/ 537670 w 37"/>
              <a:gd name="T27" fmla="*/ 50858 h 120"/>
              <a:gd name="T28" fmla="*/ 900158 w 37"/>
              <a:gd name="T29" fmla="*/ 45242 h 120"/>
              <a:gd name="T30" fmla="*/ 1185280 w 37"/>
              <a:gd name="T31" fmla="*/ 41961 h 120"/>
              <a:gd name="T32" fmla="*/ 1303220 w 37"/>
              <a:gd name="T33" fmla="*/ 41610 h 120"/>
              <a:gd name="T34" fmla="*/ 1337116 w 37"/>
              <a:gd name="T35" fmla="*/ 39513 h 120"/>
              <a:gd name="T36" fmla="*/ 1266329 w 37"/>
              <a:gd name="T37" fmla="*/ 36949 h 120"/>
              <a:gd name="T38" fmla="*/ 1303220 w 37"/>
              <a:gd name="T39" fmla="*/ 28697 h 120"/>
              <a:gd name="T40" fmla="*/ 1337116 w 37"/>
              <a:gd name="T41" fmla="*/ 20022 h 120"/>
              <a:gd name="T42" fmla="*/ 1337116 w 37"/>
              <a:gd name="T43" fmla="*/ 12347 h 120"/>
              <a:gd name="T44" fmla="*/ 1471076 w 37"/>
              <a:gd name="T45" fmla="*/ 6298 h 120"/>
              <a:gd name="T46" fmla="*/ 1399859 w 37"/>
              <a:gd name="T47" fmla="*/ 2555 h 120"/>
              <a:gd name="T48" fmla="*/ 1266329 w 37"/>
              <a:gd name="T49" fmla="*/ 1418 h 120"/>
              <a:gd name="T50" fmla="*/ 1185280 w 37"/>
              <a:gd name="T51" fmla="*/ 0 h 1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7"/>
              <a:gd name="T79" fmla="*/ 0 h 120"/>
              <a:gd name="T80" fmla="*/ 37 w 37"/>
              <a:gd name="T81" fmla="*/ 120 h 1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7" h="120">
                <a:moveTo>
                  <a:pt x="29" y="0"/>
                </a:moveTo>
                <a:lnTo>
                  <a:pt x="20" y="8"/>
                </a:lnTo>
                <a:lnTo>
                  <a:pt x="19" y="21"/>
                </a:lnTo>
                <a:lnTo>
                  <a:pt x="22" y="33"/>
                </a:lnTo>
                <a:lnTo>
                  <a:pt x="24" y="49"/>
                </a:lnTo>
                <a:lnTo>
                  <a:pt x="25" y="61"/>
                </a:lnTo>
                <a:lnTo>
                  <a:pt x="24" y="76"/>
                </a:lnTo>
                <a:lnTo>
                  <a:pt x="25" y="90"/>
                </a:lnTo>
                <a:lnTo>
                  <a:pt x="22" y="97"/>
                </a:lnTo>
                <a:lnTo>
                  <a:pt x="10" y="104"/>
                </a:lnTo>
                <a:lnTo>
                  <a:pt x="0" y="111"/>
                </a:lnTo>
                <a:lnTo>
                  <a:pt x="0" y="114"/>
                </a:lnTo>
                <a:lnTo>
                  <a:pt x="8" y="119"/>
                </a:lnTo>
                <a:lnTo>
                  <a:pt x="13" y="119"/>
                </a:lnTo>
                <a:lnTo>
                  <a:pt x="22" y="106"/>
                </a:lnTo>
                <a:lnTo>
                  <a:pt x="29" y="98"/>
                </a:lnTo>
                <a:lnTo>
                  <a:pt x="32" y="97"/>
                </a:lnTo>
                <a:lnTo>
                  <a:pt x="33" y="92"/>
                </a:lnTo>
                <a:lnTo>
                  <a:pt x="31" y="86"/>
                </a:lnTo>
                <a:lnTo>
                  <a:pt x="32" y="67"/>
                </a:lnTo>
                <a:lnTo>
                  <a:pt x="33" y="47"/>
                </a:lnTo>
                <a:lnTo>
                  <a:pt x="33" y="29"/>
                </a:lnTo>
                <a:lnTo>
                  <a:pt x="36" y="15"/>
                </a:lnTo>
                <a:lnTo>
                  <a:pt x="34" y="6"/>
                </a:lnTo>
                <a:lnTo>
                  <a:pt x="31" y="3"/>
                </a:lnTo>
                <a:lnTo>
                  <a:pt x="29" y="0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1" name="Freeform 1798">
            <a:extLst>
              <a:ext uri="{FF2B5EF4-FFF2-40B4-BE49-F238E27FC236}">
                <a16:creationId xmlns:a16="http://schemas.microsoft.com/office/drawing/2014/main" xmlns="" id="{921485CF-6F7F-44A3-AA25-C8A170A73FD6}"/>
              </a:ext>
            </a:extLst>
          </p:cNvPr>
          <p:cNvSpPr>
            <a:spLocks/>
          </p:cNvSpPr>
          <p:nvPr/>
        </p:nvSpPr>
        <p:spPr bwMode="auto">
          <a:xfrm>
            <a:off x="6799912" y="3004018"/>
            <a:ext cx="74443" cy="147670"/>
          </a:xfrm>
          <a:custGeom>
            <a:avLst/>
            <a:gdLst>
              <a:gd name="T0" fmla="*/ 173181 w 37"/>
              <a:gd name="T1" fmla="*/ 0 h 106"/>
              <a:gd name="T2" fmla="*/ 537670 w 37"/>
              <a:gd name="T3" fmla="*/ 2048 h 106"/>
              <a:gd name="T4" fmla="*/ 688985 w 37"/>
              <a:gd name="T5" fmla="*/ 6586 h 106"/>
              <a:gd name="T6" fmla="*/ 900158 w 37"/>
              <a:gd name="T7" fmla="*/ 13963 h 106"/>
              <a:gd name="T8" fmla="*/ 978300 w 37"/>
              <a:gd name="T9" fmla="*/ 20535 h 106"/>
              <a:gd name="T10" fmla="*/ 900158 w 37"/>
              <a:gd name="T11" fmla="*/ 25569 h 106"/>
              <a:gd name="T12" fmla="*/ 726394 w 37"/>
              <a:gd name="T13" fmla="*/ 29872 h 106"/>
              <a:gd name="T14" fmla="*/ 610369 w 37"/>
              <a:gd name="T15" fmla="*/ 32554 h 106"/>
              <a:gd name="T16" fmla="*/ 610369 w 37"/>
              <a:gd name="T17" fmla="*/ 34479 h 106"/>
              <a:gd name="T18" fmla="*/ 941661 w 37"/>
              <a:gd name="T19" fmla="*/ 36827 h 106"/>
              <a:gd name="T20" fmla="*/ 1437932 w 37"/>
              <a:gd name="T21" fmla="*/ 39318 h 106"/>
              <a:gd name="T22" fmla="*/ 1471076 w 37"/>
              <a:gd name="T23" fmla="*/ 40003 h 106"/>
              <a:gd name="T24" fmla="*/ 1185280 w 37"/>
              <a:gd name="T25" fmla="*/ 43298 h 106"/>
              <a:gd name="T26" fmla="*/ 1077222 w 37"/>
              <a:gd name="T27" fmla="*/ 43298 h 106"/>
              <a:gd name="T28" fmla="*/ 610369 w 37"/>
              <a:gd name="T29" fmla="*/ 37973 h 106"/>
              <a:gd name="T30" fmla="*/ 251820 w 37"/>
              <a:gd name="T31" fmla="*/ 35479 h 106"/>
              <a:gd name="T32" fmla="*/ 206559 w 37"/>
              <a:gd name="T33" fmla="*/ 34479 h 106"/>
              <a:gd name="T34" fmla="*/ 251820 w 37"/>
              <a:gd name="T35" fmla="*/ 32554 h 106"/>
              <a:gd name="T36" fmla="*/ 369765 w 37"/>
              <a:gd name="T37" fmla="*/ 31468 h 106"/>
              <a:gd name="T38" fmla="*/ 610369 w 37"/>
              <a:gd name="T39" fmla="*/ 26388 h 106"/>
              <a:gd name="T40" fmla="*/ 688985 w 37"/>
              <a:gd name="T41" fmla="*/ 22013 h 106"/>
              <a:gd name="T42" fmla="*/ 655630 w 37"/>
              <a:gd name="T43" fmla="*/ 18311 h 106"/>
              <a:gd name="T44" fmla="*/ 441031 w 37"/>
              <a:gd name="T45" fmla="*/ 11450 h 106"/>
              <a:gd name="T46" fmla="*/ 173181 w 37"/>
              <a:gd name="T47" fmla="*/ 7850 h 106"/>
              <a:gd name="T48" fmla="*/ 0 w 37"/>
              <a:gd name="T49" fmla="*/ 5479 h 106"/>
              <a:gd name="T50" fmla="*/ 0 w 37"/>
              <a:gd name="T51" fmla="*/ 1332 h 106"/>
              <a:gd name="T52" fmla="*/ 173181 w 37"/>
              <a:gd name="T53" fmla="*/ 0 h 1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106"/>
              <a:gd name="T83" fmla="*/ 37 w 37"/>
              <a:gd name="T84" fmla="*/ 106 h 1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106">
                <a:moveTo>
                  <a:pt x="4" y="0"/>
                </a:moveTo>
                <a:lnTo>
                  <a:pt x="13" y="5"/>
                </a:lnTo>
                <a:lnTo>
                  <a:pt x="17" y="16"/>
                </a:lnTo>
                <a:lnTo>
                  <a:pt x="22" y="34"/>
                </a:lnTo>
                <a:lnTo>
                  <a:pt x="24" y="50"/>
                </a:lnTo>
                <a:lnTo>
                  <a:pt x="22" y="62"/>
                </a:lnTo>
                <a:lnTo>
                  <a:pt x="18" y="72"/>
                </a:lnTo>
                <a:lnTo>
                  <a:pt x="15" y="79"/>
                </a:lnTo>
                <a:lnTo>
                  <a:pt x="15" y="83"/>
                </a:lnTo>
                <a:lnTo>
                  <a:pt x="23" y="89"/>
                </a:lnTo>
                <a:lnTo>
                  <a:pt x="35" y="95"/>
                </a:lnTo>
                <a:lnTo>
                  <a:pt x="36" y="97"/>
                </a:lnTo>
                <a:lnTo>
                  <a:pt x="29" y="105"/>
                </a:lnTo>
                <a:lnTo>
                  <a:pt x="26" y="105"/>
                </a:lnTo>
                <a:lnTo>
                  <a:pt x="15" y="92"/>
                </a:lnTo>
                <a:lnTo>
                  <a:pt x="6" y="86"/>
                </a:lnTo>
                <a:lnTo>
                  <a:pt x="5" y="83"/>
                </a:lnTo>
                <a:lnTo>
                  <a:pt x="6" y="79"/>
                </a:lnTo>
                <a:lnTo>
                  <a:pt x="9" y="76"/>
                </a:lnTo>
                <a:lnTo>
                  <a:pt x="15" y="64"/>
                </a:lnTo>
                <a:lnTo>
                  <a:pt x="17" y="53"/>
                </a:lnTo>
                <a:lnTo>
                  <a:pt x="16" y="44"/>
                </a:lnTo>
                <a:lnTo>
                  <a:pt x="11" y="28"/>
                </a:lnTo>
                <a:lnTo>
                  <a:pt x="4" y="19"/>
                </a:lnTo>
                <a:lnTo>
                  <a:pt x="0" y="13"/>
                </a:lnTo>
                <a:lnTo>
                  <a:pt x="0" y="3"/>
                </a:lnTo>
                <a:lnTo>
                  <a:pt x="4" y="0"/>
                </a:lnTo>
              </a:path>
            </a:pathLst>
          </a:custGeom>
          <a:solidFill>
            <a:srgbClr val="FFCC99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2" name="Freeform 1800">
            <a:extLst>
              <a:ext uri="{FF2B5EF4-FFF2-40B4-BE49-F238E27FC236}">
                <a16:creationId xmlns:a16="http://schemas.microsoft.com/office/drawing/2014/main" xmlns="" id="{DF06F016-A2D2-4FF1-A086-236B51AC4E6A}"/>
              </a:ext>
            </a:extLst>
          </p:cNvPr>
          <p:cNvSpPr>
            <a:spLocks/>
          </p:cNvSpPr>
          <p:nvPr/>
        </p:nvSpPr>
        <p:spPr bwMode="auto">
          <a:xfrm>
            <a:off x="6928302" y="2834250"/>
            <a:ext cx="148179" cy="51478"/>
          </a:xfrm>
          <a:custGeom>
            <a:avLst/>
            <a:gdLst>
              <a:gd name="T0" fmla="*/ 16 w 74"/>
              <a:gd name="T1" fmla="*/ 0 h 37"/>
              <a:gd name="T2" fmla="*/ 22 w 74"/>
              <a:gd name="T3" fmla="*/ 2 h 37"/>
              <a:gd name="T4" fmla="*/ 25 w 74"/>
              <a:gd name="T5" fmla="*/ 4 h 37"/>
              <a:gd name="T6" fmla="*/ 32 w 74"/>
              <a:gd name="T7" fmla="*/ 8 h 37"/>
              <a:gd name="T8" fmla="*/ 41 w 74"/>
              <a:gd name="T9" fmla="*/ 8 h 37"/>
              <a:gd name="T10" fmla="*/ 47 w 74"/>
              <a:gd name="T11" fmla="*/ 8 h 37"/>
              <a:gd name="T12" fmla="*/ 59 w 74"/>
              <a:gd name="T13" fmla="*/ 7 h 37"/>
              <a:gd name="T14" fmla="*/ 67 w 74"/>
              <a:gd name="T15" fmla="*/ 7 h 37"/>
              <a:gd name="T16" fmla="*/ 72 w 74"/>
              <a:gd name="T17" fmla="*/ 12 h 37"/>
              <a:gd name="T18" fmla="*/ 69 w 74"/>
              <a:gd name="T19" fmla="*/ 13 h 37"/>
              <a:gd name="T20" fmla="*/ 66 w 74"/>
              <a:gd name="T21" fmla="*/ 14 h 37"/>
              <a:gd name="T22" fmla="*/ 66 w 74"/>
              <a:gd name="T23" fmla="*/ 18 h 37"/>
              <a:gd name="T24" fmla="*/ 68 w 74"/>
              <a:gd name="T25" fmla="*/ 19 h 37"/>
              <a:gd name="T26" fmla="*/ 73 w 74"/>
              <a:gd name="T27" fmla="*/ 21 h 37"/>
              <a:gd name="T28" fmla="*/ 67 w 74"/>
              <a:gd name="T29" fmla="*/ 24 h 37"/>
              <a:gd name="T30" fmla="*/ 67 w 74"/>
              <a:gd name="T31" fmla="*/ 25 h 37"/>
              <a:gd name="T32" fmla="*/ 67 w 74"/>
              <a:gd name="T33" fmla="*/ 27 h 37"/>
              <a:gd name="T34" fmla="*/ 68 w 74"/>
              <a:gd name="T35" fmla="*/ 28 h 37"/>
              <a:gd name="T36" fmla="*/ 69 w 74"/>
              <a:gd name="T37" fmla="*/ 30 h 37"/>
              <a:gd name="T38" fmla="*/ 68 w 74"/>
              <a:gd name="T39" fmla="*/ 33 h 37"/>
              <a:gd name="T40" fmla="*/ 61 w 74"/>
              <a:gd name="T41" fmla="*/ 33 h 37"/>
              <a:gd name="T42" fmla="*/ 50 w 74"/>
              <a:gd name="T43" fmla="*/ 33 h 37"/>
              <a:gd name="T44" fmla="*/ 38 w 74"/>
              <a:gd name="T45" fmla="*/ 34 h 37"/>
              <a:gd name="T46" fmla="*/ 27 w 74"/>
              <a:gd name="T47" fmla="*/ 36 h 37"/>
              <a:gd name="T48" fmla="*/ 22 w 74"/>
              <a:gd name="T49" fmla="*/ 31 h 37"/>
              <a:gd name="T50" fmla="*/ 14 w 74"/>
              <a:gd name="T51" fmla="*/ 26 h 37"/>
              <a:gd name="T52" fmla="*/ 4 w 74"/>
              <a:gd name="T53" fmla="*/ 21 h 37"/>
              <a:gd name="T54" fmla="*/ 0 w 74"/>
              <a:gd name="T55" fmla="*/ 17 h 37"/>
              <a:gd name="T56" fmla="*/ 1 w 74"/>
              <a:gd name="T57" fmla="*/ 11 h 37"/>
              <a:gd name="T58" fmla="*/ 3 w 74"/>
              <a:gd name="T59" fmla="*/ 8 h 37"/>
              <a:gd name="T60" fmla="*/ 7 w 74"/>
              <a:gd name="T61" fmla="*/ 4 h 37"/>
              <a:gd name="T62" fmla="*/ 11 w 74"/>
              <a:gd name="T63" fmla="*/ 1 h 37"/>
              <a:gd name="T64" fmla="*/ 16 w 74"/>
              <a:gd name="T65" fmla="*/ 0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37"/>
              <a:gd name="T101" fmla="*/ 74 w 74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37">
                <a:moveTo>
                  <a:pt x="16" y="0"/>
                </a:moveTo>
                <a:lnTo>
                  <a:pt x="22" y="2"/>
                </a:lnTo>
                <a:lnTo>
                  <a:pt x="25" y="4"/>
                </a:lnTo>
                <a:lnTo>
                  <a:pt x="32" y="8"/>
                </a:lnTo>
                <a:lnTo>
                  <a:pt x="41" y="8"/>
                </a:lnTo>
                <a:lnTo>
                  <a:pt x="47" y="8"/>
                </a:lnTo>
                <a:lnTo>
                  <a:pt x="59" y="7"/>
                </a:lnTo>
                <a:lnTo>
                  <a:pt x="67" y="7"/>
                </a:lnTo>
                <a:lnTo>
                  <a:pt x="72" y="12"/>
                </a:lnTo>
                <a:lnTo>
                  <a:pt x="69" y="13"/>
                </a:lnTo>
                <a:lnTo>
                  <a:pt x="66" y="14"/>
                </a:lnTo>
                <a:lnTo>
                  <a:pt x="66" y="18"/>
                </a:lnTo>
                <a:lnTo>
                  <a:pt x="68" y="19"/>
                </a:lnTo>
                <a:lnTo>
                  <a:pt x="73" y="21"/>
                </a:lnTo>
                <a:lnTo>
                  <a:pt x="67" y="24"/>
                </a:lnTo>
                <a:lnTo>
                  <a:pt x="67" y="25"/>
                </a:lnTo>
                <a:lnTo>
                  <a:pt x="67" y="27"/>
                </a:lnTo>
                <a:lnTo>
                  <a:pt x="68" y="28"/>
                </a:lnTo>
                <a:lnTo>
                  <a:pt x="69" y="30"/>
                </a:lnTo>
                <a:lnTo>
                  <a:pt x="68" y="33"/>
                </a:lnTo>
                <a:lnTo>
                  <a:pt x="61" y="33"/>
                </a:lnTo>
                <a:lnTo>
                  <a:pt x="50" y="33"/>
                </a:lnTo>
                <a:lnTo>
                  <a:pt x="38" y="34"/>
                </a:lnTo>
                <a:lnTo>
                  <a:pt x="27" y="36"/>
                </a:lnTo>
                <a:lnTo>
                  <a:pt x="22" y="31"/>
                </a:lnTo>
                <a:lnTo>
                  <a:pt x="14" y="26"/>
                </a:lnTo>
                <a:lnTo>
                  <a:pt x="4" y="21"/>
                </a:lnTo>
                <a:lnTo>
                  <a:pt x="0" y="17"/>
                </a:lnTo>
                <a:lnTo>
                  <a:pt x="1" y="11"/>
                </a:lnTo>
                <a:lnTo>
                  <a:pt x="3" y="8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3" name="Freeform 1802">
            <a:extLst>
              <a:ext uri="{FF2B5EF4-FFF2-40B4-BE49-F238E27FC236}">
                <a16:creationId xmlns:a16="http://schemas.microsoft.com/office/drawing/2014/main" xmlns="" id="{9EC24538-31C5-4586-9434-0D3650B8C088}"/>
              </a:ext>
            </a:extLst>
          </p:cNvPr>
          <p:cNvSpPr>
            <a:spLocks/>
          </p:cNvSpPr>
          <p:nvPr/>
        </p:nvSpPr>
        <p:spPr bwMode="auto">
          <a:xfrm>
            <a:off x="6972355" y="2830076"/>
            <a:ext cx="112135" cy="50086"/>
          </a:xfrm>
          <a:custGeom>
            <a:avLst/>
            <a:gdLst>
              <a:gd name="T0" fmla="*/ 0 w 56"/>
              <a:gd name="T1" fmla="*/ 2 h 36"/>
              <a:gd name="T2" fmla="*/ 18 w 56"/>
              <a:gd name="T3" fmla="*/ 0 h 36"/>
              <a:gd name="T4" fmla="*/ 30 w 56"/>
              <a:gd name="T5" fmla="*/ 4 h 36"/>
              <a:gd name="T6" fmla="*/ 49 w 56"/>
              <a:gd name="T7" fmla="*/ 10 h 36"/>
              <a:gd name="T8" fmla="*/ 49 w 56"/>
              <a:gd name="T9" fmla="*/ 11 h 36"/>
              <a:gd name="T10" fmla="*/ 49 w 56"/>
              <a:gd name="T11" fmla="*/ 12 h 36"/>
              <a:gd name="T12" fmla="*/ 51 w 56"/>
              <a:gd name="T13" fmla="*/ 13 h 36"/>
              <a:gd name="T14" fmla="*/ 53 w 56"/>
              <a:gd name="T15" fmla="*/ 15 h 36"/>
              <a:gd name="T16" fmla="*/ 53 w 56"/>
              <a:gd name="T17" fmla="*/ 16 h 36"/>
              <a:gd name="T18" fmla="*/ 50 w 56"/>
              <a:gd name="T19" fmla="*/ 16 h 36"/>
              <a:gd name="T20" fmla="*/ 47 w 56"/>
              <a:gd name="T21" fmla="*/ 18 h 36"/>
              <a:gd name="T22" fmla="*/ 46 w 56"/>
              <a:gd name="T23" fmla="*/ 20 h 36"/>
              <a:gd name="T24" fmla="*/ 48 w 56"/>
              <a:gd name="T25" fmla="*/ 22 h 36"/>
              <a:gd name="T26" fmla="*/ 51 w 56"/>
              <a:gd name="T27" fmla="*/ 23 h 36"/>
              <a:gd name="T28" fmla="*/ 55 w 56"/>
              <a:gd name="T29" fmla="*/ 25 h 36"/>
              <a:gd name="T30" fmla="*/ 53 w 56"/>
              <a:gd name="T31" fmla="*/ 26 h 36"/>
              <a:gd name="T32" fmla="*/ 51 w 56"/>
              <a:gd name="T33" fmla="*/ 27 h 36"/>
              <a:gd name="T34" fmla="*/ 47 w 56"/>
              <a:gd name="T35" fmla="*/ 28 h 36"/>
              <a:gd name="T36" fmla="*/ 46 w 56"/>
              <a:gd name="T37" fmla="*/ 29 h 36"/>
              <a:gd name="T38" fmla="*/ 47 w 56"/>
              <a:gd name="T39" fmla="*/ 30 h 36"/>
              <a:gd name="T40" fmla="*/ 49 w 56"/>
              <a:gd name="T41" fmla="*/ 31 h 36"/>
              <a:gd name="T42" fmla="*/ 50 w 56"/>
              <a:gd name="T43" fmla="*/ 33 h 36"/>
              <a:gd name="T44" fmla="*/ 50 w 56"/>
              <a:gd name="T45" fmla="*/ 35 h 36"/>
              <a:gd name="T46" fmla="*/ 45 w 56"/>
              <a:gd name="T47" fmla="*/ 35 h 36"/>
              <a:gd name="T48" fmla="*/ 46 w 56"/>
              <a:gd name="T49" fmla="*/ 33 h 36"/>
              <a:gd name="T50" fmla="*/ 45 w 56"/>
              <a:gd name="T51" fmla="*/ 32 h 36"/>
              <a:gd name="T52" fmla="*/ 41 w 56"/>
              <a:gd name="T53" fmla="*/ 30 h 36"/>
              <a:gd name="T54" fmla="*/ 42 w 56"/>
              <a:gd name="T55" fmla="*/ 28 h 36"/>
              <a:gd name="T56" fmla="*/ 46 w 56"/>
              <a:gd name="T57" fmla="*/ 26 h 36"/>
              <a:gd name="T58" fmla="*/ 49 w 56"/>
              <a:gd name="T59" fmla="*/ 25 h 36"/>
              <a:gd name="T60" fmla="*/ 46 w 56"/>
              <a:gd name="T61" fmla="*/ 24 h 36"/>
              <a:gd name="T62" fmla="*/ 42 w 56"/>
              <a:gd name="T63" fmla="*/ 22 h 36"/>
              <a:gd name="T64" fmla="*/ 42 w 56"/>
              <a:gd name="T65" fmla="*/ 20 h 36"/>
              <a:gd name="T66" fmla="*/ 43 w 56"/>
              <a:gd name="T67" fmla="*/ 18 h 36"/>
              <a:gd name="T68" fmla="*/ 44 w 56"/>
              <a:gd name="T69" fmla="*/ 17 h 36"/>
              <a:gd name="T70" fmla="*/ 47 w 56"/>
              <a:gd name="T71" fmla="*/ 16 h 36"/>
              <a:gd name="T72" fmla="*/ 48 w 56"/>
              <a:gd name="T73" fmla="*/ 15 h 36"/>
              <a:gd name="T74" fmla="*/ 47 w 56"/>
              <a:gd name="T75" fmla="*/ 14 h 36"/>
              <a:gd name="T76" fmla="*/ 45 w 56"/>
              <a:gd name="T77" fmla="*/ 13 h 36"/>
              <a:gd name="T78" fmla="*/ 44 w 56"/>
              <a:gd name="T79" fmla="*/ 11 h 36"/>
              <a:gd name="T80" fmla="*/ 15 w 56"/>
              <a:gd name="T81" fmla="*/ 13 h 36"/>
              <a:gd name="T82" fmla="*/ 11 w 56"/>
              <a:gd name="T83" fmla="*/ 11 h 36"/>
              <a:gd name="T84" fmla="*/ 26 w 56"/>
              <a:gd name="T85" fmla="*/ 11 h 36"/>
              <a:gd name="T86" fmla="*/ 32 w 56"/>
              <a:gd name="T87" fmla="*/ 10 h 36"/>
              <a:gd name="T88" fmla="*/ 40 w 56"/>
              <a:gd name="T89" fmla="*/ 9 h 36"/>
              <a:gd name="T90" fmla="*/ 36 w 56"/>
              <a:gd name="T91" fmla="*/ 8 h 36"/>
              <a:gd name="T92" fmla="*/ 28 w 56"/>
              <a:gd name="T93" fmla="*/ 5 h 36"/>
              <a:gd name="T94" fmla="*/ 17 w 56"/>
              <a:gd name="T95" fmla="*/ 2 h 36"/>
              <a:gd name="T96" fmla="*/ 0 w 56"/>
              <a:gd name="T97" fmla="*/ 4 h 36"/>
              <a:gd name="T98" fmla="*/ 0 w 56"/>
              <a:gd name="T99" fmla="*/ 2 h 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"/>
              <a:gd name="T151" fmla="*/ 0 h 36"/>
              <a:gd name="T152" fmla="*/ 56 w 56"/>
              <a:gd name="T153" fmla="*/ 36 h 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" h="36">
                <a:moveTo>
                  <a:pt x="0" y="2"/>
                </a:moveTo>
                <a:lnTo>
                  <a:pt x="18" y="0"/>
                </a:lnTo>
                <a:lnTo>
                  <a:pt x="30" y="4"/>
                </a:lnTo>
                <a:lnTo>
                  <a:pt x="49" y="10"/>
                </a:lnTo>
                <a:lnTo>
                  <a:pt x="49" y="11"/>
                </a:lnTo>
                <a:lnTo>
                  <a:pt x="49" y="12"/>
                </a:lnTo>
                <a:lnTo>
                  <a:pt x="51" y="13"/>
                </a:lnTo>
                <a:lnTo>
                  <a:pt x="53" y="15"/>
                </a:lnTo>
                <a:lnTo>
                  <a:pt x="53" y="16"/>
                </a:lnTo>
                <a:lnTo>
                  <a:pt x="50" y="16"/>
                </a:lnTo>
                <a:lnTo>
                  <a:pt x="47" y="18"/>
                </a:lnTo>
                <a:lnTo>
                  <a:pt x="46" y="20"/>
                </a:lnTo>
                <a:lnTo>
                  <a:pt x="48" y="22"/>
                </a:lnTo>
                <a:lnTo>
                  <a:pt x="51" y="23"/>
                </a:lnTo>
                <a:lnTo>
                  <a:pt x="55" y="25"/>
                </a:lnTo>
                <a:lnTo>
                  <a:pt x="53" y="26"/>
                </a:lnTo>
                <a:lnTo>
                  <a:pt x="51" y="27"/>
                </a:lnTo>
                <a:lnTo>
                  <a:pt x="47" y="28"/>
                </a:lnTo>
                <a:lnTo>
                  <a:pt x="46" y="29"/>
                </a:lnTo>
                <a:lnTo>
                  <a:pt x="47" y="30"/>
                </a:lnTo>
                <a:lnTo>
                  <a:pt x="49" y="31"/>
                </a:lnTo>
                <a:lnTo>
                  <a:pt x="50" y="33"/>
                </a:lnTo>
                <a:lnTo>
                  <a:pt x="50" y="35"/>
                </a:lnTo>
                <a:lnTo>
                  <a:pt x="45" y="35"/>
                </a:lnTo>
                <a:lnTo>
                  <a:pt x="46" y="33"/>
                </a:lnTo>
                <a:lnTo>
                  <a:pt x="45" y="32"/>
                </a:lnTo>
                <a:lnTo>
                  <a:pt x="41" y="30"/>
                </a:lnTo>
                <a:lnTo>
                  <a:pt x="42" y="28"/>
                </a:lnTo>
                <a:lnTo>
                  <a:pt x="46" y="26"/>
                </a:lnTo>
                <a:lnTo>
                  <a:pt x="49" y="25"/>
                </a:lnTo>
                <a:lnTo>
                  <a:pt x="46" y="24"/>
                </a:lnTo>
                <a:lnTo>
                  <a:pt x="42" y="22"/>
                </a:lnTo>
                <a:lnTo>
                  <a:pt x="42" y="20"/>
                </a:lnTo>
                <a:lnTo>
                  <a:pt x="43" y="18"/>
                </a:lnTo>
                <a:lnTo>
                  <a:pt x="44" y="17"/>
                </a:lnTo>
                <a:lnTo>
                  <a:pt x="47" y="16"/>
                </a:lnTo>
                <a:lnTo>
                  <a:pt x="48" y="15"/>
                </a:lnTo>
                <a:lnTo>
                  <a:pt x="47" y="14"/>
                </a:lnTo>
                <a:lnTo>
                  <a:pt x="45" y="13"/>
                </a:lnTo>
                <a:lnTo>
                  <a:pt x="44" y="11"/>
                </a:lnTo>
                <a:lnTo>
                  <a:pt x="15" y="13"/>
                </a:lnTo>
                <a:lnTo>
                  <a:pt x="11" y="11"/>
                </a:lnTo>
                <a:lnTo>
                  <a:pt x="26" y="11"/>
                </a:lnTo>
                <a:lnTo>
                  <a:pt x="32" y="10"/>
                </a:lnTo>
                <a:lnTo>
                  <a:pt x="40" y="9"/>
                </a:lnTo>
                <a:lnTo>
                  <a:pt x="36" y="8"/>
                </a:lnTo>
                <a:lnTo>
                  <a:pt x="28" y="5"/>
                </a:lnTo>
                <a:lnTo>
                  <a:pt x="17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C0C0C0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4" name="Freeform 1803">
            <a:extLst>
              <a:ext uri="{FF2B5EF4-FFF2-40B4-BE49-F238E27FC236}">
                <a16:creationId xmlns:a16="http://schemas.microsoft.com/office/drawing/2014/main" xmlns="" id="{5491FDC3-4C7C-4003-A475-7E4908102EF8}"/>
              </a:ext>
            </a:extLst>
          </p:cNvPr>
          <p:cNvSpPr>
            <a:spLocks/>
          </p:cNvSpPr>
          <p:nvPr/>
        </p:nvSpPr>
        <p:spPr bwMode="auto">
          <a:xfrm>
            <a:off x="6924297" y="2832859"/>
            <a:ext cx="86104" cy="57043"/>
          </a:xfrm>
          <a:custGeom>
            <a:avLst/>
            <a:gdLst>
              <a:gd name="T0" fmla="*/ 33 w 43"/>
              <a:gd name="T1" fmla="*/ 36 h 41"/>
              <a:gd name="T2" fmla="*/ 33 w 43"/>
              <a:gd name="T3" fmla="*/ 32 h 41"/>
              <a:gd name="T4" fmla="*/ 30 w 43"/>
              <a:gd name="T5" fmla="*/ 28 h 41"/>
              <a:gd name="T6" fmla="*/ 35 w 43"/>
              <a:gd name="T7" fmla="*/ 25 h 41"/>
              <a:gd name="T8" fmla="*/ 42 w 43"/>
              <a:gd name="T9" fmla="*/ 22 h 41"/>
              <a:gd name="T10" fmla="*/ 38 w 43"/>
              <a:gd name="T11" fmla="*/ 20 h 41"/>
              <a:gd name="T12" fmla="*/ 32 w 43"/>
              <a:gd name="T13" fmla="*/ 18 h 41"/>
              <a:gd name="T14" fmla="*/ 32 w 43"/>
              <a:gd name="T15" fmla="*/ 16 h 41"/>
              <a:gd name="T16" fmla="*/ 40 w 43"/>
              <a:gd name="T17" fmla="*/ 14 h 41"/>
              <a:gd name="T18" fmla="*/ 38 w 43"/>
              <a:gd name="T19" fmla="*/ 11 h 41"/>
              <a:gd name="T20" fmla="*/ 29 w 43"/>
              <a:gd name="T21" fmla="*/ 6 h 41"/>
              <a:gd name="T22" fmla="*/ 20 w 43"/>
              <a:gd name="T23" fmla="*/ 0 h 41"/>
              <a:gd name="T24" fmla="*/ 9 w 43"/>
              <a:gd name="T25" fmla="*/ 2 h 41"/>
              <a:gd name="T26" fmla="*/ 3 w 43"/>
              <a:gd name="T27" fmla="*/ 11 h 41"/>
              <a:gd name="T28" fmla="*/ 0 w 43"/>
              <a:gd name="T29" fmla="*/ 19 h 41"/>
              <a:gd name="T30" fmla="*/ 24 w 43"/>
              <a:gd name="T31" fmla="*/ 34 h 41"/>
              <a:gd name="T32" fmla="*/ 28 w 43"/>
              <a:gd name="T33" fmla="*/ 35 h 41"/>
              <a:gd name="T34" fmla="*/ 19 w 43"/>
              <a:gd name="T35" fmla="*/ 29 h 41"/>
              <a:gd name="T36" fmla="*/ 8 w 43"/>
              <a:gd name="T37" fmla="*/ 22 h 41"/>
              <a:gd name="T38" fmla="*/ 3 w 43"/>
              <a:gd name="T39" fmla="*/ 17 h 41"/>
              <a:gd name="T40" fmla="*/ 7 w 43"/>
              <a:gd name="T41" fmla="*/ 6 h 41"/>
              <a:gd name="T42" fmla="*/ 15 w 43"/>
              <a:gd name="T43" fmla="*/ 2 h 41"/>
              <a:gd name="T44" fmla="*/ 22 w 43"/>
              <a:gd name="T45" fmla="*/ 3 h 41"/>
              <a:gd name="T46" fmla="*/ 30 w 43"/>
              <a:gd name="T47" fmla="*/ 9 h 41"/>
              <a:gd name="T48" fmla="*/ 35 w 43"/>
              <a:gd name="T49" fmla="*/ 13 h 41"/>
              <a:gd name="T50" fmla="*/ 29 w 43"/>
              <a:gd name="T51" fmla="*/ 14 h 41"/>
              <a:gd name="T52" fmla="*/ 25 w 43"/>
              <a:gd name="T53" fmla="*/ 17 h 41"/>
              <a:gd name="T54" fmla="*/ 31 w 43"/>
              <a:gd name="T55" fmla="*/ 19 h 41"/>
              <a:gd name="T56" fmla="*/ 37 w 43"/>
              <a:gd name="T57" fmla="*/ 21 h 41"/>
              <a:gd name="T58" fmla="*/ 34 w 43"/>
              <a:gd name="T59" fmla="*/ 24 h 41"/>
              <a:gd name="T60" fmla="*/ 25 w 43"/>
              <a:gd name="T61" fmla="*/ 27 h 41"/>
              <a:gd name="T62" fmla="*/ 26 w 43"/>
              <a:gd name="T63" fmla="*/ 30 h 41"/>
              <a:gd name="T64" fmla="*/ 31 w 43"/>
              <a:gd name="T65" fmla="*/ 33 h 41"/>
              <a:gd name="T66" fmla="*/ 28 w 43"/>
              <a:gd name="T67" fmla="*/ 35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"/>
              <a:gd name="T103" fmla="*/ 0 h 41"/>
              <a:gd name="T104" fmla="*/ 43 w 43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" h="41">
                <a:moveTo>
                  <a:pt x="30" y="38"/>
                </a:moveTo>
                <a:lnTo>
                  <a:pt x="33" y="36"/>
                </a:lnTo>
                <a:lnTo>
                  <a:pt x="34" y="34"/>
                </a:lnTo>
                <a:lnTo>
                  <a:pt x="33" y="32"/>
                </a:lnTo>
                <a:lnTo>
                  <a:pt x="31" y="30"/>
                </a:lnTo>
                <a:lnTo>
                  <a:pt x="30" y="28"/>
                </a:lnTo>
                <a:lnTo>
                  <a:pt x="31" y="27"/>
                </a:lnTo>
                <a:lnTo>
                  <a:pt x="35" y="25"/>
                </a:lnTo>
                <a:lnTo>
                  <a:pt x="39" y="24"/>
                </a:lnTo>
                <a:lnTo>
                  <a:pt x="42" y="22"/>
                </a:lnTo>
                <a:lnTo>
                  <a:pt x="41" y="21"/>
                </a:lnTo>
                <a:lnTo>
                  <a:pt x="38" y="20"/>
                </a:lnTo>
                <a:lnTo>
                  <a:pt x="35" y="19"/>
                </a:lnTo>
                <a:lnTo>
                  <a:pt x="32" y="18"/>
                </a:lnTo>
                <a:lnTo>
                  <a:pt x="30" y="17"/>
                </a:lnTo>
                <a:lnTo>
                  <a:pt x="32" y="16"/>
                </a:lnTo>
                <a:lnTo>
                  <a:pt x="36" y="15"/>
                </a:lnTo>
                <a:lnTo>
                  <a:pt x="40" y="14"/>
                </a:lnTo>
                <a:lnTo>
                  <a:pt x="40" y="12"/>
                </a:lnTo>
                <a:lnTo>
                  <a:pt x="38" y="11"/>
                </a:lnTo>
                <a:lnTo>
                  <a:pt x="34" y="9"/>
                </a:lnTo>
                <a:lnTo>
                  <a:pt x="29" y="6"/>
                </a:lnTo>
                <a:lnTo>
                  <a:pt x="25" y="2"/>
                </a:lnTo>
                <a:lnTo>
                  <a:pt x="20" y="0"/>
                </a:lnTo>
                <a:lnTo>
                  <a:pt x="14" y="0"/>
                </a:lnTo>
                <a:lnTo>
                  <a:pt x="9" y="2"/>
                </a:lnTo>
                <a:lnTo>
                  <a:pt x="5" y="7"/>
                </a:lnTo>
                <a:lnTo>
                  <a:pt x="3" y="11"/>
                </a:lnTo>
                <a:lnTo>
                  <a:pt x="0" y="16"/>
                </a:lnTo>
                <a:lnTo>
                  <a:pt x="0" y="19"/>
                </a:lnTo>
                <a:lnTo>
                  <a:pt x="13" y="27"/>
                </a:lnTo>
                <a:lnTo>
                  <a:pt x="24" y="34"/>
                </a:lnTo>
                <a:lnTo>
                  <a:pt x="30" y="40"/>
                </a:lnTo>
                <a:lnTo>
                  <a:pt x="28" y="35"/>
                </a:lnTo>
                <a:lnTo>
                  <a:pt x="25" y="32"/>
                </a:lnTo>
                <a:lnTo>
                  <a:pt x="19" y="29"/>
                </a:lnTo>
                <a:lnTo>
                  <a:pt x="15" y="26"/>
                </a:lnTo>
                <a:lnTo>
                  <a:pt x="8" y="22"/>
                </a:lnTo>
                <a:lnTo>
                  <a:pt x="3" y="19"/>
                </a:lnTo>
                <a:lnTo>
                  <a:pt x="3" y="17"/>
                </a:lnTo>
                <a:lnTo>
                  <a:pt x="4" y="11"/>
                </a:lnTo>
                <a:lnTo>
                  <a:pt x="7" y="6"/>
                </a:lnTo>
                <a:lnTo>
                  <a:pt x="10" y="3"/>
                </a:lnTo>
                <a:lnTo>
                  <a:pt x="15" y="2"/>
                </a:lnTo>
                <a:lnTo>
                  <a:pt x="19" y="2"/>
                </a:lnTo>
                <a:lnTo>
                  <a:pt x="22" y="3"/>
                </a:lnTo>
                <a:lnTo>
                  <a:pt x="26" y="5"/>
                </a:lnTo>
                <a:lnTo>
                  <a:pt x="30" y="9"/>
                </a:lnTo>
                <a:lnTo>
                  <a:pt x="33" y="12"/>
                </a:lnTo>
                <a:lnTo>
                  <a:pt x="35" y="13"/>
                </a:lnTo>
                <a:lnTo>
                  <a:pt x="34" y="14"/>
                </a:lnTo>
                <a:lnTo>
                  <a:pt x="29" y="14"/>
                </a:lnTo>
                <a:lnTo>
                  <a:pt x="26" y="15"/>
                </a:lnTo>
                <a:lnTo>
                  <a:pt x="25" y="17"/>
                </a:lnTo>
                <a:lnTo>
                  <a:pt x="26" y="18"/>
                </a:lnTo>
                <a:lnTo>
                  <a:pt x="31" y="19"/>
                </a:lnTo>
                <a:lnTo>
                  <a:pt x="35" y="21"/>
                </a:lnTo>
                <a:lnTo>
                  <a:pt x="37" y="21"/>
                </a:lnTo>
                <a:lnTo>
                  <a:pt x="37" y="22"/>
                </a:lnTo>
                <a:lnTo>
                  <a:pt x="34" y="24"/>
                </a:lnTo>
                <a:lnTo>
                  <a:pt x="29" y="26"/>
                </a:lnTo>
                <a:lnTo>
                  <a:pt x="25" y="27"/>
                </a:lnTo>
                <a:lnTo>
                  <a:pt x="25" y="28"/>
                </a:lnTo>
                <a:lnTo>
                  <a:pt x="26" y="30"/>
                </a:lnTo>
                <a:lnTo>
                  <a:pt x="29" y="32"/>
                </a:lnTo>
                <a:lnTo>
                  <a:pt x="31" y="33"/>
                </a:lnTo>
                <a:lnTo>
                  <a:pt x="31" y="34"/>
                </a:lnTo>
                <a:lnTo>
                  <a:pt x="28" y="35"/>
                </a:lnTo>
                <a:lnTo>
                  <a:pt x="30" y="38"/>
                </a:lnTo>
              </a:path>
            </a:pathLst>
          </a:custGeom>
          <a:solidFill>
            <a:srgbClr val="C0C0C0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5" name="Freeform 1804">
            <a:extLst>
              <a:ext uri="{FF2B5EF4-FFF2-40B4-BE49-F238E27FC236}">
                <a16:creationId xmlns:a16="http://schemas.microsoft.com/office/drawing/2014/main" xmlns="" id="{0440F323-9D47-493E-A75F-405C30C6F760}"/>
              </a:ext>
            </a:extLst>
          </p:cNvPr>
          <p:cNvSpPr>
            <a:spLocks/>
          </p:cNvSpPr>
          <p:nvPr/>
        </p:nvSpPr>
        <p:spPr bwMode="auto">
          <a:xfrm>
            <a:off x="6994381" y="2880162"/>
            <a:ext cx="78094" cy="27826"/>
          </a:xfrm>
          <a:custGeom>
            <a:avLst/>
            <a:gdLst>
              <a:gd name="T0" fmla="*/ 0 w 39"/>
              <a:gd name="T1" fmla="*/ 10 h 20"/>
              <a:gd name="T2" fmla="*/ 7 w 39"/>
              <a:gd name="T3" fmla="*/ 6 h 20"/>
              <a:gd name="T4" fmla="*/ 12 w 39"/>
              <a:gd name="T5" fmla="*/ 4 h 20"/>
              <a:gd name="T6" fmla="*/ 25 w 39"/>
              <a:gd name="T7" fmla="*/ 2 h 20"/>
              <a:gd name="T8" fmla="*/ 38 w 39"/>
              <a:gd name="T9" fmla="*/ 0 h 20"/>
              <a:gd name="T10" fmla="*/ 38 w 39"/>
              <a:gd name="T11" fmla="*/ 4 h 20"/>
              <a:gd name="T12" fmla="*/ 35 w 39"/>
              <a:gd name="T13" fmla="*/ 7 h 20"/>
              <a:gd name="T14" fmla="*/ 27 w 39"/>
              <a:gd name="T15" fmla="*/ 8 h 20"/>
              <a:gd name="T16" fmla="*/ 19 w 39"/>
              <a:gd name="T17" fmla="*/ 8 h 20"/>
              <a:gd name="T18" fmla="*/ 10 w 39"/>
              <a:gd name="T19" fmla="*/ 11 h 20"/>
              <a:gd name="T20" fmla="*/ 5 w 39"/>
              <a:gd name="T21" fmla="*/ 14 h 20"/>
              <a:gd name="T22" fmla="*/ 0 w 39"/>
              <a:gd name="T23" fmla="*/ 19 h 20"/>
              <a:gd name="T24" fmla="*/ 0 w 39"/>
              <a:gd name="T25" fmla="*/ 10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20"/>
              <a:gd name="T41" fmla="*/ 39 w 39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20">
                <a:moveTo>
                  <a:pt x="0" y="10"/>
                </a:moveTo>
                <a:lnTo>
                  <a:pt x="7" y="6"/>
                </a:lnTo>
                <a:lnTo>
                  <a:pt x="12" y="4"/>
                </a:lnTo>
                <a:lnTo>
                  <a:pt x="25" y="2"/>
                </a:lnTo>
                <a:lnTo>
                  <a:pt x="38" y="0"/>
                </a:lnTo>
                <a:lnTo>
                  <a:pt x="38" y="4"/>
                </a:lnTo>
                <a:lnTo>
                  <a:pt x="35" y="7"/>
                </a:lnTo>
                <a:lnTo>
                  <a:pt x="27" y="8"/>
                </a:lnTo>
                <a:lnTo>
                  <a:pt x="19" y="8"/>
                </a:lnTo>
                <a:lnTo>
                  <a:pt x="10" y="11"/>
                </a:lnTo>
                <a:lnTo>
                  <a:pt x="5" y="14"/>
                </a:lnTo>
                <a:lnTo>
                  <a:pt x="0" y="19"/>
                </a:lnTo>
                <a:lnTo>
                  <a:pt x="0" y="10"/>
                </a:lnTo>
              </a:path>
            </a:pathLst>
          </a:custGeom>
          <a:solidFill>
            <a:srgbClr val="C0C0C0"/>
          </a:solidFill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6" name="Rectangle 1807">
            <a:extLst>
              <a:ext uri="{FF2B5EF4-FFF2-40B4-BE49-F238E27FC236}">
                <a16:creationId xmlns:a16="http://schemas.microsoft.com/office/drawing/2014/main" xmlns="" id="{6BEC6537-5A1E-437F-AF2A-5CE6375C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304" y="2748215"/>
            <a:ext cx="335498" cy="1206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7" name="Rectangle 1808">
            <a:extLst>
              <a:ext uri="{FF2B5EF4-FFF2-40B4-BE49-F238E27FC236}">
                <a16:creationId xmlns:a16="http://schemas.microsoft.com/office/drawing/2014/main" xmlns="" id="{9ECD4467-2947-4A65-B970-4E80BA880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778" y="2868839"/>
            <a:ext cx="297055" cy="93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8" name="Line 1809">
            <a:extLst>
              <a:ext uri="{FF2B5EF4-FFF2-40B4-BE49-F238E27FC236}">
                <a16:creationId xmlns:a16="http://schemas.microsoft.com/office/drawing/2014/main" xmlns="" id="{420ADE34-6716-434E-BDC8-BF6CA396D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2304" y="2848930"/>
            <a:ext cx="3372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9" name="Line 1810">
            <a:extLst>
              <a:ext uri="{FF2B5EF4-FFF2-40B4-BE49-F238E27FC236}">
                <a16:creationId xmlns:a16="http://schemas.microsoft.com/office/drawing/2014/main" xmlns="" id="{5C827FE7-7E3C-4F49-AC43-D3C4B4AE6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294" y="2768124"/>
            <a:ext cx="524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0" name="Line 1811">
            <a:extLst>
              <a:ext uri="{FF2B5EF4-FFF2-40B4-BE49-F238E27FC236}">
                <a16:creationId xmlns:a16="http://schemas.microsoft.com/office/drawing/2014/main" xmlns="" id="{0DA3DA74-4E46-4F8A-BB4F-F64A3D644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294" y="2785691"/>
            <a:ext cx="524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1" name="Line 1812">
            <a:extLst>
              <a:ext uri="{FF2B5EF4-FFF2-40B4-BE49-F238E27FC236}">
                <a16:creationId xmlns:a16="http://schemas.microsoft.com/office/drawing/2014/main" xmlns="" id="{C29D9E7C-C12F-4E0E-928F-E5AD89608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7546" y="2777493"/>
            <a:ext cx="524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2" name="Line 1813">
            <a:extLst>
              <a:ext uri="{FF2B5EF4-FFF2-40B4-BE49-F238E27FC236}">
                <a16:creationId xmlns:a16="http://schemas.microsoft.com/office/drawing/2014/main" xmlns="" id="{2851AE4A-1C5B-4888-9660-421CD2AD5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294" y="2795059"/>
            <a:ext cx="524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3" name="Line 1814">
            <a:extLst>
              <a:ext uri="{FF2B5EF4-FFF2-40B4-BE49-F238E27FC236}">
                <a16:creationId xmlns:a16="http://schemas.microsoft.com/office/drawing/2014/main" xmlns="" id="{46EE18AF-73D5-420D-8E36-F8AB25527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086" y="2748215"/>
            <a:ext cx="22716" cy="93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4" name="Rectangle 1815">
            <a:extLst>
              <a:ext uri="{FF2B5EF4-FFF2-40B4-BE49-F238E27FC236}">
                <a16:creationId xmlns:a16="http://schemas.microsoft.com/office/drawing/2014/main" xmlns="" id="{228D456A-B268-4B7F-BC4F-662D7691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318" y="2735333"/>
            <a:ext cx="15726" cy="1756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5" name="Line 1816">
            <a:extLst>
              <a:ext uri="{FF2B5EF4-FFF2-40B4-BE49-F238E27FC236}">
                <a16:creationId xmlns:a16="http://schemas.microsoft.com/office/drawing/2014/main" xmlns="" id="{58D04767-F964-4220-B59A-F2342D8C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8581" y="2745873"/>
            <a:ext cx="22716" cy="93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6" name="Line 1817">
            <a:extLst>
              <a:ext uri="{FF2B5EF4-FFF2-40B4-BE49-F238E27FC236}">
                <a16:creationId xmlns:a16="http://schemas.microsoft.com/office/drawing/2014/main" xmlns="" id="{D01AC1E9-F89D-4654-87B8-766C2DCEB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833" y="2747044"/>
            <a:ext cx="22716" cy="93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7" name="Line 1818">
            <a:extLst>
              <a:ext uri="{FF2B5EF4-FFF2-40B4-BE49-F238E27FC236}">
                <a16:creationId xmlns:a16="http://schemas.microsoft.com/office/drawing/2014/main" xmlns="" id="{EF7FEA3F-2D45-44A5-B060-ACA6C60E12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7717" y="2738846"/>
            <a:ext cx="76885" cy="8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8" name="Line 1819">
            <a:extLst>
              <a:ext uri="{FF2B5EF4-FFF2-40B4-BE49-F238E27FC236}">
                <a16:creationId xmlns:a16="http://schemas.microsoft.com/office/drawing/2014/main" xmlns="" id="{DA296112-29E3-4861-8B29-7AA1F0E0A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602" y="2737675"/>
            <a:ext cx="0" cy="105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9" name="Line 1820">
            <a:extLst>
              <a:ext uri="{FF2B5EF4-FFF2-40B4-BE49-F238E27FC236}">
                <a16:creationId xmlns:a16="http://schemas.microsoft.com/office/drawing/2014/main" xmlns="" id="{9EF58960-7E7C-47EE-BB57-AC96D4917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9549" y="2807942"/>
            <a:ext cx="27958" cy="93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0" name="Line 1821">
            <a:extLst>
              <a:ext uri="{FF2B5EF4-FFF2-40B4-BE49-F238E27FC236}">
                <a16:creationId xmlns:a16="http://schemas.microsoft.com/office/drawing/2014/main" xmlns="" id="{724C23EF-03DE-4CC3-BDDC-F5E03510EF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7507" y="2799744"/>
            <a:ext cx="110085" cy="175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1" name="Line 1822">
            <a:extLst>
              <a:ext uri="{FF2B5EF4-FFF2-40B4-BE49-F238E27FC236}">
                <a16:creationId xmlns:a16="http://schemas.microsoft.com/office/drawing/2014/main" xmlns="" id="{05E06134-9287-4C59-B331-52242133D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7802" y="2802086"/>
            <a:ext cx="150275" cy="257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2" name="Line 1823">
            <a:extLst>
              <a:ext uri="{FF2B5EF4-FFF2-40B4-BE49-F238E27FC236}">
                <a16:creationId xmlns:a16="http://schemas.microsoft.com/office/drawing/2014/main" xmlns="" id="{49AB435B-D998-4255-81FC-5EE2A82C0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340" y="2798573"/>
            <a:ext cx="8737" cy="3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3" name="Freeform 1897">
            <a:extLst>
              <a:ext uri="{FF2B5EF4-FFF2-40B4-BE49-F238E27FC236}">
                <a16:creationId xmlns:a16="http://schemas.microsoft.com/office/drawing/2014/main" xmlns="" id="{71330D3A-7DA4-495C-BEA0-C7D937C07AF9}"/>
              </a:ext>
            </a:extLst>
          </p:cNvPr>
          <p:cNvSpPr>
            <a:spLocks/>
          </p:cNvSpPr>
          <p:nvPr/>
        </p:nvSpPr>
        <p:spPr bwMode="auto">
          <a:xfrm flipH="1">
            <a:off x="7545028" y="3084675"/>
            <a:ext cx="152108" cy="170600"/>
          </a:xfrm>
          <a:custGeom>
            <a:avLst/>
            <a:gdLst>
              <a:gd name="T0" fmla="*/ 0 w 330"/>
              <a:gd name="T1" fmla="*/ 2881 h 391"/>
              <a:gd name="T2" fmla="*/ 0 w 330"/>
              <a:gd name="T3" fmla="*/ 1841 h 391"/>
              <a:gd name="T4" fmla="*/ 0 w 330"/>
              <a:gd name="T5" fmla="*/ 1134 h 391"/>
              <a:gd name="T6" fmla="*/ 717 w 330"/>
              <a:gd name="T7" fmla="*/ 626 h 391"/>
              <a:gd name="T8" fmla="*/ 1675 w 330"/>
              <a:gd name="T9" fmla="*/ 77 h 391"/>
              <a:gd name="T10" fmla="*/ 1959 w 330"/>
              <a:gd name="T11" fmla="*/ 0 h 391"/>
              <a:gd name="T12" fmla="*/ 3137 w 330"/>
              <a:gd name="T13" fmla="*/ 0 h 391"/>
              <a:gd name="T14" fmla="*/ 3365 w 330"/>
              <a:gd name="T15" fmla="*/ 0 h 391"/>
              <a:gd name="T16" fmla="*/ 3485 w 330"/>
              <a:gd name="T17" fmla="*/ 584 h 391"/>
              <a:gd name="T18" fmla="*/ 3533 w 330"/>
              <a:gd name="T19" fmla="*/ 1134 h 391"/>
              <a:gd name="T20" fmla="*/ 3533 w 330"/>
              <a:gd name="T21" fmla="*/ 1774 h 391"/>
              <a:gd name="T22" fmla="*/ 3485 w 330"/>
              <a:gd name="T23" fmla="*/ 2516 h 391"/>
              <a:gd name="T24" fmla="*/ 3533 w 330"/>
              <a:gd name="T25" fmla="*/ 2794 h 391"/>
              <a:gd name="T26" fmla="*/ 2892 w 330"/>
              <a:gd name="T27" fmla="*/ 2829 h 391"/>
              <a:gd name="T28" fmla="*/ 2034 w 330"/>
              <a:gd name="T29" fmla="*/ 2881 h 391"/>
              <a:gd name="T30" fmla="*/ 1329 w 330"/>
              <a:gd name="T31" fmla="*/ 2881 h 391"/>
              <a:gd name="T32" fmla="*/ 622 w 330"/>
              <a:gd name="T33" fmla="*/ 2881 h 391"/>
              <a:gd name="T34" fmla="*/ 0 w 330"/>
              <a:gd name="T35" fmla="*/ 2881 h 3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0"/>
              <a:gd name="T55" fmla="*/ 0 h 391"/>
              <a:gd name="T56" fmla="*/ 330 w 330"/>
              <a:gd name="T57" fmla="*/ 391 h 3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0" h="391">
                <a:moveTo>
                  <a:pt x="0" y="390"/>
                </a:moveTo>
                <a:lnTo>
                  <a:pt x="0" y="250"/>
                </a:lnTo>
                <a:lnTo>
                  <a:pt x="0" y="154"/>
                </a:lnTo>
                <a:lnTo>
                  <a:pt x="67" y="85"/>
                </a:lnTo>
                <a:lnTo>
                  <a:pt x="156" y="10"/>
                </a:lnTo>
                <a:lnTo>
                  <a:pt x="182" y="0"/>
                </a:lnTo>
                <a:lnTo>
                  <a:pt x="292" y="0"/>
                </a:lnTo>
                <a:lnTo>
                  <a:pt x="313" y="0"/>
                </a:lnTo>
                <a:lnTo>
                  <a:pt x="324" y="79"/>
                </a:lnTo>
                <a:lnTo>
                  <a:pt x="329" y="154"/>
                </a:lnTo>
                <a:lnTo>
                  <a:pt x="329" y="240"/>
                </a:lnTo>
                <a:lnTo>
                  <a:pt x="324" y="341"/>
                </a:lnTo>
                <a:lnTo>
                  <a:pt x="329" y="379"/>
                </a:lnTo>
                <a:lnTo>
                  <a:pt x="269" y="384"/>
                </a:lnTo>
                <a:lnTo>
                  <a:pt x="189" y="390"/>
                </a:lnTo>
                <a:lnTo>
                  <a:pt x="124" y="390"/>
                </a:lnTo>
                <a:lnTo>
                  <a:pt x="57" y="390"/>
                </a:lnTo>
                <a:lnTo>
                  <a:pt x="0" y="39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4" name="Freeform 1898">
            <a:extLst>
              <a:ext uri="{FF2B5EF4-FFF2-40B4-BE49-F238E27FC236}">
                <a16:creationId xmlns:a16="http://schemas.microsoft.com/office/drawing/2014/main" xmlns="" id="{7684CAFF-E68F-4C69-B24C-3198A08F183E}"/>
              </a:ext>
            </a:extLst>
          </p:cNvPr>
          <p:cNvSpPr>
            <a:spLocks/>
          </p:cNvSpPr>
          <p:nvPr/>
        </p:nvSpPr>
        <p:spPr bwMode="auto">
          <a:xfrm flipH="1">
            <a:off x="7469947" y="3130446"/>
            <a:ext cx="272705" cy="129368"/>
          </a:xfrm>
          <a:custGeom>
            <a:avLst/>
            <a:gdLst>
              <a:gd name="T0" fmla="*/ 0 w 592"/>
              <a:gd name="T1" fmla="*/ 449 h 298"/>
              <a:gd name="T2" fmla="*/ 977 w 592"/>
              <a:gd name="T3" fmla="*/ 1036 h 298"/>
              <a:gd name="T4" fmla="*/ 1157 w 592"/>
              <a:gd name="T5" fmla="*/ 686 h 298"/>
              <a:gd name="T6" fmla="*/ 1525 w 592"/>
              <a:gd name="T7" fmla="*/ 787 h 298"/>
              <a:gd name="T8" fmla="*/ 1462 w 592"/>
              <a:gd name="T9" fmla="*/ 1189 h 298"/>
              <a:gd name="T10" fmla="*/ 1388 w 592"/>
              <a:gd name="T11" fmla="*/ 1350 h 298"/>
              <a:gd name="T12" fmla="*/ 2326 w 592"/>
              <a:gd name="T13" fmla="*/ 2041 h 298"/>
              <a:gd name="T14" fmla="*/ 6304 w 592"/>
              <a:gd name="T15" fmla="*/ 1472 h 298"/>
              <a:gd name="T16" fmla="*/ 5268 w 592"/>
              <a:gd name="T17" fmla="*/ 777 h 298"/>
              <a:gd name="T18" fmla="*/ 5021 w 592"/>
              <a:gd name="T19" fmla="*/ 715 h 298"/>
              <a:gd name="T20" fmla="*/ 4907 w 592"/>
              <a:gd name="T21" fmla="*/ 574 h 298"/>
              <a:gd name="T22" fmla="*/ 4741 w 592"/>
              <a:gd name="T23" fmla="*/ 407 h 298"/>
              <a:gd name="T24" fmla="*/ 4700 w 592"/>
              <a:gd name="T25" fmla="*/ 493 h 298"/>
              <a:gd name="T26" fmla="*/ 3924 w 592"/>
              <a:gd name="T27" fmla="*/ 0 h 298"/>
              <a:gd name="T28" fmla="*/ 0 w 592"/>
              <a:gd name="T29" fmla="*/ 449 h 2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2"/>
              <a:gd name="T46" fmla="*/ 0 h 298"/>
              <a:gd name="T47" fmla="*/ 592 w 592"/>
              <a:gd name="T48" fmla="*/ 298 h 2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2" h="298">
                <a:moveTo>
                  <a:pt x="0" y="65"/>
                </a:moveTo>
                <a:lnTo>
                  <a:pt x="92" y="151"/>
                </a:lnTo>
                <a:lnTo>
                  <a:pt x="109" y="100"/>
                </a:lnTo>
                <a:lnTo>
                  <a:pt x="143" y="115"/>
                </a:lnTo>
                <a:lnTo>
                  <a:pt x="137" y="173"/>
                </a:lnTo>
                <a:lnTo>
                  <a:pt x="130" y="197"/>
                </a:lnTo>
                <a:lnTo>
                  <a:pt x="218" y="297"/>
                </a:lnTo>
                <a:lnTo>
                  <a:pt x="591" y="214"/>
                </a:lnTo>
                <a:lnTo>
                  <a:pt x="494" y="113"/>
                </a:lnTo>
                <a:lnTo>
                  <a:pt x="471" y="104"/>
                </a:lnTo>
                <a:lnTo>
                  <a:pt x="460" y="84"/>
                </a:lnTo>
                <a:lnTo>
                  <a:pt x="444" y="59"/>
                </a:lnTo>
                <a:lnTo>
                  <a:pt x="441" y="72"/>
                </a:lnTo>
                <a:lnTo>
                  <a:pt x="369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5" name="Freeform 1899">
            <a:extLst>
              <a:ext uri="{FF2B5EF4-FFF2-40B4-BE49-F238E27FC236}">
                <a16:creationId xmlns:a16="http://schemas.microsoft.com/office/drawing/2014/main" xmlns="" id="{08BFDAFC-D7F0-4C0D-A054-3005F630091D}"/>
              </a:ext>
            </a:extLst>
          </p:cNvPr>
          <p:cNvSpPr>
            <a:spLocks/>
          </p:cNvSpPr>
          <p:nvPr/>
        </p:nvSpPr>
        <p:spPr bwMode="auto">
          <a:xfrm flipH="1">
            <a:off x="7522465" y="3151629"/>
            <a:ext cx="157554" cy="62036"/>
          </a:xfrm>
          <a:custGeom>
            <a:avLst/>
            <a:gdLst>
              <a:gd name="T0" fmla="*/ 3023 w 342"/>
              <a:gd name="T1" fmla="*/ 0 h 143"/>
              <a:gd name="T2" fmla="*/ 3453 w 342"/>
              <a:gd name="T3" fmla="*/ 205 h 143"/>
              <a:gd name="T4" fmla="*/ 3527 w 342"/>
              <a:gd name="T5" fmla="*/ 408 h 143"/>
              <a:gd name="T6" fmla="*/ 3632 w 342"/>
              <a:gd name="T7" fmla="*/ 429 h 143"/>
              <a:gd name="T8" fmla="*/ 0 w 342"/>
              <a:gd name="T9" fmla="*/ 962 h 143"/>
              <a:gd name="T10" fmla="*/ 43 w 342"/>
              <a:gd name="T11" fmla="*/ 692 h 143"/>
              <a:gd name="T12" fmla="*/ 2 w 342"/>
              <a:gd name="T13" fmla="*/ 609 h 1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2"/>
              <a:gd name="T22" fmla="*/ 0 h 143"/>
              <a:gd name="T23" fmla="*/ 342 w 342"/>
              <a:gd name="T24" fmla="*/ 143 h 1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2" h="143">
                <a:moveTo>
                  <a:pt x="283" y="0"/>
                </a:moveTo>
                <a:lnTo>
                  <a:pt x="323" y="30"/>
                </a:lnTo>
                <a:lnTo>
                  <a:pt x="331" y="60"/>
                </a:lnTo>
                <a:lnTo>
                  <a:pt x="341" y="63"/>
                </a:lnTo>
                <a:lnTo>
                  <a:pt x="0" y="142"/>
                </a:lnTo>
                <a:lnTo>
                  <a:pt x="4" y="101"/>
                </a:lnTo>
                <a:lnTo>
                  <a:pt x="2" y="9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6" name="Freeform 1900">
            <a:extLst>
              <a:ext uri="{FF2B5EF4-FFF2-40B4-BE49-F238E27FC236}">
                <a16:creationId xmlns:a16="http://schemas.microsoft.com/office/drawing/2014/main" xmlns="" id="{A6B512CE-F7DE-488B-BEF5-835C94BFA0FC}"/>
              </a:ext>
            </a:extLst>
          </p:cNvPr>
          <p:cNvSpPr>
            <a:spLocks/>
          </p:cNvSpPr>
          <p:nvPr/>
        </p:nvSpPr>
        <p:spPr bwMode="auto">
          <a:xfrm flipH="1">
            <a:off x="7531024" y="3155033"/>
            <a:ext cx="159888" cy="37070"/>
          </a:xfrm>
          <a:custGeom>
            <a:avLst/>
            <a:gdLst>
              <a:gd name="T0" fmla="*/ 0 w 347"/>
              <a:gd name="T1" fmla="*/ 342 h 85"/>
              <a:gd name="T2" fmla="*/ 3379 w 347"/>
              <a:gd name="T3" fmla="*/ 0 h 85"/>
              <a:gd name="T4" fmla="*/ 3652 w 347"/>
              <a:gd name="T5" fmla="*/ 149 h 85"/>
              <a:gd name="T6" fmla="*/ 3706 w 347"/>
              <a:gd name="T7" fmla="*/ 251 h 85"/>
              <a:gd name="T8" fmla="*/ 342 w 347"/>
              <a:gd name="T9" fmla="*/ 616 h 85"/>
              <a:gd name="T10" fmla="*/ 333 w 347"/>
              <a:gd name="T11" fmla="*/ 383 h 85"/>
              <a:gd name="T12" fmla="*/ 139 w 347"/>
              <a:gd name="T13" fmla="*/ 303 h 85"/>
              <a:gd name="T14" fmla="*/ 174 w 347"/>
              <a:gd name="T15" fmla="*/ 322 h 85"/>
              <a:gd name="T16" fmla="*/ 0 w 347"/>
              <a:gd name="T17" fmla="*/ 342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7"/>
              <a:gd name="T28" fmla="*/ 0 h 85"/>
              <a:gd name="T29" fmla="*/ 347 w 347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7" h="85">
                <a:moveTo>
                  <a:pt x="0" y="47"/>
                </a:moveTo>
                <a:lnTo>
                  <a:pt x="315" y="0"/>
                </a:lnTo>
                <a:lnTo>
                  <a:pt x="341" y="20"/>
                </a:lnTo>
                <a:lnTo>
                  <a:pt x="346" y="35"/>
                </a:lnTo>
                <a:lnTo>
                  <a:pt x="32" y="84"/>
                </a:lnTo>
                <a:lnTo>
                  <a:pt x="31" y="52"/>
                </a:lnTo>
                <a:lnTo>
                  <a:pt x="13" y="42"/>
                </a:lnTo>
                <a:lnTo>
                  <a:pt x="16" y="43"/>
                </a:lnTo>
                <a:lnTo>
                  <a:pt x="0" y="47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7" name="Line 1901">
            <a:extLst>
              <a:ext uri="{FF2B5EF4-FFF2-40B4-BE49-F238E27FC236}">
                <a16:creationId xmlns:a16="http://schemas.microsoft.com/office/drawing/2014/main" xmlns="" id="{3724ACC2-59D6-457F-AA20-57B1D4DA0D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13907" y="3183403"/>
            <a:ext cx="164167" cy="23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8" name="Line 1902">
            <a:extLst>
              <a:ext uri="{FF2B5EF4-FFF2-40B4-BE49-F238E27FC236}">
                <a16:creationId xmlns:a16="http://schemas.microsoft.com/office/drawing/2014/main" xmlns="" id="{128FBB87-374C-43FC-816B-4DBA44AC5F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3198" y="3153898"/>
            <a:ext cx="137714" cy="219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9" name="Line 1903">
            <a:extLst>
              <a:ext uri="{FF2B5EF4-FFF2-40B4-BE49-F238E27FC236}">
                <a16:creationId xmlns:a16="http://schemas.microsoft.com/office/drawing/2014/main" xmlns="" id="{8A495E69-2F81-45A5-B058-5FB3E0F51B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34504" y="3185673"/>
            <a:ext cx="41236" cy="68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0" name="Line 1904">
            <a:extLst>
              <a:ext uri="{FF2B5EF4-FFF2-40B4-BE49-F238E27FC236}">
                <a16:creationId xmlns:a16="http://schemas.microsoft.com/office/drawing/2014/main" xmlns="" id="{7AAB1E29-35BC-43EE-AF9D-1A8A84BCEC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87432" y="3177729"/>
            <a:ext cx="40069" cy="60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1" name="Line 1905">
            <a:extLst>
              <a:ext uri="{FF2B5EF4-FFF2-40B4-BE49-F238E27FC236}">
                <a16:creationId xmlns:a16="http://schemas.microsoft.com/office/drawing/2014/main" xmlns="" id="{5A357FEC-D01C-4DFA-B916-7B6BEEBDC4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33358" y="3168273"/>
            <a:ext cx="40069" cy="64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2" name="Line 1906">
            <a:extLst>
              <a:ext uri="{FF2B5EF4-FFF2-40B4-BE49-F238E27FC236}">
                <a16:creationId xmlns:a16="http://schemas.microsoft.com/office/drawing/2014/main" xmlns="" id="{EE750175-6162-4CA7-9574-F336E739A4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7546" y="3206856"/>
            <a:ext cx="22563" cy="291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3" name="Line 1907">
            <a:extLst>
              <a:ext uri="{FF2B5EF4-FFF2-40B4-BE49-F238E27FC236}">
                <a16:creationId xmlns:a16="http://schemas.microsoft.com/office/drawing/2014/main" xmlns="" id="{850AF9ED-C711-4C85-AE22-4B9420BE5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9332" y="3219717"/>
            <a:ext cx="21396" cy="268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4" name="Line 1908">
            <a:extLst>
              <a:ext uri="{FF2B5EF4-FFF2-40B4-BE49-F238E27FC236}">
                <a16:creationId xmlns:a16="http://schemas.microsoft.com/office/drawing/2014/main" xmlns="" id="{1BD088AB-D1C1-44BB-BE56-1EE32F58B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4090" y="3207234"/>
            <a:ext cx="21396" cy="283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5" name="Line 1909">
            <a:extLst>
              <a:ext uri="{FF2B5EF4-FFF2-40B4-BE49-F238E27FC236}">
                <a16:creationId xmlns:a16="http://schemas.microsoft.com/office/drawing/2014/main" xmlns="" id="{D404BDD9-D39D-4BD9-8151-F25BF34199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692" y="3198156"/>
            <a:ext cx="22563" cy="264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6" name="Line 1910">
            <a:extLst>
              <a:ext uri="{FF2B5EF4-FFF2-40B4-BE49-F238E27FC236}">
                <a16:creationId xmlns:a16="http://schemas.microsoft.com/office/drawing/2014/main" xmlns="" id="{E92AB1AD-42A1-4ACE-B2AD-6B6E38912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8095" y="3140659"/>
            <a:ext cx="16728" cy="147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7" name="Line 1911">
            <a:extLst>
              <a:ext uri="{FF2B5EF4-FFF2-40B4-BE49-F238E27FC236}">
                <a16:creationId xmlns:a16="http://schemas.microsoft.com/office/drawing/2014/main" xmlns="" id="{48A9910E-43D9-44B4-B353-0D9BBEDEA2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2993" y="3145955"/>
            <a:ext cx="17117" cy="15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8" name="Line 1912">
            <a:extLst>
              <a:ext uri="{FF2B5EF4-FFF2-40B4-BE49-F238E27FC236}">
                <a16:creationId xmlns:a16="http://schemas.microsoft.com/office/drawing/2014/main" xmlns="" id="{48C6A26C-5320-437D-BFF3-3B2276C9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499" y="3146333"/>
            <a:ext cx="17895" cy="1702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9" name="Line 1913">
            <a:extLst>
              <a:ext uri="{FF2B5EF4-FFF2-40B4-BE49-F238E27FC236}">
                <a16:creationId xmlns:a16="http://schemas.microsoft.com/office/drawing/2014/main" xmlns="" id="{FEF873E6-6A12-408F-AE0A-F446FED253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9286" y="3154655"/>
            <a:ext cx="17895" cy="155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0" name="Freeform 1914">
            <a:extLst>
              <a:ext uri="{FF2B5EF4-FFF2-40B4-BE49-F238E27FC236}">
                <a16:creationId xmlns:a16="http://schemas.microsoft.com/office/drawing/2014/main" xmlns="" id="{AEA44E2D-642F-4D93-A984-2CE5EB40358C}"/>
              </a:ext>
            </a:extLst>
          </p:cNvPr>
          <p:cNvSpPr>
            <a:spLocks/>
          </p:cNvSpPr>
          <p:nvPr/>
        </p:nvSpPr>
        <p:spPr bwMode="auto">
          <a:xfrm flipH="1">
            <a:off x="7616608" y="3212152"/>
            <a:ext cx="79750" cy="47284"/>
          </a:xfrm>
          <a:custGeom>
            <a:avLst/>
            <a:gdLst>
              <a:gd name="T0" fmla="*/ 0 w 173"/>
              <a:gd name="T1" fmla="*/ 109 h 109"/>
              <a:gd name="T2" fmla="*/ 213 w 173"/>
              <a:gd name="T3" fmla="*/ 44 h 109"/>
              <a:gd name="T4" fmla="*/ 387 w 173"/>
              <a:gd name="T5" fmla="*/ 0 h 109"/>
              <a:gd name="T6" fmla="*/ 594 w 173"/>
              <a:gd name="T7" fmla="*/ 33 h 109"/>
              <a:gd name="T8" fmla="*/ 944 w 173"/>
              <a:gd name="T9" fmla="*/ 197 h 109"/>
              <a:gd name="T10" fmla="*/ 1501 w 173"/>
              <a:gd name="T11" fmla="*/ 492 h 109"/>
              <a:gd name="T12" fmla="*/ 1857 w 173"/>
              <a:gd name="T13" fmla="*/ 650 h 109"/>
              <a:gd name="T14" fmla="*/ 1411 w 173"/>
              <a:gd name="T15" fmla="*/ 675 h 109"/>
              <a:gd name="T16" fmla="*/ 1011 w 173"/>
              <a:gd name="T17" fmla="*/ 692 h 109"/>
              <a:gd name="T18" fmla="*/ 569 w 173"/>
              <a:gd name="T19" fmla="*/ 732 h 109"/>
              <a:gd name="T20" fmla="*/ 342 w 173"/>
              <a:gd name="T21" fmla="*/ 698 h 109"/>
              <a:gd name="T22" fmla="*/ 233 w 173"/>
              <a:gd name="T23" fmla="*/ 700 h 109"/>
              <a:gd name="T24" fmla="*/ 100 w 173"/>
              <a:gd name="T25" fmla="*/ 564 h 109"/>
              <a:gd name="T26" fmla="*/ 1 w 173"/>
              <a:gd name="T27" fmla="*/ 341 h 109"/>
              <a:gd name="T28" fmla="*/ 0 w 173"/>
              <a:gd name="T29" fmla="*/ 109 h 1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3"/>
              <a:gd name="T46" fmla="*/ 0 h 109"/>
              <a:gd name="T47" fmla="*/ 173 w 173"/>
              <a:gd name="T48" fmla="*/ 109 h 10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3" h="109">
                <a:moveTo>
                  <a:pt x="0" y="16"/>
                </a:moveTo>
                <a:lnTo>
                  <a:pt x="20" y="7"/>
                </a:lnTo>
                <a:lnTo>
                  <a:pt x="36" y="0"/>
                </a:lnTo>
                <a:lnTo>
                  <a:pt x="56" y="5"/>
                </a:lnTo>
                <a:lnTo>
                  <a:pt x="88" y="29"/>
                </a:lnTo>
                <a:lnTo>
                  <a:pt x="139" y="72"/>
                </a:lnTo>
                <a:lnTo>
                  <a:pt x="172" y="96"/>
                </a:lnTo>
                <a:lnTo>
                  <a:pt x="131" y="99"/>
                </a:lnTo>
                <a:lnTo>
                  <a:pt x="94" y="101"/>
                </a:lnTo>
                <a:lnTo>
                  <a:pt x="53" y="108"/>
                </a:lnTo>
                <a:lnTo>
                  <a:pt x="32" y="103"/>
                </a:lnTo>
                <a:lnTo>
                  <a:pt x="21" y="104"/>
                </a:lnTo>
                <a:lnTo>
                  <a:pt x="9" y="83"/>
                </a:lnTo>
                <a:lnTo>
                  <a:pt x="1" y="50"/>
                </a:lnTo>
                <a:lnTo>
                  <a:pt x="0" y="16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1" name="Freeform 1915">
            <a:extLst>
              <a:ext uri="{FF2B5EF4-FFF2-40B4-BE49-F238E27FC236}">
                <a16:creationId xmlns:a16="http://schemas.microsoft.com/office/drawing/2014/main" xmlns="" id="{1AAF4BCC-2338-4E1E-9C53-B8DDBF913586}"/>
              </a:ext>
            </a:extLst>
          </p:cNvPr>
          <p:cNvSpPr>
            <a:spLocks/>
          </p:cNvSpPr>
          <p:nvPr/>
        </p:nvSpPr>
        <p:spPr bwMode="auto">
          <a:xfrm flipH="1">
            <a:off x="7612718" y="3107371"/>
            <a:ext cx="185953" cy="153577"/>
          </a:xfrm>
          <a:custGeom>
            <a:avLst/>
            <a:gdLst>
              <a:gd name="T0" fmla="*/ 501 w 403"/>
              <a:gd name="T1" fmla="*/ 0 h 353"/>
              <a:gd name="T2" fmla="*/ 141 w 403"/>
              <a:gd name="T3" fmla="*/ 250 h 353"/>
              <a:gd name="T4" fmla="*/ 0 w 403"/>
              <a:gd name="T5" fmla="*/ 882 h 353"/>
              <a:gd name="T6" fmla="*/ 1 w 403"/>
              <a:gd name="T7" fmla="*/ 1514 h 353"/>
              <a:gd name="T8" fmla="*/ 2698 w 403"/>
              <a:gd name="T9" fmla="*/ 2494 h 353"/>
              <a:gd name="T10" fmla="*/ 4385 w 403"/>
              <a:gd name="T11" fmla="*/ 2439 h 353"/>
              <a:gd name="T12" fmla="*/ 3264 w 403"/>
              <a:gd name="T13" fmla="*/ 1844 h 353"/>
              <a:gd name="T14" fmla="*/ 3347 w 403"/>
              <a:gd name="T15" fmla="*/ 1709 h 353"/>
              <a:gd name="T16" fmla="*/ 2974 w 403"/>
              <a:gd name="T17" fmla="*/ 1514 h 353"/>
              <a:gd name="T18" fmla="*/ 2868 w 403"/>
              <a:gd name="T19" fmla="*/ 1471 h 353"/>
              <a:gd name="T20" fmla="*/ 2663 w 403"/>
              <a:gd name="T21" fmla="*/ 1504 h 353"/>
              <a:gd name="T22" fmla="*/ 2625 w 403"/>
              <a:gd name="T23" fmla="*/ 1422 h 353"/>
              <a:gd name="T24" fmla="*/ 2418 w 403"/>
              <a:gd name="T25" fmla="*/ 1385 h 353"/>
              <a:gd name="T26" fmla="*/ 2467 w 403"/>
              <a:gd name="T27" fmla="*/ 960 h 353"/>
              <a:gd name="T28" fmla="*/ 2628 w 403"/>
              <a:gd name="T29" fmla="*/ 535 h 353"/>
              <a:gd name="T30" fmla="*/ 501 w 403"/>
              <a:gd name="T31" fmla="*/ 0 h 3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3"/>
              <a:gd name="T49" fmla="*/ 0 h 353"/>
              <a:gd name="T50" fmla="*/ 403 w 403"/>
              <a:gd name="T51" fmla="*/ 353 h 3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3" h="353">
                <a:moveTo>
                  <a:pt x="46" y="0"/>
                </a:moveTo>
                <a:lnTo>
                  <a:pt x="13" y="36"/>
                </a:lnTo>
                <a:lnTo>
                  <a:pt x="0" y="124"/>
                </a:lnTo>
                <a:lnTo>
                  <a:pt x="1" y="214"/>
                </a:lnTo>
                <a:lnTo>
                  <a:pt x="247" y="352"/>
                </a:lnTo>
                <a:lnTo>
                  <a:pt x="402" y="344"/>
                </a:lnTo>
                <a:lnTo>
                  <a:pt x="299" y="260"/>
                </a:lnTo>
                <a:lnTo>
                  <a:pt x="307" y="241"/>
                </a:lnTo>
                <a:lnTo>
                  <a:pt x="273" y="214"/>
                </a:lnTo>
                <a:lnTo>
                  <a:pt x="262" y="208"/>
                </a:lnTo>
                <a:lnTo>
                  <a:pt x="244" y="212"/>
                </a:lnTo>
                <a:lnTo>
                  <a:pt x="240" y="200"/>
                </a:lnTo>
                <a:lnTo>
                  <a:pt x="221" y="195"/>
                </a:lnTo>
                <a:lnTo>
                  <a:pt x="227" y="136"/>
                </a:lnTo>
                <a:lnTo>
                  <a:pt x="241" y="75"/>
                </a:lnTo>
                <a:lnTo>
                  <a:pt x="46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2" name="Freeform 1916">
            <a:extLst>
              <a:ext uri="{FF2B5EF4-FFF2-40B4-BE49-F238E27FC236}">
                <a16:creationId xmlns:a16="http://schemas.microsoft.com/office/drawing/2014/main" xmlns="" id="{79D10154-245A-4D91-B189-424E2E87D55D}"/>
              </a:ext>
            </a:extLst>
          </p:cNvPr>
          <p:cNvSpPr>
            <a:spLocks/>
          </p:cNvSpPr>
          <p:nvPr/>
        </p:nvSpPr>
        <p:spPr bwMode="auto">
          <a:xfrm flipH="1">
            <a:off x="7690523" y="3189834"/>
            <a:ext cx="8948" cy="68845"/>
          </a:xfrm>
          <a:custGeom>
            <a:avLst/>
            <a:gdLst>
              <a:gd name="T0" fmla="*/ 2 w 19"/>
              <a:gd name="T1" fmla="*/ 0 h 158"/>
              <a:gd name="T2" fmla="*/ 0 w 19"/>
              <a:gd name="T3" fmla="*/ 586 h 158"/>
              <a:gd name="T4" fmla="*/ 132 w 19"/>
              <a:gd name="T5" fmla="*/ 872 h 158"/>
              <a:gd name="T6" fmla="*/ 269 w 19"/>
              <a:gd name="T7" fmla="*/ 1136 h 15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58"/>
              <a:gd name="T14" fmla="*/ 19 w 19"/>
              <a:gd name="T15" fmla="*/ 158 h 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58">
                <a:moveTo>
                  <a:pt x="2" y="0"/>
                </a:moveTo>
                <a:lnTo>
                  <a:pt x="0" y="81"/>
                </a:lnTo>
                <a:lnTo>
                  <a:pt x="9" y="121"/>
                </a:lnTo>
                <a:lnTo>
                  <a:pt x="18" y="157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3" name="Oval 1917">
            <a:extLst>
              <a:ext uri="{FF2B5EF4-FFF2-40B4-BE49-F238E27FC236}">
                <a16:creationId xmlns:a16="http://schemas.microsoft.com/office/drawing/2014/main" xmlns="" id="{323A2810-5F68-4DC0-8EDA-12944EA3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489" y="3193617"/>
            <a:ext cx="11282" cy="2950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4" name="Freeform 1918">
            <a:extLst>
              <a:ext uri="{FF2B5EF4-FFF2-40B4-BE49-F238E27FC236}">
                <a16:creationId xmlns:a16="http://schemas.microsoft.com/office/drawing/2014/main" xmlns="" id="{E37E7EA5-66CE-4F90-A36C-CA1A5CD0B652}"/>
              </a:ext>
            </a:extLst>
          </p:cNvPr>
          <p:cNvSpPr>
            <a:spLocks/>
          </p:cNvSpPr>
          <p:nvPr/>
        </p:nvSpPr>
        <p:spPr bwMode="auto">
          <a:xfrm flipH="1">
            <a:off x="7706862" y="3162599"/>
            <a:ext cx="30344" cy="31396"/>
          </a:xfrm>
          <a:custGeom>
            <a:avLst/>
            <a:gdLst>
              <a:gd name="T0" fmla="*/ 215 w 66"/>
              <a:gd name="T1" fmla="*/ 89 h 72"/>
              <a:gd name="T2" fmla="*/ 581 w 66"/>
              <a:gd name="T3" fmla="*/ 228 h 72"/>
              <a:gd name="T4" fmla="*/ 675 w 66"/>
              <a:gd name="T5" fmla="*/ 523 h 72"/>
              <a:gd name="T6" fmla="*/ 48 w 66"/>
              <a:gd name="T7" fmla="*/ 355 h 72"/>
              <a:gd name="T8" fmla="*/ 0 w 66"/>
              <a:gd name="T9" fmla="*/ 158 h 72"/>
              <a:gd name="T10" fmla="*/ 0 w 66"/>
              <a:gd name="T11" fmla="*/ 0 h 72"/>
              <a:gd name="T12" fmla="*/ 215 w 66"/>
              <a:gd name="T13" fmla="*/ 89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72"/>
              <a:gd name="T23" fmla="*/ 66 w 66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72">
                <a:moveTo>
                  <a:pt x="21" y="12"/>
                </a:moveTo>
                <a:lnTo>
                  <a:pt x="56" y="31"/>
                </a:lnTo>
                <a:lnTo>
                  <a:pt x="65" y="71"/>
                </a:lnTo>
                <a:lnTo>
                  <a:pt x="5" y="49"/>
                </a:lnTo>
                <a:lnTo>
                  <a:pt x="0" y="21"/>
                </a:lnTo>
                <a:lnTo>
                  <a:pt x="0" y="0"/>
                </a:lnTo>
                <a:lnTo>
                  <a:pt x="21" y="12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5" name="Freeform 1919">
            <a:extLst>
              <a:ext uri="{FF2B5EF4-FFF2-40B4-BE49-F238E27FC236}">
                <a16:creationId xmlns:a16="http://schemas.microsoft.com/office/drawing/2014/main" xmlns="" id="{FB9AA09C-BCF6-465A-9B4B-9D5CE535691F}"/>
              </a:ext>
            </a:extLst>
          </p:cNvPr>
          <p:cNvSpPr>
            <a:spLocks/>
          </p:cNvSpPr>
          <p:nvPr/>
        </p:nvSpPr>
        <p:spPr bwMode="auto">
          <a:xfrm flipH="1">
            <a:off x="7761325" y="3139902"/>
            <a:ext cx="26454" cy="60523"/>
          </a:xfrm>
          <a:custGeom>
            <a:avLst/>
            <a:gdLst>
              <a:gd name="T0" fmla="*/ 195 w 58"/>
              <a:gd name="T1" fmla="*/ 81 h 139"/>
              <a:gd name="T2" fmla="*/ 536 w 58"/>
              <a:gd name="T3" fmla="*/ 219 h 139"/>
              <a:gd name="T4" fmla="*/ 394 w 58"/>
              <a:gd name="T5" fmla="*/ 567 h 139"/>
              <a:gd name="T6" fmla="*/ 311 w 58"/>
              <a:gd name="T7" fmla="*/ 995 h 139"/>
              <a:gd name="T8" fmla="*/ 64 w 58"/>
              <a:gd name="T9" fmla="*/ 709 h 139"/>
              <a:gd name="T10" fmla="*/ 47 w 58"/>
              <a:gd name="T11" fmla="*/ 350 h 139"/>
              <a:gd name="T12" fmla="*/ 0 w 58"/>
              <a:gd name="T13" fmla="*/ 138 h 139"/>
              <a:gd name="T14" fmla="*/ 0 w 58"/>
              <a:gd name="T15" fmla="*/ 0 h 139"/>
              <a:gd name="T16" fmla="*/ 195 w 58"/>
              <a:gd name="T17" fmla="*/ 81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"/>
              <a:gd name="T28" fmla="*/ 0 h 139"/>
              <a:gd name="T29" fmla="*/ 58 w 58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" h="139">
                <a:moveTo>
                  <a:pt x="21" y="11"/>
                </a:moveTo>
                <a:lnTo>
                  <a:pt x="57" y="31"/>
                </a:lnTo>
                <a:lnTo>
                  <a:pt x="43" y="79"/>
                </a:lnTo>
                <a:lnTo>
                  <a:pt x="33" y="138"/>
                </a:lnTo>
                <a:lnTo>
                  <a:pt x="7" y="99"/>
                </a:lnTo>
                <a:lnTo>
                  <a:pt x="5" y="49"/>
                </a:lnTo>
                <a:lnTo>
                  <a:pt x="0" y="19"/>
                </a:lnTo>
                <a:lnTo>
                  <a:pt x="0" y="0"/>
                </a:lnTo>
                <a:lnTo>
                  <a:pt x="21" y="11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6" name="Freeform 1920">
            <a:extLst>
              <a:ext uri="{FF2B5EF4-FFF2-40B4-BE49-F238E27FC236}">
                <a16:creationId xmlns:a16="http://schemas.microsoft.com/office/drawing/2014/main" xmlns="" id="{D5E4C1DD-CC25-4561-A6F0-FB107954B84A}"/>
              </a:ext>
            </a:extLst>
          </p:cNvPr>
          <p:cNvSpPr>
            <a:spLocks/>
          </p:cNvSpPr>
          <p:nvPr/>
        </p:nvSpPr>
        <p:spPr bwMode="auto">
          <a:xfrm flipH="1">
            <a:off x="7708807" y="3200804"/>
            <a:ext cx="29955" cy="31396"/>
          </a:xfrm>
          <a:custGeom>
            <a:avLst/>
            <a:gdLst>
              <a:gd name="T0" fmla="*/ 244 w 65"/>
              <a:gd name="T1" fmla="*/ 89 h 72"/>
              <a:gd name="T2" fmla="*/ 588 w 65"/>
              <a:gd name="T3" fmla="*/ 211 h 72"/>
              <a:gd name="T4" fmla="*/ 692 w 65"/>
              <a:gd name="T5" fmla="*/ 523 h 72"/>
              <a:gd name="T6" fmla="*/ 60 w 65"/>
              <a:gd name="T7" fmla="*/ 349 h 72"/>
              <a:gd name="T8" fmla="*/ 0 w 65"/>
              <a:gd name="T9" fmla="*/ 149 h 72"/>
              <a:gd name="T10" fmla="*/ 2 w 65"/>
              <a:gd name="T11" fmla="*/ 0 h 72"/>
              <a:gd name="T12" fmla="*/ 244 w 65"/>
              <a:gd name="T13" fmla="*/ 89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72"/>
              <a:gd name="T23" fmla="*/ 65 w 65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72">
                <a:moveTo>
                  <a:pt x="23" y="12"/>
                </a:moveTo>
                <a:lnTo>
                  <a:pt x="55" y="29"/>
                </a:lnTo>
                <a:lnTo>
                  <a:pt x="64" y="71"/>
                </a:lnTo>
                <a:lnTo>
                  <a:pt x="6" y="48"/>
                </a:lnTo>
                <a:lnTo>
                  <a:pt x="0" y="20"/>
                </a:lnTo>
                <a:lnTo>
                  <a:pt x="2" y="0"/>
                </a:lnTo>
                <a:lnTo>
                  <a:pt x="23" y="12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7" name="Freeform 1921">
            <a:extLst>
              <a:ext uri="{FF2B5EF4-FFF2-40B4-BE49-F238E27FC236}">
                <a16:creationId xmlns:a16="http://schemas.microsoft.com/office/drawing/2014/main" xmlns="" id="{8ECDF5F4-1412-4418-AEF1-D393B8742B8A}"/>
              </a:ext>
            </a:extLst>
          </p:cNvPr>
          <p:cNvSpPr>
            <a:spLocks/>
          </p:cNvSpPr>
          <p:nvPr/>
        </p:nvSpPr>
        <p:spPr bwMode="auto">
          <a:xfrm flipH="1">
            <a:off x="7657067" y="3189834"/>
            <a:ext cx="42403" cy="35179"/>
          </a:xfrm>
          <a:custGeom>
            <a:avLst/>
            <a:gdLst>
              <a:gd name="T0" fmla="*/ 1072 w 91"/>
              <a:gd name="T1" fmla="*/ 313 h 81"/>
              <a:gd name="T2" fmla="*/ 1132 w 91"/>
              <a:gd name="T3" fmla="*/ 0 h 81"/>
              <a:gd name="T4" fmla="*/ 488 w 91"/>
              <a:gd name="T5" fmla="*/ 79 h 81"/>
              <a:gd name="T6" fmla="*/ 0 w 91"/>
              <a:gd name="T7" fmla="*/ 178 h 81"/>
              <a:gd name="T8" fmla="*/ 0 w 91"/>
              <a:gd name="T9" fmla="*/ 555 h 81"/>
              <a:gd name="T10" fmla="*/ 1072 w 91"/>
              <a:gd name="T11" fmla="*/ 313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81"/>
              <a:gd name="T20" fmla="*/ 91 w 91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81">
                <a:moveTo>
                  <a:pt x="86" y="45"/>
                </a:moveTo>
                <a:lnTo>
                  <a:pt x="90" y="0"/>
                </a:lnTo>
                <a:lnTo>
                  <a:pt x="39" y="11"/>
                </a:lnTo>
                <a:lnTo>
                  <a:pt x="0" y="25"/>
                </a:lnTo>
                <a:lnTo>
                  <a:pt x="0" y="80"/>
                </a:lnTo>
                <a:lnTo>
                  <a:pt x="86" y="45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" name="Line 1922">
            <a:extLst>
              <a:ext uri="{FF2B5EF4-FFF2-40B4-BE49-F238E27FC236}">
                <a16:creationId xmlns:a16="http://schemas.microsoft.com/office/drawing/2014/main" xmlns="" id="{26C7E762-2C23-472C-B59D-A851C481FC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6403" y="3227283"/>
            <a:ext cx="25675" cy="211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9" name="Line 1923">
            <a:extLst>
              <a:ext uri="{FF2B5EF4-FFF2-40B4-BE49-F238E27FC236}">
                <a16:creationId xmlns:a16="http://schemas.microsoft.com/office/drawing/2014/main" xmlns="" id="{92E23C46-EBAE-4041-A91C-A6E6BBFBD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52399" y="3224635"/>
            <a:ext cx="24897" cy="211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0" name="Line 1924">
            <a:extLst>
              <a:ext uri="{FF2B5EF4-FFF2-40B4-BE49-F238E27FC236}">
                <a16:creationId xmlns:a16="http://schemas.microsoft.com/office/drawing/2014/main" xmlns="" id="{0900DD71-DD73-4262-8739-55F5325422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6838" y="3229931"/>
            <a:ext cx="24897" cy="20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1" name="Freeform 1925">
            <a:extLst>
              <a:ext uri="{FF2B5EF4-FFF2-40B4-BE49-F238E27FC236}">
                <a16:creationId xmlns:a16="http://schemas.microsoft.com/office/drawing/2014/main" xmlns="" id="{1AA5ACE7-5F03-4343-A90D-C61346C4F12F}"/>
              </a:ext>
            </a:extLst>
          </p:cNvPr>
          <p:cNvSpPr>
            <a:spLocks/>
          </p:cNvSpPr>
          <p:nvPr/>
        </p:nvSpPr>
        <p:spPr bwMode="auto">
          <a:xfrm flipH="1">
            <a:off x="7655511" y="3175460"/>
            <a:ext cx="41625" cy="28748"/>
          </a:xfrm>
          <a:custGeom>
            <a:avLst/>
            <a:gdLst>
              <a:gd name="T0" fmla="*/ 871 w 91"/>
              <a:gd name="T1" fmla="*/ 145 h 67"/>
              <a:gd name="T2" fmla="*/ 566 w 91"/>
              <a:gd name="T3" fmla="*/ 0 h 67"/>
              <a:gd name="T4" fmla="*/ 382 w 91"/>
              <a:gd name="T5" fmla="*/ 1 h 67"/>
              <a:gd name="T6" fmla="*/ 0 w 91"/>
              <a:gd name="T7" fmla="*/ 87 h 67"/>
              <a:gd name="T8" fmla="*/ 0 w 91"/>
              <a:gd name="T9" fmla="*/ 385 h 67"/>
              <a:gd name="T10" fmla="*/ 871 w 91"/>
              <a:gd name="T11" fmla="*/ 145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67"/>
              <a:gd name="T20" fmla="*/ 91 w 91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67">
                <a:moveTo>
                  <a:pt x="90" y="26"/>
                </a:moveTo>
                <a:lnTo>
                  <a:pt x="59" y="0"/>
                </a:lnTo>
                <a:lnTo>
                  <a:pt x="40" y="1"/>
                </a:lnTo>
                <a:lnTo>
                  <a:pt x="0" y="15"/>
                </a:lnTo>
                <a:lnTo>
                  <a:pt x="0" y="66"/>
                </a:lnTo>
                <a:lnTo>
                  <a:pt x="90" y="26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2" name="Freeform 1926">
            <a:extLst>
              <a:ext uri="{FF2B5EF4-FFF2-40B4-BE49-F238E27FC236}">
                <a16:creationId xmlns:a16="http://schemas.microsoft.com/office/drawing/2014/main" xmlns="" id="{A92D48E5-EE5A-41AF-A3F4-0B93CAD9FC4C}"/>
              </a:ext>
            </a:extLst>
          </p:cNvPr>
          <p:cNvSpPr>
            <a:spLocks/>
          </p:cNvSpPr>
          <p:nvPr/>
        </p:nvSpPr>
        <p:spPr bwMode="auto">
          <a:xfrm>
            <a:off x="7688578" y="3138389"/>
            <a:ext cx="126432" cy="117264"/>
          </a:xfrm>
          <a:custGeom>
            <a:avLst/>
            <a:gdLst>
              <a:gd name="T0" fmla="*/ 0 w 742"/>
              <a:gd name="T1" fmla="*/ 0 h 824"/>
              <a:gd name="T2" fmla="*/ 0 w 742"/>
              <a:gd name="T3" fmla="*/ 0 h 824"/>
              <a:gd name="T4" fmla="*/ 0 w 742"/>
              <a:gd name="T5" fmla="*/ 0 h 824"/>
              <a:gd name="T6" fmla="*/ 0 w 742"/>
              <a:gd name="T7" fmla="*/ 0 h 824"/>
              <a:gd name="T8" fmla="*/ 0 w 742"/>
              <a:gd name="T9" fmla="*/ 0 h 824"/>
              <a:gd name="T10" fmla="*/ 0 w 742"/>
              <a:gd name="T11" fmla="*/ 0 h 824"/>
              <a:gd name="T12" fmla="*/ 0 w 742"/>
              <a:gd name="T13" fmla="*/ 0 h 824"/>
              <a:gd name="T14" fmla="*/ 0 w 742"/>
              <a:gd name="T15" fmla="*/ 0 h 824"/>
              <a:gd name="T16" fmla="*/ 0 w 742"/>
              <a:gd name="T17" fmla="*/ 0 h 824"/>
              <a:gd name="T18" fmla="*/ 0 w 742"/>
              <a:gd name="T19" fmla="*/ 0 h 824"/>
              <a:gd name="T20" fmla="*/ 0 w 742"/>
              <a:gd name="T21" fmla="*/ 0 h 824"/>
              <a:gd name="T22" fmla="*/ 0 w 742"/>
              <a:gd name="T23" fmla="*/ 0 h 824"/>
              <a:gd name="T24" fmla="*/ 0 w 742"/>
              <a:gd name="T25" fmla="*/ 0 h 824"/>
              <a:gd name="T26" fmla="*/ 0 w 742"/>
              <a:gd name="T27" fmla="*/ 0 h 824"/>
              <a:gd name="T28" fmla="*/ 0 w 742"/>
              <a:gd name="T29" fmla="*/ 0 h 824"/>
              <a:gd name="T30" fmla="*/ 0 w 742"/>
              <a:gd name="T31" fmla="*/ 0 h 824"/>
              <a:gd name="T32" fmla="*/ 0 w 742"/>
              <a:gd name="T33" fmla="*/ 0 h 824"/>
              <a:gd name="T34" fmla="*/ 0 w 742"/>
              <a:gd name="T35" fmla="*/ 0 h 824"/>
              <a:gd name="T36" fmla="*/ 0 w 742"/>
              <a:gd name="T37" fmla="*/ 0 h 824"/>
              <a:gd name="T38" fmla="*/ 0 w 742"/>
              <a:gd name="T39" fmla="*/ 0 h 824"/>
              <a:gd name="T40" fmla="*/ 0 w 742"/>
              <a:gd name="T41" fmla="*/ 0 h 8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2"/>
              <a:gd name="T64" fmla="*/ 0 h 824"/>
              <a:gd name="T65" fmla="*/ 742 w 742"/>
              <a:gd name="T66" fmla="*/ 824 h 8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2" h="824">
                <a:moveTo>
                  <a:pt x="278" y="0"/>
                </a:moveTo>
                <a:lnTo>
                  <a:pt x="429" y="22"/>
                </a:lnTo>
                <a:lnTo>
                  <a:pt x="532" y="40"/>
                </a:lnTo>
                <a:lnTo>
                  <a:pt x="591" y="43"/>
                </a:lnTo>
                <a:lnTo>
                  <a:pt x="639" y="80"/>
                </a:lnTo>
                <a:lnTo>
                  <a:pt x="685" y="111"/>
                </a:lnTo>
                <a:lnTo>
                  <a:pt x="739" y="157"/>
                </a:lnTo>
                <a:lnTo>
                  <a:pt x="742" y="196"/>
                </a:lnTo>
                <a:lnTo>
                  <a:pt x="704" y="206"/>
                </a:lnTo>
                <a:lnTo>
                  <a:pt x="664" y="236"/>
                </a:lnTo>
                <a:lnTo>
                  <a:pt x="699" y="411"/>
                </a:lnTo>
                <a:lnTo>
                  <a:pt x="715" y="564"/>
                </a:lnTo>
                <a:lnTo>
                  <a:pt x="718" y="787"/>
                </a:lnTo>
                <a:lnTo>
                  <a:pt x="626" y="806"/>
                </a:lnTo>
                <a:lnTo>
                  <a:pt x="510" y="790"/>
                </a:lnTo>
                <a:lnTo>
                  <a:pt x="132" y="806"/>
                </a:lnTo>
                <a:lnTo>
                  <a:pt x="41" y="824"/>
                </a:lnTo>
                <a:lnTo>
                  <a:pt x="35" y="656"/>
                </a:lnTo>
                <a:lnTo>
                  <a:pt x="30" y="356"/>
                </a:lnTo>
                <a:lnTo>
                  <a:pt x="14" y="129"/>
                </a:lnTo>
                <a:lnTo>
                  <a:pt x="0" y="4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3" name="Freeform 1927">
            <a:extLst>
              <a:ext uri="{FF2B5EF4-FFF2-40B4-BE49-F238E27FC236}">
                <a16:creationId xmlns:a16="http://schemas.microsoft.com/office/drawing/2014/main" xmlns="" id="{3C5CBD5C-77C0-4350-A83F-7D82CCBF7D8C}"/>
              </a:ext>
            </a:extLst>
          </p:cNvPr>
          <p:cNvSpPr>
            <a:spLocks/>
          </p:cNvSpPr>
          <p:nvPr/>
        </p:nvSpPr>
        <p:spPr bwMode="auto">
          <a:xfrm flipH="1">
            <a:off x="7805673" y="3152385"/>
            <a:ext cx="98423" cy="97594"/>
          </a:xfrm>
          <a:custGeom>
            <a:avLst/>
            <a:gdLst>
              <a:gd name="T0" fmla="*/ 96 w 213"/>
              <a:gd name="T1" fmla="*/ 0 h 224"/>
              <a:gd name="T2" fmla="*/ 318 w 213"/>
              <a:gd name="T3" fmla="*/ 159 h 224"/>
              <a:gd name="T4" fmla="*/ 713 w 213"/>
              <a:gd name="T5" fmla="*/ 243 h 224"/>
              <a:gd name="T6" fmla="*/ 1103 w 213"/>
              <a:gd name="T7" fmla="*/ 324 h 224"/>
              <a:gd name="T8" fmla="*/ 1302 w 213"/>
              <a:gd name="T9" fmla="*/ 182 h 224"/>
              <a:gd name="T10" fmla="*/ 1811 w 213"/>
              <a:gd name="T11" fmla="*/ 243 h 224"/>
              <a:gd name="T12" fmla="*/ 2076 w 213"/>
              <a:gd name="T13" fmla="*/ 289 h 224"/>
              <a:gd name="T14" fmla="*/ 2359 w 213"/>
              <a:gd name="T15" fmla="*/ 349 h 224"/>
              <a:gd name="T16" fmla="*/ 2359 w 213"/>
              <a:gd name="T17" fmla="*/ 631 h 224"/>
              <a:gd name="T18" fmla="*/ 2257 w 213"/>
              <a:gd name="T19" fmla="*/ 1103 h 224"/>
              <a:gd name="T20" fmla="*/ 2256 w 213"/>
              <a:gd name="T21" fmla="*/ 1147 h 224"/>
              <a:gd name="T22" fmla="*/ 2256 w 213"/>
              <a:gd name="T23" fmla="*/ 1589 h 224"/>
              <a:gd name="T24" fmla="*/ 2050 w 213"/>
              <a:gd name="T25" fmla="*/ 1615 h 224"/>
              <a:gd name="T26" fmla="*/ 1748 w 213"/>
              <a:gd name="T27" fmla="*/ 1579 h 224"/>
              <a:gd name="T28" fmla="*/ 160 w 213"/>
              <a:gd name="T29" fmla="*/ 1190 h 224"/>
              <a:gd name="T30" fmla="*/ 48 w 213"/>
              <a:gd name="T31" fmla="*/ 1174 h 224"/>
              <a:gd name="T32" fmla="*/ 0 w 213"/>
              <a:gd name="T33" fmla="*/ 802 h 224"/>
              <a:gd name="T34" fmla="*/ 48 w 213"/>
              <a:gd name="T35" fmla="*/ 586 h 224"/>
              <a:gd name="T36" fmla="*/ 48 w 213"/>
              <a:gd name="T37" fmla="*/ 244 h 224"/>
              <a:gd name="T38" fmla="*/ 96 w 213"/>
              <a:gd name="T39" fmla="*/ 0 h 2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"/>
              <a:gd name="T61" fmla="*/ 0 h 224"/>
              <a:gd name="T62" fmla="*/ 213 w 213"/>
              <a:gd name="T63" fmla="*/ 224 h 2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" h="224">
                <a:moveTo>
                  <a:pt x="8" y="0"/>
                </a:moveTo>
                <a:lnTo>
                  <a:pt x="29" y="22"/>
                </a:lnTo>
                <a:lnTo>
                  <a:pt x="64" y="33"/>
                </a:lnTo>
                <a:lnTo>
                  <a:pt x="99" y="45"/>
                </a:lnTo>
                <a:lnTo>
                  <a:pt x="117" y="24"/>
                </a:lnTo>
                <a:lnTo>
                  <a:pt x="163" y="33"/>
                </a:lnTo>
                <a:lnTo>
                  <a:pt x="186" y="40"/>
                </a:lnTo>
                <a:lnTo>
                  <a:pt x="212" y="48"/>
                </a:lnTo>
                <a:lnTo>
                  <a:pt x="212" y="88"/>
                </a:lnTo>
                <a:lnTo>
                  <a:pt x="203" y="152"/>
                </a:lnTo>
                <a:lnTo>
                  <a:pt x="202" y="158"/>
                </a:lnTo>
                <a:lnTo>
                  <a:pt x="202" y="220"/>
                </a:lnTo>
                <a:lnTo>
                  <a:pt x="184" y="223"/>
                </a:lnTo>
                <a:lnTo>
                  <a:pt x="157" y="219"/>
                </a:lnTo>
                <a:lnTo>
                  <a:pt x="14" y="165"/>
                </a:lnTo>
                <a:lnTo>
                  <a:pt x="4" y="162"/>
                </a:lnTo>
                <a:lnTo>
                  <a:pt x="0" y="111"/>
                </a:lnTo>
                <a:lnTo>
                  <a:pt x="4" y="81"/>
                </a:lnTo>
                <a:lnTo>
                  <a:pt x="4" y="34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4" name="Oval 1928">
            <a:extLst>
              <a:ext uri="{FF2B5EF4-FFF2-40B4-BE49-F238E27FC236}">
                <a16:creationId xmlns:a16="http://schemas.microsoft.com/office/drawing/2014/main" xmlns="" id="{656F57C6-E630-459E-BE56-EB33AFE12DD2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7830182" y="3179621"/>
            <a:ext cx="8558" cy="16644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5" name="Oval 1929">
            <a:extLst>
              <a:ext uri="{FF2B5EF4-FFF2-40B4-BE49-F238E27FC236}">
                <a16:creationId xmlns:a16="http://schemas.microsoft.com/office/drawing/2014/main" xmlns="" id="{86EFB033-FFD2-448B-AF97-9C9E4368471B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7815010" y="3182269"/>
            <a:ext cx="7391" cy="1702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6" name="Oval 1930">
            <a:extLst>
              <a:ext uri="{FF2B5EF4-FFF2-40B4-BE49-F238E27FC236}">
                <a16:creationId xmlns:a16="http://schemas.microsoft.com/office/drawing/2014/main" xmlns="" id="{3669E231-E89F-443D-9499-C7A2D2ACC26B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7889702" y="3167894"/>
            <a:ext cx="5835" cy="2080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7" name="Oval 1931">
            <a:extLst>
              <a:ext uri="{FF2B5EF4-FFF2-40B4-BE49-F238E27FC236}">
                <a16:creationId xmlns:a16="http://schemas.microsoft.com/office/drawing/2014/main" xmlns="" id="{BD568548-22D2-4316-A302-794D951C7770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7880366" y="3171677"/>
            <a:ext cx="6613" cy="2004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8" name="Freeform 1932">
            <a:extLst>
              <a:ext uri="{FF2B5EF4-FFF2-40B4-BE49-F238E27FC236}">
                <a16:creationId xmlns:a16="http://schemas.microsoft.com/office/drawing/2014/main" xmlns="" id="{A1941359-E72B-4F01-9C4D-91D531473377}"/>
              </a:ext>
            </a:extLst>
          </p:cNvPr>
          <p:cNvSpPr>
            <a:spLocks/>
          </p:cNvSpPr>
          <p:nvPr/>
        </p:nvSpPr>
        <p:spPr bwMode="auto">
          <a:xfrm flipH="1">
            <a:off x="7820845" y="3196643"/>
            <a:ext cx="77026" cy="42366"/>
          </a:xfrm>
          <a:custGeom>
            <a:avLst/>
            <a:gdLst>
              <a:gd name="T0" fmla="*/ 1 w 167"/>
              <a:gd name="T1" fmla="*/ 0 h 97"/>
              <a:gd name="T2" fmla="*/ 503 w 167"/>
              <a:gd name="T3" fmla="*/ 89 h 97"/>
              <a:gd name="T4" fmla="*/ 946 w 167"/>
              <a:gd name="T5" fmla="*/ 173 h 97"/>
              <a:gd name="T6" fmla="*/ 1520 w 167"/>
              <a:gd name="T7" fmla="*/ 267 h 97"/>
              <a:gd name="T8" fmla="*/ 1777 w 167"/>
              <a:gd name="T9" fmla="*/ 231 h 97"/>
              <a:gd name="T10" fmla="*/ 1802 w 167"/>
              <a:gd name="T11" fmla="*/ 717 h 97"/>
              <a:gd name="T12" fmla="*/ 1299 w 167"/>
              <a:gd name="T13" fmla="*/ 566 h 97"/>
              <a:gd name="T14" fmla="*/ 881 w 167"/>
              <a:gd name="T15" fmla="*/ 475 h 97"/>
              <a:gd name="T16" fmla="*/ 529 w 167"/>
              <a:gd name="T17" fmla="*/ 443 h 97"/>
              <a:gd name="T18" fmla="*/ 0 w 167"/>
              <a:gd name="T19" fmla="*/ 257 h 97"/>
              <a:gd name="T20" fmla="*/ 1 w 167"/>
              <a:gd name="T21" fmla="*/ 0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97"/>
              <a:gd name="T35" fmla="*/ 167 w 167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97">
                <a:moveTo>
                  <a:pt x="1" y="0"/>
                </a:moveTo>
                <a:lnTo>
                  <a:pt x="47" y="12"/>
                </a:lnTo>
                <a:lnTo>
                  <a:pt x="88" y="23"/>
                </a:lnTo>
                <a:lnTo>
                  <a:pt x="140" y="36"/>
                </a:lnTo>
                <a:lnTo>
                  <a:pt x="164" y="31"/>
                </a:lnTo>
                <a:lnTo>
                  <a:pt x="166" y="96"/>
                </a:lnTo>
                <a:lnTo>
                  <a:pt x="120" y="75"/>
                </a:lnTo>
                <a:lnTo>
                  <a:pt x="81" y="64"/>
                </a:lnTo>
                <a:lnTo>
                  <a:pt x="48" y="59"/>
                </a:lnTo>
                <a:lnTo>
                  <a:pt x="0" y="35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9" name="Freeform 1933">
            <a:extLst>
              <a:ext uri="{FF2B5EF4-FFF2-40B4-BE49-F238E27FC236}">
                <a16:creationId xmlns:a16="http://schemas.microsoft.com/office/drawing/2014/main" xmlns="" id="{01FAB9A6-73F2-4BB7-A155-7B3326D2A41D}"/>
              </a:ext>
            </a:extLst>
          </p:cNvPr>
          <p:cNvSpPr>
            <a:spLocks/>
          </p:cNvSpPr>
          <p:nvPr/>
        </p:nvSpPr>
        <p:spPr bwMode="auto">
          <a:xfrm flipH="1">
            <a:off x="7776108" y="3116828"/>
            <a:ext cx="122542" cy="49175"/>
          </a:xfrm>
          <a:custGeom>
            <a:avLst/>
            <a:gdLst>
              <a:gd name="T0" fmla="*/ 0 w 266"/>
              <a:gd name="T1" fmla="*/ 584 h 113"/>
              <a:gd name="T2" fmla="*/ 195 w 266"/>
              <a:gd name="T3" fmla="*/ 727 h 113"/>
              <a:gd name="T4" fmla="*/ 508 w 266"/>
              <a:gd name="T5" fmla="*/ 795 h 113"/>
              <a:gd name="T6" fmla="*/ 825 w 266"/>
              <a:gd name="T7" fmla="*/ 795 h 113"/>
              <a:gd name="T8" fmla="*/ 1066 w 266"/>
              <a:gd name="T9" fmla="*/ 618 h 113"/>
              <a:gd name="T10" fmla="*/ 1317 w 266"/>
              <a:gd name="T11" fmla="*/ 443 h 113"/>
              <a:gd name="T12" fmla="*/ 1502 w 266"/>
              <a:gd name="T13" fmla="*/ 349 h 113"/>
              <a:gd name="T14" fmla="*/ 1742 w 266"/>
              <a:gd name="T15" fmla="*/ 334 h 113"/>
              <a:gd name="T16" fmla="*/ 2146 w 266"/>
              <a:gd name="T17" fmla="*/ 372 h 113"/>
              <a:gd name="T18" fmla="*/ 2355 w 266"/>
              <a:gd name="T19" fmla="*/ 492 h 113"/>
              <a:gd name="T20" fmla="*/ 2831 w 266"/>
              <a:gd name="T21" fmla="*/ 462 h 113"/>
              <a:gd name="T22" fmla="*/ 2789 w 266"/>
              <a:gd name="T23" fmla="*/ 0 h 113"/>
              <a:gd name="T24" fmla="*/ 2391 w 266"/>
              <a:gd name="T25" fmla="*/ 1 h 113"/>
              <a:gd name="T26" fmla="*/ 2019 w 266"/>
              <a:gd name="T27" fmla="*/ 49 h 113"/>
              <a:gd name="T28" fmla="*/ 1558 w 266"/>
              <a:gd name="T29" fmla="*/ 113 h 113"/>
              <a:gd name="T30" fmla="*/ 1317 w 266"/>
              <a:gd name="T31" fmla="*/ 163 h 113"/>
              <a:gd name="T32" fmla="*/ 1097 w 266"/>
              <a:gd name="T33" fmla="*/ 199 h 113"/>
              <a:gd name="T34" fmla="*/ 919 w 266"/>
              <a:gd name="T35" fmla="*/ 244 h 113"/>
              <a:gd name="T36" fmla="*/ 713 w 266"/>
              <a:gd name="T37" fmla="*/ 285 h 113"/>
              <a:gd name="T38" fmla="*/ 394 w 266"/>
              <a:gd name="T39" fmla="*/ 360 h 113"/>
              <a:gd name="T40" fmla="*/ 60 w 266"/>
              <a:gd name="T41" fmla="*/ 536 h 113"/>
              <a:gd name="T42" fmla="*/ 107 w 266"/>
              <a:gd name="T43" fmla="*/ 630 h 113"/>
              <a:gd name="T44" fmla="*/ 139 w 266"/>
              <a:gd name="T45" fmla="*/ 749 h 113"/>
              <a:gd name="T46" fmla="*/ 324 w 266"/>
              <a:gd name="T47" fmla="*/ 751 h 113"/>
              <a:gd name="T48" fmla="*/ 508 w 266"/>
              <a:gd name="T49" fmla="*/ 795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6"/>
              <a:gd name="T76" fmla="*/ 0 h 113"/>
              <a:gd name="T77" fmla="*/ 266 w 266"/>
              <a:gd name="T78" fmla="*/ 113 h 1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6" h="113">
                <a:moveTo>
                  <a:pt x="0" y="82"/>
                </a:moveTo>
                <a:lnTo>
                  <a:pt x="18" y="103"/>
                </a:lnTo>
                <a:lnTo>
                  <a:pt x="48" y="112"/>
                </a:lnTo>
                <a:lnTo>
                  <a:pt x="78" y="112"/>
                </a:lnTo>
                <a:lnTo>
                  <a:pt x="100" y="88"/>
                </a:lnTo>
                <a:lnTo>
                  <a:pt x="123" y="63"/>
                </a:lnTo>
                <a:lnTo>
                  <a:pt x="141" y="49"/>
                </a:lnTo>
                <a:lnTo>
                  <a:pt x="164" y="47"/>
                </a:lnTo>
                <a:lnTo>
                  <a:pt x="201" y="52"/>
                </a:lnTo>
                <a:lnTo>
                  <a:pt x="221" y="69"/>
                </a:lnTo>
                <a:lnTo>
                  <a:pt x="265" y="64"/>
                </a:lnTo>
                <a:lnTo>
                  <a:pt x="262" y="0"/>
                </a:lnTo>
                <a:lnTo>
                  <a:pt x="224" y="1"/>
                </a:lnTo>
                <a:lnTo>
                  <a:pt x="189" y="7"/>
                </a:lnTo>
                <a:lnTo>
                  <a:pt x="145" y="16"/>
                </a:lnTo>
                <a:lnTo>
                  <a:pt x="123" y="23"/>
                </a:lnTo>
                <a:lnTo>
                  <a:pt x="103" y="28"/>
                </a:lnTo>
                <a:lnTo>
                  <a:pt x="86" y="34"/>
                </a:lnTo>
                <a:lnTo>
                  <a:pt x="67" y="40"/>
                </a:lnTo>
                <a:lnTo>
                  <a:pt x="37" y="50"/>
                </a:lnTo>
                <a:lnTo>
                  <a:pt x="6" y="76"/>
                </a:lnTo>
                <a:lnTo>
                  <a:pt x="10" y="89"/>
                </a:lnTo>
                <a:lnTo>
                  <a:pt x="13" y="105"/>
                </a:lnTo>
                <a:lnTo>
                  <a:pt x="30" y="106"/>
                </a:lnTo>
                <a:lnTo>
                  <a:pt x="48" y="112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0" name="Freeform 1934">
            <a:extLst>
              <a:ext uri="{FF2B5EF4-FFF2-40B4-BE49-F238E27FC236}">
                <a16:creationId xmlns:a16="http://schemas.microsoft.com/office/drawing/2014/main" xmlns="" id="{2F016FDB-8209-48E9-A763-29D70E1C332B}"/>
              </a:ext>
            </a:extLst>
          </p:cNvPr>
          <p:cNvSpPr>
            <a:spLocks/>
          </p:cNvSpPr>
          <p:nvPr/>
        </p:nvSpPr>
        <p:spPr bwMode="auto">
          <a:xfrm flipH="1">
            <a:off x="7794003" y="3138011"/>
            <a:ext cx="63800" cy="29127"/>
          </a:xfrm>
          <a:custGeom>
            <a:avLst/>
            <a:gdLst>
              <a:gd name="T0" fmla="*/ 0 w 138"/>
              <a:gd name="T1" fmla="*/ 406 h 67"/>
              <a:gd name="T2" fmla="*/ 178 w 138"/>
              <a:gd name="T3" fmla="*/ 237 h 67"/>
              <a:gd name="T4" fmla="*/ 307 w 138"/>
              <a:gd name="T5" fmla="*/ 156 h 67"/>
              <a:gd name="T6" fmla="*/ 554 w 138"/>
              <a:gd name="T7" fmla="*/ 0 h 67"/>
              <a:gd name="T8" fmla="*/ 865 w 138"/>
              <a:gd name="T9" fmla="*/ 1 h 67"/>
              <a:gd name="T10" fmla="*/ 1184 w 138"/>
              <a:gd name="T11" fmla="*/ 2 h 67"/>
              <a:gd name="T12" fmla="*/ 1437 w 138"/>
              <a:gd name="T13" fmla="*/ 69 h 67"/>
              <a:gd name="T14" fmla="*/ 1546 w 138"/>
              <a:gd name="T15" fmla="*/ 156 h 67"/>
              <a:gd name="T16" fmla="*/ 1335 w 138"/>
              <a:gd name="T17" fmla="*/ 242 h 67"/>
              <a:gd name="T18" fmla="*/ 1168 w 138"/>
              <a:gd name="T19" fmla="*/ 288 h 67"/>
              <a:gd name="T20" fmla="*/ 1002 w 138"/>
              <a:gd name="T21" fmla="*/ 372 h 67"/>
              <a:gd name="T22" fmla="*/ 961 w 138"/>
              <a:gd name="T23" fmla="*/ 463 h 67"/>
              <a:gd name="T24" fmla="*/ 865 w 138"/>
              <a:gd name="T25" fmla="*/ 437 h 67"/>
              <a:gd name="T26" fmla="*/ 713 w 138"/>
              <a:gd name="T27" fmla="*/ 422 h 67"/>
              <a:gd name="T28" fmla="*/ 549 w 138"/>
              <a:gd name="T29" fmla="*/ 414 h 67"/>
              <a:gd name="T30" fmla="*/ 307 w 138"/>
              <a:gd name="T31" fmla="*/ 380 h 67"/>
              <a:gd name="T32" fmla="*/ 144 w 138"/>
              <a:gd name="T33" fmla="*/ 380 h 67"/>
              <a:gd name="T34" fmla="*/ 0 w 138"/>
              <a:gd name="T35" fmla="*/ 406 h 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67"/>
              <a:gd name="T56" fmla="*/ 138 w 138"/>
              <a:gd name="T57" fmla="*/ 67 h 6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67">
                <a:moveTo>
                  <a:pt x="0" y="58"/>
                </a:moveTo>
                <a:lnTo>
                  <a:pt x="16" y="33"/>
                </a:lnTo>
                <a:lnTo>
                  <a:pt x="28" y="22"/>
                </a:lnTo>
                <a:lnTo>
                  <a:pt x="50" y="0"/>
                </a:lnTo>
                <a:lnTo>
                  <a:pt x="77" y="1"/>
                </a:lnTo>
                <a:lnTo>
                  <a:pt x="105" y="2"/>
                </a:lnTo>
                <a:lnTo>
                  <a:pt x="128" y="10"/>
                </a:lnTo>
                <a:lnTo>
                  <a:pt x="137" y="22"/>
                </a:lnTo>
                <a:lnTo>
                  <a:pt x="119" y="34"/>
                </a:lnTo>
                <a:lnTo>
                  <a:pt x="104" y="42"/>
                </a:lnTo>
                <a:lnTo>
                  <a:pt x="89" y="53"/>
                </a:lnTo>
                <a:lnTo>
                  <a:pt x="87" y="66"/>
                </a:lnTo>
                <a:lnTo>
                  <a:pt x="77" y="63"/>
                </a:lnTo>
                <a:lnTo>
                  <a:pt x="64" y="60"/>
                </a:lnTo>
                <a:lnTo>
                  <a:pt x="49" y="59"/>
                </a:lnTo>
                <a:lnTo>
                  <a:pt x="28" y="55"/>
                </a:lnTo>
                <a:lnTo>
                  <a:pt x="13" y="55"/>
                </a:lnTo>
                <a:lnTo>
                  <a:pt x="0" y="5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1" name="Freeform 1935">
            <a:extLst>
              <a:ext uri="{FF2B5EF4-FFF2-40B4-BE49-F238E27FC236}">
                <a16:creationId xmlns:a16="http://schemas.microsoft.com/office/drawing/2014/main" xmlns="" id="{E793201E-6704-4BDC-B091-1352EB8B29C9}"/>
              </a:ext>
            </a:extLst>
          </p:cNvPr>
          <p:cNvSpPr>
            <a:spLocks/>
          </p:cNvSpPr>
          <p:nvPr/>
        </p:nvSpPr>
        <p:spPr bwMode="auto">
          <a:xfrm flipH="1">
            <a:off x="7843798" y="3175460"/>
            <a:ext cx="31900" cy="24588"/>
          </a:xfrm>
          <a:custGeom>
            <a:avLst/>
            <a:gdLst>
              <a:gd name="T0" fmla="*/ 0 w 69"/>
              <a:gd name="T1" fmla="*/ 0 h 56"/>
              <a:gd name="T2" fmla="*/ 758 w 69"/>
              <a:gd name="T3" fmla="*/ 35 h 56"/>
              <a:gd name="T4" fmla="*/ 728 w 69"/>
              <a:gd name="T5" fmla="*/ 445 h 56"/>
              <a:gd name="T6" fmla="*/ 0 w 69"/>
              <a:gd name="T7" fmla="*/ 261 h 56"/>
              <a:gd name="T8" fmla="*/ 0 w 69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6"/>
              <a:gd name="T17" fmla="*/ 69 w 69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6">
                <a:moveTo>
                  <a:pt x="0" y="0"/>
                </a:moveTo>
                <a:lnTo>
                  <a:pt x="68" y="4"/>
                </a:lnTo>
                <a:lnTo>
                  <a:pt x="65" y="55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2" name="Freeform 1936">
            <a:extLst>
              <a:ext uri="{FF2B5EF4-FFF2-40B4-BE49-F238E27FC236}">
                <a16:creationId xmlns:a16="http://schemas.microsoft.com/office/drawing/2014/main" xmlns="" id="{42C1AFD5-589E-433F-808B-DFFE64062E52}"/>
              </a:ext>
            </a:extLst>
          </p:cNvPr>
          <p:cNvSpPr>
            <a:spLocks/>
          </p:cNvSpPr>
          <p:nvPr/>
        </p:nvSpPr>
        <p:spPr bwMode="auto">
          <a:xfrm flipH="1">
            <a:off x="7312782" y="3086566"/>
            <a:ext cx="377352" cy="167952"/>
          </a:xfrm>
          <a:custGeom>
            <a:avLst/>
            <a:gdLst>
              <a:gd name="T0" fmla="*/ 2 w 818"/>
              <a:gd name="T1" fmla="*/ 2644 h 386"/>
              <a:gd name="T2" fmla="*/ 2 w 818"/>
              <a:gd name="T3" fmla="*/ 1974 h 386"/>
              <a:gd name="T4" fmla="*/ 60 w 818"/>
              <a:gd name="T5" fmla="*/ 1453 h 386"/>
              <a:gd name="T6" fmla="*/ 43 w 818"/>
              <a:gd name="T7" fmla="*/ 1151 h 386"/>
              <a:gd name="T8" fmla="*/ 0 w 818"/>
              <a:gd name="T9" fmla="*/ 1044 h 386"/>
              <a:gd name="T10" fmla="*/ 1300 w 818"/>
              <a:gd name="T11" fmla="*/ 173 h 386"/>
              <a:gd name="T12" fmla="*/ 1732 w 818"/>
              <a:gd name="T13" fmla="*/ 3 h 386"/>
              <a:gd name="T14" fmla="*/ 2540 w 818"/>
              <a:gd name="T15" fmla="*/ 2 h 386"/>
              <a:gd name="T16" fmla="*/ 3835 w 818"/>
              <a:gd name="T17" fmla="*/ 0 h 386"/>
              <a:gd name="T18" fmla="*/ 4548 w 818"/>
              <a:gd name="T19" fmla="*/ 0 h 386"/>
              <a:gd name="T20" fmla="*/ 4878 w 818"/>
              <a:gd name="T21" fmla="*/ 3 h 386"/>
              <a:gd name="T22" fmla="*/ 5269 w 818"/>
              <a:gd name="T23" fmla="*/ 43 h 386"/>
              <a:gd name="T24" fmla="*/ 5743 w 818"/>
              <a:gd name="T25" fmla="*/ 229 h 386"/>
              <a:gd name="T26" fmla="*/ 6248 w 818"/>
              <a:gd name="T27" fmla="*/ 560 h 386"/>
              <a:gd name="T28" fmla="*/ 6775 w 818"/>
              <a:gd name="T29" fmla="*/ 895 h 386"/>
              <a:gd name="T30" fmla="*/ 7065 w 818"/>
              <a:gd name="T31" fmla="*/ 1044 h 386"/>
              <a:gd name="T32" fmla="*/ 7857 w 818"/>
              <a:gd name="T33" fmla="*/ 1115 h 386"/>
              <a:gd name="T34" fmla="*/ 8354 w 818"/>
              <a:gd name="T35" fmla="*/ 1201 h 386"/>
              <a:gd name="T36" fmla="*/ 8696 w 818"/>
              <a:gd name="T37" fmla="*/ 1262 h 386"/>
              <a:gd name="T38" fmla="*/ 8884 w 818"/>
              <a:gd name="T39" fmla="*/ 1547 h 386"/>
              <a:gd name="T40" fmla="*/ 8884 w 818"/>
              <a:gd name="T41" fmla="*/ 1860 h 386"/>
              <a:gd name="T42" fmla="*/ 8884 w 818"/>
              <a:gd name="T43" fmla="*/ 1997 h 386"/>
              <a:gd name="T44" fmla="*/ 8728 w 818"/>
              <a:gd name="T45" fmla="*/ 2321 h 386"/>
              <a:gd name="T46" fmla="*/ 8619 w 818"/>
              <a:gd name="T47" fmla="*/ 2519 h 386"/>
              <a:gd name="T48" fmla="*/ 7739 w 818"/>
              <a:gd name="T49" fmla="*/ 2610 h 386"/>
              <a:gd name="T50" fmla="*/ 7536 w 818"/>
              <a:gd name="T51" fmla="*/ 2586 h 386"/>
              <a:gd name="T52" fmla="*/ 7436 w 818"/>
              <a:gd name="T53" fmla="*/ 2288 h 386"/>
              <a:gd name="T54" fmla="*/ 7268 w 818"/>
              <a:gd name="T55" fmla="*/ 2046 h 386"/>
              <a:gd name="T56" fmla="*/ 6916 w 818"/>
              <a:gd name="T57" fmla="*/ 1892 h 386"/>
              <a:gd name="T58" fmla="*/ 6601 w 818"/>
              <a:gd name="T59" fmla="*/ 1839 h 386"/>
              <a:gd name="T60" fmla="*/ 6208 w 818"/>
              <a:gd name="T61" fmla="*/ 1867 h 386"/>
              <a:gd name="T62" fmla="*/ 5968 w 818"/>
              <a:gd name="T63" fmla="*/ 1931 h 386"/>
              <a:gd name="T64" fmla="*/ 5637 w 818"/>
              <a:gd name="T65" fmla="*/ 2164 h 386"/>
              <a:gd name="T66" fmla="*/ 5511 w 818"/>
              <a:gd name="T67" fmla="*/ 2288 h 386"/>
              <a:gd name="T68" fmla="*/ 5436 w 818"/>
              <a:gd name="T69" fmla="*/ 2463 h 386"/>
              <a:gd name="T70" fmla="*/ 5314 w 818"/>
              <a:gd name="T71" fmla="*/ 2632 h 386"/>
              <a:gd name="T72" fmla="*/ 5269 w 818"/>
              <a:gd name="T73" fmla="*/ 2677 h 386"/>
              <a:gd name="T74" fmla="*/ 3444 w 818"/>
              <a:gd name="T75" fmla="*/ 2678 h 386"/>
              <a:gd name="T76" fmla="*/ 2273 w 818"/>
              <a:gd name="T77" fmla="*/ 2697 h 386"/>
              <a:gd name="T78" fmla="*/ 1441 w 818"/>
              <a:gd name="T79" fmla="*/ 2718 h 386"/>
              <a:gd name="T80" fmla="*/ 504 w 818"/>
              <a:gd name="T81" fmla="*/ 2735 h 386"/>
              <a:gd name="T82" fmla="*/ 2 w 818"/>
              <a:gd name="T83" fmla="*/ 2707 h 386"/>
              <a:gd name="T84" fmla="*/ 2 w 818"/>
              <a:gd name="T85" fmla="*/ 2644 h 3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8"/>
              <a:gd name="T130" fmla="*/ 0 h 386"/>
              <a:gd name="T131" fmla="*/ 818 w 818"/>
              <a:gd name="T132" fmla="*/ 386 h 3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8" h="386">
                <a:moveTo>
                  <a:pt x="2" y="373"/>
                </a:moveTo>
                <a:lnTo>
                  <a:pt x="2" y="279"/>
                </a:lnTo>
                <a:lnTo>
                  <a:pt x="6" y="205"/>
                </a:lnTo>
                <a:lnTo>
                  <a:pt x="4" y="162"/>
                </a:lnTo>
                <a:lnTo>
                  <a:pt x="0" y="147"/>
                </a:lnTo>
                <a:lnTo>
                  <a:pt x="120" y="24"/>
                </a:lnTo>
                <a:lnTo>
                  <a:pt x="159" y="3"/>
                </a:lnTo>
                <a:lnTo>
                  <a:pt x="234" y="2"/>
                </a:lnTo>
                <a:lnTo>
                  <a:pt x="353" y="0"/>
                </a:lnTo>
                <a:lnTo>
                  <a:pt x="419" y="0"/>
                </a:lnTo>
                <a:lnTo>
                  <a:pt x="449" y="3"/>
                </a:lnTo>
                <a:lnTo>
                  <a:pt x="485" y="6"/>
                </a:lnTo>
                <a:lnTo>
                  <a:pt x="528" y="32"/>
                </a:lnTo>
                <a:lnTo>
                  <a:pt x="575" y="78"/>
                </a:lnTo>
                <a:lnTo>
                  <a:pt x="623" y="126"/>
                </a:lnTo>
                <a:lnTo>
                  <a:pt x="650" y="147"/>
                </a:lnTo>
                <a:lnTo>
                  <a:pt x="723" y="157"/>
                </a:lnTo>
                <a:lnTo>
                  <a:pt x="769" y="169"/>
                </a:lnTo>
                <a:lnTo>
                  <a:pt x="800" y="177"/>
                </a:lnTo>
                <a:lnTo>
                  <a:pt x="817" y="218"/>
                </a:lnTo>
                <a:lnTo>
                  <a:pt x="817" y="262"/>
                </a:lnTo>
                <a:lnTo>
                  <a:pt x="817" y="281"/>
                </a:lnTo>
                <a:lnTo>
                  <a:pt x="802" y="327"/>
                </a:lnTo>
                <a:lnTo>
                  <a:pt x="793" y="356"/>
                </a:lnTo>
                <a:lnTo>
                  <a:pt x="712" y="368"/>
                </a:lnTo>
                <a:lnTo>
                  <a:pt x="692" y="364"/>
                </a:lnTo>
                <a:lnTo>
                  <a:pt x="684" y="322"/>
                </a:lnTo>
                <a:lnTo>
                  <a:pt x="669" y="289"/>
                </a:lnTo>
                <a:lnTo>
                  <a:pt x="636" y="266"/>
                </a:lnTo>
                <a:lnTo>
                  <a:pt x="607" y="259"/>
                </a:lnTo>
                <a:lnTo>
                  <a:pt x="571" y="263"/>
                </a:lnTo>
                <a:lnTo>
                  <a:pt x="549" y="272"/>
                </a:lnTo>
                <a:lnTo>
                  <a:pt x="519" y="304"/>
                </a:lnTo>
                <a:lnTo>
                  <a:pt x="507" y="322"/>
                </a:lnTo>
                <a:lnTo>
                  <a:pt x="500" y="347"/>
                </a:lnTo>
                <a:lnTo>
                  <a:pt x="488" y="370"/>
                </a:lnTo>
                <a:lnTo>
                  <a:pt x="485" y="377"/>
                </a:lnTo>
                <a:lnTo>
                  <a:pt x="316" y="378"/>
                </a:lnTo>
                <a:lnTo>
                  <a:pt x="209" y="380"/>
                </a:lnTo>
                <a:lnTo>
                  <a:pt x="132" y="383"/>
                </a:lnTo>
                <a:lnTo>
                  <a:pt x="47" y="385"/>
                </a:lnTo>
                <a:lnTo>
                  <a:pt x="2" y="382"/>
                </a:lnTo>
                <a:lnTo>
                  <a:pt x="2" y="373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3" name="Freeform 1937">
            <a:extLst>
              <a:ext uri="{FF2B5EF4-FFF2-40B4-BE49-F238E27FC236}">
                <a16:creationId xmlns:a16="http://schemas.microsoft.com/office/drawing/2014/main" xmlns="" id="{01FC284C-3964-4E7D-94E4-3C80F314F31D}"/>
              </a:ext>
            </a:extLst>
          </p:cNvPr>
          <p:cNvSpPr>
            <a:spLocks/>
          </p:cNvSpPr>
          <p:nvPr/>
        </p:nvSpPr>
        <p:spPr bwMode="auto">
          <a:xfrm flipH="1">
            <a:off x="7548530" y="3091484"/>
            <a:ext cx="134213" cy="155847"/>
          </a:xfrm>
          <a:custGeom>
            <a:avLst/>
            <a:gdLst>
              <a:gd name="T0" fmla="*/ 36 w 291"/>
              <a:gd name="T1" fmla="*/ 2553 h 358"/>
              <a:gd name="T2" fmla="*/ 0 w 291"/>
              <a:gd name="T3" fmla="*/ 2143 h 358"/>
              <a:gd name="T4" fmla="*/ 1 w 291"/>
              <a:gd name="T5" fmla="*/ 1755 h 358"/>
              <a:gd name="T6" fmla="*/ 36 w 291"/>
              <a:gd name="T7" fmla="*/ 1510 h 358"/>
              <a:gd name="T8" fmla="*/ 51 w 291"/>
              <a:gd name="T9" fmla="*/ 1183 h 358"/>
              <a:gd name="T10" fmla="*/ 167 w 291"/>
              <a:gd name="T11" fmla="*/ 1079 h 358"/>
              <a:gd name="T12" fmla="*/ 141 w 291"/>
              <a:gd name="T13" fmla="*/ 974 h 358"/>
              <a:gd name="T14" fmla="*/ 1346 w 291"/>
              <a:gd name="T15" fmla="*/ 183 h 358"/>
              <a:gd name="T16" fmla="*/ 1656 w 291"/>
              <a:gd name="T17" fmla="*/ 56 h 358"/>
              <a:gd name="T18" fmla="*/ 2327 w 291"/>
              <a:gd name="T19" fmla="*/ 0 h 358"/>
              <a:gd name="T20" fmla="*/ 2694 w 291"/>
              <a:gd name="T21" fmla="*/ 2 h 358"/>
              <a:gd name="T22" fmla="*/ 3021 w 291"/>
              <a:gd name="T23" fmla="*/ 32 h 358"/>
              <a:gd name="T24" fmla="*/ 3152 w 291"/>
              <a:gd name="T25" fmla="*/ 493 h 358"/>
              <a:gd name="T26" fmla="*/ 3109 w 291"/>
              <a:gd name="T27" fmla="*/ 720 h 358"/>
              <a:gd name="T28" fmla="*/ 3088 w 291"/>
              <a:gd name="T29" fmla="*/ 1079 h 358"/>
              <a:gd name="T30" fmla="*/ 3109 w 291"/>
              <a:gd name="T31" fmla="*/ 1244 h 358"/>
              <a:gd name="T32" fmla="*/ 3109 w 291"/>
              <a:gd name="T33" fmla="*/ 1547 h 358"/>
              <a:gd name="T34" fmla="*/ 3109 w 291"/>
              <a:gd name="T35" fmla="*/ 1893 h 358"/>
              <a:gd name="T36" fmla="*/ 3088 w 291"/>
              <a:gd name="T37" fmla="*/ 2183 h 358"/>
              <a:gd name="T38" fmla="*/ 3088 w 291"/>
              <a:gd name="T39" fmla="*/ 2362 h 358"/>
              <a:gd name="T40" fmla="*/ 3046 w 291"/>
              <a:gd name="T41" fmla="*/ 2515 h 358"/>
              <a:gd name="T42" fmla="*/ 2622 w 291"/>
              <a:gd name="T43" fmla="*/ 2508 h 358"/>
              <a:gd name="T44" fmla="*/ 2243 w 291"/>
              <a:gd name="T45" fmla="*/ 2508 h 358"/>
              <a:gd name="T46" fmla="*/ 1916 w 291"/>
              <a:gd name="T47" fmla="*/ 2513 h 358"/>
              <a:gd name="T48" fmla="*/ 1554 w 291"/>
              <a:gd name="T49" fmla="*/ 2530 h 358"/>
              <a:gd name="T50" fmla="*/ 1191 w 291"/>
              <a:gd name="T51" fmla="*/ 2515 h 358"/>
              <a:gd name="T52" fmla="*/ 833 w 291"/>
              <a:gd name="T53" fmla="*/ 2515 h 358"/>
              <a:gd name="T54" fmla="*/ 479 w 291"/>
              <a:gd name="T55" fmla="*/ 2530 h 358"/>
              <a:gd name="T56" fmla="*/ 235 w 291"/>
              <a:gd name="T57" fmla="*/ 2553 h 358"/>
              <a:gd name="T58" fmla="*/ 36 w 291"/>
              <a:gd name="T59" fmla="*/ 2553 h 3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1"/>
              <a:gd name="T91" fmla="*/ 0 h 358"/>
              <a:gd name="T92" fmla="*/ 291 w 291"/>
              <a:gd name="T93" fmla="*/ 358 h 3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1" h="358">
                <a:moveTo>
                  <a:pt x="3" y="357"/>
                </a:moveTo>
                <a:lnTo>
                  <a:pt x="0" y="301"/>
                </a:lnTo>
                <a:lnTo>
                  <a:pt x="1" y="245"/>
                </a:lnTo>
                <a:lnTo>
                  <a:pt x="3" y="211"/>
                </a:lnTo>
                <a:lnTo>
                  <a:pt x="5" y="165"/>
                </a:lnTo>
                <a:lnTo>
                  <a:pt x="15" y="150"/>
                </a:lnTo>
                <a:lnTo>
                  <a:pt x="13" y="136"/>
                </a:lnTo>
                <a:lnTo>
                  <a:pt x="125" y="25"/>
                </a:lnTo>
                <a:lnTo>
                  <a:pt x="153" y="8"/>
                </a:lnTo>
                <a:lnTo>
                  <a:pt x="215" y="0"/>
                </a:lnTo>
                <a:lnTo>
                  <a:pt x="248" y="2"/>
                </a:lnTo>
                <a:lnTo>
                  <a:pt x="279" y="4"/>
                </a:lnTo>
                <a:lnTo>
                  <a:pt x="290" y="69"/>
                </a:lnTo>
                <a:lnTo>
                  <a:pt x="287" y="101"/>
                </a:lnTo>
                <a:lnTo>
                  <a:pt x="285" y="150"/>
                </a:lnTo>
                <a:lnTo>
                  <a:pt x="287" y="174"/>
                </a:lnTo>
                <a:lnTo>
                  <a:pt x="287" y="216"/>
                </a:lnTo>
                <a:lnTo>
                  <a:pt x="287" y="264"/>
                </a:lnTo>
                <a:lnTo>
                  <a:pt x="285" y="305"/>
                </a:lnTo>
                <a:lnTo>
                  <a:pt x="285" y="331"/>
                </a:lnTo>
                <a:lnTo>
                  <a:pt x="281" y="353"/>
                </a:lnTo>
                <a:lnTo>
                  <a:pt x="242" y="350"/>
                </a:lnTo>
                <a:lnTo>
                  <a:pt x="207" y="350"/>
                </a:lnTo>
                <a:lnTo>
                  <a:pt x="176" y="352"/>
                </a:lnTo>
                <a:lnTo>
                  <a:pt x="143" y="354"/>
                </a:lnTo>
                <a:lnTo>
                  <a:pt x="110" y="353"/>
                </a:lnTo>
                <a:lnTo>
                  <a:pt x="77" y="353"/>
                </a:lnTo>
                <a:lnTo>
                  <a:pt x="44" y="354"/>
                </a:lnTo>
                <a:lnTo>
                  <a:pt x="21" y="357"/>
                </a:lnTo>
                <a:lnTo>
                  <a:pt x="3" y="357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4" name="Freeform 1938">
            <a:extLst>
              <a:ext uri="{FF2B5EF4-FFF2-40B4-BE49-F238E27FC236}">
                <a16:creationId xmlns:a16="http://schemas.microsoft.com/office/drawing/2014/main" xmlns="" id="{C01ADE73-094E-4894-9E21-E858390911E4}"/>
              </a:ext>
            </a:extLst>
          </p:cNvPr>
          <p:cNvSpPr>
            <a:spLocks/>
          </p:cNvSpPr>
          <p:nvPr/>
        </p:nvSpPr>
        <p:spPr bwMode="auto">
          <a:xfrm flipH="1">
            <a:off x="7427155" y="3092997"/>
            <a:ext cx="119430" cy="152443"/>
          </a:xfrm>
          <a:custGeom>
            <a:avLst/>
            <a:gdLst>
              <a:gd name="T0" fmla="*/ 2928 w 258"/>
              <a:gd name="T1" fmla="*/ 1566 h 350"/>
              <a:gd name="T2" fmla="*/ 2928 w 258"/>
              <a:gd name="T3" fmla="*/ 1333 h 350"/>
              <a:gd name="T4" fmla="*/ 2928 w 258"/>
              <a:gd name="T5" fmla="*/ 1185 h 350"/>
              <a:gd name="T6" fmla="*/ 2842 w 258"/>
              <a:gd name="T7" fmla="*/ 1041 h 350"/>
              <a:gd name="T8" fmla="*/ 2761 w 258"/>
              <a:gd name="T9" fmla="*/ 729 h 350"/>
              <a:gd name="T10" fmla="*/ 2308 w 258"/>
              <a:gd name="T11" fmla="*/ 463 h 350"/>
              <a:gd name="T12" fmla="*/ 1899 w 258"/>
              <a:gd name="T13" fmla="*/ 218 h 350"/>
              <a:gd name="T14" fmla="*/ 1436 w 258"/>
              <a:gd name="T15" fmla="*/ 107 h 350"/>
              <a:gd name="T16" fmla="*/ 972 w 258"/>
              <a:gd name="T17" fmla="*/ 32 h 350"/>
              <a:gd name="T18" fmla="*/ 424 w 258"/>
              <a:gd name="T19" fmla="*/ 0 h 350"/>
              <a:gd name="T20" fmla="*/ 0 w 258"/>
              <a:gd name="T21" fmla="*/ 1 h 350"/>
              <a:gd name="T22" fmla="*/ 118 w 258"/>
              <a:gd name="T23" fmla="*/ 478 h 350"/>
              <a:gd name="T24" fmla="*/ 124 w 258"/>
              <a:gd name="T25" fmla="*/ 707 h 350"/>
              <a:gd name="T26" fmla="*/ 167 w 258"/>
              <a:gd name="T27" fmla="*/ 1065 h 350"/>
              <a:gd name="T28" fmla="*/ 167 w 258"/>
              <a:gd name="T29" fmla="*/ 1219 h 350"/>
              <a:gd name="T30" fmla="*/ 124 w 258"/>
              <a:gd name="T31" fmla="*/ 1535 h 350"/>
              <a:gd name="T32" fmla="*/ 124 w 258"/>
              <a:gd name="T33" fmla="*/ 1889 h 350"/>
              <a:gd name="T34" fmla="*/ 167 w 258"/>
              <a:gd name="T35" fmla="*/ 2175 h 350"/>
              <a:gd name="T36" fmla="*/ 167 w 258"/>
              <a:gd name="T37" fmla="*/ 2357 h 350"/>
              <a:gd name="T38" fmla="*/ 118 w 258"/>
              <a:gd name="T39" fmla="*/ 2487 h 350"/>
              <a:gd name="T40" fmla="*/ 424 w 258"/>
              <a:gd name="T41" fmla="*/ 2487 h 350"/>
              <a:gd name="T42" fmla="*/ 725 w 258"/>
              <a:gd name="T43" fmla="*/ 2514 h 350"/>
              <a:gd name="T44" fmla="*/ 1014 w 258"/>
              <a:gd name="T45" fmla="*/ 2487 h 350"/>
              <a:gd name="T46" fmla="*/ 1277 w 258"/>
              <a:gd name="T47" fmla="*/ 2487 h 350"/>
              <a:gd name="T48" fmla="*/ 1568 w 258"/>
              <a:gd name="T49" fmla="*/ 2514 h 350"/>
              <a:gd name="T50" fmla="*/ 1862 w 258"/>
              <a:gd name="T51" fmla="*/ 2484 h 350"/>
              <a:gd name="T52" fmla="*/ 2006 w 258"/>
              <a:gd name="T53" fmla="*/ 2273 h 350"/>
              <a:gd name="T54" fmla="*/ 2153 w 258"/>
              <a:gd name="T55" fmla="*/ 2115 h 350"/>
              <a:gd name="T56" fmla="*/ 2308 w 258"/>
              <a:gd name="T57" fmla="*/ 1942 h 350"/>
              <a:gd name="T58" fmla="*/ 2387 w 258"/>
              <a:gd name="T59" fmla="*/ 1831 h 350"/>
              <a:gd name="T60" fmla="*/ 2587 w 258"/>
              <a:gd name="T61" fmla="*/ 1762 h 350"/>
              <a:gd name="T62" fmla="*/ 2761 w 258"/>
              <a:gd name="T63" fmla="*/ 1662 h 350"/>
              <a:gd name="T64" fmla="*/ 2928 w 258"/>
              <a:gd name="T65" fmla="*/ 1566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8"/>
              <a:gd name="T100" fmla="*/ 0 h 350"/>
              <a:gd name="T101" fmla="*/ 258 w 258"/>
              <a:gd name="T102" fmla="*/ 350 h 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8" h="350">
                <a:moveTo>
                  <a:pt x="257" y="217"/>
                </a:moveTo>
                <a:lnTo>
                  <a:pt x="257" y="186"/>
                </a:lnTo>
                <a:lnTo>
                  <a:pt x="257" y="164"/>
                </a:lnTo>
                <a:lnTo>
                  <a:pt x="250" y="145"/>
                </a:lnTo>
                <a:lnTo>
                  <a:pt x="242" y="102"/>
                </a:lnTo>
                <a:lnTo>
                  <a:pt x="202" y="63"/>
                </a:lnTo>
                <a:lnTo>
                  <a:pt x="166" y="30"/>
                </a:lnTo>
                <a:lnTo>
                  <a:pt x="126" y="15"/>
                </a:lnTo>
                <a:lnTo>
                  <a:pt x="86" y="4"/>
                </a:lnTo>
                <a:lnTo>
                  <a:pt x="37" y="0"/>
                </a:lnTo>
                <a:lnTo>
                  <a:pt x="0" y="1"/>
                </a:lnTo>
                <a:lnTo>
                  <a:pt x="10" y="67"/>
                </a:lnTo>
                <a:lnTo>
                  <a:pt x="11" y="97"/>
                </a:lnTo>
                <a:lnTo>
                  <a:pt x="14" y="148"/>
                </a:lnTo>
                <a:lnTo>
                  <a:pt x="14" y="169"/>
                </a:lnTo>
                <a:lnTo>
                  <a:pt x="11" y="214"/>
                </a:lnTo>
                <a:lnTo>
                  <a:pt x="11" y="261"/>
                </a:lnTo>
                <a:lnTo>
                  <a:pt x="14" y="301"/>
                </a:lnTo>
                <a:lnTo>
                  <a:pt x="14" y="327"/>
                </a:lnTo>
                <a:lnTo>
                  <a:pt x="10" y="346"/>
                </a:lnTo>
                <a:lnTo>
                  <a:pt x="37" y="346"/>
                </a:lnTo>
                <a:lnTo>
                  <a:pt x="64" y="349"/>
                </a:lnTo>
                <a:lnTo>
                  <a:pt x="89" y="346"/>
                </a:lnTo>
                <a:lnTo>
                  <a:pt x="112" y="346"/>
                </a:lnTo>
                <a:lnTo>
                  <a:pt x="138" y="349"/>
                </a:lnTo>
                <a:lnTo>
                  <a:pt x="163" y="345"/>
                </a:lnTo>
                <a:lnTo>
                  <a:pt x="176" y="316"/>
                </a:lnTo>
                <a:lnTo>
                  <a:pt x="188" y="294"/>
                </a:lnTo>
                <a:lnTo>
                  <a:pt x="202" y="270"/>
                </a:lnTo>
                <a:lnTo>
                  <a:pt x="209" y="254"/>
                </a:lnTo>
                <a:lnTo>
                  <a:pt x="227" y="245"/>
                </a:lnTo>
                <a:lnTo>
                  <a:pt x="242" y="232"/>
                </a:lnTo>
                <a:lnTo>
                  <a:pt x="257" y="217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5" name="Line 1939">
            <a:extLst>
              <a:ext uri="{FF2B5EF4-FFF2-40B4-BE49-F238E27FC236}">
                <a16:creationId xmlns:a16="http://schemas.microsoft.com/office/drawing/2014/main" xmlns="" id="{B5F72E1F-02FE-48C6-82CE-06647F986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2945" y="3188699"/>
            <a:ext cx="71580" cy="310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6" name="Line 1940">
            <a:extLst>
              <a:ext uri="{FF2B5EF4-FFF2-40B4-BE49-F238E27FC236}">
                <a16:creationId xmlns:a16="http://schemas.microsoft.com/office/drawing/2014/main" xmlns="" id="{45811222-2754-4302-8A33-2396812AE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0680" y="3196643"/>
            <a:ext cx="71580" cy="321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7" name="Line 1941">
            <a:extLst>
              <a:ext uri="{FF2B5EF4-FFF2-40B4-BE49-F238E27FC236}">
                <a16:creationId xmlns:a16="http://schemas.microsoft.com/office/drawing/2014/main" xmlns="" id="{3E4FA759-FD33-47EB-B6E1-E875B1503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3701" y="3196643"/>
            <a:ext cx="71580" cy="321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8" name="Line 1942">
            <a:extLst>
              <a:ext uri="{FF2B5EF4-FFF2-40B4-BE49-F238E27FC236}">
                <a16:creationId xmlns:a16="http://schemas.microsoft.com/office/drawing/2014/main" xmlns="" id="{3EB624CE-51EC-4336-99E0-DAC2AA0A9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1937" y="3130824"/>
            <a:ext cx="63411" cy="13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9" name="Line 1943">
            <a:extLst>
              <a:ext uri="{FF2B5EF4-FFF2-40B4-BE49-F238E27FC236}">
                <a16:creationId xmlns:a16="http://schemas.microsoft.com/office/drawing/2014/main" xmlns="" id="{336731E0-5264-4C39-8523-4B0CEFAC2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0680" y="3100562"/>
            <a:ext cx="4668" cy="30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0" name="Line 1944">
            <a:extLst>
              <a:ext uri="{FF2B5EF4-FFF2-40B4-BE49-F238E27FC236}">
                <a16:creationId xmlns:a16="http://schemas.microsoft.com/office/drawing/2014/main" xmlns="" id="{1F8C8B50-284F-4C5B-80CC-47E2BD1EB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60" y="3196643"/>
            <a:ext cx="10970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1" name="Line 1945">
            <a:extLst>
              <a:ext uri="{FF2B5EF4-FFF2-40B4-BE49-F238E27FC236}">
                <a16:creationId xmlns:a16="http://schemas.microsoft.com/office/drawing/2014/main" xmlns="" id="{A43F43DD-2A71-4AAC-AB51-5E9C5101F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267" y="3108884"/>
            <a:ext cx="8169" cy="835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2" name="Line 1946">
            <a:extLst>
              <a:ext uri="{FF2B5EF4-FFF2-40B4-BE49-F238E27FC236}">
                <a16:creationId xmlns:a16="http://schemas.microsoft.com/office/drawing/2014/main" xmlns="" id="{1E524C0B-7C17-4E97-B057-FC22B10F6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4709" y="3108884"/>
            <a:ext cx="8558" cy="835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3" name="Line 1947">
            <a:extLst>
              <a:ext uri="{FF2B5EF4-FFF2-40B4-BE49-F238E27FC236}">
                <a16:creationId xmlns:a16="http://schemas.microsoft.com/office/drawing/2014/main" xmlns="" id="{ABDF3510-B286-4CAE-A8EC-25EE527B2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6473" y="3076353"/>
            <a:ext cx="58353" cy="374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4" name="Line 1948">
            <a:extLst>
              <a:ext uri="{FF2B5EF4-FFF2-40B4-BE49-F238E27FC236}">
                <a16:creationId xmlns:a16="http://schemas.microsoft.com/office/drawing/2014/main" xmlns="" id="{E5599B35-40C8-4CE8-B82C-B85155B09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2034" y="3074840"/>
            <a:ext cx="54074" cy="340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5" name="Freeform 1949">
            <a:extLst>
              <a:ext uri="{FF2B5EF4-FFF2-40B4-BE49-F238E27FC236}">
                <a16:creationId xmlns:a16="http://schemas.microsoft.com/office/drawing/2014/main" xmlns="" id="{0E864A30-030C-4BFB-9DB9-4902C46B7C62}"/>
              </a:ext>
            </a:extLst>
          </p:cNvPr>
          <p:cNvSpPr>
            <a:spLocks/>
          </p:cNvSpPr>
          <p:nvPr/>
        </p:nvSpPr>
        <p:spPr bwMode="auto">
          <a:xfrm flipH="1">
            <a:off x="7422875" y="3087701"/>
            <a:ext cx="127988" cy="167573"/>
          </a:xfrm>
          <a:custGeom>
            <a:avLst/>
            <a:gdLst>
              <a:gd name="T0" fmla="*/ 1978 w 278"/>
              <a:gd name="T1" fmla="*/ 2500 h 384"/>
              <a:gd name="T2" fmla="*/ 2178 w 278"/>
              <a:gd name="T3" fmla="*/ 2303 h 384"/>
              <a:gd name="T4" fmla="*/ 2328 w 278"/>
              <a:gd name="T5" fmla="*/ 2128 h 384"/>
              <a:gd name="T6" fmla="*/ 2478 w 278"/>
              <a:gd name="T7" fmla="*/ 2010 h 384"/>
              <a:gd name="T8" fmla="*/ 2682 w 278"/>
              <a:gd name="T9" fmla="*/ 1891 h 384"/>
              <a:gd name="T10" fmla="*/ 2881 w 278"/>
              <a:gd name="T11" fmla="*/ 1750 h 384"/>
              <a:gd name="T12" fmla="*/ 2930 w 278"/>
              <a:gd name="T13" fmla="*/ 1586 h 384"/>
              <a:gd name="T14" fmla="*/ 2881 w 278"/>
              <a:gd name="T15" fmla="*/ 1292 h 384"/>
              <a:gd name="T16" fmla="*/ 2881 w 278"/>
              <a:gd name="T17" fmla="*/ 1091 h 384"/>
              <a:gd name="T18" fmla="*/ 2640 w 278"/>
              <a:gd name="T19" fmla="*/ 781 h 384"/>
              <a:gd name="T20" fmla="*/ 2328 w 278"/>
              <a:gd name="T21" fmla="*/ 513 h 384"/>
              <a:gd name="T22" fmla="*/ 2007 w 278"/>
              <a:gd name="T23" fmla="*/ 332 h 384"/>
              <a:gd name="T24" fmla="*/ 1662 w 278"/>
              <a:gd name="T25" fmla="*/ 138 h 384"/>
              <a:gd name="T26" fmla="*/ 1137 w 278"/>
              <a:gd name="T27" fmla="*/ 3 h 384"/>
              <a:gd name="T28" fmla="*/ 589 w 278"/>
              <a:gd name="T29" fmla="*/ 3 h 384"/>
              <a:gd name="T30" fmla="*/ 0 w 278"/>
              <a:gd name="T31" fmla="*/ 0 h 384"/>
              <a:gd name="T32" fmla="*/ 36 w 278"/>
              <a:gd name="T33" fmla="*/ 371 h 384"/>
              <a:gd name="T34" fmla="*/ 99 w 278"/>
              <a:gd name="T35" fmla="*/ 826 h 384"/>
              <a:gd name="T36" fmla="*/ 169 w 278"/>
              <a:gd name="T37" fmla="*/ 1135 h 384"/>
              <a:gd name="T38" fmla="*/ 169 w 278"/>
              <a:gd name="T39" fmla="*/ 1830 h 384"/>
              <a:gd name="T40" fmla="*/ 127 w 278"/>
              <a:gd name="T41" fmla="*/ 2509 h 384"/>
              <a:gd name="T42" fmla="*/ 99 w 278"/>
              <a:gd name="T43" fmla="*/ 2822 h 384"/>
              <a:gd name="T44" fmla="*/ 650 w 278"/>
              <a:gd name="T45" fmla="*/ 2832 h 384"/>
              <a:gd name="T46" fmla="*/ 1469 w 278"/>
              <a:gd name="T47" fmla="*/ 2832 h 384"/>
              <a:gd name="T48" fmla="*/ 1796 w 278"/>
              <a:gd name="T49" fmla="*/ 2832 h 384"/>
              <a:gd name="T50" fmla="*/ 1936 w 278"/>
              <a:gd name="T51" fmla="*/ 2641 h 384"/>
              <a:gd name="T52" fmla="*/ 1978 w 278"/>
              <a:gd name="T53" fmla="*/ 2500 h 3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8"/>
              <a:gd name="T82" fmla="*/ 0 h 384"/>
              <a:gd name="T83" fmla="*/ 278 w 278"/>
              <a:gd name="T84" fmla="*/ 384 h 38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8" h="384">
                <a:moveTo>
                  <a:pt x="187" y="338"/>
                </a:moveTo>
                <a:lnTo>
                  <a:pt x="205" y="311"/>
                </a:lnTo>
                <a:lnTo>
                  <a:pt x="220" y="288"/>
                </a:lnTo>
                <a:lnTo>
                  <a:pt x="235" y="272"/>
                </a:lnTo>
                <a:lnTo>
                  <a:pt x="254" y="257"/>
                </a:lnTo>
                <a:lnTo>
                  <a:pt x="273" y="237"/>
                </a:lnTo>
                <a:lnTo>
                  <a:pt x="277" y="214"/>
                </a:lnTo>
                <a:lnTo>
                  <a:pt x="273" y="175"/>
                </a:lnTo>
                <a:lnTo>
                  <a:pt x="273" y="148"/>
                </a:lnTo>
                <a:lnTo>
                  <a:pt x="250" y="105"/>
                </a:lnTo>
                <a:lnTo>
                  <a:pt x="220" y="70"/>
                </a:lnTo>
                <a:lnTo>
                  <a:pt x="189" y="45"/>
                </a:lnTo>
                <a:lnTo>
                  <a:pt x="157" y="19"/>
                </a:lnTo>
                <a:lnTo>
                  <a:pt x="107" y="3"/>
                </a:lnTo>
                <a:lnTo>
                  <a:pt x="57" y="3"/>
                </a:lnTo>
                <a:lnTo>
                  <a:pt x="0" y="0"/>
                </a:lnTo>
                <a:lnTo>
                  <a:pt x="3" y="50"/>
                </a:lnTo>
                <a:lnTo>
                  <a:pt x="9" y="112"/>
                </a:lnTo>
                <a:lnTo>
                  <a:pt x="16" y="154"/>
                </a:lnTo>
                <a:lnTo>
                  <a:pt x="16" y="247"/>
                </a:lnTo>
                <a:lnTo>
                  <a:pt x="12" y="340"/>
                </a:lnTo>
                <a:lnTo>
                  <a:pt x="9" y="381"/>
                </a:lnTo>
                <a:lnTo>
                  <a:pt x="62" y="383"/>
                </a:lnTo>
                <a:lnTo>
                  <a:pt x="139" y="383"/>
                </a:lnTo>
                <a:lnTo>
                  <a:pt x="170" y="383"/>
                </a:lnTo>
                <a:lnTo>
                  <a:pt x="183" y="358"/>
                </a:lnTo>
                <a:lnTo>
                  <a:pt x="187" y="33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6" name="Freeform 1950">
            <a:extLst>
              <a:ext uri="{FF2B5EF4-FFF2-40B4-BE49-F238E27FC236}">
                <a16:creationId xmlns:a16="http://schemas.microsoft.com/office/drawing/2014/main" xmlns="" id="{5B74CE5E-70CC-415E-9E6F-D3F20DFE79EB}"/>
              </a:ext>
            </a:extLst>
          </p:cNvPr>
          <p:cNvSpPr>
            <a:spLocks/>
          </p:cNvSpPr>
          <p:nvPr/>
        </p:nvSpPr>
        <p:spPr bwMode="auto">
          <a:xfrm flipH="1">
            <a:off x="7436880" y="3095267"/>
            <a:ext cx="105814" cy="60145"/>
          </a:xfrm>
          <a:custGeom>
            <a:avLst/>
            <a:gdLst>
              <a:gd name="T0" fmla="*/ 1795 w 230"/>
              <a:gd name="T1" fmla="*/ 945 h 138"/>
              <a:gd name="T2" fmla="*/ 1246 w 230"/>
              <a:gd name="T3" fmla="*/ 997 h 138"/>
              <a:gd name="T4" fmla="*/ 496 w 230"/>
              <a:gd name="T5" fmla="*/ 997 h 138"/>
              <a:gd name="T6" fmla="*/ 110 w 230"/>
              <a:gd name="T7" fmla="*/ 923 h 138"/>
              <a:gd name="T8" fmla="*/ 110 w 230"/>
              <a:gd name="T9" fmla="*/ 675 h 138"/>
              <a:gd name="T10" fmla="*/ 35 w 230"/>
              <a:gd name="T11" fmla="*/ 333 h 138"/>
              <a:gd name="T12" fmla="*/ 0 w 230"/>
              <a:gd name="T13" fmla="*/ 3 h 138"/>
              <a:gd name="T14" fmla="*/ 976 w 230"/>
              <a:gd name="T15" fmla="*/ 0 h 138"/>
              <a:gd name="T16" fmla="*/ 1546 w 230"/>
              <a:gd name="T17" fmla="*/ 219 h 138"/>
              <a:gd name="T18" fmla="*/ 1930 w 230"/>
              <a:gd name="T19" fmla="*/ 444 h 138"/>
              <a:gd name="T20" fmla="*/ 2197 w 230"/>
              <a:gd name="T21" fmla="*/ 675 h 138"/>
              <a:gd name="T22" fmla="*/ 2395 w 230"/>
              <a:gd name="T23" fmla="*/ 923 h 138"/>
              <a:gd name="T24" fmla="*/ 1795 w 230"/>
              <a:gd name="T25" fmla="*/ 945 h 1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0"/>
              <a:gd name="T40" fmla="*/ 0 h 138"/>
              <a:gd name="T41" fmla="*/ 230 w 230"/>
              <a:gd name="T42" fmla="*/ 138 h 1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0" h="138">
                <a:moveTo>
                  <a:pt x="172" y="131"/>
                </a:moveTo>
                <a:lnTo>
                  <a:pt x="119" y="137"/>
                </a:lnTo>
                <a:lnTo>
                  <a:pt x="47" y="137"/>
                </a:lnTo>
                <a:lnTo>
                  <a:pt x="11" y="127"/>
                </a:lnTo>
                <a:lnTo>
                  <a:pt x="11" y="93"/>
                </a:lnTo>
                <a:lnTo>
                  <a:pt x="3" y="46"/>
                </a:lnTo>
                <a:lnTo>
                  <a:pt x="0" y="3"/>
                </a:lnTo>
                <a:lnTo>
                  <a:pt x="94" y="0"/>
                </a:lnTo>
                <a:lnTo>
                  <a:pt x="147" y="31"/>
                </a:lnTo>
                <a:lnTo>
                  <a:pt x="184" y="62"/>
                </a:lnTo>
                <a:lnTo>
                  <a:pt x="210" y="93"/>
                </a:lnTo>
                <a:lnTo>
                  <a:pt x="229" y="127"/>
                </a:lnTo>
                <a:lnTo>
                  <a:pt x="172" y="131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7" name="Freeform 1951">
            <a:extLst>
              <a:ext uri="{FF2B5EF4-FFF2-40B4-BE49-F238E27FC236}">
                <a16:creationId xmlns:a16="http://schemas.microsoft.com/office/drawing/2014/main" xmlns="" id="{3A51833B-2DE9-4D3E-B1D2-7FC4B02BDE99}"/>
              </a:ext>
            </a:extLst>
          </p:cNvPr>
          <p:cNvSpPr>
            <a:spLocks/>
          </p:cNvSpPr>
          <p:nvPr/>
        </p:nvSpPr>
        <p:spPr bwMode="auto">
          <a:xfrm>
            <a:off x="7423264" y="3150494"/>
            <a:ext cx="123320" cy="104402"/>
          </a:xfrm>
          <a:custGeom>
            <a:avLst/>
            <a:gdLst>
              <a:gd name="T0" fmla="*/ 0 w 720"/>
              <a:gd name="T1" fmla="*/ 0 h 735"/>
              <a:gd name="T2" fmla="*/ 0 w 720"/>
              <a:gd name="T3" fmla="*/ 0 h 735"/>
              <a:gd name="T4" fmla="*/ 0 w 720"/>
              <a:gd name="T5" fmla="*/ 0 h 735"/>
              <a:gd name="T6" fmla="*/ 0 w 720"/>
              <a:gd name="T7" fmla="*/ 0 h 735"/>
              <a:gd name="T8" fmla="*/ 0 w 720"/>
              <a:gd name="T9" fmla="*/ 0 h 735"/>
              <a:gd name="T10" fmla="*/ 0 w 720"/>
              <a:gd name="T11" fmla="*/ 0 h 735"/>
              <a:gd name="T12" fmla="*/ 0 w 720"/>
              <a:gd name="T13" fmla="*/ 0 h 735"/>
              <a:gd name="T14" fmla="*/ 0 w 720"/>
              <a:gd name="T15" fmla="*/ 0 h 735"/>
              <a:gd name="T16" fmla="*/ 0 w 720"/>
              <a:gd name="T17" fmla="*/ 0 h 735"/>
              <a:gd name="T18" fmla="*/ 0 w 720"/>
              <a:gd name="T19" fmla="*/ 0 h 735"/>
              <a:gd name="T20" fmla="*/ 0 w 720"/>
              <a:gd name="T21" fmla="*/ 0 h 735"/>
              <a:gd name="T22" fmla="*/ 0 w 720"/>
              <a:gd name="T23" fmla="*/ 0 h 735"/>
              <a:gd name="T24" fmla="*/ 0 w 720"/>
              <a:gd name="T25" fmla="*/ 0 h 735"/>
              <a:gd name="T26" fmla="*/ 0 w 720"/>
              <a:gd name="T27" fmla="*/ 0 h 735"/>
              <a:gd name="T28" fmla="*/ 0 w 720"/>
              <a:gd name="T29" fmla="*/ 0 h 735"/>
              <a:gd name="T30" fmla="*/ 0 w 720"/>
              <a:gd name="T31" fmla="*/ 0 h 735"/>
              <a:gd name="T32" fmla="*/ 0 w 720"/>
              <a:gd name="T33" fmla="*/ 0 h 735"/>
              <a:gd name="T34" fmla="*/ 0 w 720"/>
              <a:gd name="T35" fmla="*/ 0 h 735"/>
              <a:gd name="T36" fmla="*/ 0 w 720"/>
              <a:gd name="T37" fmla="*/ 0 h 735"/>
              <a:gd name="T38" fmla="*/ 0 w 720"/>
              <a:gd name="T39" fmla="*/ 0 h 735"/>
              <a:gd name="T40" fmla="*/ 0 w 720"/>
              <a:gd name="T41" fmla="*/ 0 h 735"/>
              <a:gd name="T42" fmla="*/ 0 w 720"/>
              <a:gd name="T43" fmla="*/ 0 h 735"/>
              <a:gd name="T44" fmla="*/ 0 w 720"/>
              <a:gd name="T45" fmla="*/ 0 h 735"/>
              <a:gd name="T46" fmla="*/ 0 w 720"/>
              <a:gd name="T47" fmla="*/ 0 h 735"/>
              <a:gd name="T48" fmla="*/ 0 w 720"/>
              <a:gd name="T49" fmla="*/ 0 h 735"/>
              <a:gd name="T50" fmla="*/ 0 w 720"/>
              <a:gd name="T51" fmla="*/ 0 h 73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0"/>
              <a:gd name="T79" fmla="*/ 0 h 735"/>
              <a:gd name="T80" fmla="*/ 720 w 720"/>
              <a:gd name="T81" fmla="*/ 735 h 73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0" h="735">
                <a:moveTo>
                  <a:pt x="660" y="9"/>
                </a:moveTo>
                <a:lnTo>
                  <a:pt x="558" y="34"/>
                </a:lnTo>
                <a:lnTo>
                  <a:pt x="357" y="28"/>
                </a:lnTo>
                <a:lnTo>
                  <a:pt x="309" y="28"/>
                </a:lnTo>
                <a:lnTo>
                  <a:pt x="239" y="15"/>
                </a:lnTo>
                <a:lnTo>
                  <a:pt x="198" y="3"/>
                </a:lnTo>
                <a:lnTo>
                  <a:pt x="86" y="0"/>
                </a:lnTo>
                <a:lnTo>
                  <a:pt x="10" y="0"/>
                </a:lnTo>
                <a:lnTo>
                  <a:pt x="10" y="122"/>
                </a:lnTo>
                <a:lnTo>
                  <a:pt x="10" y="184"/>
                </a:lnTo>
                <a:lnTo>
                  <a:pt x="0" y="239"/>
                </a:lnTo>
                <a:lnTo>
                  <a:pt x="16" y="285"/>
                </a:lnTo>
                <a:lnTo>
                  <a:pt x="72" y="358"/>
                </a:lnTo>
                <a:lnTo>
                  <a:pt x="121" y="410"/>
                </a:lnTo>
                <a:lnTo>
                  <a:pt x="166" y="465"/>
                </a:lnTo>
                <a:lnTo>
                  <a:pt x="201" y="518"/>
                </a:lnTo>
                <a:lnTo>
                  <a:pt x="234" y="586"/>
                </a:lnTo>
                <a:lnTo>
                  <a:pt x="247" y="661"/>
                </a:lnTo>
                <a:lnTo>
                  <a:pt x="279" y="735"/>
                </a:lnTo>
                <a:lnTo>
                  <a:pt x="558" y="735"/>
                </a:lnTo>
                <a:lnTo>
                  <a:pt x="711" y="735"/>
                </a:lnTo>
                <a:lnTo>
                  <a:pt x="714" y="668"/>
                </a:lnTo>
                <a:lnTo>
                  <a:pt x="714" y="520"/>
                </a:lnTo>
                <a:lnTo>
                  <a:pt x="714" y="388"/>
                </a:lnTo>
                <a:lnTo>
                  <a:pt x="720" y="10"/>
                </a:lnTo>
                <a:lnTo>
                  <a:pt x="660" y="9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8" name="Freeform 1952">
            <a:extLst>
              <a:ext uri="{FF2B5EF4-FFF2-40B4-BE49-F238E27FC236}">
                <a16:creationId xmlns:a16="http://schemas.microsoft.com/office/drawing/2014/main" xmlns="" id="{332925C9-A3EC-4120-8699-1194721337B2}"/>
              </a:ext>
            </a:extLst>
          </p:cNvPr>
          <p:cNvSpPr>
            <a:spLocks/>
          </p:cNvSpPr>
          <p:nvPr/>
        </p:nvSpPr>
        <p:spPr bwMode="auto">
          <a:xfrm flipH="1">
            <a:off x="7558644" y="3091862"/>
            <a:ext cx="119430" cy="64684"/>
          </a:xfrm>
          <a:custGeom>
            <a:avLst/>
            <a:gdLst>
              <a:gd name="T0" fmla="*/ 0 w 260"/>
              <a:gd name="T1" fmla="*/ 1063 h 148"/>
              <a:gd name="T2" fmla="*/ 812 w 260"/>
              <a:gd name="T3" fmla="*/ 1109 h 148"/>
              <a:gd name="T4" fmla="*/ 2033 w 260"/>
              <a:gd name="T5" fmla="*/ 1109 h 148"/>
              <a:gd name="T6" fmla="*/ 2652 w 260"/>
              <a:gd name="T7" fmla="*/ 1063 h 148"/>
              <a:gd name="T8" fmla="*/ 2652 w 260"/>
              <a:gd name="T9" fmla="*/ 188 h 148"/>
              <a:gd name="T10" fmla="*/ 2493 w 260"/>
              <a:gd name="T11" fmla="*/ 0 h 148"/>
              <a:gd name="T12" fmla="*/ 1376 w 260"/>
              <a:gd name="T13" fmla="*/ 0 h 148"/>
              <a:gd name="T14" fmla="*/ 695 w 260"/>
              <a:gd name="T15" fmla="*/ 429 h 148"/>
              <a:gd name="T16" fmla="*/ 342 w 260"/>
              <a:gd name="T17" fmla="*/ 702 h 148"/>
              <a:gd name="T18" fmla="*/ 41 w 260"/>
              <a:gd name="T19" fmla="*/ 914 h 148"/>
              <a:gd name="T20" fmla="*/ 0 w 260"/>
              <a:gd name="T21" fmla="*/ 1063 h 1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0"/>
              <a:gd name="T34" fmla="*/ 0 h 148"/>
              <a:gd name="T35" fmla="*/ 260 w 260"/>
              <a:gd name="T36" fmla="*/ 148 h 1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0" h="148">
                <a:moveTo>
                  <a:pt x="0" y="141"/>
                </a:moveTo>
                <a:lnTo>
                  <a:pt x="79" y="147"/>
                </a:lnTo>
                <a:lnTo>
                  <a:pt x="199" y="147"/>
                </a:lnTo>
                <a:lnTo>
                  <a:pt x="259" y="141"/>
                </a:lnTo>
                <a:lnTo>
                  <a:pt x="259" y="25"/>
                </a:lnTo>
                <a:lnTo>
                  <a:pt x="244" y="0"/>
                </a:lnTo>
                <a:lnTo>
                  <a:pt x="134" y="0"/>
                </a:lnTo>
                <a:lnTo>
                  <a:pt x="69" y="57"/>
                </a:lnTo>
                <a:lnTo>
                  <a:pt x="34" y="93"/>
                </a:lnTo>
                <a:lnTo>
                  <a:pt x="4" y="120"/>
                </a:lnTo>
                <a:lnTo>
                  <a:pt x="0" y="141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9" name="Freeform 1953">
            <a:extLst>
              <a:ext uri="{FF2B5EF4-FFF2-40B4-BE49-F238E27FC236}">
                <a16:creationId xmlns:a16="http://schemas.microsoft.com/office/drawing/2014/main" xmlns="" id="{AF655DAF-A54E-4D3B-8576-03CD99ED0626}"/>
              </a:ext>
            </a:extLst>
          </p:cNvPr>
          <p:cNvSpPr>
            <a:spLocks/>
          </p:cNvSpPr>
          <p:nvPr/>
        </p:nvSpPr>
        <p:spPr bwMode="auto">
          <a:xfrm>
            <a:off x="7544250" y="3153520"/>
            <a:ext cx="152886" cy="104781"/>
          </a:xfrm>
          <a:custGeom>
            <a:avLst/>
            <a:gdLst>
              <a:gd name="T0" fmla="*/ 0 w 897"/>
              <a:gd name="T1" fmla="*/ 0 h 739"/>
              <a:gd name="T2" fmla="*/ 0 w 897"/>
              <a:gd name="T3" fmla="*/ 0 h 739"/>
              <a:gd name="T4" fmla="*/ 0 w 897"/>
              <a:gd name="T5" fmla="*/ 0 h 739"/>
              <a:gd name="T6" fmla="*/ 0 w 897"/>
              <a:gd name="T7" fmla="*/ 0 h 739"/>
              <a:gd name="T8" fmla="*/ 0 w 897"/>
              <a:gd name="T9" fmla="*/ 0 h 739"/>
              <a:gd name="T10" fmla="*/ 0 w 897"/>
              <a:gd name="T11" fmla="*/ 0 h 739"/>
              <a:gd name="T12" fmla="*/ 0 w 897"/>
              <a:gd name="T13" fmla="*/ 0 h 739"/>
              <a:gd name="T14" fmla="*/ 0 w 897"/>
              <a:gd name="T15" fmla="*/ 0 h 739"/>
              <a:gd name="T16" fmla="*/ 0 w 897"/>
              <a:gd name="T17" fmla="*/ 0 h 739"/>
              <a:gd name="T18" fmla="*/ 0 w 897"/>
              <a:gd name="T19" fmla="*/ 0 h 739"/>
              <a:gd name="T20" fmla="*/ 0 w 897"/>
              <a:gd name="T21" fmla="*/ 0 h 739"/>
              <a:gd name="T22" fmla="*/ 0 w 897"/>
              <a:gd name="T23" fmla="*/ 0 h 739"/>
              <a:gd name="T24" fmla="*/ 0 w 897"/>
              <a:gd name="T25" fmla="*/ 0 h 739"/>
              <a:gd name="T26" fmla="*/ 0 w 897"/>
              <a:gd name="T27" fmla="*/ 0 h 739"/>
              <a:gd name="T28" fmla="*/ 0 w 897"/>
              <a:gd name="T29" fmla="*/ 0 h 739"/>
              <a:gd name="T30" fmla="*/ 0 w 897"/>
              <a:gd name="T31" fmla="*/ 0 h 739"/>
              <a:gd name="T32" fmla="*/ 0 w 897"/>
              <a:gd name="T33" fmla="*/ 0 h 739"/>
              <a:gd name="T34" fmla="*/ 0 w 897"/>
              <a:gd name="T35" fmla="*/ 0 h 739"/>
              <a:gd name="T36" fmla="*/ 0 w 897"/>
              <a:gd name="T37" fmla="*/ 0 h 739"/>
              <a:gd name="T38" fmla="*/ 0 w 897"/>
              <a:gd name="T39" fmla="*/ 0 h 739"/>
              <a:gd name="T40" fmla="*/ 0 w 897"/>
              <a:gd name="T41" fmla="*/ 0 h 7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7"/>
              <a:gd name="T64" fmla="*/ 0 h 739"/>
              <a:gd name="T65" fmla="*/ 897 w 897"/>
              <a:gd name="T66" fmla="*/ 739 h 7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7" h="739">
                <a:moveTo>
                  <a:pt x="781" y="0"/>
                </a:moveTo>
                <a:lnTo>
                  <a:pt x="627" y="15"/>
                </a:lnTo>
                <a:lnTo>
                  <a:pt x="228" y="21"/>
                </a:lnTo>
                <a:lnTo>
                  <a:pt x="166" y="9"/>
                </a:lnTo>
                <a:lnTo>
                  <a:pt x="96" y="3"/>
                </a:lnTo>
                <a:lnTo>
                  <a:pt x="15" y="0"/>
                </a:lnTo>
                <a:lnTo>
                  <a:pt x="5" y="296"/>
                </a:lnTo>
                <a:lnTo>
                  <a:pt x="6" y="409"/>
                </a:lnTo>
                <a:lnTo>
                  <a:pt x="6" y="517"/>
                </a:lnTo>
                <a:lnTo>
                  <a:pt x="0" y="595"/>
                </a:lnTo>
                <a:lnTo>
                  <a:pt x="18" y="703"/>
                </a:lnTo>
                <a:lnTo>
                  <a:pt x="84" y="703"/>
                </a:lnTo>
                <a:lnTo>
                  <a:pt x="204" y="707"/>
                </a:lnTo>
                <a:lnTo>
                  <a:pt x="348" y="721"/>
                </a:lnTo>
                <a:lnTo>
                  <a:pt x="570" y="727"/>
                </a:lnTo>
                <a:lnTo>
                  <a:pt x="708" y="739"/>
                </a:lnTo>
                <a:lnTo>
                  <a:pt x="798" y="739"/>
                </a:lnTo>
                <a:lnTo>
                  <a:pt x="894" y="718"/>
                </a:lnTo>
                <a:lnTo>
                  <a:pt x="894" y="354"/>
                </a:lnTo>
                <a:lnTo>
                  <a:pt x="897" y="0"/>
                </a:lnTo>
                <a:lnTo>
                  <a:pt x="781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0" name="Freeform 1954">
            <a:extLst>
              <a:ext uri="{FF2B5EF4-FFF2-40B4-BE49-F238E27FC236}">
                <a16:creationId xmlns:a16="http://schemas.microsoft.com/office/drawing/2014/main" xmlns="" id="{4303F883-51B9-484B-9A2C-E2745258E304}"/>
              </a:ext>
            </a:extLst>
          </p:cNvPr>
          <p:cNvSpPr>
            <a:spLocks/>
          </p:cNvSpPr>
          <p:nvPr/>
        </p:nvSpPr>
        <p:spPr bwMode="auto">
          <a:xfrm>
            <a:off x="7312004" y="3069166"/>
            <a:ext cx="404194" cy="173626"/>
          </a:xfrm>
          <a:custGeom>
            <a:avLst/>
            <a:gdLst>
              <a:gd name="T0" fmla="*/ 0 w 2368"/>
              <a:gd name="T1" fmla="*/ 0 h 1221"/>
              <a:gd name="T2" fmla="*/ 0 w 2368"/>
              <a:gd name="T3" fmla="*/ 0 h 1221"/>
              <a:gd name="T4" fmla="*/ 0 w 2368"/>
              <a:gd name="T5" fmla="*/ 0 h 1221"/>
              <a:gd name="T6" fmla="*/ 0 w 2368"/>
              <a:gd name="T7" fmla="*/ 0 h 1221"/>
              <a:gd name="T8" fmla="*/ 0 w 2368"/>
              <a:gd name="T9" fmla="*/ 0 h 1221"/>
              <a:gd name="T10" fmla="*/ 0 w 2368"/>
              <a:gd name="T11" fmla="*/ 0 h 1221"/>
              <a:gd name="T12" fmla="*/ 0 w 2368"/>
              <a:gd name="T13" fmla="*/ 0 h 1221"/>
              <a:gd name="T14" fmla="*/ 0 w 2368"/>
              <a:gd name="T15" fmla="*/ 0 h 1221"/>
              <a:gd name="T16" fmla="*/ 0 w 2368"/>
              <a:gd name="T17" fmla="*/ 0 h 1221"/>
              <a:gd name="T18" fmla="*/ 0 w 2368"/>
              <a:gd name="T19" fmla="*/ 0 h 1221"/>
              <a:gd name="T20" fmla="*/ 0 w 2368"/>
              <a:gd name="T21" fmla="*/ 0 h 1221"/>
              <a:gd name="T22" fmla="*/ 0 w 2368"/>
              <a:gd name="T23" fmla="*/ 0 h 1221"/>
              <a:gd name="T24" fmla="*/ 0 w 2368"/>
              <a:gd name="T25" fmla="*/ 0 h 1221"/>
              <a:gd name="T26" fmla="*/ 0 w 2368"/>
              <a:gd name="T27" fmla="*/ 0 h 1221"/>
              <a:gd name="T28" fmla="*/ 0 w 2368"/>
              <a:gd name="T29" fmla="*/ 0 h 1221"/>
              <a:gd name="T30" fmla="*/ 0 w 2368"/>
              <a:gd name="T31" fmla="*/ 0 h 1221"/>
              <a:gd name="T32" fmla="*/ 0 w 2368"/>
              <a:gd name="T33" fmla="*/ 0 h 1221"/>
              <a:gd name="T34" fmla="*/ 0 w 2368"/>
              <a:gd name="T35" fmla="*/ 0 h 1221"/>
              <a:gd name="T36" fmla="*/ 0 w 2368"/>
              <a:gd name="T37" fmla="*/ 0 h 1221"/>
              <a:gd name="T38" fmla="*/ 0 w 2368"/>
              <a:gd name="T39" fmla="*/ 0 h 1221"/>
              <a:gd name="T40" fmla="*/ 0 w 2368"/>
              <a:gd name="T41" fmla="*/ 0 h 1221"/>
              <a:gd name="T42" fmla="*/ 0 w 2368"/>
              <a:gd name="T43" fmla="*/ 0 h 1221"/>
              <a:gd name="T44" fmla="*/ 0 w 2368"/>
              <a:gd name="T45" fmla="*/ 0 h 1221"/>
              <a:gd name="T46" fmla="*/ 0 w 2368"/>
              <a:gd name="T47" fmla="*/ 0 h 1221"/>
              <a:gd name="T48" fmla="*/ 0 w 2368"/>
              <a:gd name="T49" fmla="*/ 0 h 1221"/>
              <a:gd name="T50" fmla="*/ 0 w 2368"/>
              <a:gd name="T51" fmla="*/ 0 h 1221"/>
              <a:gd name="T52" fmla="*/ 0 w 2368"/>
              <a:gd name="T53" fmla="*/ 0 h 1221"/>
              <a:gd name="T54" fmla="*/ 0 w 2368"/>
              <a:gd name="T55" fmla="*/ 0 h 1221"/>
              <a:gd name="T56" fmla="*/ 0 w 2368"/>
              <a:gd name="T57" fmla="*/ 0 h 1221"/>
              <a:gd name="T58" fmla="*/ 0 w 2368"/>
              <a:gd name="T59" fmla="*/ 0 h 1221"/>
              <a:gd name="T60" fmla="*/ 0 w 2368"/>
              <a:gd name="T61" fmla="*/ 0 h 1221"/>
              <a:gd name="T62" fmla="*/ 0 w 2368"/>
              <a:gd name="T63" fmla="*/ 0 h 1221"/>
              <a:gd name="T64" fmla="*/ 0 w 2368"/>
              <a:gd name="T65" fmla="*/ 0 h 1221"/>
              <a:gd name="T66" fmla="*/ 0 w 2368"/>
              <a:gd name="T67" fmla="*/ 0 h 1221"/>
              <a:gd name="T68" fmla="*/ 0 w 2368"/>
              <a:gd name="T69" fmla="*/ 0 h 1221"/>
              <a:gd name="T70" fmla="*/ 0 w 2368"/>
              <a:gd name="T71" fmla="*/ 0 h 1221"/>
              <a:gd name="T72" fmla="*/ 0 w 2368"/>
              <a:gd name="T73" fmla="*/ 0 h 1221"/>
              <a:gd name="T74" fmla="*/ 0 w 2368"/>
              <a:gd name="T75" fmla="*/ 0 h 1221"/>
              <a:gd name="T76" fmla="*/ 0 w 2368"/>
              <a:gd name="T77" fmla="*/ 0 h 122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68"/>
              <a:gd name="T118" fmla="*/ 0 h 1221"/>
              <a:gd name="T119" fmla="*/ 2368 w 2368"/>
              <a:gd name="T120" fmla="*/ 1221 h 122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68" h="1221">
                <a:moveTo>
                  <a:pt x="1060" y="186"/>
                </a:moveTo>
                <a:lnTo>
                  <a:pt x="1816" y="114"/>
                </a:lnTo>
                <a:lnTo>
                  <a:pt x="1863" y="110"/>
                </a:lnTo>
                <a:lnTo>
                  <a:pt x="2272" y="72"/>
                </a:lnTo>
                <a:lnTo>
                  <a:pt x="2344" y="78"/>
                </a:lnTo>
                <a:lnTo>
                  <a:pt x="2368" y="30"/>
                </a:lnTo>
                <a:lnTo>
                  <a:pt x="2074" y="0"/>
                </a:lnTo>
                <a:lnTo>
                  <a:pt x="1786" y="18"/>
                </a:lnTo>
                <a:lnTo>
                  <a:pt x="1348" y="54"/>
                </a:lnTo>
                <a:lnTo>
                  <a:pt x="964" y="126"/>
                </a:lnTo>
                <a:lnTo>
                  <a:pt x="868" y="167"/>
                </a:lnTo>
                <a:lnTo>
                  <a:pt x="781" y="228"/>
                </a:lnTo>
                <a:lnTo>
                  <a:pt x="640" y="351"/>
                </a:lnTo>
                <a:lnTo>
                  <a:pt x="565" y="461"/>
                </a:lnTo>
                <a:lnTo>
                  <a:pt x="500" y="541"/>
                </a:lnTo>
                <a:lnTo>
                  <a:pt x="386" y="584"/>
                </a:lnTo>
                <a:lnTo>
                  <a:pt x="178" y="630"/>
                </a:lnTo>
                <a:lnTo>
                  <a:pt x="38" y="663"/>
                </a:lnTo>
                <a:lnTo>
                  <a:pt x="19" y="752"/>
                </a:lnTo>
                <a:lnTo>
                  <a:pt x="0" y="829"/>
                </a:lnTo>
                <a:lnTo>
                  <a:pt x="19" y="964"/>
                </a:lnTo>
                <a:lnTo>
                  <a:pt x="38" y="1031"/>
                </a:lnTo>
                <a:lnTo>
                  <a:pt x="56" y="1120"/>
                </a:lnTo>
                <a:lnTo>
                  <a:pt x="75" y="1187"/>
                </a:lnTo>
                <a:lnTo>
                  <a:pt x="208" y="1209"/>
                </a:lnTo>
                <a:lnTo>
                  <a:pt x="273" y="1221"/>
                </a:lnTo>
                <a:lnTo>
                  <a:pt x="330" y="1221"/>
                </a:lnTo>
                <a:lnTo>
                  <a:pt x="357" y="1098"/>
                </a:lnTo>
                <a:lnTo>
                  <a:pt x="394" y="1006"/>
                </a:lnTo>
                <a:lnTo>
                  <a:pt x="470" y="918"/>
                </a:lnTo>
                <a:lnTo>
                  <a:pt x="573" y="918"/>
                </a:lnTo>
                <a:lnTo>
                  <a:pt x="659" y="918"/>
                </a:lnTo>
                <a:lnTo>
                  <a:pt x="659" y="807"/>
                </a:lnTo>
                <a:lnTo>
                  <a:pt x="649" y="718"/>
                </a:lnTo>
                <a:lnTo>
                  <a:pt x="667" y="608"/>
                </a:lnTo>
                <a:lnTo>
                  <a:pt x="700" y="492"/>
                </a:lnTo>
                <a:lnTo>
                  <a:pt x="766" y="420"/>
                </a:lnTo>
                <a:lnTo>
                  <a:pt x="892" y="282"/>
                </a:lnTo>
                <a:lnTo>
                  <a:pt x="994" y="228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1" name="Freeform 1955">
            <a:extLst>
              <a:ext uri="{FF2B5EF4-FFF2-40B4-BE49-F238E27FC236}">
                <a16:creationId xmlns:a16="http://schemas.microsoft.com/office/drawing/2014/main" xmlns="" id="{B15C18F1-A965-4A3A-8858-D7157CE95298}"/>
              </a:ext>
            </a:extLst>
          </p:cNvPr>
          <p:cNvSpPr>
            <a:spLocks/>
          </p:cNvSpPr>
          <p:nvPr/>
        </p:nvSpPr>
        <p:spPr bwMode="auto">
          <a:xfrm>
            <a:off x="7695580" y="3142550"/>
            <a:ext cx="146272" cy="120290"/>
          </a:xfrm>
          <a:custGeom>
            <a:avLst/>
            <a:gdLst>
              <a:gd name="T0" fmla="*/ 0 w 857"/>
              <a:gd name="T1" fmla="*/ 0 h 847"/>
              <a:gd name="T2" fmla="*/ 0 w 857"/>
              <a:gd name="T3" fmla="*/ 0 h 847"/>
              <a:gd name="T4" fmla="*/ 0 w 857"/>
              <a:gd name="T5" fmla="*/ 0 h 847"/>
              <a:gd name="T6" fmla="*/ 0 w 857"/>
              <a:gd name="T7" fmla="*/ 0 h 847"/>
              <a:gd name="T8" fmla="*/ 0 w 857"/>
              <a:gd name="T9" fmla="*/ 0 h 847"/>
              <a:gd name="T10" fmla="*/ 0 w 857"/>
              <a:gd name="T11" fmla="*/ 0 h 847"/>
              <a:gd name="T12" fmla="*/ 0 w 857"/>
              <a:gd name="T13" fmla="*/ 0 h 847"/>
              <a:gd name="T14" fmla="*/ 0 w 857"/>
              <a:gd name="T15" fmla="*/ 0 h 847"/>
              <a:gd name="T16" fmla="*/ 0 w 857"/>
              <a:gd name="T17" fmla="*/ 0 h 847"/>
              <a:gd name="T18" fmla="*/ 0 w 857"/>
              <a:gd name="T19" fmla="*/ 0 h 847"/>
              <a:gd name="T20" fmla="*/ 0 w 857"/>
              <a:gd name="T21" fmla="*/ 0 h 847"/>
              <a:gd name="T22" fmla="*/ 0 w 857"/>
              <a:gd name="T23" fmla="*/ 0 h 847"/>
              <a:gd name="T24" fmla="*/ 0 w 857"/>
              <a:gd name="T25" fmla="*/ 0 h 847"/>
              <a:gd name="T26" fmla="*/ 0 w 857"/>
              <a:gd name="T27" fmla="*/ 0 h 847"/>
              <a:gd name="T28" fmla="*/ 0 w 857"/>
              <a:gd name="T29" fmla="*/ 0 h 847"/>
              <a:gd name="T30" fmla="*/ 0 w 857"/>
              <a:gd name="T31" fmla="*/ 0 h 847"/>
              <a:gd name="T32" fmla="*/ 0 w 857"/>
              <a:gd name="T33" fmla="*/ 0 h 847"/>
              <a:gd name="T34" fmla="*/ 0 w 857"/>
              <a:gd name="T35" fmla="*/ 0 h 847"/>
              <a:gd name="T36" fmla="*/ 0 w 857"/>
              <a:gd name="T37" fmla="*/ 0 h 847"/>
              <a:gd name="T38" fmla="*/ 0 w 857"/>
              <a:gd name="T39" fmla="*/ 0 h 847"/>
              <a:gd name="T40" fmla="*/ 0 w 857"/>
              <a:gd name="T41" fmla="*/ 0 h 847"/>
              <a:gd name="T42" fmla="*/ 0 w 857"/>
              <a:gd name="T43" fmla="*/ 0 h 847"/>
              <a:gd name="T44" fmla="*/ 0 w 857"/>
              <a:gd name="T45" fmla="*/ 0 h 847"/>
              <a:gd name="T46" fmla="*/ 0 w 857"/>
              <a:gd name="T47" fmla="*/ 0 h 847"/>
              <a:gd name="T48" fmla="*/ 0 w 857"/>
              <a:gd name="T49" fmla="*/ 0 h 847"/>
              <a:gd name="T50" fmla="*/ 0 w 857"/>
              <a:gd name="T51" fmla="*/ 0 h 847"/>
              <a:gd name="T52" fmla="*/ 0 w 857"/>
              <a:gd name="T53" fmla="*/ 0 h 847"/>
              <a:gd name="T54" fmla="*/ 0 w 857"/>
              <a:gd name="T55" fmla="*/ 0 h 847"/>
              <a:gd name="T56" fmla="*/ 0 w 857"/>
              <a:gd name="T57" fmla="*/ 0 h 847"/>
              <a:gd name="T58" fmla="*/ 0 w 857"/>
              <a:gd name="T59" fmla="*/ 0 h 847"/>
              <a:gd name="T60" fmla="*/ 0 w 857"/>
              <a:gd name="T61" fmla="*/ 0 h 847"/>
              <a:gd name="T62" fmla="*/ 0 w 857"/>
              <a:gd name="T63" fmla="*/ 0 h 847"/>
              <a:gd name="T64" fmla="*/ 0 w 857"/>
              <a:gd name="T65" fmla="*/ 0 h 847"/>
              <a:gd name="T66" fmla="*/ 0 w 857"/>
              <a:gd name="T67" fmla="*/ 0 h 847"/>
              <a:gd name="T68" fmla="*/ 0 w 857"/>
              <a:gd name="T69" fmla="*/ 0 h 847"/>
              <a:gd name="T70" fmla="*/ 0 w 857"/>
              <a:gd name="T71" fmla="*/ 0 h 847"/>
              <a:gd name="T72" fmla="*/ 0 w 857"/>
              <a:gd name="T73" fmla="*/ 0 h 847"/>
              <a:gd name="T74" fmla="*/ 0 w 857"/>
              <a:gd name="T75" fmla="*/ 0 h 847"/>
              <a:gd name="T76" fmla="*/ 0 w 857"/>
              <a:gd name="T77" fmla="*/ 0 h 847"/>
              <a:gd name="T78" fmla="*/ 0 w 857"/>
              <a:gd name="T79" fmla="*/ 0 h 847"/>
              <a:gd name="T80" fmla="*/ 0 w 857"/>
              <a:gd name="T81" fmla="*/ 0 h 847"/>
              <a:gd name="T82" fmla="*/ 0 w 857"/>
              <a:gd name="T83" fmla="*/ 0 h 847"/>
              <a:gd name="T84" fmla="*/ 0 w 857"/>
              <a:gd name="T85" fmla="*/ 0 h 847"/>
              <a:gd name="T86" fmla="*/ 0 w 857"/>
              <a:gd name="T87" fmla="*/ 0 h 847"/>
              <a:gd name="T88" fmla="*/ 0 w 857"/>
              <a:gd name="T89" fmla="*/ 0 h 8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57"/>
              <a:gd name="T136" fmla="*/ 0 h 847"/>
              <a:gd name="T137" fmla="*/ 857 w 857"/>
              <a:gd name="T138" fmla="*/ 847 h 8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57" h="847">
                <a:moveTo>
                  <a:pt x="857" y="251"/>
                </a:moveTo>
                <a:lnTo>
                  <a:pt x="808" y="177"/>
                </a:lnTo>
                <a:lnTo>
                  <a:pt x="698" y="125"/>
                </a:lnTo>
                <a:lnTo>
                  <a:pt x="593" y="104"/>
                </a:lnTo>
                <a:lnTo>
                  <a:pt x="477" y="76"/>
                </a:lnTo>
                <a:lnTo>
                  <a:pt x="347" y="64"/>
                </a:lnTo>
                <a:lnTo>
                  <a:pt x="245" y="49"/>
                </a:lnTo>
                <a:lnTo>
                  <a:pt x="153" y="31"/>
                </a:lnTo>
                <a:lnTo>
                  <a:pt x="75" y="18"/>
                </a:lnTo>
                <a:lnTo>
                  <a:pt x="51" y="0"/>
                </a:lnTo>
                <a:lnTo>
                  <a:pt x="16" y="31"/>
                </a:lnTo>
                <a:lnTo>
                  <a:pt x="0" y="49"/>
                </a:lnTo>
                <a:lnTo>
                  <a:pt x="0" y="98"/>
                </a:lnTo>
                <a:lnTo>
                  <a:pt x="2" y="150"/>
                </a:lnTo>
                <a:lnTo>
                  <a:pt x="8" y="204"/>
                </a:lnTo>
                <a:lnTo>
                  <a:pt x="14" y="348"/>
                </a:lnTo>
                <a:lnTo>
                  <a:pt x="14" y="774"/>
                </a:lnTo>
                <a:lnTo>
                  <a:pt x="32" y="847"/>
                </a:lnTo>
                <a:lnTo>
                  <a:pt x="62" y="847"/>
                </a:lnTo>
                <a:lnTo>
                  <a:pt x="86" y="767"/>
                </a:lnTo>
                <a:lnTo>
                  <a:pt x="121" y="685"/>
                </a:lnTo>
                <a:lnTo>
                  <a:pt x="134" y="602"/>
                </a:lnTo>
                <a:lnTo>
                  <a:pt x="167" y="535"/>
                </a:lnTo>
                <a:lnTo>
                  <a:pt x="186" y="480"/>
                </a:lnTo>
                <a:lnTo>
                  <a:pt x="213" y="434"/>
                </a:lnTo>
                <a:lnTo>
                  <a:pt x="245" y="394"/>
                </a:lnTo>
                <a:lnTo>
                  <a:pt x="302" y="364"/>
                </a:lnTo>
                <a:lnTo>
                  <a:pt x="353" y="349"/>
                </a:lnTo>
                <a:lnTo>
                  <a:pt x="393" y="342"/>
                </a:lnTo>
                <a:lnTo>
                  <a:pt x="442" y="349"/>
                </a:lnTo>
                <a:lnTo>
                  <a:pt x="482" y="376"/>
                </a:lnTo>
                <a:lnTo>
                  <a:pt x="536" y="394"/>
                </a:lnTo>
                <a:lnTo>
                  <a:pt x="571" y="449"/>
                </a:lnTo>
                <a:lnTo>
                  <a:pt x="604" y="480"/>
                </a:lnTo>
                <a:lnTo>
                  <a:pt x="711" y="474"/>
                </a:lnTo>
                <a:lnTo>
                  <a:pt x="792" y="468"/>
                </a:lnTo>
                <a:lnTo>
                  <a:pt x="822" y="453"/>
                </a:lnTo>
                <a:lnTo>
                  <a:pt x="792" y="404"/>
                </a:lnTo>
                <a:lnTo>
                  <a:pt x="763" y="349"/>
                </a:lnTo>
                <a:lnTo>
                  <a:pt x="752" y="303"/>
                </a:lnTo>
                <a:lnTo>
                  <a:pt x="757" y="269"/>
                </a:lnTo>
                <a:lnTo>
                  <a:pt x="773" y="269"/>
                </a:lnTo>
                <a:lnTo>
                  <a:pt x="803" y="263"/>
                </a:lnTo>
                <a:lnTo>
                  <a:pt x="838" y="257"/>
                </a:lnTo>
                <a:lnTo>
                  <a:pt x="857" y="251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2" name="Freeform 1956">
            <a:extLst>
              <a:ext uri="{FF2B5EF4-FFF2-40B4-BE49-F238E27FC236}">
                <a16:creationId xmlns:a16="http://schemas.microsoft.com/office/drawing/2014/main" xmlns="" id="{EF850174-1A12-4766-A52D-BB8544174AC6}"/>
              </a:ext>
            </a:extLst>
          </p:cNvPr>
          <p:cNvSpPr>
            <a:spLocks/>
          </p:cNvSpPr>
          <p:nvPr/>
        </p:nvSpPr>
        <p:spPr bwMode="auto">
          <a:xfrm>
            <a:off x="7686243" y="3112667"/>
            <a:ext cx="232246" cy="67710"/>
          </a:xfrm>
          <a:custGeom>
            <a:avLst/>
            <a:gdLst>
              <a:gd name="T0" fmla="*/ 0 w 1359"/>
              <a:gd name="T1" fmla="*/ 0 h 478"/>
              <a:gd name="T2" fmla="*/ 0 w 1359"/>
              <a:gd name="T3" fmla="*/ 0 h 478"/>
              <a:gd name="T4" fmla="*/ 0 w 1359"/>
              <a:gd name="T5" fmla="*/ 0 h 478"/>
              <a:gd name="T6" fmla="*/ 0 w 1359"/>
              <a:gd name="T7" fmla="*/ 0 h 478"/>
              <a:gd name="T8" fmla="*/ 0 w 1359"/>
              <a:gd name="T9" fmla="*/ 0 h 478"/>
              <a:gd name="T10" fmla="*/ 0 w 1359"/>
              <a:gd name="T11" fmla="*/ 0 h 478"/>
              <a:gd name="T12" fmla="*/ 0 w 1359"/>
              <a:gd name="T13" fmla="*/ 0 h 478"/>
              <a:gd name="T14" fmla="*/ 0 w 1359"/>
              <a:gd name="T15" fmla="*/ 0 h 478"/>
              <a:gd name="T16" fmla="*/ 0 w 1359"/>
              <a:gd name="T17" fmla="*/ 0 h 478"/>
              <a:gd name="T18" fmla="*/ 0 w 1359"/>
              <a:gd name="T19" fmla="*/ 0 h 478"/>
              <a:gd name="T20" fmla="*/ 0 w 1359"/>
              <a:gd name="T21" fmla="*/ 0 h 478"/>
              <a:gd name="T22" fmla="*/ 0 w 1359"/>
              <a:gd name="T23" fmla="*/ 0 h 478"/>
              <a:gd name="T24" fmla="*/ 0 w 1359"/>
              <a:gd name="T25" fmla="*/ 0 h 478"/>
              <a:gd name="T26" fmla="*/ 0 w 1359"/>
              <a:gd name="T27" fmla="*/ 0 h 478"/>
              <a:gd name="T28" fmla="*/ 0 w 1359"/>
              <a:gd name="T29" fmla="*/ 0 h 478"/>
              <a:gd name="T30" fmla="*/ 0 w 1359"/>
              <a:gd name="T31" fmla="*/ 0 h 478"/>
              <a:gd name="T32" fmla="*/ 0 w 1359"/>
              <a:gd name="T33" fmla="*/ 0 h 478"/>
              <a:gd name="T34" fmla="*/ 0 w 1359"/>
              <a:gd name="T35" fmla="*/ 0 h 478"/>
              <a:gd name="T36" fmla="*/ 0 w 1359"/>
              <a:gd name="T37" fmla="*/ 0 h 478"/>
              <a:gd name="T38" fmla="*/ 0 w 1359"/>
              <a:gd name="T39" fmla="*/ 0 h 478"/>
              <a:gd name="T40" fmla="*/ 0 w 1359"/>
              <a:gd name="T41" fmla="*/ 0 h 478"/>
              <a:gd name="T42" fmla="*/ 0 w 1359"/>
              <a:gd name="T43" fmla="*/ 0 h 478"/>
              <a:gd name="T44" fmla="*/ 0 w 1359"/>
              <a:gd name="T45" fmla="*/ 0 h 478"/>
              <a:gd name="T46" fmla="*/ 0 w 1359"/>
              <a:gd name="T47" fmla="*/ 0 h 478"/>
              <a:gd name="T48" fmla="*/ 0 w 1359"/>
              <a:gd name="T49" fmla="*/ 0 h 478"/>
              <a:gd name="T50" fmla="*/ 0 w 1359"/>
              <a:gd name="T51" fmla="*/ 0 h 478"/>
              <a:gd name="T52" fmla="*/ 0 w 1359"/>
              <a:gd name="T53" fmla="*/ 0 h 478"/>
              <a:gd name="T54" fmla="*/ 0 w 1359"/>
              <a:gd name="T55" fmla="*/ 0 h 478"/>
              <a:gd name="T56" fmla="*/ 0 w 1359"/>
              <a:gd name="T57" fmla="*/ 0 h 478"/>
              <a:gd name="T58" fmla="*/ 0 w 1359"/>
              <a:gd name="T59" fmla="*/ 0 h 478"/>
              <a:gd name="T60" fmla="*/ 0 w 1359"/>
              <a:gd name="T61" fmla="*/ 0 h 478"/>
              <a:gd name="T62" fmla="*/ 0 w 1359"/>
              <a:gd name="T63" fmla="*/ 0 h 478"/>
              <a:gd name="T64" fmla="*/ 0 w 1359"/>
              <a:gd name="T65" fmla="*/ 0 h 478"/>
              <a:gd name="T66" fmla="*/ 0 w 1359"/>
              <a:gd name="T67" fmla="*/ 0 h 478"/>
              <a:gd name="T68" fmla="*/ 0 w 1359"/>
              <a:gd name="T69" fmla="*/ 0 h 478"/>
              <a:gd name="T70" fmla="*/ 0 w 1359"/>
              <a:gd name="T71" fmla="*/ 0 h 478"/>
              <a:gd name="T72" fmla="*/ 0 w 1359"/>
              <a:gd name="T73" fmla="*/ 0 h 478"/>
              <a:gd name="T74" fmla="*/ 0 w 1359"/>
              <a:gd name="T75" fmla="*/ 0 h 478"/>
              <a:gd name="T76" fmla="*/ 0 w 1359"/>
              <a:gd name="T77" fmla="*/ 0 h 478"/>
              <a:gd name="T78" fmla="*/ 0 w 1359"/>
              <a:gd name="T79" fmla="*/ 0 h 478"/>
              <a:gd name="T80" fmla="*/ 0 w 1359"/>
              <a:gd name="T81" fmla="*/ 0 h 478"/>
              <a:gd name="T82" fmla="*/ 0 w 1359"/>
              <a:gd name="T83" fmla="*/ 0 h 478"/>
              <a:gd name="T84" fmla="*/ 0 w 1359"/>
              <a:gd name="T85" fmla="*/ 0 h 478"/>
              <a:gd name="T86" fmla="*/ 0 w 1359"/>
              <a:gd name="T87" fmla="*/ 0 h 478"/>
              <a:gd name="T88" fmla="*/ 0 w 1359"/>
              <a:gd name="T89" fmla="*/ 0 h 478"/>
              <a:gd name="T90" fmla="*/ 0 w 1359"/>
              <a:gd name="T91" fmla="*/ 0 h 4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59"/>
              <a:gd name="T139" fmla="*/ 0 h 478"/>
              <a:gd name="T140" fmla="*/ 1359 w 1359"/>
              <a:gd name="T141" fmla="*/ 478 h 4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59" h="478">
                <a:moveTo>
                  <a:pt x="540" y="0"/>
                </a:moveTo>
                <a:lnTo>
                  <a:pt x="480" y="0"/>
                </a:lnTo>
                <a:lnTo>
                  <a:pt x="348" y="68"/>
                </a:lnTo>
                <a:lnTo>
                  <a:pt x="240" y="111"/>
                </a:lnTo>
                <a:lnTo>
                  <a:pt x="168" y="138"/>
                </a:lnTo>
                <a:lnTo>
                  <a:pt x="84" y="186"/>
                </a:lnTo>
                <a:lnTo>
                  <a:pt x="6" y="198"/>
                </a:lnTo>
                <a:lnTo>
                  <a:pt x="0" y="270"/>
                </a:lnTo>
                <a:lnTo>
                  <a:pt x="192" y="261"/>
                </a:lnTo>
                <a:lnTo>
                  <a:pt x="267" y="261"/>
                </a:lnTo>
                <a:lnTo>
                  <a:pt x="315" y="255"/>
                </a:lnTo>
                <a:lnTo>
                  <a:pt x="364" y="273"/>
                </a:lnTo>
                <a:lnTo>
                  <a:pt x="423" y="267"/>
                </a:lnTo>
                <a:lnTo>
                  <a:pt x="469" y="273"/>
                </a:lnTo>
                <a:lnTo>
                  <a:pt x="539" y="301"/>
                </a:lnTo>
                <a:lnTo>
                  <a:pt x="600" y="294"/>
                </a:lnTo>
                <a:lnTo>
                  <a:pt x="681" y="301"/>
                </a:lnTo>
                <a:lnTo>
                  <a:pt x="727" y="325"/>
                </a:lnTo>
                <a:lnTo>
                  <a:pt x="783" y="365"/>
                </a:lnTo>
                <a:lnTo>
                  <a:pt x="832" y="414"/>
                </a:lnTo>
                <a:lnTo>
                  <a:pt x="861" y="463"/>
                </a:lnTo>
                <a:lnTo>
                  <a:pt x="961" y="444"/>
                </a:lnTo>
                <a:lnTo>
                  <a:pt x="1007" y="438"/>
                </a:lnTo>
                <a:lnTo>
                  <a:pt x="1060" y="414"/>
                </a:lnTo>
                <a:lnTo>
                  <a:pt x="1093" y="438"/>
                </a:lnTo>
                <a:lnTo>
                  <a:pt x="1112" y="463"/>
                </a:lnTo>
                <a:lnTo>
                  <a:pt x="1133" y="478"/>
                </a:lnTo>
                <a:lnTo>
                  <a:pt x="1149" y="478"/>
                </a:lnTo>
                <a:lnTo>
                  <a:pt x="1206" y="444"/>
                </a:lnTo>
                <a:lnTo>
                  <a:pt x="1257" y="417"/>
                </a:lnTo>
                <a:lnTo>
                  <a:pt x="1292" y="405"/>
                </a:lnTo>
                <a:lnTo>
                  <a:pt x="1327" y="392"/>
                </a:lnTo>
                <a:lnTo>
                  <a:pt x="1346" y="356"/>
                </a:lnTo>
                <a:lnTo>
                  <a:pt x="1359" y="310"/>
                </a:lnTo>
                <a:lnTo>
                  <a:pt x="1276" y="233"/>
                </a:lnTo>
                <a:lnTo>
                  <a:pt x="1200" y="178"/>
                </a:lnTo>
                <a:lnTo>
                  <a:pt x="1141" y="157"/>
                </a:lnTo>
                <a:lnTo>
                  <a:pt x="1055" y="123"/>
                </a:lnTo>
                <a:lnTo>
                  <a:pt x="1009" y="111"/>
                </a:lnTo>
                <a:lnTo>
                  <a:pt x="956" y="96"/>
                </a:lnTo>
                <a:lnTo>
                  <a:pt x="856" y="80"/>
                </a:lnTo>
                <a:lnTo>
                  <a:pt x="783" y="59"/>
                </a:lnTo>
                <a:lnTo>
                  <a:pt x="721" y="41"/>
                </a:lnTo>
                <a:lnTo>
                  <a:pt x="646" y="38"/>
                </a:lnTo>
                <a:lnTo>
                  <a:pt x="603" y="7"/>
                </a:lnTo>
                <a:lnTo>
                  <a:pt x="565" y="13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3" name="Freeform 1957">
            <a:extLst>
              <a:ext uri="{FF2B5EF4-FFF2-40B4-BE49-F238E27FC236}">
                <a16:creationId xmlns:a16="http://schemas.microsoft.com/office/drawing/2014/main" xmlns="" id="{653364E7-E779-4B9C-AA96-53E4C1B5C9F9}"/>
              </a:ext>
            </a:extLst>
          </p:cNvPr>
          <p:cNvSpPr>
            <a:spLocks/>
          </p:cNvSpPr>
          <p:nvPr/>
        </p:nvSpPr>
        <p:spPr bwMode="auto">
          <a:xfrm flipH="1">
            <a:off x="7902151" y="3167894"/>
            <a:ext cx="19451" cy="24966"/>
          </a:xfrm>
          <a:custGeom>
            <a:avLst/>
            <a:gdLst>
              <a:gd name="T0" fmla="*/ 102 w 43"/>
              <a:gd name="T1" fmla="*/ 0 h 58"/>
              <a:gd name="T2" fmla="*/ 48 w 43"/>
              <a:gd name="T3" fmla="*/ 145 h 58"/>
              <a:gd name="T4" fmla="*/ 0 w 43"/>
              <a:gd name="T5" fmla="*/ 271 h 58"/>
              <a:gd name="T6" fmla="*/ 223 w 43"/>
              <a:gd name="T7" fmla="*/ 328 h 58"/>
              <a:gd name="T8" fmla="*/ 350 w 43"/>
              <a:gd name="T9" fmla="*/ 348 h 58"/>
              <a:gd name="T10" fmla="*/ 315 w 43"/>
              <a:gd name="T11" fmla="*/ 109 h 58"/>
              <a:gd name="T12" fmla="*/ 102 w 43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58"/>
              <a:gd name="T23" fmla="*/ 43 w 43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58">
                <a:moveTo>
                  <a:pt x="12" y="0"/>
                </a:moveTo>
                <a:lnTo>
                  <a:pt x="6" y="24"/>
                </a:lnTo>
                <a:lnTo>
                  <a:pt x="0" y="45"/>
                </a:lnTo>
                <a:lnTo>
                  <a:pt x="27" y="54"/>
                </a:lnTo>
                <a:lnTo>
                  <a:pt x="42" y="57"/>
                </a:lnTo>
                <a:lnTo>
                  <a:pt x="39" y="18"/>
                </a:lnTo>
                <a:lnTo>
                  <a:pt x="12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4" name="Freeform 1958">
            <a:extLst>
              <a:ext uri="{FF2B5EF4-FFF2-40B4-BE49-F238E27FC236}">
                <a16:creationId xmlns:a16="http://schemas.microsoft.com/office/drawing/2014/main" xmlns="" id="{44D51DD7-D636-4D8C-83A4-B217DC0C3582}"/>
              </a:ext>
            </a:extLst>
          </p:cNvPr>
          <p:cNvSpPr>
            <a:spLocks/>
          </p:cNvSpPr>
          <p:nvPr/>
        </p:nvSpPr>
        <p:spPr bwMode="auto">
          <a:xfrm flipH="1">
            <a:off x="7708418" y="3072570"/>
            <a:ext cx="72358" cy="45771"/>
          </a:xfrm>
          <a:custGeom>
            <a:avLst/>
            <a:gdLst>
              <a:gd name="T0" fmla="*/ 233 w 157"/>
              <a:gd name="T1" fmla="*/ 671 h 106"/>
              <a:gd name="T2" fmla="*/ 0 w 157"/>
              <a:gd name="T3" fmla="*/ 578 h 106"/>
              <a:gd name="T4" fmla="*/ 1545 w 157"/>
              <a:gd name="T5" fmla="*/ 0 h 106"/>
              <a:gd name="T6" fmla="*/ 1673 w 157"/>
              <a:gd name="T7" fmla="*/ 136 h 106"/>
              <a:gd name="T8" fmla="*/ 233 w 157"/>
              <a:gd name="T9" fmla="*/ 671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106"/>
              <a:gd name="T17" fmla="*/ 157 w 15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106">
                <a:moveTo>
                  <a:pt x="21" y="105"/>
                </a:moveTo>
                <a:lnTo>
                  <a:pt x="0" y="90"/>
                </a:lnTo>
                <a:lnTo>
                  <a:pt x="144" y="0"/>
                </a:lnTo>
                <a:lnTo>
                  <a:pt x="156" y="21"/>
                </a:lnTo>
                <a:lnTo>
                  <a:pt x="21" y="105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5" name="Freeform 1959">
            <a:extLst>
              <a:ext uri="{FF2B5EF4-FFF2-40B4-BE49-F238E27FC236}">
                <a16:creationId xmlns:a16="http://schemas.microsoft.com/office/drawing/2014/main" xmlns="" id="{91FB720D-E777-4EA4-800E-25E36CDEA0A6}"/>
              </a:ext>
            </a:extLst>
          </p:cNvPr>
          <p:cNvSpPr>
            <a:spLocks/>
          </p:cNvSpPr>
          <p:nvPr/>
        </p:nvSpPr>
        <p:spPr bwMode="auto">
          <a:xfrm>
            <a:off x="7435713" y="3093375"/>
            <a:ext cx="112427" cy="62036"/>
          </a:xfrm>
          <a:custGeom>
            <a:avLst/>
            <a:gdLst>
              <a:gd name="T0" fmla="*/ 0 w 660"/>
              <a:gd name="T1" fmla="*/ 0 h 436"/>
              <a:gd name="T2" fmla="*/ 0 w 660"/>
              <a:gd name="T3" fmla="*/ 0 h 436"/>
              <a:gd name="T4" fmla="*/ 0 w 660"/>
              <a:gd name="T5" fmla="*/ 0 h 436"/>
              <a:gd name="T6" fmla="*/ 0 w 660"/>
              <a:gd name="T7" fmla="*/ 0 h 436"/>
              <a:gd name="T8" fmla="*/ 0 w 660"/>
              <a:gd name="T9" fmla="*/ 0 h 436"/>
              <a:gd name="T10" fmla="*/ 0 w 660"/>
              <a:gd name="T11" fmla="*/ 0 h 436"/>
              <a:gd name="T12" fmla="*/ 0 w 660"/>
              <a:gd name="T13" fmla="*/ 0 h 436"/>
              <a:gd name="T14" fmla="*/ 0 w 660"/>
              <a:gd name="T15" fmla="*/ 0 h 436"/>
              <a:gd name="T16" fmla="*/ 0 w 660"/>
              <a:gd name="T17" fmla="*/ 0 h 436"/>
              <a:gd name="T18" fmla="*/ 0 w 660"/>
              <a:gd name="T19" fmla="*/ 0 h 436"/>
              <a:gd name="T20" fmla="*/ 0 w 660"/>
              <a:gd name="T21" fmla="*/ 0 h 436"/>
              <a:gd name="T22" fmla="*/ 0 w 660"/>
              <a:gd name="T23" fmla="*/ 0 h 436"/>
              <a:gd name="T24" fmla="*/ 0 w 660"/>
              <a:gd name="T25" fmla="*/ 0 h 4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0"/>
              <a:gd name="T40" fmla="*/ 0 h 436"/>
              <a:gd name="T41" fmla="*/ 660 w 660"/>
              <a:gd name="T42" fmla="*/ 436 h 4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0" h="436">
                <a:moveTo>
                  <a:pt x="252" y="418"/>
                </a:moveTo>
                <a:lnTo>
                  <a:pt x="420" y="436"/>
                </a:lnTo>
                <a:lnTo>
                  <a:pt x="565" y="420"/>
                </a:lnTo>
                <a:lnTo>
                  <a:pt x="636" y="412"/>
                </a:lnTo>
                <a:lnTo>
                  <a:pt x="642" y="298"/>
                </a:lnTo>
                <a:lnTo>
                  <a:pt x="660" y="142"/>
                </a:lnTo>
                <a:lnTo>
                  <a:pt x="660" y="10"/>
                </a:lnTo>
                <a:lnTo>
                  <a:pt x="438" y="0"/>
                </a:lnTo>
                <a:lnTo>
                  <a:pt x="264" y="82"/>
                </a:lnTo>
                <a:lnTo>
                  <a:pt x="162" y="172"/>
                </a:lnTo>
                <a:lnTo>
                  <a:pt x="72" y="268"/>
                </a:lnTo>
                <a:lnTo>
                  <a:pt x="0" y="382"/>
                </a:lnTo>
                <a:lnTo>
                  <a:pt x="144" y="40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6" name="Freeform 1960">
            <a:extLst>
              <a:ext uri="{FF2B5EF4-FFF2-40B4-BE49-F238E27FC236}">
                <a16:creationId xmlns:a16="http://schemas.microsoft.com/office/drawing/2014/main" xmlns="" id="{07437E71-30F6-4E8E-B64E-7FC94C130388}"/>
              </a:ext>
            </a:extLst>
          </p:cNvPr>
          <p:cNvSpPr>
            <a:spLocks/>
          </p:cNvSpPr>
          <p:nvPr/>
        </p:nvSpPr>
        <p:spPr bwMode="auto">
          <a:xfrm>
            <a:off x="7555532" y="3090349"/>
            <a:ext cx="119430" cy="63928"/>
          </a:xfrm>
          <a:custGeom>
            <a:avLst/>
            <a:gdLst>
              <a:gd name="T0" fmla="*/ 0 w 701"/>
              <a:gd name="T1" fmla="*/ 0 h 450"/>
              <a:gd name="T2" fmla="*/ 0 w 701"/>
              <a:gd name="T3" fmla="*/ 0 h 450"/>
              <a:gd name="T4" fmla="*/ 0 w 701"/>
              <a:gd name="T5" fmla="*/ 0 h 450"/>
              <a:gd name="T6" fmla="*/ 0 w 701"/>
              <a:gd name="T7" fmla="*/ 0 h 450"/>
              <a:gd name="T8" fmla="*/ 0 w 701"/>
              <a:gd name="T9" fmla="*/ 0 h 450"/>
              <a:gd name="T10" fmla="*/ 0 w 701"/>
              <a:gd name="T11" fmla="*/ 0 h 450"/>
              <a:gd name="T12" fmla="*/ 0 w 701"/>
              <a:gd name="T13" fmla="*/ 0 h 450"/>
              <a:gd name="T14" fmla="*/ 0 w 701"/>
              <a:gd name="T15" fmla="*/ 0 h 450"/>
              <a:gd name="T16" fmla="*/ 0 w 701"/>
              <a:gd name="T17" fmla="*/ 0 h 450"/>
              <a:gd name="T18" fmla="*/ 0 w 701"/>
              <a:gd name="T19" fmla="*/ 0 h 450"/>
              <a:gd name="T20" fmla="*/ 0 w 701"/>
              <a:gd name="T21" fmla="*/ 0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1"/>
              <a:gd name="T34" fmla="*/ 0 h 450"/>
              <a:gd name="T35" fmla="*/ 701 w 701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1" h="450">
                <a:moveTo>
                  <a:pt x="701" y="432"/>
                </a:moveTo>
                <a:lnTo>
                  <a:pt x="487" y="450"/>
                </a:lnTo>
                <a:lnTo>
                  <a:pt x="162" y="450"/>
                </a:lnTo>
                <a:lnTo>
                  <a:pt x="6" y="433"/>
                </a:lnTo>
                <a:lnTo>
                  <a:pt x="0" y="77"/>
                </a:lnTo>
                <a:lnTo>
                  <a:pt x="40" y="0"/>
                </a:lnTo>
                <a:lnTo>
                  <a:pt x="338" y="0"/>
                </a:lnTo>
                <a:lnTo>
                  <a:pt x="514" y="174"/>
                </a:lnTo>
                <a:lnTo>
                  <a:pt x="609" y="285"/>
                </a:lnTo>
                <a:lnTo>
                  <a:pt x="690" y="367"/>
                </a:lnTo>
                <a:lnTo>
                  <a:pt x="701" y="4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7" name="Rectangle 3883">
            <a:extLst>
              <a:ext uri="{FF2B5EF4-FFF2-40B4-BE49-F238E27FC236}">
                <a16:creationId xmlns:a16="http://schemas.microsoft.com/office/drawing/2014/main" xmlns="" id="{97515EC3-0AFC-48A6-85AE-9CEF65C3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661" y="3358100"/>
            <a:ext cx="414845" cy="259255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8" name="Freeform 3884">
            <a:extLst>
              <a:ext uri="{FF2B5EF4-FFF2-40B4-BE49-F238E27FC236}">
                <a16:creationId xmlns:a16="http://schemas.microsoft.com/office/drawing/2014/main" xmlns="" id="{26A9FADA-D266-4F00-9B13-EED243E27C54}"/>
              </a:ext>
            </a:extLst>
          </p:cNvPr>
          <p:cNvSpPr>
            <a:spLocks/>
          </p:cNvSpPr>
          <p:nvPr/>
        </p:nvSpPr>
        <p:spPr bwMode="auto">
          <a:xfrm>
            <a:off x="7181661" y="3347792"/>
            <a:ext cx="420325" cy="9995"/>
          </a:xfrm>
          <a:custGeom>
            <a:avLst/>
            <a:gdLst>
              <a:gd name="T0" fmla="*/ 0 w 2088"/>
              <a:gd name="T1" fmla="*/ 0 h 67"/>
              <a:gd name="T2" fmla="*/ 2 w 2088"/>
              <a:gd name="T3" fmla="*/ 0 h 67"/>
              <a:gd name="T4" fmla="*/ 2 w 2088"/>
              <a:gd name="T5" fmla="*/ 0 h 67"/>
              <a:gd name="T6" fmla="*/ 1 w 2088"/>
              <a:gd name="T7" fmla="*/ 0 h 67"/>
              <a:gd name="T8" fmla="*/ 0 w 2088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8"/>
              <a:gd name="T16" fmla="*/ 0 h 67"/>
              <a:gd name="T17" fmla="*/ 2088 w 2088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8" h="67">
                <a:moveTo>
                  <a:pt x="0" y="67"/>
                </a:moveTo>
                <a:lnTo>
                  <a:pt x="2055" y="67"/>
                </a:lnTo>
                <a:lnTo>
                  <a:pt x="2088" y="0"/>
                </a:lnTo>
                <a:lnTo>
                  <a:pt x="48" y="0"/>
                </a:lnTo>
                <a:lnTo>
                  <a:pt x="0" y="67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9" name="Freeform 3885">
            <a:extLst>
              <a:ext uri="{FF2B5EF4-FFF2-40B4-BE49-F238E27FC236}">
                <a16:creationId xmlns:a16="http://schemas.microsoft.com/office/drawing/2014/main" xmlns="" id="{FBDB4B92-AA54-47D2-B03E-388102CFFB96}"/>
              </a:ext>
            </a:extLst>
          </p:cNvPr>
          <p:cNvSpPr>
            <a:spLocks/>
          </p:cNvSpPr>
          <p:nvPr/>
        </p:nvSpPr>
        <p:spPr bwMode="auto">
          <a:xfrm>
            <a:off x="7595539" y="3347480"/>
            <a:ext cx="6447" cy="268313"/>
          </a:xfrm>
          <a:custGeom>
            <a:avLst/>
            <a:gdLst>
              <a:gd name="T0" fmla="*/ 1 w 32"/>
              <a:gd name="T1" fmla="*/ 0 h 1305"/>
              <a:gd name="T2" fmla="*/ 1 w 32"/>
              <a:gd name="T3" fmla="*/ 3 h 1305"/>
              <a:gd name="T4" fmla="*/ 0 w 32"/>
              <a:gd name="T5" fmla="*/ 4 h 1305"/>
              <a:gd name="T6" fmla="*/ 0 w 32"/>
              <a:gd name="T7" fmla="*/ 1 h 1305"/>
              <a:gd name="T8" fmla="*/ 1 w 32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305"/>
              <a:gd name="T17" fmla="*/ 32 w 32"/>
              <a:gd name="T18" fmla="*/ 1305 h 13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305">
                <a:moveTo>
                  <a:pt x="29" y="0"/>
                </a:moveTo>
                <a:lnTo>
                  <a:pt x="32" y="1236"/>
                </a:lnTo>
                <a:lnTo>
                  <a:pt x="0" y="1305"/>
                </a:lnTo>
                <a:lnTo>
                  <a:pt x="0" y="49"/>
                </a:lnTo>
                <a:lnTo>
                  <a:pt x="29" y="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40" name="Group 3888">
            <a:extLst>
              <a:ext uri="{FF2B5EF4-FFF2-40B4-BE49-F238E27FC236}">
                <a16:creationId xmlns:a16="http://schemas.microsoft.com/office/drawing/2014/main" xmlns="" id="{E69CC5C0-3128-4DA8-9015-710EC0998A70}"/>
              </a:ext>
            </a:extLst>
          </p:cNvPr>
          <p:cNvGrpSpPr>
            <a:grpSpLocks/>
          </p:cNvGrpSpPr>
          <p:nvPr/>
        </p:nvGrpSpPr>
        <p:grpSpPr bwMode="auto">
          <a:xfrm>
            <a:off x="7442205" y="3408584"/>
            <a:ext cx="95005" cy="180765"/>
            <a:chOff x="6978840" y="3286175"/>
            <a:chExt cx="384" cy="941"/>
          </a:xfrm>
        </p:grpSpPr>
        <p:sp>
          <p:nvSpPr>
            <p:cNvPr id="441" name="Rectangle 3889">
              <a:extLst>
                <a:ext uri="{FF2B5EF4-FFF2-40B4-BE49-F238E27FC236}">
                  <a16:creationId xmlns:a16="http://schemas.microsoft.com/office/drawing/2014/main" xmlns="" id="{E7A362C1-EFEE-4CBA-AB98-AA8DE55DF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40" y="3286175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Rectangle 3890">
              <a:extLst>
                <a:ext uri="{FF2B5EF4-FFF2-40B4-BE49-F238E27FC236}">
                  <a16:creationId xmlns:a16="http://schemas.microsoft.com/office/drawing/2014/main" xmlns="" id="{792F58F5-9993-46BB-8A76-19F5C032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40" y="3286376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Rectangle 3891">
              <a:extLst>
                <a:ext uri="{FF2B5EF4-FFF2-40B4-BE49-F238E27FC236}">
                  <a16:creationId xmlns:a16="http://schemas.microsoft.com/office/drawing/2014/main" xmlns="" id="{A9200758-4AA9-4231-9718-65B9262D1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40" y="3286588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Rectangle 3892">
              <a:extLst>
                <a:ext uri="{FF2B5EF4-FFF2-40B4-BE49-F238E27FC236}">
                  <a16:creationId xmlns:a16="http://schemas.microsoft.com/office/drawing/2014/main" xmlns="" id="{37B2929C-13C3-42D8-B925-7E5341A2E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40" y="3286785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Rectangle 3893">
              <a:extLst>
                <a:ext uri="{FF2B5EF4-FFF2-40B4-BE49-F238E27FC236}">
                  <a16:creationId xmlns:a16="http://schemas.microsoft.com/office/drawing/2014/main" xmlns="" id="{D11B5462-4B94-454E-A1F4-F5200256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40" y="3286982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6" name="Text Box 3894">
            <a:extLst>
              <a:ext uri="{FF2B5EF4-FFF2-40B4-BE49-F238E27FC236}">
                <a16:creationId xmlns:a16="http://schemas.microsoft.com/office/drawing/2014/main" xmlns="" id="{CE0CF133-A911-461A-BE1E-00FA873C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706" y="3353845"/>
            <a:ext cx="447675" cy="2609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当直計画　　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　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500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現在予定　　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　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現在実績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102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現在差異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+    2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累計差異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+   10</a:t>
            </a:r>
          </a:p>
          <a:p>
            <a:pPr rtl="1">
              <a:defRPr sz="1000"/>
            </a:pPr>
            <a:endParaRPr lang="en-US" altLang="zh-CN" sz="3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7" name="Rectangle 3895">
            <a:extLst>
              <a:ext uri="{FF2B5EF4-FFF2-40B4-BE49-F238E27FC236}">
                <a16:creationId xmlns:a16="http://schemas.microsoft.com/office/drawing/2014/main" xmlns="" id="{A759D8A1-A7FC-40F4-9606-104FD6C4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85" y="3378032"/>
            <a:ext cx="329639" cy="21513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48" name="Object 1">
            <a:extLst>
              <a:ext uri="{FF2B5EF4-FFF2-40B4-BE49-F238E27FC236}">
                <a16:creationId xmlns:a16="http://schemas.microsoft.com/office/drawing/2014/main" xmlns="" id="{430DF2C0-8C5B-4160-B1F9-7353FF95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406" y="2735333"/>
            <a:ext cx="400050" cy="431800"/>
          </a:xfrm>
          <a:prstGeom prst="rect">
            <a:avLst/>
          </a:prstGeom>
        </p:spPr>
      </p:pic>
      <p:grpSp>
        <p:nvGrpSpPr>
          <p:cNvPr id="450" name="组合 449">
            <a:extLst>
              <a:ext uri="{FF2B5EF4-FFF2-40B4-BE49-F238E27FC236}">
                <a16:creationId xmlns:a16="http://schemas.microsoft.com/office/drawing/2014/main" xmlns="" id="{D2C5914C-8AD2-4E45-A73D-D6C89757D363}"/>
              </a:ext>
            </a:extLst>
          </p:cNvPr>
          <p:cNvGrpSpPr/>
          <p:nvPr/>
        </p:nvGrpSpPr>
        <p:grpSpPr>
          <a:xfrm>
            <a:off x="8997591" y="3027257"/>
            <a:ext cx="609598" cy="193674"/>
            <a:chOff x="7304530" y="557339"/>
            <a:chExt cx="609598" cy="193674"/>
          </a:xfrm>
        </p:grpSpPr>
        <p:sp>
          <p:nvSpPr>
            <p:cNvPr id="451" name="Freeform 2028">
              <a:extLst>
                <a:ext uri="{FF2B5EF4-FFF2-40B4-BE49-F238E27FC236}">
                  <a16:creationId xmlns:a16="http://schemas.microsoft.com/office/drawing/2014/main" xmlns="" id="{B26C41F6-0735-49C0-BEE2-CDD482FB77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37554" y="572848"/>
              <a:ext cx="152108" cy="170600"/>
            </a:xfrm>
            <a:custGeom>
              <a:avLst/>
              <a:gdLst>
                <a:gd name="T0" fmla="*/ 0 w 330"/>
                <a:gd name="T1" fmla="*/ 2881 h 391"/>
                <a:gd name="T2" fmla="*/ 0 w 330"/>
                <a:gd name="T3" fmla="*/ 1841 h 391"/>
                <a:gd name="T4" fmla="*/ 0 w 330"/>
                <a:gd name="T5" fmla="*/ 1134 h 391"/>
                <a:gd name="T6" fmla="*/ 717 w 330"/>
                <a:gd name="T7" fmla="*/ 626 h 391"/>
                <a:gd name="T8" fmla="*/ 1675 w 330"/>
                <a:gd name="T9" fmla="*/ 77 h 391"/>
                <a:gd name="T10" fmla="*/ 1959 w 330"/>
                <a:gd name="T11" fmla="*/ 0 h 391"/>
                <a:gd name="T12" fmla="*/ 3137 w 330"/>
                <a:gd name="T13" fmla="*/ 0 h 391"/>
                <a:gd name="T14" fmla="*/ 3365 w 330"/>
                <a:gd name="T15" fmla="*/ 0 h 391"/>
                <a:gd name="T16" fmla="*/ 3485 w 330"/>
                <a:gd name="T17" fmla="*/ 584 h 391"/>
                <a:gd name="T18" fmla="*/ 3533 w 330"/>
                <a:gd name="T19" fmla="*/ 1134 h 391"/>
                <a:gd name="T20" fmla="*/ 3533 w 330"/>
                <a:gd name="T21" fmla="*/ 1774 h 391"/>
                <a:gd name="T22" fmla="*/ 3485 w 330"/>
                <a:gd name="T23" fmla="*/ 2516 h 391"/>
                <a:gd name="T24" fmla="*/ 3533 w 330"/>
                <a:gd name="T25" fmla="*/ 2794 h 391"/>
                <a:gd name="T26" fmla="*/ 2892 w 330"/>
                <a:gd name="T27" fmla="*/ 2829 h 391"/>
                <a:gd name="T28" fmla="*/ 2034 w 330"/>
                <a:gd name="T29" fmla="*/ 2881 h 391"/>
                <a:gd name="T30" fmla="*/ 1329 w 330"/>
                <a:gd name="T31" fmla="*/ 2881 h 391"/>
                <a:gd name="T32" fmla="*/ 622 w 330"/>
                <a:gd name="T33" fmla="*/ 2881 h 391"/>
                <a:gd name="T34" fmla="*/ 0 w 330"/>
                <a:gd name="T35" fmla="*/ 2881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0"/>
                <a:gd name="T55" fmla="*/ 0 h 391"/>
                <a:gd name="T56" fmla="*/ 330 w 3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0" h="391">
                  <a:moveTo>
                    <a:pt x="0" y="390"/>
                  </a:moveTo>
                  <a:lnTo>
                    <a:pt x="0" y="250"/>
                  </a:lnTo>
                  <a:lnTo>
                    <a:pt x="0" y="154"/>
                  </a:lnTo>
                  <a:lnTo>
                    <a:pt x="67" y="85"/>
                  </a:lnTo>
                  <a:lnTo>
                    <a:pt x="156" y="10"/>
                  </a:lnTo>
                  <a:lnTo>
                    <a:pt x="182" y="0"/>
                  </a:lnTo>
                  <a:lnTo>
                    <a:pt x="292" y="0"/>
                  </a:lnTo>
                  <a:lnTo>
                    <a:pt x="313" y="0"/>
                  </a:lnTo>
                  <a:lnTo>
                    <a:pt x="324" y="79"/>
                  </a:lnTo>
                  <a:lnTo>
                    <a:pt x="329" y="154"/>
                  </a:lnTo>
                  <a:lnTo>
                    <a:pt x="329" y="240"/>
                  </a:lnTo>
                  <a:lnTo>
                    <a:pt x="324" y="341"/>
                  </a:lnTo>
                  <a:lnTo>
                    <a:pt x="329" y="379"/>
                  </a:lnTo>
                  <a:lnTo>
                    <a:pt x="269" y="384"/>
                  </a:lnTo>
                  <a:lnTo>
                    <a:pt x="189" y="390"/>
                  </a:lnTo>
                  <a:lnTo>
                    <a:pt x="124" y="390"/>
                  </a:lnTo>
                  <a:lnTo>
                    <a:pt x="57" y="390"/>
                  </a:lnTo>
                  <a:lnTo>
                    <a:pt x="0" y="39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2029">
              <a:extLst>
                <a:ext uri="{FF2B5EF4-FFF2-40B4-BE49-F238E27FC236}">
                  <a16:creationId xmlns:a16="http://schemas.microsoft.com/office/drawing/2014/main" xmlns="" id="{EF9B9858-37E1-4C85-BA09-C2D8353B20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62473" y="618619"/>
              <a:ext cx="272705" cy="129368"/>
            </a:xfrm>
            <a:custGeom>
              <a:avLst/>
              <a:gdLst>
                <a:gd name="T0" fmla="*/ 0 w 592"/>
                <a:gd name="T1" fmla="*/ 449 h 298"/>
                <a:gd name="T2" fmla="*/ 977 w 592"/>
                <a:gd name="T3" fmla="*/ 1036 h 298"/>
                <a:gd name="T4" fmla="*/ 1157 w 592"/>
                <a:gd name="T5" fmla="*/ 686 h 298"/>
                <a:gd name="T6" fmla="*/ 1525 w 592"/>
                <a:gd name="T7" fmla="*/ 787 h 298"/>
                <a:gd name="T8" fmla="*/ 1462 w 592"/>
                <a:gd name="T9" fmla="*/ 1189 h 298"/>
                <a:gd name="T10" fmla="*/ 1388 w 592"/>
                <a:gd name="T11" fmla="*/ 1350 h 298"/>
                <a:gd name="T12" fmla="*/ 2326 w 592"/>
                <a:gd name="T13" fmla="*/ 2041 h 298"/>
                <a:gd name="T14" fmla="*/ 6304 w 592"/>
                <a:gd name="T15" fmla="*/ 1472 h 298"/>
                <a:gd name="T16" fmla="*/ 5268 w 592"/>
                <a:gd name="T17" fmla="*/ 777 h 298"/>
                <a:gd name="T18" fmla="*/ 5021 w 592"/>
                <a:gd name="T19" fmla="*/ 715 h 298"/>
                <a:gd name="T20" fmla="*/ 4907 w 592"/>
                <a:gd name="T21" fmla="*/ 574 h 298"/>
                <a:gd name="T22" fmla="*/ 4741 w 592"/>
                <a:gd name="T23" fmla="*/ 407 h 298"/>
                <a:gd name="T24" fmla="*/ 4700 w 592"/>
                <a:gd name="T25" fmla="*/ 493 h 298"/>
                <a:gd name="T26" fmla="*/ 3924 w 592"/>
                <a:gd name="T27" fmla="*/ 0 h 298"/>
                <a:gd name="T28" fmla="*/ 0 w 592"/>
                <a:gd name="T29" fmla="*/ 449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298"/>
                <a:gd name="T47" fmla="*/ 592 w 59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298">
                  <a:moveTo>
                    <a:pt x="0" y="65"/>
                  </a:moveTo>
                  <a:lnTo>
                    <a:pt x="92" y="151"/>
                  </a:lnTo>
                  <a:lnTo>
                    <a:pt x="109" y="100"/>
                  </a:lnTo>
                  <a:lnTo>
                    <a:pt x="143" y="115"/>
                  </a:lnTo>
                  <a:lnTo>
                    <a:pt x="137" y="173"/>
                  </a:lnTo>
                  <a:lnTo>
                    <a:pt x="130" y="197"/>
                  </a:lnTo>
                  <a:lnTo>
                    <a:pt x="218" y="297"/>
                  </a:lnTo>
                  <a:lnTo>
                    <a:pt x="591" y="214"/>
                  </a:lnTo>
                  <a:lnTo>
                    <a:pt x="494" y="113"/>
                  </a:lnTo>
                  <a:lnTo>
                    <a:pt x="471" y="104"/>
                  </a:lnTo>
                  <a:lnTo>
                    <a:pt x="460" y="84"/>
                  </a:lnTo>
                  <a:lnTo>
                    <a:pt x="444" y="59"/>
                  </a:lnTo>
                  <a:lnTo>
                    <a:pt x="441" y="72"/>
                  </a:lnTo>
                  <a:lnTo>
                    <a:pt x="369" y="0"/>
                  </a:lnTo>
                  <a:lnTo>
                    <a:pt x="0" y="65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2030">
              <a:extLst>
                <a:ext uri="{FF2B5EF4-FFF2-40B4-BE49-F238E27FC236}">
                  <a16:creationId xmlns:a16="http://schemas.microsoft.com/office/drawing/2014/main" xmlns="" id="{D27B7B42-FE95-4F57-B14C-44EB1858AF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14991" y="639802"/>
              <a:ext cx="157554" cy="62036"/>
            </a:xfrm>
            <a:custGeom>
              <a:avLst/>
              <a:gdLst>
                <a:gd name="T0" fmla="*/ 3023 w 342"/>
                <a:gd name="T1" fmla="*/ 0 h 143"/>
                <a:gd name="T2" fmla="*/ 3453 w 342"/>
                <a:gd name="T3" fmla="*/ 205 h 143"/>
                <a:gd name="T4" fmla="*/ 3527 w 342"/>
                <a:gd name="T5" fmla="*/ 408 h 143"/>
                <a:gd name="T6" fmla="*/ 3632 w 342"/>
                <a:gd name="T7" fmla="*/ 429 h 143"/>
                <a:gd name="T8" fmla="*/ 0 w 342"/>
                <a:gd name="T9" fmla="*/ 962 h 143"/>
                <a:gd name="T10" fmla="*/ 43 w 342"/>
                <a:gd name="T11" fmla="*/ 692 h 143"/>
                <a:gd name="T12" fmla="*/ 2 w 342"/>
                <a:gd name="T13" fmla="*/ 609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43"/>
                <a:gd name="T23" fmla="*/ 342 w 342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43">
                  <a:moveTo>
                    <a:pt x="283" y="0"/>
                  </a:moveTo>
                  <a:lnTo>
                    <a:pt x="323" y="30"/>
                  </a:lnTo>
                  <a:lnTo>
                    <a:pt x="331" y="60"/>
                  </a:lnTo>
                  <a:lnTo>
                    <a:pt x="341" y="63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2" y="9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2031">
              <a:extLst>
                <a:ext uri="{FF2B5EF4-FFF2-40B4-BE49-F238E27FC236}">
                  <a16:creationId xmlns:a16="http://schemas.microsoft.com/office/drawing/2014/main" xmlns="" id="{C0F84FD0-A04B-41C6-AA7F-D2F1929D74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23550" y="643206"/>
              <a:ext cx="159888" cy="37070"/>
            </a:xfrm>
            <a:custGeom>
              <a:avLst/>
              <a:gdLst>
                <a:gd name="T0" fmla="*/ 0 w 347"/>
                <a:gd name="T1" fmla="*/ 342 h 85"/>
                <a:gd name="T2" fmla="*/ 3379 w 347"/>
                <a:gd name="T3" fmla="*/ 0 h 85"/>
                <a:gd name="T4" fmla="*/ 3652 w 347"/>
                <a:gd name="T5" fmla="*/ 149 h 85"/>
                <a:gd name="T6" fmla="*/ 3706 w 347"/>
                <a:gd name="T7" fmla="*/ 251 h 85"/>
                <a:gd name="T8" fmla="*/ 342 w 347"/>
                <a:gd name="T9" fmla="*/ 616 h 85"/>
                <a:gd name="T10" fmla="*/ 333 w 347"/>
                <a:gd name="T11" fmla="*/ 383 h 85"/>
                <a:gd name="T12" fmla="*/ 139 w 347"/>
                <a:gd name="T13" fmla="*/ 303 h 85"/>
                <a:gd name="T14" fmla="*/ 174 w 347"/>
                <a:gd name="T15" fmla="*/ 322 h 85"/>
                <a:gd name="T16" fmla="*/ 0 w 347"/>
                <a:gd name="T17" fmla="*/ 34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85"/>
                <a:gd name="T29" fmla="*/ 347 w 347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85">
                  <a:moveTo>
                    <a:pt x="0" y="47"/>
                  </a:moveTo>
                  <a:lnTo>
                    <a:pt x="315" y="0"/>
                  </a:lnTo>
                  <a:lnTo>
                    <a:pt x="341" y="20"/>
                  </a:lnTo>
                  <a:lnTo>
                    <a:pt x="346" y="35"/>
                  </a:lnTo>
                  <a:lnTo>
                    <a:pt x="32" y="84"/>
                  </a:lnTo>
                  <a:lnTo>
                    <a:pt x="31" y="52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0" y="47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Line 2032">
              <a:extLst>
                <a:ext uri="{FF2B5EF4-FFF2-40B4-BE49-F238E27FC236}">
                  <a16:creationId xmlns:a16="http://schemas.microsoft.com/office/drawing/2014/main" xmlns="" id="{D0A0FE26-679C-49D4-8701-C4F9C07A4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06433" y="671576"/>
              <a:ext cx="164167" cy="23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Line 2033">
              <a:extLst>
                <a:ext uri="{FF2B5EF4-FFF2-40B4-BE49-F238E27FC236}">
                  <a16:creationId xmlns:a16="http://schemas.microsoft.com/office/drawing/2014/main" xmlns="" id="{2BB2ECBD-EE3A-4172-8442-BCDC74986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45724" y="642071"/>
              <a:ext cx="137714" cy="219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Line 2034">
              <a:extLst>
                <a:ext uri="{FF2B5EF4-FFF2-40B4-BE49-F238E27FC236}">
                  <a16:creationId xmlns:a16="http://schemas.microsoft.com/office/drawing/2014/main" xmlns="" id="{62BD56A7-E27F-4ABD-AF64-587974423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27030" y="673846"/>
              <a:ext cx="41236" cy="6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Line 2035">
              <a:extLst>
                <a:ext uri="{FF2B5EF4-FFF2-40B4-BE49-F238E27FC236}">
                  <a16:creationId xmlns:a16="http://schemas.microsoft.com/office/drawing/2014/main" xmlns="" id="{E3960895-8FDE-48D5-ADC9-94D3888AA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79958" y="665902"/>
              <a:ext cx="40069" cy="6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Line 2036">
              <a:extLst>
                <a:ext uri="{FF2B5EF4-FFF2-40B4-BE49-F238E27FC236}">
                  <a16:creationId xmlns:a16="http://schemas.microsoft.com/office/drawing/2014/main" xmlns="" id="{AC9F5630-A5E6-432C-8C2E-CDB00B96E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25884" y="656446"/>
              <a:ext cx="40069" cy="6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Line 2037">
              <a:extLst>
                <a:ext uri="{FF2B5EF4-FFF2-40B4-BE49-F238E27FC236}">
                  <a16:creationId xmlns:a16="http://schemas.microsoft.com/office/drawing/2014/main" xmlns="" id="{11A6D46D-C8C9-4DCC-B7F1-A36A9782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0072" y="695029"/>
              <a:ext cx="22563" cy="29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Line 2038">
              <a:extLst>
                <a:ext uri="{FF2B5EF4-FFF2-40B4-BE49-F238E27FC236}">
                  <a16:creationId xmlns:a16="http://schemas.microsoft.com/office/drawing/2014/main" xmlns="" id="{D173F4B7-58F8-45F4-9A84-C70173C27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1858" y="707890"/>
              <a:ext cx="21396" cy="268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Line 2039">
              <a:extLst>
                <a:ext uri="{FF2B5EF4-FFF2-40B4-BE49-F238E27FC236}">
                  <a16:creationId xmlns:a16="http://schemas.microsoft.com/office/drawing/2014/main" xmlns="" id="{7D040931-C4AC-47E3-A02E-414F881C8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6616" y="695407"/>
              <a:ext cx="21396" cy="28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Line 2040">
              <a:extLst>
                <a:ext uri="{FF2B5EF4-FFF2-40B4-BE49-F238E27FC236}">
                  <a16:creationId xmlns:a16="http://schemas.microsoft.com/office/drawing/2014/main" xmlns="" id="{68CEBA9E-15CE-48E1-9EEF-1FEA35B71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8218" y="686329"/>
              <a:ext cx="22563" cy="264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Line 2041">
              <a:extLst>
                <a:ext uri="{FF2B5EF4-FFF2-40B4-BE49-F238E27FC236}">
                  <a16:creationId xmlns:a16="http://schemas.microsoft.com/office/drawing/2014/main" xmlns="" id="{F1AE2B31-190A-444F-ADBF-BB796B066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0621" y="628832"/>
              <a:ext cx="16728" cy="147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Line 2042">
              <a:extLst>
                <a:ext uri="{FF2B5EF4-FFF2-40B4-BE49-F238E27FC236}">
                  <a16:creationId xmlns:a16="http://schemas.microsoft.com/office/drawing/2014/main" xmlns="" id="{320AE7B5-D177-4A01-AE97-0D634D011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5519" y="634128"/>
              <a:ext cx="17117" cy="15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Line 2043">
              <a:extLst>
                <a:ext uri="{FF2B5EF4-FFF2-40B4-BE49-F238E27FC236}">
                  <a16:creationId xmlns:a16="http://schemas.microsoft.com/office/drawing/2014/main" xmlns="" id="{AF9E879E-6E1D-4316-A6FA-44F2DCF16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3025" y="634506"/>
              <a:ext cx="17895" cy="170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Line 2044">
              <a:extLst>
                <a:ext uri="{FF2B5EF4-FFF2-40B4-BE49-F238E27FC236}">
                  <a16:creationId xmlns:a16="http://schemas.microsoft.com/office/drawing/2014/main" xmlns="" id="{20FD37E3-DCFF-46D0-9903-7D2F8203D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1812" y="642828"/>
              <a:ext cx="17895" cy="15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2045">
              <a:extLst>
                <a:ext uri="{FF2B5EF4-FFF2-40B4-BE49-F238E27FC236}">
                  <a16:creationId xmlns:a16="http://schemas.microsoft.com/office/drawing/2014/main" xmlns="" id="{D60B06A8-76C4-4736-A7B0-7038CFFF30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09134" y="700325"/>
              <a:ext cx="79750" cy="47284"/>
            </a:xfrm>
            <a:custGeom>
              <a:avLst/>
              <a:gdLst>
                <a:gd name="T0" fmla="*/ 0 w 173"/>
                <a:gd name="T1" fmla="*/ 109 h 109"/>
                <a:gd name="T2" fmla="*/ 213 w 173"/>
                <a:gd name="T3" fmla="*/ 44 h 109"/>
                <a:gd name="T4" fmla="*/ 387 w 173"/>
                <a:gd name="T5" fmla="*/ 0 h 109"/>
                <a:gd name="T6" fmla="*/ 594 w 173"/>
                <a:gd name="T7" fmla="*/ 33 h 109"/>
                <a:gd name="T8" fmla="*/ 944 w 173"/>
                <a:gd name="T9" fmla="*/ 197 h 109"/>
                <a:gd name="T10" fmla="*/ 1501 w 173"/>
                <a:gd name="T11" fmla="*/ 492 h 109"/>
                <a:gd name="T12" fmla="*/ 1857 w 173"/>
                <a:gd name="T13" fmla="*/ 650 h 109"/>
                <a:gd name="T14" fmla="*/ 1411 w 173"/>
                <a:gd name="T15" fmla="*/ 675 h 109"/>
                <a:gd name="T16" fmla="*/ 1011 w 173"/>
                <a:gd name="T17" fmla="*/ 692 h 109"/>
                <a:gd name="T18" fmla="*/ 569 w 173"/>
                <a:gd name="T19" fmla="*/ 732 h 109"/>
                <a:gd name="T20" fmla="*/ 342 w 173"/>
                <a:gd name="T21" fmla="*/ 698 h 109"/>
                <a:gd name="T22" fmla="*/ 233 w 173"/>
                <a:gd name="T23" fmla="*/ 700 h 109"/>
                <a:gd name="T24" fmla="*/ 100 w 173"/>
                <a:gd name="T25" fmla="*/ 564 h 109"/>
                <a:gd name="T26" fmla="*/ 1 w 173"/>
                <a:gd name="T27" fmla="*/ 341 h 109"/>
                <a:gd name="T28" fmla="*/ 0 w 173"/>
                <a:gd name="T29" fmla="*/ 10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09"/>
                <a:gd name="T47" fmla="*/ 173 w 173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09">
                  <a:moveTo>
                    <a:pt x="0" y="16"/>
                  </a:moveTo>
                  <a:lnTo>
                    <a:pt x="20" y="7"/>
                  </a:lnTo>
                  <a:lnTo>
                    <a:pt x="36" y="0"/>
                  </a:lnTo>
                  <a:lnTo>
                    <a:pt x="56" y="5"/>
                  </a:lnTo>
                  <a:lnTo>
                    <a:pt x="88" y="29"/>
                  </a:lnTo>
                  <a:lnTo>
                    <a:pt x="139" y="72"/>
                  </a:lnTo>
                  <a:lnTo>
                    <a:pt x="172" y="96"/>
                  </a:lnTo>
                  <a:lnTo>
                    <a:pt x="131" y="99"/>
                  </a:lnTo>
                  <a:lnTo>
                    <a:pt x="94" y="101"/>
                  </a:lnTo>
                  <a:lnTo>
                    <a:pt x="53" y="108"/>
                  </a:lnTo>
                  <a:lnTo>
                    <a:pt x="32" y="103"/>
                  </a:lnTo>
                  <a:lnTo>
                    <a:pt x="21" y="104"/>
                  </a:lnTo>
                  <a:lnTo>
                    <a:pt x="9" y="83"/>
                  </a:lnTo>
                  <a:lnTo>
                    <a:pt x="1" y="50"/>
                  </a:lnTo>
                  <a:lnTo>
                    <a:pt x="0" y="16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2046">
              <a:extLst>
                <a:ext uri="{FF2B5EF4-FFF2-40B4-BE49-F238E27FC236}">
                  <a16:creationId xmlns:a16="http://schemas.microsoft.com/office/drawing/2014/main" xmlns="" id="{09241285-9815-4153-A2AF-BCB47D75AB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05244" y="595544"/>
              <a:ext cx="185953" cy="153577"/>
            </a:xfrm>
            <a:custGeom>
              <a:avLst/>
              <a:gdLst>
                <a:gd name="T0" fmla="*/ 501 w 403"/>
                <a:gd name="T1" fmla="*/ 0 h 353"/>
                <a:gd name="T2" fmla="*/ 141 w 403"/>
                <a:gd name="T3" fmla="*/ 250 h 353"/>
                <a:gd name="T4" fmla="*/ 0 w 403"/>
                <a:gd name="T5" fmla="*/ 882 h 353"/>
                <a:gd name="T6" fmla="*/ 1 w 403"/>
                <a:gd name="T7" fmla="*/ 1514 h 353"/>
                <a:gd name="T8" fmla="*/ 2698 w 403"/>
                <a:gd name="T9" fmla="*/ 2494 h 353"/>
                <a:gd name="T10" fmla="*/ 4385 w 403"/>
                <a:gd name="T11" fmla="*/ 2439 h 353"/>
                <a:gd name="T12" fmla="*/ 3264 w 403"/>
                <a:gd name="T13" fmla="*/ 1844 h 353"/>
                <a:gd name="T14" fmla="*/ 3347 w 403"/>
                <a:gd name="T15" fmla="*/ 1709 h 353"/>
                <a:gd name="T16" fmla="*/ 2974 w 403"/>
                <a:gd name="T17" fmla="*/ 1514 h 353"/>
                <a:gd name="T18" fmla="*/ 2868 w 403"/>
                <a:gd name="T19" fmla="*/ 1471 h 353"/>
                <a:gd name="T20" fmla="*/ 2663 w 403"/>
                <a:gd name="T21" fmla="*/ 1504 h 353"/>
                <a:gd name="T22" fmla="*/ 2625 w 403"/>
                <a:gd name="T23" fmla="*/ 1422 h 353"/>
                <a:gd name="T24" fmla="*/ 2418 w 403"/>
                <a:gd name="T25" fmla="*/ 1385 h 353"/>
                <a:gd name="T26" fmla="*/ 2467 w 403"/>
                <a:gd name="T27" fmla="*/ 960 h 353"/>
                <a:gd name="T28" fmla="*/ 2628 w 403"/>
                <a:gd name="T29" fmla="*/ 535 h 353"/>
                <a:gd name="T30" fmla="*/ 501 w 403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3"/>
                <a:gd name="T49" fmla="*/ 0 h 353"/>
                <a:gd name="T50" fmla="*/ 403 w 403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3" h="353">
                  <a:moveTo>
                    <a:pt x="46" y="0"/>
                  </a:moveTo>
                  <a:lnTo>
                    <a:pt x="13" y="36"/>
                  </a:lnTo>
                  <a:lnTo>
                    <a:pt x="0" y="124"/>
                  </a:lnTo>
                  <a:lnTo>
                    <a:pt x="1" y="214"/>
                  </a:lnTo>
                  <a:lnTo>
                    <a:pt x="247" y="352"/>
                  </a:lnTo>
                  <a:lnTo>
                    <a:pt x="402" y="344"/>
                  </a:lnTo>
                  <a:lnTo>
                    <a:pt x="299" y="260"/>
                  </a:lnTo>
                  <a:lnTo>
                    <a:pt x="307" y="241"/>
                  </a:lnTo>
                  <a:lnTo>
                    <a:pt x="273" y="214"/>
                  </a:lnTo>
                  <a:lnTo>
                    <a:pt x="262" y="208"/>
                  </a:lnTo>
                  <a:lnTo>
                    <a:pt x="244" y="212"/>
                  </a:lnTo>
                  <a:lnTo>
                    <a:pt x="240" y="200"/>
                  </a:lnTo>
                  <a:lnTo>
                    <a:pt x="221" y="195"/>
                  </a:lnTo>
                  <a:lnTo>
                    <a:pt x="227" y="136"/>
                  </a:lnTo>
                  <a:lnTo>
                    <a:pt x="241" y="75"/>
                  </a:lnTo>
                  <a:lnTo>
                    <a:pt x="46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2047">
              <a:extLst>
                <a:ext uri="{FF2B5EF4-FFF2-40B4-BE49-F238E27FC236}">
                  <a16:creationId xmlns:a16="http://schemas.microsoft.com/office/drawing/2014/main" xmlns="" id="{DBC718AB-A1D3-4EBF-9DE7-C9055E2CC6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83049" y="678007"/>
              <a:ext cx="8948" cy="68845"/>
            </a:xfrm>
            <a:custGeom>
              <a:avLst/>
              <a:gdLst>
                <a:gd name="T0" fmla="*/ 2 w 19"/>
                <a:gd name="T1" fmla="*/ 0 h 158"/>
                <a:gd name="T2" fmla="*/ 0 w 19"/>
                <a:gd name="T3" fmla="*/ 586 h 158"/>
                <a:gd name="T4" fmla="*/ 132 w 19"/>
                <a:gd name="T5" fmla="*/ 872 h 158"/>
                <a:gd name="T6" fmla="*/ 269 w 19"/>
                <a:gd name="T7" fmla="*/ 113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8"/>
                <a:gd name="T14" fmla="*/ 19 w 19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8">
                  <a:moveTo>
                    <a:pt x="2" y="0"/>
                  </a:moveTo>
                  <a:lnTo>
                    <a:pt x="0" y="81"/>
                  </a:lnTo>
                  <a:lnTo>
                    <a:pt x="9" y="121"/>
                  </a:lnTo>
                  <a:lnTo>
                    <a:pt x="18" y="157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Oval 2048">
              <a:extLst>
                <a:ext uri="{FF2B5EF4-FFF2-40B4-BE49-F238E27FC236}">
                  <a16:creationId xmlns:a16="http://schemas.microsoft.com/office/drawing/2014/main" xmlns="" id="{6A5CF649-D775-42A1-BF68-472E7A95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015" y="681790"/>
              <a:ext cx="11282" cy="29505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2049">
              <a:extLst>
                <a:ext uri="{FF2B5EF4-FFF2-40B4-BE49-F238E27FC236}">
                  <a16:creationId xmlns:a16="http://schemas.microsoft.com/office/drawing/2014/main" xmlns="" id="{4825F931-4305-4E8A-B62B-2FD9D364C6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99388" y="650772"/>
              <a:ext cx="30344" cy="31396"/>
            </a:xfrm>
            <a:custGeom>
              <a:avLst/>
              <a:gdLst>
                <a:gd name="T0" fmla="*/ 215 w 66"/>
                <a:gd name="T1" fmla="*/ 89 h 72"/>
                <a:gd name="T2" fmla="*/ 581 w 66"/>
                <a:gd name="T3" fmla="*/ 228 h 72"/>
                <a:gd name="T4" fmla="*/ 675 w 66"/>
                <a:gd name="T5" fmla="*/ 523 h 72"/>
                <a:gd name="T6" fmla="*/ 48 w 66"/>
                <a:gd name="T7" fmla="*/ 355 h 72"/>
                <a:gd name="T8" fmla="*/ 0 w 66"/>
                <a:gd name="T9" fmla="*/ 158 h 72"/>
                <a:gd name="T10" fmla="*/ 0 w 66"/>
                <a:gd name="T11" fmla="*/ 0 h 72"/>
                <a:gd name="T12" fmla="*/ 215 w 66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2"/>
                <a:gd name="T23" fmla="*/ 66 w 66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2">
                  <a:moveTo>
                    <a:pt x="21" y="12"/>
                  </a:moveTo>
                  <a:lnTo>
                    <a:pt x="56" y="31"/>
                  </a:lnTo>
                  <a:lnTo>
                    <a:pt x="65" y="71"/>
                  </a:lnTo>
                  <a:lnTo>
                    <a:pt x="5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12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2050">
              <a:extLst>
                <a:ext uri="{FF2B5EF4-FFF2-40B4-BE49-F238E27FC236}">
                  <a16:creationId xmlns:a16="http://schemas.microsoft.com/office/drawing/2014/main" xmlns="" id="{16CA63DF-1CF2-4B64-89EE-AC7E7E5EBE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53851" y="628075"/>
              <a:ext cx="26454" cy="60523"/>
            </a:xfrm>
            <a:custGeom>
              <a:avLst/>
              <a:gdLst>
                <a:gd name="T0" fmla="*/ 195 w 58"/>
                <a:gd name="T1" fmla="*/ 81 h 139"/>
                <a:gd name="T2" fmla="*/ 536 w 58"/>
                <a:gd name="T3" fmla="*/ 219 h 139"/>
                <a:gd name="T4" fmla="*/ 394 w 58"/>
                <a:gd name="T5" fmla="*/ 567 h 139"/>
                <a:gd name="T6" fmla="*/ 311 w 58"/>
                <a:gd name="T7" fmla="*/ 995 h 139"/>
                <a:gd name="T8" fmla="*/ 64 w 58"/>
                <a:gd name="T9" fmla="*/ 709 h 139"/>
                <a:gd name="T10" fmla="*/ 47 w 58"/>
                <a:gd name="T11" fmla="*/ 350 h 139"/>
                <a:gd name="T12" fmla="*/ 0 w 58"/>
                <a:gd name="T13" fmla="*/ 138 h 139"/>
                <a:gd name="T14" fmla="*/ 0 w 58"/>
                <a:gd name="T15" fmla="*/ 0 h 139"/>
                <a:gd name="T16" fmla="*/ 195 w 58"/>
                <a:gd name="T17" fmla="*/ 8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39"/>
                <a:gd name="T29" fmla="*/ 58 w 58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39">
                  <a:moveTo>
                    <a:pt x="21" y="11"/>
                  </a:moveTo>
                  <a:lnTo>
                    <a:pt x="57" y="31"/>
                  </a:lnTo>
                  <a:lnTo>
                    <a:pt x="43" y="79"/>
                  </a:lnTo>
                  <a:lnTo>
                    <a:pt x="33" y="138"/>
                  </a:lnTo>
                  <a:lnTo>
                    <a:pt x="7" y="99"/>
                  </a:lnTo>
                  <a:lnTo>
                    <a:pt x="5" y="4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2051">
              <a:extLst>
                <a:ext uri="{FF2B5EF4-FFF2-40B4-BE49-F238E27FC236}">
                  <a16:creationId xmlns:a16="http://schemas.microsoft.com/office/drawing/2014/main" xmlns="" id="{7454A59A-632F-429C-B7C4-12100854D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01333" y="688977"/>
              <a:ext cx="29955" cy="31396"/>
            </a:xfrm>
            <a:custGeom>
              <a:avLst/>
              <a:gdLst>
                <a:gd name="T0" fmla="*/ 244 w 65"/>
                <a:gd name="T1" fmla="*/ 89 h 72"/>
                <a:gd name="T2" fmla="*/ 588 w 65"/>
                <a:gd name="T3" fmla="*/ 211 h 72"/>
                <a:gd name="T4" fmla="*/ 692 w 65"/>
                <a:gd name="T5" fmla="*/ 523 h 72"/>
                <a:gd name="T6" fmla="*/ 60 w 65"/>
                <a:gd name="T7" fmla="*/ 349 h 72"/>
                <a:gd name="T8" fmla="*/ 0 w 65"/>
                <a:gd name="T9" fmla="*/ 149 h 72"/>
                <a:gd name="T10" fmla="*/ 2 w 65"/>
                <a:gd name="T11" fmla="*/ 0 h 72"/>
                <a:gd name="T12" fmla="*/ 244 w 65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2"/>
                <a:gd name="T23" fmla="*/ 65 w 6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2">
                  <a:moveTo>
                    <a:pt x="23" y="12"/>
                  </a:moveTo>
                  <a:lnTo>
                    <a:pt x="55" y="29"/>
                  </a:lnTo>
                  <a:lnTo>
                    <a:pt x="64" y="71"/>
                  </a:lnTo>
                  <a:lnTo>
                    <a:pt x="6" y="48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3" y="12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2052">
              <a:extLst>
                <a:ext uri="{FF2B5EF4-FFF2-40B4-BE49-F238E27FC236}">
                  <a16:creationId xmlns:a16="http://schemas.microsoft.com/office/drawing/2014/main" xmlns="" id="{A51299B4-7AAE-469E-A60C-CA545841FF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49593" y="678007"/>
              <a:ext cx="42403" cy="35179"/>
            </a:xfrm>
            <a:custGeom>
              <a:avLst/>
              <a:gdLst>
                <a:gd name="T0" fmla="*/ 1072 w 91"/>
                <a:gd name="T1" fmla="*/ 313 h 81"/>
                <a:gd name="T2" fmla="*/ 1132 w 91"/>
                <a:gd name="T3" fmla="*/ 0 h 81"/>
                <a:gd name="T4" fmla="*/ 488 w 91"/>
                <a:gd name="T5" fmla="*/ 79 h 81"/>
                <a:gd name="T6" fmla="*/ 0 w 91"/>
                <a:gd name="T7" fmla="*/ 178 h 81"/>
                <a:gd name="T8" fmla="*/ 0 w 91"/>
                <a:gd name="T9" fmla="*/ 555 h 81"/>
                <a:gd name="T10" fmla="*/ 1072 w 91"/>
                <a:gd name="T11" fmla="*/ 313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81"/>
                <a:gd name="T20" fmla="*/ 91 w 91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81">
                  <a:moveTo>
                    <a:pt x="86" y="45"/>
                  </a:moveTo>
                  <a:lnTo>
                    <a:pt x="90" y="0"/>
                  </a:lnTo>
                  <a:lnTo>
                    <a:pt x="39" y="11"/>
                  </a:lnTo>
                  <a:lnTo>
                    <a:pt x="0" y="25"/>
                  </a:lnTo>
                  <a:lnTo>
                    <a:pt x="0" y="80"/>
                  </a:lnTo>
                  <a:lnTo>
                    <a:pt x="86" y="45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Line 2053">
              <a:extLst>
                <a:ext uri="{FF2B5EF4-FFF2-40B4-BE49-F238E27FC236}">
                  <a16:creationId xmlns:a16="http://schemas.microsoft.com/office/drawing/2014/main" xmlns="" id="{420EA4B5-9BD8-4179-B7F2-05D45B8CF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929" y="715456"/>
              <a:ext cx="25675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Line 2054">
              <a:extLst>
                <a:ext uri="{FF2B5EF4-FFF2-40B4-BE49-F238E27FC236}">
                  <a16:creationId xmlns:a16="http://schemas.microsoft.com/office/drawing/2014/main" xmlns="" id="{C27E57CE-29F3-4120-BE85-A966EE0DF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4925" y="712808"/>
              <a:ext cx="24897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Line 2055">
              <a:extLst>
                <a:ext uri="{FF2B5EF4-FFF2-40B4-BE49-F238E27FC236}">
                  <a16:creationId xmlns:a16="http://schemas.microsoft.com/office/drawing/2014/main" xmlns="" id="{ACBCB18D-A84C-4550-AEAD-E5C2A8167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9364" y="718104"/>
              <a:ext cx="24897" cy="20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2056">
              <a:extLst>
                <a:ext uri="{FF2B5EF4-FFF2-40B4-BE49-F238E27FC236}">
                  <a16:creationId xmlns:a16="http://schemas.microsoft.com/office/drawing/2014/main" xmlns="" id="{9C615DC9-4BFD-48E9-87AC-0A2563BB57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48037" y="663633"/>
              <a:ext cx="41625" cy="28748"/>
            </a:xfrm>
            <a:custGeom>
              <a:avLst/>
              <a:gdLst>
                <a:gd name="T0" fmla="*/ 871 w 91"/>
                <a:gd name="T1" fmla="*/ 145 h 67"/>
                <a:gd name="T2" fmla="*/ 566 w 91"/>
                <a:gd name="T3" fmla="*/ 0 h 67"/>
                <a:gd name="T4" fmla="*/ 382 w 91"/>
                <a:gd name="T5" fmla="*/ 1 h 67"/>
                <a:gd name="T6" fmla="*/ 0 w 91"/>
                <a:gd name="T7" fmla="*/ 87 h 67"/>
                <a:gd name="T8" fmla="*/ 0 w 91"/>
                <a:gd name="T9" fmla="*/ 385 h 67"/>
                <a:gd name="T10" fmla="*/ 871 w 91"/>
                <a:gd name="T11" fmla="*/ 14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7"/>
                <a:gd name="T20" fmla="*/ 91 w 9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7">
                  <a:moveTo>
                    <a:pt x="90" y="26"/>
                  </a:moveTo>
                  <a:lnTo>
                    <a:pt x="59" y="0"/>
                  </a:lnTo>
                  <a:lnTo>
                    <a:pt x="40" y="1"/>
                  </a:lnTo>
                  <a:lnTo>
                    <a:pt x="0" y="15"/>
                  </a:lnTo>
                  <a:lnTo>
                    <a:pt x="0" y="66"/>
                  </a:lnTo>
                  <a:lnTo>
                    <a:pt x="90" y="26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2057">
              <a:extLst>
                <a:ext uri="{FF2B5EF4-FFF2-40B4-BE49-F238E27FC236}">
                  <a16:creationId xmlns:a16="http://schemas.microsoft.com/office/drawing/2014/main" xmlns="" id="{2FD53FE5-6B28-4676-ACD3-A6E7EE0B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104" y="626562"/>
              <a:ext cx="126432" cy="117264"/>
            </a:xfrm>
            <a:custGeom>
              <a:avLst/>
              <a:gdLst>
                <a:gd name="T0" fmla="*/ 0 w 742"/>
                <a:gd name="T1" fmla="*/ 0 h 824"/>
                <a:gd name="T2" fmla="*/ 0 w 742"/>
                <a:gd name="T3" fmla="*/ 0 h 824"/>
                <a:gd name="T4" fmla="*/ 0 w 742"/>
                <a:gd name="T5" fmla="*/ 0 h 824"/>
                <a:gd name="T6" fmla="*/ 0 w 742"/>
                <a:gd name="T7" fmla="*/ 0 h 824"/>
                <a:gd name="T8" fmla="*/ 0 w 742"/>
                <a:gd name="T9" fmla="*/ 0 h 824"/>
                <a:gd name="T10" fmla="*/ 0 w 742"/>
                <a:gd name="T11" fmla="*/ 0 h 824"/>
                <a:gd name="T12" fmla="*/ 0 w 742"/>
                <a:gd name="T13" fmla="*/ 0 h 824"/>
                <a:gd name="T14" fmla="*/ 0 w 742"/>
                <a:gd name="T15" fmla="*/ 0 h 824"/>
                <a:gd name="T16" fmla="*/ 0 w 742"/>
                <a:gd name="T17" fmla="*/ 0 h 824"/>
                <a:gd name="T18" fmla="*/ 0 w 742"/>
                <a:gd name="T19" fmla="*/ 0 h 824"/>
                <a:gd name="T20" fmla="*/ 0 w 742"/>
                <a:gd name="T21" fmla="*/ 0 h 824"/>
                <a:gd name="T22" fmla="*/ 0 w 742"/>
                <a:gd name="T23" fmla="*/ 0 h 824"/>
                <a:gd name="T24" fmla="*/ 0 w 742"/>
                <a:gd name="T25" fmla="*/ 0 h 824"/>
                <a:gd name="T26" fmla="*/ 0 w 742"/>
                <a:gd name="T27" fmla="*/ 0 h 824"/>
                <a:gd name="T28" fmla="*/ 0 w 742"/>
                <a:gd name="T29" fmla="*/ 0 h 824"/>
                <a:gd name="T30" fmla="*/ 0 w 742"/>
                <a:gd name="T31" fmla="*/ 0 h 824"/>
                <a:gd name="T32" fmla="*/ 0 w 742"/>
                <a:gd name="T33" fmla="*/ 0 h 824"/>
                <a:gd name="T34" fmla="*/ 0 w 742"/>
                <a:gd name="T35" fmla="*/ 0 h 824"/>
                <a:gd name="T36" fmla="*/ 0 w 742"/>
                <a:gd name="T37" fmla="*/ 0 h 824"/>
                <a:gd name="T38" fmla="*/ 0 w 742"/>
                <a:gd name="T39" fmla="*/ 0 h 824"/>
                <a:gd name="T40" fmla="*/ 0 w 742"/>
                <a:gd name="T41" fmla="*/ 0 h 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2"/>
                <a:gd name="T64" fmla="*/ 0 h 824"/>
                <a:gd name="T65" fmla="*/ 742 w 742"/>
                <a:gd name="T66" fmla="*/ 824 h 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2" h="824">
                  <a:moveTo>
                    <a:pt x="278" y="0"/>
                  </a:moveTo>
                  <a:lnTo>
                    <a:pt x="429" y="22"/>
                  </a:lnTo>
                  <a:lnTo>
                    <a:pt x="532" y="40"/>
                  </a:lnTo>
                  <a:lnTo>
                    <a:pt x="591" y="43"/>
                  </a:lnTo>
                  <a:lnTo>
                    <a:pt x="639" y="80"/>
                  </a:lnTo>
                  <a:lnTo>
                    <a:pt x="685" y="111"/>
                  </a:lnTo>
                  <a:lnTo>
                    <a:pt x="739" y="157"/>
                  </a:lnTo>
                  <a:lnTo>
                    <a:pt x="742" y="196"/>
                  </a:lnTo>
                  <a:lnTo>
                    <a:pt x="704" y="206"/>
                  </a:lnTo>
                  <a:lnTo>
                    <a:pt x="664" y="236"/>
                  </a:lnTo>
                  <a:lnTo>
                    <a:pt x="699" y="411"/>
                  </a:lnTo>
                  <a:lnTo>
                    <a:pt x="715" y="564"/>
                  </a:lnTo>
                  <a:lnTo>
                    <a:pt x="718" y="787"/>
                  </a:lnTo>
                  <a:lnTo>
                    <a:pt x="626" y="806"/>
                  </a:lnTo>
                  <a:lnTo>
                    <a:pt x="510" y="790"/>
                  </a:lnTo>
                  <a:lnTo>
                    <a:pt x="132" y="806"/>
                  </a:lnTo>
                  <a:lnTo>
                    <a:pt x="41" y="824"/>
                  </a:lnTo>
                  <a:lnTo>
                    <a:pt x="35" y="656"/>
                  </a:lnTo>
                  <a:lnTo>
                    <a:pt x="30" y="356"/>
                  </a:lnTo>
                  <a:lnTo>
                    <a:pt x="14" y="129"/>
                  </a:lnTo>
                  <a:lnTo>
                    <a:pt x="0" y="4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2058">
              <a:extLst>
                <a:ext uri="{FF2B5EF4-FFF2-40B4-BE49-F238E27FC236}">
                  <a16:creationId xmlns:a16="http://schemas.microsoft.com/office/drawing/2014/main" xmlns="" id="{3B2B621D-D60E-4BEB-AA25-E48F0E6A47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98199" y="640558"/>
              <a:ext cx="98423" cy="97594"/>
            </a:xfrm>
            <a:custGeom>
              <a:avLst/>
              <a:gdLst>
                <a:gd name="T0" fmla="*/ 96 w 213"/>
                <a:gd name="T1" fmla="*/ 0 h 224"/>
                <a:gd name="T2" fmla="*/ 318 w 213"/>
                <a:gd name="T3" fmla="*/ 159 h 224"/>
                <a:gd name="T4" fmla="*/ 713 w 213"/>
                <a:gd name="T5" fmla="*/ 243 h 224"/>
                <a:gd name="T6" fmla="*/ 1103 w 213"/>
                <a:gd name="T7" fmla="*/ 324 h 224"/>
                <a:gd name="T8" fmla="*/ 1302 w 213"/>
                <a:gd name="T9" fmla="*/ 182 h 224"/>
                <a:gd name="T10" fmla="*/ 1811 w 213"/>
                <a:gd name="T11" fmla="*/ 243 h 224"/>
                <a:gd name="T12" fmla="*/ 2076 w 213"/>
                <a:gd name="T13" fmla="*/ 289 h 224"/>
                <a:gd name="T14" fmla="*/ 2359 w 213"/>
                <a:gd name="T15" fmla="*/ 349 h 224"/>
                <a:gd name="T16" fmla="*/ 2359 w 213"/>
                <a:gd name="T17" fmla="*/ 631 h 224"/>
                <a:gd name="T18" fmla="*/ 2257 w 213"/>
                <a:gd name="T19" fmla="*/ 1103 h 224"/>
                <a:gd name="T20" fmla="*/ 2256 w 213"/>
                <a:gd name="T21" fmla="*/ 1147 h 224"/>
                <a:gd name="T22" fmla="*/ 2256 w 213"/>
                <a:gd name="T23" fmla="*/ 1589 h 224"/>
                <a:gd name="T24" fmla="*/ 2050 w 213"/>
                <a:gd name="T25" fmla="*/ 1615 h 224"/>
                <a:gd name="T26" fmla="*/ 1748 w 213"/>
                <a:gd name="T27" fmla="*/ 1579 h 224"/>
                <a:gd name="T28" fmla="*/ 160 w 213"/>
                <a:gd name="T29" fmla="*/ 1190 h 224"/>
                <a:gd name="T30" fmla="*/ 48 w 213"/>
                <a:gd name="T31" fmla="*/ 1174 h 224"/>
                <a:gd name="T32" fmla="*/ 0 w 213"/>
                <a:gd name="T33" fmla="*/ 802 h 224"/>
                <a:gd name="T34" fmla="*/ 48 w 213"/>
                <a:gd name="T35" fmla="*/ 586 h 224"/>
                <a:gd name="T36" fmla="*/ 48 w 213"/>
                <a:gd name="T37" fmla="*/ 244 h 224"/>
                <a:gd name="T38" fmla="*/ 96 w 213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24"/>
                <a:gd name="T62" fmla="*/ 213 w 21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24">
                  <a:moveTo>
                    <a:pt x="8" y="0"/>
                  </a:moveTo>
                  <a:lnTo>
                    <a:pt x="29" y="22"/>
                  </a:lnTo>
                  <a:lnTo>
                    <a:pt x="64" y="33"/>
                  </a:lnTo>
                  <a:lnTo>
                    <a:pt x="99" y="45"/>
                  </a:lnTo>
                  <a:lnTo>
                    <a:pt x="117" y="24"/>
                  </a:lnTo>
                  <a:lnTo>
                    <a:pt x="163" y="33"/>
                  </a:lnTo>
                  <a:lnTo>
                    <a:pt x="186" y="40"/>
                  </a:lnTo>
                  <a:lnTo>
                    <a:pt x="212" y="48"/>
                  </a:lnTo>
                  <a:lnTo>
                    <a:pt x="212" y="88"/>
                  </a:lnTo>
                  <a:lnTo>
                    <a:pt x="203" y="152"/>
                  </a:lnTo>
                  <a:lnTo>
                    <a:pt x="202" y="158"/>
                  </a:lnTo>
                  <a:lnTo>
                    <a:pt x="202" y="220"/>
                  </a:lnTo>
                  <a:lnTo>
                    <a:pt x="184" y="223"/>
                  </a:lnTo>
                  <a:lnTo>
                    <a:pt x="157" y="219"/>
                  </a:lnTo>
                  <a:lnTo>
                    <a:pt x="14" y="165"/>
                  </a:lnTo>
                  <a:lnTo>
                    <a:pt x="4" y="162"/>
                  </a:lnTo>
                  <a:lnTo>
                    <a:pt x="0" y="111"/>
                  </a:lnTo>
                  <a:lnTo>
                    <a:pt x="4" y="81"/>
                  </a:lnTo>
                  <a:lnTo>
                    <a:pt x="4" y="34"/>
                  </a:lnTo>
                  <a:lnTo>
                    <a:pt x="8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Oval 2059">
              <a:extLst>
                <a:ext uri="{FF2B5EF4-FFF2-40B4-BE49-F238E27FC236}">
                  <a16:creationId xmlns:a16="http://schemas.microsoft.com/office/drawing/2014/main" xmlns="" id="{1BAE3180-0C33-457A-8423-C95CBDC94F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7822708" y="667794"/>
              <a:ext cx="8558" cy="16644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Oval 2060">
              <a:extLst>
                <a:ext uri="{FF2B5EF4-FFF2-40B4-BE49-F238E27FC236}">
                  <a16:creationId xmlns:a16="http://schemas.microsoft.com/office/drawing/2014/main" xmlns="" id="{E2940C12-73EB-4E49-93F4-9E5DA4A95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7807536" y="670442"/>
              <a:ext cx="7391" cy="17022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Oval 2061">
              <a:extLst>
                <a:ext uri="{FF2B5EF4-FFF2-40B4-BE49-F238E27FC236}">
                  <a16:creationId xmlns:a16="http://schemas.microsoft.com/office/drawing/2014/main" xmlns="" id="{1BECAE5D-C6DF-4979-BB70-487BD8A37A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7882228" y="656067"/>
              <a:ext cx="5835" cy="20805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Oval 2062">
              <a:extLst>
                <a:ext uri="{FF2B5EF4-FFF2-40B4-BE49-F238E27FC236}">
                  <a16:creationId xmlns:a16="http://schemas.microsoft.com/office/drawing/2014/main" xmlns="" id="{9200EFF7-FF31-4520-8A25-7E3385693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7872892" y="659850"/>
              <a:ext cx="6613" cy="20048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2063">
              <a:extLst>
                <a:ext uri="{FF2B5EF4-FFF2-40B4-BE49-F238E27FC236}">
                  <a16:creationId xmlns:a16="http://schemas.microsoft.com/office/drawing/2014/main" xmlns="" id="{C63A8500-4B92-4DC9-84D7-4EAB5FB26F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13371" y="684816"/>
              <a:ext cx="77026" cy="42366"/>
            </a:xfrm>
            <a:custGeom>
              <a:avLst/>
              <a:gdLst>
                <a:gd name="T0" fmla="*/ 1 w 167"/>
                <a:gd name="T1" fmla="*/ 0 h 97"/>
                <a:gd name="T2" fmla="*/ 503 w 167"/>
                <a:gd name="T3" fmla="*/ 89 h 97"/>
                <a:gd name="T4" fmla="*/ 946 w 167"/>
                <a:gd name="T5" fmla="*/ 173 h 97"/>
                <a:gd name="T6" fmla="*/ 1520 w 167"/>
                <a:gd name="T7" fmla="*/ 267 h 97"/>
                <a:gd name="T8" fmla="*/ 1777 w 167"/>
                <a:gd name="T9" fmla="*/ 231 h 97"/>
                <a:gd name="T10" fmla="*/ 1802 w 167"/>
                <a:gd name="T11" fmla="*/ 717 h 97"/>
                <a:gd name="T12" fmla="*/ 1299 w 167"/>
                <a:gd name="T13" fmla="*/ 566 h 97"/>
                <a:gd name="T14" fmla="*/ 881 w 167"/>
                <a:gd name="T15" fmla="*/ 475 h 97"/>
                <a:gd name="T16" fmla="*/ 529 w 167"/>
                <a:gd name="T17" fmla="*/ 443 h 97"/>
                <a:gd name="T18" fmla="*/ 0 w 167"/>
                <a:gd name="T19" fmla="*/ 257 h 97"/>
                <a:gd name="T20" fmla="*/ 1 w 1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97"/>
                <a:gd name="T35" fmla="*/ 167 w 1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97">
                  <a:moveTo>
                    <a:pt x="1" y="0"/>
                  </a:moveTo>
                  <a:lnTo>
                    <a:pt x="47" y="12"/>
                  </a:lnTo>
                  <a:lnTo>
                    <a:pt x="88" y="23"/>
                  </a:lnTo>
                  <a:lnTo>
                    <a:pt x="140" y="36"/>
                  </a:lnTo>
                  <a:lnTo>
                    <a:pt x="164" y="31"/>
                  </a:lnTo>
                  <a:lnTo>
                    <a:pt x="166" y="96"/>
                  </a:lnTo>
                  <a:lnTo>
                    <a:pt x="120" y="75"/>
                  </a:lnTo>
                  <a:lnTo>
                    <a:pt x="81" y="64"/>
                  </a:lnTo>
                  <a:lnTo>
                    <a:pt x="48" y="59"/>
                  </a:lnTo>
                  <a:lnTo>
                    <a:pt x="0" y="35"/>
                  </a:lnTo>
                  <a:lnTo>
                    <a:pt x="1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2064">
              <a:extLst>
                <a:ext uri="{FF2B5EF4-FFF2-40B4-BE49-F238E27FC236}">
                  <a16:creationId xmlns:a16="http://schemas.microsoft.com/office/drawing/2014/main" xmlns="" id="{440DD7CF-3C70-4DFD-993B-F6C27C53B7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68634" y="605001"/>
              <a:ext cx="122542" cy="49175"/>
            </a:xfrm>
            <a:custGeom>
              <a:avLst/>
              <a:gdLst>
                <a:gd name="T0" fmla="*/ 0 w 266"/>
                <a:gd name="T1" fmla="*/ 584 h 113"/>
                <a:gd name="T2" fmla="*/ 195 w 266"/>
                <a:gd name="T3" fmla="*/ 727 h 113"/>
                <a:gd name="T4" fmla="*/ 508 w 266"/>
                <a:gd name="T5" fmla="*/ 795 h 113"/>
                <a:gd name="T6" fmla="*/ 825 w 266"/>
                <a:gd name="T7" fmla="*/ 795 h 113"/>
                <a:gd name="T8" fmla="*/ 1066 w 266"/>
                <a:gd name="T9" fmla="*/ 618 h 113"/>
                <a:gd name="T10" fmla="*/ 1317 w 266"/>
                <a:gd name="T11" fmla="*/ 443 h 113"/>
                <a:gd name="T12" fmla="*/ 1502 w 266"/>
                <a:gd name="T13" fmla="*/ 349 h 113"/>
                <a:gd name="T14" fmla="*/ 1742 w 266"/>
                <a:gd name="T15" fmla="*/ 334 h 113"/>
                <a:gd name="T16" fmla="*/ 2146 w 266"/>
                <a:gd name="T17" fmla="*/ 372 h 113"/>
                <a:gd name="T18" fmla="*/ 2355 w 266"/>
                <a:gd name="T19" fmla="*/ 492 h 113"/>
                <a:gd name="T20" fmla="*/ 2831 w 266"/>
                <a:gd name="T21" fmla="*/ 462 h 113"/>
                <a:gd name="T22" fmla="*/ 2789 w 266"/>
                <a:gd name="T23" fmla="*/ 0 h 113"/>
                <a:gd name="T24" fmla="*/ 2391 w 266"/>
                <a:gd name="T25" fmla="*/ 1 h 113"/>
                <a:gd name="T26" fmla="*/ 2019 w 266"/>
                <a:gd name="T27" fmla="*/ 49 h 113"/>
                <a:gd name="T28" fmla="*/ 1558 w 266"/>
                <a:gd name="T29" fmla="*/ 113 h 113"/>
                <a:gd name="T30" fmla="*/ 1317 w 266"/>
                <a:gd name="T31" fmla="*/ 163 h 113"/>
                <a:gd name="T32" fmla="*/ 1097 w 266"/>
                <a:gd name="T33" fmla="*/ 199 h 113"/>
                <a:gd name="T34" fmla="*/ 919 w 266"/>
                <a:gd name="T35" fmla="*/ 244 h 113"/>
                <a:gd name="T36" fmla="*/ 713 w 266"/>
                <a:gd name="T37" fmla="*/ 285 h 113"/>
                <a:gd name="T38" fmla="*/ 394 w 266"/>
                <a:gd name="T39" fmla="*/ 360 h 113"/>
                <a:gd name="T40" fmla="*/ 60 w 266"/>
                <a:gd name="T41" fmla="*/ 536 h 113"/>
                <a:gd name="T42" fmla="*/ 107 w 266"/>
                <a:gd name="T43" fmla="*/ 630 h 113"/>
                <a:gd name="T44" fmla="*/ 139 w 266"/>
                <a:gd name="T45" fmla="*/ 749 h 113"/>
                <a:gd name="T46" fmla="*/ 324 w 266"/>
                <a:gd name="T47" fmla="*/ 751 h 113"/>
                <a:gd name="T48" fmla="*/ 508 w 266"/>
                <a:gd name="T49" fmla="*/ 79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113"/>
                <a:gd name="T77" fmla="*/ 266 w 266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113">
                  <a:moveTo>
                    <a:pt x="0" y="82"/>
                  </a:moveTo>
                  <a:lnTo>
                    <a:pt x="18" y="103"/>
                  </a:lnTo>
                  <a:lnTo>
                    <a:pt x="48" y="112"/>
                  </a:lnTo>
                  <a:lnTo>
                    <a:pt x="78" y="112"/>
                  </a:lnTo>
                  <a:lnTo>
                    <a:pt x="100" y="88"/>
                  </a:lnTo>
                  <a:lnTo>
                    <a:pt x="123" y="63"/>
                  </a:lnTo>
                  <a:lnTo>
                    <a:pt x="141" y="49"/>
                  </a:lnTo>
                  <a:lnTo>
                    <a:pt x="164" y="47"/>
                  </a:lnTo>
                  <a:lnTo>
                    <a:pt x="201" y="52"/>
                  </a:lnTo>
                  <a:lnTo>
                    <a:pt x="221" y="69"/>
                  </a:lnTo>
                  <a:lnTo>
                    <a:pt x="265" y="64"/>
                  </a:lnTo>
                  <a:lnTo>
                    <a:pt x="262" y="0"/>
                  </a:lnTo>
                  <a:lnTo>
                    <a:pt x="224" y="1"/>
                  </a:lnTo>
                  <a:lnTo>
                    <a:pt x="189" y="7"/>
                  </a:lnTo>
                  <a:lnTo>
                    <a:pt x="145" y="16"/>
                  </a:lnTo>
                  <a:lnTo>
                    <a:pt x="123" y="23"/>
                  </a:lnTo>
                  <a:lnTo>
                    <a:pt x="103" y="28"/>
                  </a:lnTo>
                  <a:lnTo>
                    <a:pt x="86" y="34"/>
                  </a:lnTo>
                  <a:lnTo>
                    <a:pt x="67" y="40"/>
                  </a:lnTo>
                  <a:lnTo>
                    <a:pt x="37" y="50"/>
                  </a:lnTo>
                  <a:lnTo>
                    <a:pt x="6" y="76"/>
                  </a:lnTo>
                  <a:lnTo>
                    <a:pt x="10" y="89"/>
                  </a:lnTo>
                  <a:lnTo>
                    <a:pt x="13" y="105"/>
                  </a:lnTo>
                  <a:lnTo>
                    <a:pt x="30" y="106"/>
                  </a:lnTo>
                  <a:lnTo>
                    <a:pt x="48" y="112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2065">
              <a:extLst>
                <a:ext uri="{FF2B5EF4-FFF2-40B4-BE49-F238E27FC236}">
                  <a16:creationId xmlns:a16="http://schemas.microsoft.com/office/drawing/2014/main" xmlns="" id="{39C9211C-7520-40B7-B247-F006DB9957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86529" y="626184"/>
              <a:ext cx="63800" cy="29127"/>
            </a:xfrm>
            <a:custGeom>
              <a:avLst/>
              <a:gdLst>
                <a:gd name="T0" fmla="*/ 0 w 138"/>
                <a:gd name="T1" fmla="*/ 406 h 67"/>
                <a:gd name="T2" fmla="*/ 178 w 138"/>
                <a:gd name="T3" fmla="*/ 237 h 67"/>
                <a:gd name="T4" fmla="*/ 307 w 138"/>
                <a:gd name="T5" fmla="*/ 156 h 67"/>
                <a:gd name="T6" fmla="*/ 554 w 138"/>
                <a:gd name="T7" fmla="*/ 0 h 67"/>
                <a:gd name="T8" fmla="*/ 865 w 138"/>
                <a:gd name="T9" fmla="*/ 1 h 67"/>
                <a:gd name="T10" fmla="*/ 1184 w 138"/>
                <a:gd name="T11" fmla="*/ 2 h 67"/>
                <a:gd name="T12" fmla="*/ 1437 w 138"/>
                <a:gd name="T13" fmla="*/ 69 h 67"/>
                <a:gd name="T14" fmla="*/ 1546 w 138"/>
                <a:gd name="T15" fmla="*/ 156 h 67"/>
                <a:gd name="T16" fmla="*/ 1335 w 138"/>
                <a:gd name="T17" fmla="*/ 242 h 67"/>
                <a:gd name="T18" fmla="*/ 1168 w 138"/>
                <a:gd name="T19" fmla="*/ 288 h 67"/>
                <a:gd name="T20" fmla="*/ 1002 w 138"/>
                <a:gd name="T21" fmla="*/ 372 h 67"/>
                <a:gd name="T22" fmla="*/ 961 w 138"/>
                <a:gd name="T23" fmla="*/ 463 h 67"/>
                <a:gd name="T24" fmla="*/ 865 w 138"/>
                <a:gd name="T25" fmla="*/ 437 h 67"/>
                <a:gd name="T26" fmla="*/ 713 w 138"/>
                <a:gd name="T27" fmla="*/ 422 h 67"/>
                <a:gd name="T28" fmla="*/ 549 w 138"/>
                <a:gd name="T29" fmla="*/ 414 h 67"/>
                <a:gd name="T30" fmla="*/ 307 w 138"/>
                <a:gd name="T31" fmla="*/ 380 h 67"/>
                <a:gd name="T32" fmla="*/ 144 w 138"/>
                <a:gd name="T33" fmla="*/ 380 h 67"/>
                <a:gd name="T34" fmla="*/ 0 w 138"/>
                <a:gd name="T35" fmla="*/ 40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7"/>
                <a:gd name="T56" fmla="*/ 138 w 138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7">
                  <a:moveTo>
                    <a:pt x="0" y="58"/>
                  </a:moveTo>
                  <a:lnTo>
                    <a:pt x="16" y="33"/>
                  </a:lnTo>
                  <a:lnTo>
                    <a:pt x="28" y="22"/>
                  </a:lnTo>
                  <a:lnTo>
                    <a:pt x="50" y="0"/>
                  </a:lnTo>
                  <a:lnTo>
                    <a:pt x="77" y="1"/>
                  </a:lnTo>
                  <a:lnTo>
                    <a:pt x="105" y="2"/>
                  </a:lnTo>
                  <a:lnTo>
                    <a:pt x="128" y="10"/>
                  </a:lnTo>
                  <a:lnTo>
                    <a:pt x="137" y="22"/>
                  </a:lnTo>
                  <a:lnTo>
                    <a:pt x="119" y="34"/>
                  </a:lnTo>
                  <a:lnTo>
                    <a:pt x="104" y="42"/>
                  </a:lnTo>
                  <a:lnTo>
                    <a:pt x="89" y="53"/>
                  </a:lnTo>
                  <a:lnTo>
                    <a:pt x="87" y="66"/>
                  </a:lnTo>
                  <a:lnTo>
                    <a:pt x="77" y="63"/>
                  </a:lnTo>
                  <a:lnTo>
                    <a:pt x="64" y="60"/>
                  </a:lnTo>
                  <a:lnTo>
                    <a:pt x="49" y="59"/>
                  </a:lnTo>
                  <a:lnTo>
                    <a:pt x="28" y="55"/>
                  </a:lnTo>
                  <a:lnTo>
                    <a:pt x="13" y="55"/>
                  </a:lnTo>
                  <a:lnTo>
                    <a:pt x="0" y="58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2066">
              <a:extLst>
                <a:ext uri="{FF2B5EF4-FFF2-40B4-BE49-F238E27FC236}">
                  <a16:creationId xmlns:a16="http://schemas.microsoft.com/office/drawing/2014/main" xmlns="" id="{73F9E382-13A3-4296-A611-81AF6F861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36324" y="663633"/>
              <a:ext cx="31900" cy="24588"/>
            </a:xfrm>
            <a:custGeom>
              <a:avLst/>
              <a:gdLst>
                <a:gd name="T0" fmla="*/ 0 w 69"/>
                <a:gd name="T1" fmla="*/ 0 h 56"/>
                <a:gd name="T2" fmla="*/ 758 w 69"/>
                <a:gd name="T3" fmla="*/ 35 h 56"/>
                <a:gd name="T4" fmla="*/ 728 w 69"/>
                <a:gd name="T5" fmla="*/ 445 h 56"/>
                <a:gd name="T6" fmla="*/ 0 w 69"/>
                <a:gd name="T7" fmla="*/ 261 h 56"/>
                <a:gd name="T8" fmla="*/ 0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0" y="0"/>
                  </a:moveTo>
                  <a:lnTo>
                    <a:pt x="68" y="4"/>
                  </a:lnTo>
                  <a:lnTo>
                    <a:pt x="65" y="55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2067">
              <a:extLst>
                <a:ext uri="{FF2B5EF4-FFF2-40B4-BE49-F238E27FC236}">
                  <a16:creationId xmlns:a16="http://schemas.microsoft.com/office/drawing/2014/main" xmlns="" id="{5BC8FF2A-601F-4B79-8BF6-9A939F5B24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05308" y="574739"/>
              <a:ext cx="377352" cy="167952"/>
            </a:xfrm>
            <a:custGeom>
              <a:avLst/>
              <a:gdLst>
                <a:gd name="T0" fmla="*/ 2 w 818"/>
                <a:gd name="T1" fmla="*/ 2644 h 386"/>
                <a:gd name="T2" fmla="*/ 2 w 818"/>
                <a:gd name="T3" fmla="*/ 1974 h 386"/>
                <a:gd name="T4" fmla="*/ 60 w 818"/>
                <a:gd name="T5" fmla="*/ 1453 h 386"/>
                <a:gd name="T6" fmla="*/ 43 w 818"/>
                <a:gd name="T7" fmla="*/ 1151 h 386"/>
                <a:gd name="T8" fmla="*/ 0 w 818"/>
                <a:gd name="T9" fmla="*/ 1044 h 386"/>
                <a:gd name="T10" fmla="*/ 1300 w 818"/>
                <a:gd name="T11" fmla="*/ 173 h 386"/>
                <a:gd name="T12" fmla="*/ 1732 w 818"/>
                <a:gd name="T13" fmla="*/ 3 h 386"/>
                <a:gd name="T14" fmla="*/ 2540 w 818"/>
                <a:gd name="T15" fmla="*/ 2 h 386"/>
                <a:gd name="T16" fmla="*/ 3835 w 818"/>
                <a:gd name="T17" fmla="*/ 0 h 386"/>
                <a:gd name="T18" fmla="*/ 4548 w 818"/>
                <a:gd name="T19" fmla="*/ 0 h 386"/>
                <a:gd name="T20" fmla="*/ 4878 w 818"/>
                <a:gd name="T21" fmla="*/ 3 h 386"/>
                <a:gd name="T22" fmla="*/ 5269 w 818"/>
                <a:gd name="T23" fmla="*/ 43 h 386"/>
                <a:gd name="T24" fmla="*/ 5743 w 818"/>
                <a:gd name="T25" fmla="*/ 229 h 386"/>
                <a:gd name="T26" fmla="*/ 6248 w 818"/>
                <a:gd name="T27" fmla="*/ 560 h 386"/>
                <a:gd name="T28" fmla="*/ 6775 w 818"/>
                <a:gd name="T29" fmla="*/ 895 h 386"/>
                <a:gd name="T30" fmla="*/ 7065 w 818"/>
                <a:gd name="T31" fmla="*/ 1044 h 386"/>
                <a:gd name="T32" fmla="*/ 7857 w 818"/>
                <a:gd name="T33" fmla="*/ 1115 h 386"/>
                <a:gd name="T34" fmla="*/ 8354 w 818"/>
                <a:gd name="T35" fmla="*/ 1201 h 386"/>
                <a:gd name="T36" fmla="*/ 8696 w 818"/>
                <a:gd name="T37" fmla="*/ 1262 h 386"/>
                <a:gd name="T38" fmla="*/ 8884 w 818"/>
                <a:gd name="T39" fmla="*/ 1547 h 386"/>
                <a:gd name="T40" fmla="*/ 8884 w 818"/>
                <a:gd name="T41" fmla="*/ 1860 h 386"/>
                <a:gd name="T42" fmla="*/ 8884 w 818"/>
                <a:gd name="T43" fmla="*/ 1997 h 386"/>
                <a:gd name="T44" fmla="*/ 8728 w 818"/>
                <a:gd name="T45" fmla="*/ 2321 h 386"/>
                <a:gd name="T46" fmla="*/ 8619 w 818"/>
                <a:gd name="T47" fmla="*/ 2519 h 386"/>
                <a:gd name="T48" fmla="*/ 7739 w 818"/>
                <a:gd name="T49" fmla="*/ 2610 h 386"/>
                <a:gd name="T50" fmla="*/ 7536 w 818"/>
                <a:gd name="T51" fmla="*/ 2586 h 386"/>
                <a:gd name="T52" fmla="*/ 7436 w 818"/>
                <a:gd name="T53" fmla="*/ 2288 h 386"/>
                <a:gd name="T54" fmla="*/ 7268 w 818"/>
                <a:gd name="T55" fmla="*/ 2046 h 386"/>
                <a:gd name="T56" fmla="*/ 6916 w 818"/>
                <a:gd name="T57" fmla="*/ 1892 h 386"/>
                <a:gd name="T58" fmla="*/ 6601 w 818"/>
                <a:gd name="T59" fmla="*/ 1839 h 386"/>
                <a:gd name="T60" fmla="*/ 6208 w 818"/>
                <a:gd name="T61" fmla="*/ 1867 h 386"/>
                <a:gd name="T62" fmla="*/ 5968 w 818"/>
                <a:gd name="T63" fmla="*/ 1931 h 386"/>
                <a:gd name="T64" fmla="*/ 5637 w 818"/>
                <a:gd name="T65" fmla="*/ 2164 h 386"/>
                <a:gd name="T66" fmla="*/ 5511 w 818"/>
                <a:gd name="T67" fmla="*/ 2288 h 386"/>
                <a:gd name="T68" fmla="*/ 5436 w 818"/>
                <a:gd name="T69" fmla="*/ 2463 h 386"/>
                <a:gd name="T70" fmla="*/ 5314 w 818"/>
                <a:gd name="T71" fmla="*/ 2632 h 386"/>
                <a:gd name="T72" fmla="*/ 5269 w 818"/>
                <a:gd name="T73" fmla="*/ 2677 h 386"/>
                <a:gd name="T74" fmla="*/ 3444 w 818"/>
                <a:gd name="T75" fmla="*/ 2678 h 386"/>
                <a:gd name="T76" fmla="*/ 2273 w 818"/>
                <a:gd name="T77" fmla="*/ 2697 h 386"/>
                <a:gd name="T78" fmla="*/ 1441 w 818"/>
                <a:gd name="T79" fmla="*/ 2718 h 386"/>
                <a:gd name="T80" fmla="*/ 504 w 818"/>
                <a:gd name="T81" fmla="*/ 2735 h 386"/>
                <a:gd name="T82" fmla="*/ 2 w 818"/>
                <a:gd name="T83" fmla="*/ 2707 h 386"/>
                <a:gd name="T84" fmla="*/ 2 w 818"/>
                <a:gd name="T85" fmla="*/ 2644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386"/>
                <a:gd name="T131" fmla="*/ 818 w 818"/>
                <a:gd name="T132" fmla="*/ 386 h 3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386">
                  <a:moveTo>
                    <a:pt x="2" y="373"/>
                  </a:moveTo>
                  <a:lnTo>
                    <a:pt x="2" y="279"/>
                  </a:lnTo>
                  <a:lnTo>
                    <a:pt x="6" y="205"/>
                  </a:lnTo>
                  <a:lnTo>
                    <a:pt x="4" y="162"/>
                  </a:lnTo>
                  <a:lnTo>
                    <a:pt x="0" y="147"/>
                  </a:lnTo>
                  <a:lnTo>
                    <a:pt x="120" y="24"/>
                  </a:lnTo>
                  <a:lnTo>
                    <a:pt x="159" y="3"/>
                  </a:lnTo>
                  <a:lnTo>
                    <a:pt x="234" y="2"/>
                  </a:lnTo>
                  <a:lnTo>
                    <a:pt x="353" y="0"/>
                  </a:lnTo>
                  <a:lnTo>
                    <a:pt x="419" y="0"/>
                  </a:lnTo>
                  <a:lnTo>
                    <a:pt x="449" y="3"/>
                  </a:lnTo>
                  <a:lnTo>
                    <a:pt x="485" y="6"/>
                  </a:lnTo>
                  <a:lnTo>
                    <a:pt x="528" y="32"/>
                  </a:lnTo>
                  <a:lnTo>
                    <a:pt x="575" y="78"/>
                  </a:lnTo>
                  <a:lnTo>
                    <a:pt x="623" y="126"/>
                  </a:lnTo>
                  <a:lnTo>
                    <a:pt x="650" y="147"/>
                  </a:lnTo>
                  <a:lnTo>
                    <a:pt x="723" y="157"/>
                  </a:lnTo>
                  <a:lnTo>
                    <a:pt x="769" y="169"/>
                  </a:lnTo>
                  <a:lnTo>
                    <a:pt x="800" y="177"/>
                  </a:lnTo>
                  <a:lnTo>
                    <a:pt x="817" y="218"/>
                  </a:lnTo>
                  <a:lnTo>
                    <a:pt x="817" y="262"/>
                  </a:lnTo>
                  <a:lnTo>
                    <a:pt x="817" y="281"/>
                  </a:lnTo>
                  <a:lnTo>
                    <a:pt x="802" y="327"/>
                  </a:lnTo>
                  <a:lnTo>
                    <a:pt x="793" y="356"/>
                  </a:lnTo>
                  <a:lnTo>
                    <a:pt x="712" y="368"/>
                  </a:lnTo>
                  <a:lnTo>
                    <a:pt x="692" y="364"/>
                  </a:lnTo>
                  <a:lnTo>
                    <a:pt x="684" y="322"/>
                  </a:lnTo>
                  <a:lnTo>
                    <a:pt x="669" y="289"/>
                  </a:lnTo>
                  <a:lnTo>
                    <a:pt x="636" y="266"/>
                  </a:lnTo>
                  <a:lnTo>
                    <a:pt x="607" y="259"/>
                  </a:lnTo>
                  <a:lnTo>
                    <a:pt x="571" y="263"/>
                  </a:lnTo>
                  <a:lnTo>
                    <a:pt x="549" y="272"/>
                  </a:lnTo>
                  <a:lnTo>
                    <a:pt x="519" y="304"/>
                  </a:lnTo>
                  <a:lnTo>
                    <a:pt x="507" y="322"/>
                  </a:lnTo>
                  <a:lnTo>
                    <a:pt x="500" y="347"/>
                  </a:lnTo>
                  <a:lnTo>
                    <a:pt x="488" y="370"/>
                  </a:lnTo>
                  <a:lnTo>
                    <a:pt x="485" y="377"/>
                  </a:lnTo>
                  <a:lnTo>
                    <a:pt x="316" y="378"/>
                  </a:lnTo>
                  <a:lnTo>
                    <a:pt x="209" y="380"/>
                  </a:lnTo>
                  <a:lnTo>
                    <a:pt x="132" y="383"/>
                  </a:lnTo>
                  <a:lnTo>
                    <a:pt x="47" y="385"/>
                  </a:lnTo>
                  <a:lnTo>
                    <a:pt x="2" y="382"/>
                  </a:lnTo>
                  <a:lnTo>
                    <a:pt x="2" y="373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2068">
              <a:extLst>
                <a:ext uri="{FF2B5EF4-FFF2-40B4-BE49-F238E27FC236}">
                  <a16:creationId xmlns:a16="http://schemas.microsoft.com/office/drawing/2014/main" xmlns="" id="{705AA975-E582-4CF2-84EA-B2251235B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41056" y="579657"/>
              <a:ext cx="134213" cy="155847"/>
            </a:xfrm>
            <a:custGeom>
              <a:avLst/>
              <a:gdLst>
                <a:gd name="T0" fmla="*/ 36 w 291"/>
                <a:gd name="T1" fmla="*/ 2553 h 358"/>
                <a:gd name="T2" fmla="*/ 0 w 291"/>
                <a:gd name="T3" fmla="*/ 2143 h 358"/>
                <a:gd name="T4" fmla="*/ 1 w 291"/>
                <a:gd name="T5" fmla="*/ 1755 h 358"/>
                <a:gd name="T6" fmla="*/ 36 w 291"/>
                <a:gd name="T7" fmla="*/ 1510 h 358"/>
                <a:gd name="T8" fmla="*/ 51 w 291"/>
                <a:gd name="T9" fmla="*/ 1183 h 358"/>
                <a:gd name="T10" fmla="*/ 167 w 291"/>
                <a:gd name="T11" fmla="*/ 1079 h 358"/>
                <a:gd name="T12" fmla="*/ 141 w 291"/>
                <a:gd name="T13" fmla="*/ 974 h 358"/>
                <a:gd name="T14" fmla="*/ 1346 w 291"/>
                <a:gd name="T15" fmla="*/ 183 h 358"/>
                <a:gd name="T16" fmla="*/ 1656 w 291"/>
                <a:gd name="T17" fmla="*/ 56 h 358"/>
                <a:gd name="T18" fmla="*/ 2327 w 291"/>
                <a:gd name="T19" fmla="*/ 0 h 358"/>
                <a:gd name="T20" fmla="*/ 2694 w 291"/>
                <a:gd name="T21" fmla="*/ 2 h 358"/>
                <a:gd name="T22" fmla="*/ 3021 w 291"/>
                <a:gd name="T23" fmla="*/ 32 h 358"/>
                <a:gd name="T24" fmla="*/ 3152 w 291"/>
                <a:gd name="T25" fmla="*/ 493 h 358"/>
                <a:gd name="T26" fmla="*/ 3109 w 291"/>
                <a:gd name="T27" fmla="*/ 720 h 358"/>
                <a:gd name="T28" fmla="*/ 3088 w 291"/>
                <a:gd name="T29" fmla="*/ 1079 h 358"/>
                <a:gd name="T30" fmla="*/ 3109 w 291"/>
                <a:gd name="T31" fmla="*/ 1244 h 358"/>
                <a:gd name="T32" fmla="*/ 3109 w 291"/>
                <a:gd name="T33" fmla="*/ 1547 h 358"/>
                <a:gd name="T34" fmla="*/ 3109 w 291"/>
                <a:gd name="T35" fmla="*/ 1893 h 358"/>
                <a:gd name="T36" fmla="*/ 3088 w 291"/>
                <a:gd name="T37" fmla="*/ 2183 h 358"/>
                <a:gd name="T38" fmla="*/ 3088 w 291"/>
                <a:gd name="T39" fmla="*/ 2362 h 358"/>
                <a:gd name="T40" fmla="*/ 3046 w 291"/>
                <a:gd name="T41" fmla="*/ 2515 h 358"/>
                <a:gd name="T42" fmla="*/ 2622 w 291"/>
                <a:gd name="T43" fmla="*/ 2508 h 358"/>
                <a:gd name="T44" fmla="*/ 2243 w 291"/>
                <a:gd name="T45" fmla="*/ 2508 h 358"/>
                <a:gd name="T46" fmla="*/ 1916 w 291"/>
                <a:gd name="T47" fmla="*/ 2513 h 358"/>
                <a:gd name="T48" fmla="*/ 1554 w 291"/>
                <a:gd name="T49" fmla="*/ 2530 h 358"/>
                <a:gd name="T50" fmla="*/ 1191 w 291"/>
                <a:gd name="T51" fmla="*/ 2515 h 358"/>
                <a:gd name="T52" fmla="*/ 833 w 291"/>
                <a:gd name="T53" fmla="*/ 2515 h 358"/>
                <a:gd name="T54" fmla="*/ 479 w 291"/>
                <a:gd name="T55" fmla="*/ 2530 h 358"/>
                <a:gd name="T56" fmla="*/ 235 w 291"/>
                <a:gd name="T57" fmla="*/ 2553 h 358"/>
                <a:gd name="T58" fmla="*/ 36 w 291"/>
                <a:gd name="T59" fmla="*/ 2553 h 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358"/>
                <a:gd name="T92" fmla="*/ 291 w 291"/>
                <a:gd name="T93" fmla="*/ 358 h 3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358">
                  <a:moveTo>
                    <a:pt x="3" y="357"/>
                  </a:moveTo>
                  <a:lnTo>
                    <a:pt x="0" y="301"/>
                  </a:lnTo>
                  <a:lnTo>
                    <a:pt x="1" y="245"/>
                  </a:lnTo>
                  <a:lnTo>
                    <a:pt x="3" y="211"/>
                  </a:lnTo>
                  <a:lnTo>
                    <a:pt x="5" y="165"/>
                  </a:lnTo>
                  <a:lnTo>
                    <a:pt x="15" y="150"/>
                  </a:lnTo>
                  <a:lnTo>
                    <a:pt x="13" y="136"/>
                  </a:lnTo>
                  <a:lnTo>
                    <a:pt x="125" y="25"/>
                  </a:lnTo>
                  <a:lnTo>
                    <a:pt x="153" y="8"/>
                  </a:lnTo>
                  <a:lnTo>
                    <a:pt x="215" y="0"/>
                  </a:lnTo>
                  <a:lnTo>
                    <a:pt x="248" y="2"/>
                  </a:lnTo>
                  <a:lnTo>
                    <a:pt x="279" y="4"/>
                  </a:lnTo>
                  <a:lnTo>
                    <a:pt x="290" y="69"/>
                  </a:lnTo>
                  <a:lnTo>
                    <a:pt x="287" y="101"/>
                  </a:lnTo>
                  <a:lnTo>
                    <a:pt x="285" y="150"/>
                  </a:lnTo>
                  <a:lnTo>
                    <a:pt x="287" y="174"/>
                  </a:lnTo>
                  <a:lnTo>
                    <a:pt x="287" y="216"/>
                  </a:lnTo>
                  <a:lnTo>
                    <a:pt x="287" y="264"/>
                  </a:lnTo>
                  <a:lnTo>
                    <a:pt x="285" y="305"/>
                  </a:lnTo>
                  <a:lnTo>
                    <a:pt x="285" y="331"/>
                  </a:lnTo>
                  <a:lnTo>
                    <a:pt x="281" y="353"/>
                  </a:lnTo>
                  <a:lnTo>
                    <a:pt x="242" y="350"/>
                  </a:lnTo>
                  <a:lnTo>
                    <a:pt x="207" y="350"/>
                  </a:lnTo>
                  <a:lnTo>
                    <a:pt x="176" y="352"/>
                  </a:lnTo>
                  <a:lnTo>
                    <a:pt x="143" y="354"/>
                  </a:lnTo>
                  <a:lnTo>
                    <a:pt x="110" y="353"/>
                  </a:lnTo>
                  <a:lnTo>
                    <a:pt x="77" y="353"/>
                  </a:lnTo>
                  <a:lnTo>
                    <a:pt x="44" y="354"/>
                  </a:lnTo>
                  <a:lnTo>
                    <a:pt x="21" y="357"/>
                  </a:lnTo>
                  <a:lnTo>
                    <a:pt x="3" y="357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2069">
              <a:extLst>
                <a:ext uri="{FF2B5EF4-FFF2-40B4-BE49-F238E27FC236}">
                  <a16:creationId xmlns:a16="http://schemas.microsoft.com/office/drawing/2014/main" xmlns="" id="{2219E1F2-C90D-44D0-B3E1-399ABC7EBA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19681" y="581170"/>
              <a:ext cx="119430" cy="152443"/>
            </a:xfrm>
            <a:custGeom>
              <a:avLst/>
              <a:gdLst>
                <a:gd name="T0" fmla="*/ 2928 w 258"/>
                <a:gd name="T1" fmla="*/ 1566 h 350"/>
                <a:gd name="T2" fmla="*/ 2928 w 258"/>
                <a:gd name="T3" fmla="*/ 1333 h 350"/>
                <a:gd name="T4" fmla="*/ 2928 w 258"/>
                <a:gd name="T5" fmla="*/ 1185 h 350"/>
                <a:gd name="T6" fmla="*/ 2842 w 258"/>
                <a:gd name="T7" fmla="*/ 1041 h 350"/>
                <a:gd name="T8" fmla="*/ 2761 w 258"/>
                <a:gd name="T9" fmla="*/ 729 h 350"/>
                <a:gd name="T10" fmla="*/ 2308 w 258"/>
                <a:gd name="T11" fmla="*/ 463 h 350"/>
                <a:gd name="T12" fmla="*/ 1899 w 258"/>
                <a:gd name="T13" fmla="*/ 218 h 350"/>
                <a:gd name="T14" fmla="*/ 1436 w 258"/>
                <a:gd name="T15" fmla="*/ 107 h 350"/>
                <a:gd name="T16" fmla="*/ 972 w 258"/>
                <a:gd name="T17" fmla="*/ 32 h 350"/>
                <a:gd name="T18" fmla="*/ 424 w 258"/>
                <a:gd name="T19" fmla="*/ 0 h 350"/>
                <a:gd name="T20" fmla="*/ 0 w 258"/>
                <a:gd name="T21" fmla="*/ 1 h 350"/>
                <a:gd name="T22" fmla="*/ 118 w 258"/>
                <a:gd name="T23" fmla="*/ 478 h 350"/>
                <a:gd name="T24" fmla="*/ 124 w 258"/>
                <a:gd name="T25" fmla="*/ 707 h 350"/>
                <a:gd name="T26" fmla="*/ 167 w 258"/>
                <a:gd name="T27" fmla="*/ 1065 h 350"/>
                <a:gd name="T28" fmla="*/ 167 w 258"/>
                <a:gd name="T29" fmla="*/ 1219 h 350"/>
                <a:gd name="T30" fmla="*/ 124 w 258"/>
                <a:gd name="T31" fmla="*/ 1535 h 350"/>
                <a:gd name="T32" fmla="*/ 124 w 258"/>
                <a:gd name="T33" fmla="*/ 1889 h 350"/>
                <a:gd name="T34" fmla="*/ 167 w 258"/>
                <a:gd name="T35" fmla="*/ 2175 h 350"/>
                <a:gd name="T36" fmla="*/ 167 w 258"/>
                <a:gd name="T37" fmla="*/ 2357 h 350"/>
                <a:gd name="T38" fmla="*/ 118 w 258"/>
                <a:gd name="T39" fmla="*/ 2487 h 350"/>
                <a:gd name="T40" fmla="*/ 424 w 258"/>
                <a:gd name="T41" fmla="*/ 2487 h 350"/>
                <a:gd name="T42" fmla="*/ 725 w 258"/>
                <a:gd name="T43" fmla="*/ 2514 h 350"/>
                <a:gd name="T44" fmla="*/ 1014 w 258"/>
                <a:gd name="T45" fmla="*/ 2487 h 350"/>
                <a:gd name="T46" fmla="*/ 1277 w 258"/>
                <a:gd name="T47" fmla="*/ 2487 h 350"/>
                <a:gd name="T48" fmla="*/ 1568 w 258"/>
                <a:gd name="T49" fmla="*/ 2514 h 350"/>
                <a:gd name="T50" fmla="*/ 1862 w 258"/>
                <a:gd name="T51" fmla="*/ 2484 h 350"/>
                <a:gd name="T52" fmla="*/ 2006 w 258"/>
                <a:gd name="T53" fmla="*/ 2273 h 350"/>
                <a:gd name="T54" fmla="*/ 2153 w 258"/>
                <a:gd name="T55" fmla="*/ 2115 h 350"/>
                <a:gd name="T56" fmla="*/ 2308 w 258"/>
                <a:gd name="T57" fmla="*/ 1942 h 350"/>
                <a:gd name="T58" fmla="*/ 2387 w 258"/>
                <a:gd name="T59" fmla="*/ 1831 h 350"/>
                <a:gd name="T60" fmla="*/ 2587 w 258"/>
                <a:gd name="T61" fmla="*/ 1762 h 350"/>
                <a:gd name="T62" fmla="*/ 2761 w 258"/>
                <a:gd name="T63" fmla="*/ 1662 h 350"/>
                <a:gd name="T64" fmla="*/ 2928 w 258"/>
                <a:gd name="T65" fmla="*/ 1566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350"/>
                <a:gd name="T101" fmla="*/ 258 w 2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350">
                  <a:moveTo>
                    <a:pt x="257" y="217"/>
                  </a:moveTo>
                  <a:lnTo>
                    <a:pt x="257" y="186"/>
                  </a:lnTo>
                  <a:lnTo>
                    <a:pt x="257" y="164"/>
                  </a:lnTo>
                  <a:lnTo>
                    <a:pt x="250" y="145"/>
                  </a:lnTo>
                  <a:lnTo>
                    <a:pt x="242" y="102"/>
                  </a:lnTo>
                  <a:lnTo>
                    <a:pt x="202" y="63"/>
                  </a:lnTo>
                  <a:lnTo>
                    <a:pt x="166" y="30"/>
                  </a:lnTo>
                  <a:lnTo>
                    <a:pt x="126" y="15"/>
                  </a:lnTo>
                  <a:lnTo>
                    <a:pt x="86" y="4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0" y="67"/>
                  </a:lnTo>
                  <a:lnTo>
                    <a:pt x="11" y="97"/>
                  </a:lnTo>
                  <a:lnTo>
                    <a:pt x="14" y="148"/>
                  </a:lnTo>
                  <a:lnTo>
                    <a:pt x="14" y="169"/>
                  </a:lnTo>
                  <a:lnTo>
                    <a:pt x="11" y="214"/>
                  </a:lnTo>
                  <a:lnTo>
                    <a:pt x="11" y="261"/>
                  </a:lnTo>
                  <a:lnTo>
                    <a:pt x="14" y="301"/>
                  </a:lnTo>
                  <a:lnTo>
                    <a:pt x="14" y="327"/>
                  </a:lnTo>
                  <a:lnTo>
                    <a:pt x="10" y="346"/>
                  </a:lnTo>
                  <a:lnTo>
                    <a:pt x="37" y="346"/>
                  </a:lnTo>
                  <a:lnTo>
                    <a:pt x="64" y="349"/>
                  </a:lnTo>
                  <a:lnTo>
                    <a:pt x="89" y="346"/>
                  </a:lnTo>
                  <a:lnTo>
                    <a:pt x="112" y="346"/>
                  </a:lnTo>
                  <a:lnTo>
                    <a:pt x="138" y="349"/>
                  </a:lnTo>
                  <a:lnTo>
                    <a:pt x="163" y="345"/>
                  </a:lnTo>
                  <a:lnTo>
                    <a:pt x="176" y="316"/>
                  </a:lnTo>
                  <a:lnTo>
                    <a:pt x="188" y="294"/>
                  </a:lnTo>
                  <a:lnTo>
                    <a:pt x="202" y="270"/>
                  </a:lnTo>
                  <a:lnTo>
                    <a:pt x="209" y="254"/>
                  </a:lnTo>
                  <a:lnTo>
                    <a:pt x="227" y="245"/>
                  </a:lnTo>
                  <a:lnTo>
                    <a:pt x="242" y="232"/>
                  </a:lnTo>
                  <a:lnTo>
                    <a:pt x="257" y="217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Line 2070">
              <a:extLst>
                <a:ext uri="{FF2B5EF4-FFF2-40B4-BE49-F238E27FC236}">
                  <a16:creationId xmlns:a16="http://schemas.microsoft.com/office/drawing/2014/main" xmlns="" id="{7B6396F3-0656-484F-A844-AC23A3F58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5471" y="676872"/>
              <a:ext cx="71580" cy="310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Line 2071">
              <a:extLst>
                <a:ext uri="{FF2B5EF4-FFF2-40B4-BE49-F238E27FC236}">
                  <a16:creationId xmlns:a16="http://schemas.microsoft.com/office/drawing/2014/main" xmlns="" id="{2282C090-9505-46F3-87F4-C8D3DCE95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3206" y="684816"/>
              <a:ext cx="71580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Line 2072">
              <a:extLst>
                <a:ext uri="{FF2B5EF4-FFF2-40B4-BE49-F238E27FC236}">
                  <a16:creationId xmlns:a16="http://schemas.microsoft.com/office/drawing/2014/main" xmlns="" id="{598196B4-3EF3-4513-AEF7-D9BA136E0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6227" y="684816"/>
              <a:ext cx="71580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Line 2073">
              <a:extLst>
                <a:ext uri="{FF2B5EF4-FFF2-40B4-BE49-F238E27FC236}">
                  <a16:creationId xmlns:a16="http://schemas.microsoft.com/office/drawing/2014/main" xmlns="" id="{7A9D3429-D2AD-410B-8357-478568558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4463" y="618997"/>
              <a:ext cx="63411" cy="132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Line 2074">
              <a:extLst>
                <a:ext uri="{FF2B5EF4-FFF2-40B4-BE49-F238E27FC236}">
                  <a16:creationId xmlns:a16="http://schemas.microsoft.com/office/drawing/2014/main" xmlns="" id="{8C4B02A6-0A3A-47F0-AD9A-E2A9DCB75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3206" y="588735"/>
              <a:ext cx="4668" cy="30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Line 2075">
              <a:extLst>
                <a:ext uri="{FF2B5EF4-FFF2-40B4-BE49-F238E27FC236}">
                  <a16:creationId xmlns:a16="http://schemas.microsoft.com/office/drawing/2014/main" xmlns="" id="{B200CA7F-26BC-4FC8-B43C-06780CBDB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4786" y="684816"/>
              <a:ext cx="1097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Line 2076">
              <a:extLst>
                <a:ext uri="{FF2B5EF4-FFF2-40B4-BE49-F238E27FC236}">
                  <a16:creationId xmlns:a16="http://schemas.microsoft.com/office/drawing/2014/main" xmlns="" id="{170F97C2-A513-451A-B96E-C64B65EB5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5793" y="597057"/>
              <a:ext cx="8169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Line 2077">
              <a:extLst>
                <a:ext uri="{FF2B5EF4-FFF2-40B4-BE49-F238E27FC236}">
                  <a16:creationId xmlns:a16="http://schemas.microsoft.com/office/drawing/2014/main" xmlns="" id="{077FB2B6-7482-46FC-BFA3-E34E532DD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7235" y="597057"/>
              <a:ext cx="8558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Line 2078">
              <a:extLst>
                <a:ext uri="{FF2B5EF4-FFF2-40B4-BE49-F238E27FC236}">
                  <a16:creationId xmlns:a16="http://schemas.microsoft.com/office/drawing/2014/main" xmlns="" id="{7D501594-51D9-4760-8387-58EC1B03D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8999" y="564526"/>
              <a:ext cx="58353" cy="37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Line 2079">
              <a:extLst>
                <a:ext uri="{FF2B5EF4-FFF2-40B4-BE49-F238E27FC236}">
                  <a16:creationId xmlns:a16="http://schemas.microsoft.com/office/drawing/2014/main" xmlns="" id="{6207F253-13C1-47D1-9231-37006BE5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4560" y="563013"/>
              <a:ext cx="54074" cy="34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2080">
              <a:extLst>
                <a:ext uri="{FF2B5EF4-FFF2-40B4-BE49-F238E27FC236}">
                  <a16:creationId xmlns:a16="http://schemas.microsoft.com/office/drawing/2014/main" xmlns="" id="{6185C638-BC9B-441D-9265-CC7463457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15401" y="575874"/>
              <a:ext cx="127988" cy="167573"/>
            </a:xfrm>
            <a:custGeom>
              <a:avLst/>
              <a:gdLst>
                <a:gd name="T0" fmla="*/ 1978 w 278"/>
                <a:gd name="T1" fmla="*/ 2500 h 384"/>
                <a:gd name="T2" fmla="*/ 2178 w 278"/>
                <a:gd name="T3" fmla="*/ 2303 h 384"/>
                <a:gd name="T4" fmla="*/ 2328 w 278"/>
                <a:gd name="T5" fmla="*/ 2128 h 384"/>
                <a:gd name="T6" fmla="*/ 2478 w 278"/>
                <a:gd name="T7" fmla="*/ 2010 h 384"/>
                <a:gd name="T8" fmla="*/ 2682 w 278"/>
                <a:gd name="T9" fmla="*/ 1891 h 384"/>
                <a:gd name="T10" fmla="*/ 2881 w 278"/>
                <a:gd name="T11" fmla="*/ 1750 h 384"/>
                <a:gd name="T12" fmla="*/ 2930 w 278"/>
                <a:gd name="T13" fmla="*/ 1586 h 384"/>
                <a:gd name="T14" fmla="*/ 2881 w 278"/>
                <a:gd name="T15" fmla="*/ 1292 h 384"/>
                <a:gd name="T16" fmla="*/ 2881 w 278"/>
                <a:gd name="T17" fmla="*/ 1091 h 384"/>
                <a:gd name="T18" fmla="*/ 2640 w 278"/>
                <a:gd name="T19" fmla="*/ 781 h 384"/>
                <a:gd name="T20" fmla="*/ 2328 w 278"/>
                <a:gd name="T21" fmla="*/ 513 h 384"/>
                <a:gd name="T22" fmla="*/ 2007 w 278"/>
                <a:gd name="T23" fmla="*/ 332 h 384"/>
                <a:gd name="T24" fmla="*/ 1662 w 278"/>
                <a:gd name="T25" fmla="*/ 138 h 384"/>
                <a:gd name="T26" fmla="*/ 1137 w 278"/>
                <a:gd name="T27" fmla="*/ 3 h 384"/>
                <a:gd name="T28" fmla="*/ 589 w 278"/>
                <a:gd name="T29" fmla="*/ 3 h 384"/>
                <a:gd name="T30" fmla="*/ 0 w 278"/>
                <a:gd name="T31" fmla="*/ 0 h 384"/>
                <a:gd name="T32" fmla="*/ 36 w 278"/>
                <a:gd name="T33" fmla="*/ 371 h 384"/>
                <a:gd name="T34" fmla="*/ 99 w 278"/>
                <a:gd name="T35" fmla="*/ 826 h 384"/>
                <a:gd name="T36" fmla="*/ 169 w 278"/>
                <a:gd name="T37" fmla="*/ 1135 h 384"/>
                <a:gd name="T38" fmla="*/ 169 w 278"/>
                <a:gd name="T39" fmla="*/ 1830 h 384"/>
                <a:gd name="T40" fmla="*/ 127 w 278"/>
                <a:gd name="T41" fmla="*/ 2509 h 384"/>
                <a:gd name="T42" fmla="*/ 99 w 278"/>
                <a:gd name="T43" fmla="*/ 2822 h 384"/>
                <a:gd name="T44" fmla="*/ 650 w 278"/>
                <a:gd name="T45" fmla="*/ 2832 h 384"/>
                <a:gd name="T46" fmla="*/ 1469 w 278"/>
                <a:gd name="T47" fmla="*/ 2832 h 384"/>
                <a:gd name="T48" fmla="*/ 1796 w 278"/>
                <a:gd name="T49" fmla="*/ 2832 h 384"/>
                <a:gd name="T50" fmla="*/ 1936 w 278"/>
                <a:gd name="T51" fmla="*/ 2641 h 384"/>
                <a:gd name="T52" fmla="*/ 1978 w 278"/>
                <a:gd name="T53" fmla="*/ 250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384"/>
                <a:gd name="T83" fmla="*/ 278 w 278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384">
                  <a:moveTo>
                    <a:pt x="187" y="338"/>
                  </a:moveTo>
                  <a:lnTo>
                    <a:pt x="205" y="311"/>
                  </a:lnTo>
                  <a:lnTo>
                    <a:pt x="220" y="288"/>
                  </a:lnTo>
                  <a:lnTo>
                    <a:pt x="235" y="272"/>
                  </a:lnTo>
                  <a:lnTo>
                    <a:pt x="254" y="257"/>
                  </a:lnTo>
                  <a:lnTo>
                    <a:pt x="273" y="237"/>
                  </a:lnTo>
                  <a:lnTo>
                    <a:pt x="277" y="214"/>
                  </a:lnTo>
                  <a:lnTo>
                    <a:pt x="273" y="175"/>
                  </a:lnTo>
                  <a:lnTo>
                    <a:pt x="273" y="148"/>
                  </a:lnTo>
                  <a:lnTo>
                    <a:pt x="250" y="105"/>
                  </a:lnTo>
                  <a:lnTo>
                    <a:pt x="220" y="70"/>
                  </a:lnTo>
                  <a:lnTo>
                    <a:pt x="189" y="45"/>
                  </a:lnTo>
                  <a:lnTo>
                    <a:pt x="157" y="19"/>
                  </a:lnTo>
                  <a:lnTo>
                    <a:pt x="107" y="3"/>
                  </a:lnTo>
                  <a:lnTo>
                    <a:pt x="57" y="3"/>
                  </a:lnTo>
                  <a:lnTo>
                    <a:pt x="0" y="0"/>
                  </a:lnTo>
                  <a:lnTo>
                    <a:pt x="3" y="50"/>
                  </a:lnTo>
                  <a:lnTo>
                    <a:pt x="9" y="112"/>
                  </a:lnTo>
                  <a:lnTo>
                    <a:pt x="16" y="154"/>
                  </a:lnTo>
                  <a:lnTo>
                    <a:pt x="16" y="247"/>
                  </a:lnTo>
                  <a:lnTo>
                    <a:pt x="12" y="340"/>
                  </a:lnTo>
                  <a:lnTo>
                    <a:pt x="9" y="381"/>
                  </a:lnTo>
                  <a:lnTo>
                    <a:pt x="62" y="383"/>
                  </a:lnTo>
                  <a:lnTo>
                    <a:pt x="139" y="383"/>
                  </a:lnTo>
                  <a:lnTo>
                    <a:pt x="170" y="383"/>
                  </a:lnTo>
                  <a:lnTo>
                    <a:pt x="183" y="358"/>
                  </a:lnTo>
                  <a:lnTo>
                    <a:pt x="187" y="338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2081">
              <a:extLst>
                <a:ext uri="{FF2B5EF4-FFF2-40B4-BE49-F238E27FC236}">
                  <a16:creationId xmlns:a16="http://schemas.microsoft.com/office/drawing/2014/main" xmlns="" id="{DAE83131-0E3D-4293-B9E0-D54F28260A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29406" y="583440"/>
              <a:ext cx="105814" cy="60145"/>
            </a:xfrm>
            <a:custGeom>
              <a:avLst/>
              <a:gdLst>
                <a:gd name="T0" fmla="*/ 1795 w 230"/>
                <a:gd name="T1" fmla="*/ 945 h 138"/>
                <a:gd name="T2" fmla="*/ 1246 w 230"/>
                <a:gd name="T3" fmla="*/ 997 h 138"/>
                <a:gd name="T4" fmla="*/ 496 w 230"/>
                <a:gd name="T5" fmla="*/ 997 h 138"/>
                <a:gd name="T6" fmla="*/ 110 w 230"/>
                <a:gd name="T7" fmla="*/ 923 h 138"/>
                <a:gd name="T8" fmla="*/ 110 w 230"/>
                <a:gd name="T9" fmla="*/ 675 h 138"/>
                <a:gd name="T10" fmla="*/ 35 w 230"/>
                <a:gd name="T11" fmla="*/ 333 h 138"/>
                <a:gd name="T12" fmla="*/ 0 w 230"/>
                <a:gd name="T13" fmla="*/ 3 h 138"/>
                <a:gd name="T14" fmla="*/ 976 w 230"/>
                <a:gd name="T15" fmla="*/ 0 h 138"/>
                <a:gd name="T16" fmla="*/ 1546 w 230"/>
                <a:gd name="T17" fmla="*/ 219 h 138"/>
                <a:gd name="T18" fmla="*/ 1930 w 230"/>
                <a:gd name="T19" fmla="*/ 444 h 138"/>
                <a:gd name="T20" fmla="*/ 2197 w 230"/>
                <a:gd name="T21" fmla="*/ 675 h 138"/>
                <a:gd name="T22" fmla="*/ 2395 w 230"/>
                <a:gd name="T23" fmla="*/ 923 h 138"/>
                <a:gd name="T24" fmla="*/ 1795 w 230"/>
                <a:gd name="T25" fmla="*/ 945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38"/>
                <a:gd name="T41" fmla="*/ 230 w 230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38">
                  <a:moveTo>
                    <a:pt x="172" y="131"/>
                  </a:moveTo>
                  <a:lnTo>
                    <a:pt x="119" y="137"/>
                  </a:lnTo>
                  <a:lnTo>
                    <a:pt x="47" y="137"/>
                  </a:lnTo>
                  <a:lnTo>
                    <a:pt x="11" y="127"/>
                  </a:lnTo>
                  <a:lnTo>
                    <a:pt x="11" y="93"/>
                  </a:lnTo>
                  <a:lnTo>
                    <a:pt x="3" y="46"/>
                  </a:lnTo>
                  <a:lnTo>
                    <a:pt x="0" y="3"/>
                  </a:lnTo>
                  <a:lnTo>
                    <a:pt x="94" y="0"/>
                  </a:lnTo>
                  <a:lnTo>
                    <a:pt x="147" y="31"/>
                  </a:lnTo>
                  <a:lnTo>
                    <a:pt x="184" y="62"/>
                  </a:lnTo>
                  <a:lnTo>
                    <a:pt x="210" y="93"/>
                  </a:lnTo>
                  <a:lnTo>
                    <a:pt x="229" y="127"/>
                  </a:lnTo>
                  <a:lnTo>
                    <a:pt x="172" y="131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2082">
              <a:extLst>
                <a:ext uri="{FF2B5EF4-FFF2-40B4-BE49-F238E27FC236}">
                  <a16:creationId xmlns:a16="http://schemas.microsoft.com/office/drawing/2014/main" xmlns="" id="{5CF2C0CA-BF63-43C4-9C07-9ECA9229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790" y="638667"/>
              <a:ext cx="123320" cy="104402"/>
            </a:xfrm>
            <a:custGeom>
              <a:avLst/>
              <a:gdLst>
                <a:gd name="T0" fmla="*/ 0 w 720"/>
                <a:gd name="T1" fmla="*/ 0 h 735"/>
                <a:gd name="T2" fmla="*/ 0 w 720"/>
                <a:gd name="T3" fmla="*/ 0 h 735"/>
                <a:gd name="T4" fmla="*/ 0 w 720"/>
                <a:gd name="T5" fmla="*/ 0 h 735"/>
                <a:gd name="T6" fmla="*/ 0 w 720"/>
                <a:gd name="T7" fmla="*/ 0 h 735"/>
                <a:gd name="T8" fmla="*/ 0 w 720"/>
                <a:gd name="T9" fmla="*/ 0 h 735"/>
                <a:gd name="T10" fmla="*/ 0 w 720"/>
                <a:gd name="T11" fmla="*/ 0 h 735"/>
                <a:gd name="T12" fmla="*/ 0 w 720"/>
                <a:gd name="T13" fmla="*/ 0 h 735"/>
                <a:gd name="T14" fmla="*/ 0 w 720"/>
                <a:gd name="T15" fmla="*/ 0 h 735"/>
                <a:gd name="T16" fmla="*/ 0 w 720"/>
                <a:gd name="T17" fmla="*/ 0 h 735"/>
                <a:gd name="T18" fmla="*/ 0 w 720"/>
                <a:gd name="T19" fmla="*/ 0 h 735"/>
                <a:gd name="T20" fmla="*/ 0 w 720"/>
                <a:gd name="T21" fmla="*/ 0 h 735"/>
                <a:gd name="T22" fmla="*/ 0 w 720"/>
                <a:gd name="T23" fmla="*/ 0 h 735"/>
                <a:gd name="T24" fmla="*/ 0 w 720"/>
                <a:gd name="T25" fmla="*/ 0 h 735"/>
                <a:gd name="T26" fmla="*/ 0 w 720"/>
                <a:gd name="T27" fmla="*/ 0 h 735"/>
                <a:gd name="T28" fmla="*/ 0 w 720"/>
                <a:gd name="T29" fmla="*/ 0 h 735"/>
                <a:gd name="T30" fmla="*/ 0 w 720"/>
                <a:gd name="T31" fmla="*/ 0 h 735"/>
                <a:gd name="T32" fmla="*/ 0 w 720"/>
                <a:gd name="T33" fmla="*/ 0 h 735"/>
                <a:gd name="T34" fmla="*/ 0 w 720"/>
                <a:gd name="T35" fmla="*/ 0 h 735"/>
                <a:gd name="T36" fmla="*/ 0 w 720"/>
                <a:gd name="T37" fmla="*/ 0 h 735"/>
                <a:gd name="T38" fmla="*/ 0 w 720"/>
                <a:gd name="T39" fmla="*/ 0 h 735"/>
                <a:gd name="T40" fmla="*/ 0 w 720"/>
                <a:gd name="T41" fmla="*/ 0 h 735"/>
                <a:gd name="T42" fmla="*/ 0 w 720"/>
                <a:gd name="T43" fmla="*/ 0 h 735"/>
                <a:gd name="T44" fmla="*/ 0 w 720"/>
                <a:gd name="T45" fmla="*/ 0 h 735"/>
                <a:gd name="T46" fmla="*/ 0 w 720"/>
                <a:gd name="T47" fmla="*/ 0 h 735"/>
                <a:gd name="T48" fmla="*/ 0 w 720"/>
                <a:gd name="T49" fmla="*/ 0 h 735"/>
                <a:gd name="T50" fmla="*/ 0 w 720"/>
                <a:gd name="T51" fmla="*/ 0 h 7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"/>
                <a:gd name="T79" fmla="*/ 0 h 735"/>
                <a:gd name="T80" fmla="*/ 720 w 720"/>
                <a:gd name="T81" fmla="*/ 735 h 7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" h="735">
                  <a:moveTo>
                    <a:pt x="660" y="9"/>
                  </a:moveTo>
                  <a:lnTo>
                    <a:pt x="558" y="34"/>
                  </a:lnTo>
                  <a:lnTo>
                    <a:pt x="357" y="28"/>
                  </a:lnTo>
                  <a:lnTo>
                    <a:pt x="309" y="28"/>
                  </a:lnTo>
                  <a:lnTo>
                    <a:pt x="239" y="15"/>
                  </a:lnTo>
                  <a:lnTo>
                    <a:pt x="198" y="3"/>
                  </a:lnTo>
                  <a:lnTo>
                    <a:pt x="86" y="0"/>
                  </a:lnTo>
                  <a:lnTo>
                    <a:pt x="10" y="0"/>
                  </a:lnTo>
                  <a:lnTo>
                    <a:pt x="10" y="122"/>
                  </a:lnTo>
                  <a:lnTo>
                    <a:pt x="10" y="184"/>
                  </a:lnTo>
                  <a:lnTo>
                    <a:pt x="0" y="239"/>
                  </a:lnTo>
                  <a:lnTo>
                    <a:pt x="16" y="285"/>
                  </a:lnTo>
                  <a:lnTo>
                    <a:pt x="72" y="358"/>
                  </a:lnTo>
                  <a:lnTo>
                    <a:pt x="121" y="410"/>
                  </a:lnTo>
                  <a:lnTo>
                    <a:pt x="166" y="465"/>
                  </a:lnTo>
                  <a:lnTo>
                    <a:pt x="201" y="518"/>
                  </a:lnTo>
                  <a:lnTo>
                    <a:pt x="234" y="586"/>
                  </a:lnTo>
                  <a:lnTo>
                    <a:pt x="247" y="661"/>
                  </a:lnTo>
                  <a:lnTo>
                    <a:pt x="279" y="735"/>
                  </a:lnTo>
                  <a:lnTo>
                    <a:pt x="558" y="735"/>
                  </a:lnTo>
                  <a:lnTo>
                    <a:pt x="711" y="735"/>
                  </a:lnTo>
                  <a:lnTo>
                    <a:pt x="714" y="668"/>
                  </a:lnTo>
                  <a:lnTo>
                    <a:pt x="714" y="520"/>
                  </a:lnTo>
                  <a:lnTo>
                    <a:pt x="714" y="388"/>
                  </a:lnTo>
                  <a:lnTo>
                    <a:pt x="720" y="10"/>
                  </a:lnTo>
                  <a:lnTo>
                    <a:pt x="660" y="9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2083">
              <a:extLst>
                <a:ext uri="{FF2B5EF4-FFF2-40B4-BE49-F238E27FC236}">
                  <a16:creationId xmlns:a16="http://schemas.microsoft.com/office/drawing/2014/main" xmlns="" id="{461A2E90-E702-47B9-B821-1DB0ED4D65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51170" y="580035"/>
              <a:ext cx="119430" cy="64684"/>
            </a:xfrm>
            <a:custGeom>
              <a:avLst/>
              <a:gdLst>
                <a:gd name="T0" fmla="*/ 0 w 260"/>
                <a:gd name="T1" fmla="*/ 1063 h 148"/>
                <a:gd name="T2" fmla="*/ 812 w 260"/>
                <a:gd name="T3" fmla="*/ 1109 h 148"/>
                <a:gd name="T4" fmla="*/ 2033 w 260"/>
                <a:gd name="T5" fmla="*/ 1109 h 148"/>
                <a:gd name="T6" fmla="*/ 2652 w 260"/>
                <a:gd name="T7" fmla="*/ 1063 h 148"/>
                <a:gd name="T8" fmla="*/ 2652 w 260"/>
                <a:gd name="T9" fmla="*/ 188 h 148"/>
                <a:gd name="T10" fmla="*/ 2493 w 260"/>
                <a:gd name="T11" fmla="*/ 0 h 148"/>
                <a:gd name="T12" fmla="*/ 1376 w 260"/>
                <a:gd name="T13" fmla="*/ 0 h 148"/>
                <a:gd name="T14" fmla="*/ 695 w 260"/>
                <a:gd name="T15" fmla="*/ 429 h 148"/>
                <a:gd name="T16" fmla="*/ 342 w 260"/>
                <a:gd name="T17" fmla="*/ 702 h 148"/>
                <a:gd name="T18" fmla="*/ 41 w 260"/>
                <a:gd name="T19" fmla="*/ 914 h 148"/>
                <a:gd name="T20" fmla="*/ 0 w 260"/>
                <a:gd name="T21" fmla="*/ 1063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148"/>
                <a:gd name="T35" fmla="*/ 260 w 260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148">
                  <a:moveTo>
                    <a:pt x="0" y="141"/>
                  </a:moveTo>
                  <a:lnTo>
                    <a:pt x="79" y="147"/>
                  </a:lnTo>
                  <a:lnTo>
                    <a:pt x="199" y="147"/>
                  </a:lnTo>
                  <a:lnTo>
                    <a:pt x="259" y="141"/>
                  </a:lnTo>
                  <a:lnTo>
                    <a:pt x="259" y="25"/>
                  </a:lnTo>
                  <a:lnTo>
                    <a:pt x="244" y="0"/>
                  </a:lnTo>
                  <a:lnTo>
                    <a:pt x="134" y="0"/>
                  </a:lnTo>
                  <a:lnTo>
                    <a:pt x="69" y="57"/>
                  </a:lnTo>
                  <a:lnTo>
                    <a:pt x="34" y="93"/>
                  </a:lnTo>
                  <a:lnTo>
                    <a:pt x="4" y="120"/>
                  </a:lnTo>
                  <a:lnTo>
                    <a:pt x="0" y="141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2084">
              <a:extLst>
                <a:ext uri="{FF2B5EF4-FFF2-40B4-BE49-F238E27FC236}">
                  <a16:creationId xmlns:a16="http://schemas.microsoft.com/office/drawing/2014/main" xmlns="" id="{68709C81-4228-450D-9248-85F7963C4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776" y="641693"/>
              <a:ext cx="152886" cy="104781"/>
            </a:xfrm>
            <a:custGeom>
              <a:avLst/>
              <a:gdLst>
                <a:gd name="T0" fmla="*/ 0 w 897"/>
                <a:gd name="T1" fmla="*/ 0 h 739"/>
                <a:gd name="T2" fmla="*/ 0 w 897"/>
                <a:gd name="T3" fmla="*/ 0 h 739"/>
                <a:gd name="T4" fmla="*/ 0 w 897"/>
                <a:gd name="T5" fmla="*/ 0 h 739"/>
                <a:gd name="T6" fmla="*/ 0 w 897"/>
                <a:gd name="T7" fmla="*/ 0 h 739"/>
                <a:gd name="T8" fmla="*/ 0 w 897"/>
                <a:gd name="T9" fmla="*/ 0 h 739"/>
                <a:gd name="T10" fmla="*/ 0 w 897"/>
                <a:gd name="T11" fmla="*/ 0 h 739"/>
                <a:gd name="T12" fmla="*/ 0 w 897"/>
                <a:gd name="T13" fmla="*/ 0 h 739"/>
                <a:gd name="T14" fmla="*/ 0 w 897"/>
                <a:gd name="T15" fmla="*/ 0 h 739"/>
                <a:gd name="T16" fmla="*/ 0 w 897"/>
                <a:gd name="T17" fmla="*/ 0 h 739"/>
                <a:gd name="T18" fmla="*/ 0 w 897"/>
                <a:gd name="T19" fmla="*/ 0 h 739"/>
                <a:gd name="T20" fmla="*/ 0 w 897"/>
                <a:gd name="T21" fmla="*/ 0 h 739"/>
                <a:gd name="T22" fmla="*/ 0 w 897"/>
                <a:gd name="T23" fmla="*/ 0 h 739"/>
                <a:gd name="T24" fmla="*/ 0 w 897"/>
                <a:gd name="T25" fmla="*/ 0 h 739"/>
                <a:gd name="T26" fmla="*/ 0 w 897"/>
                <a:gd name="T27" fmla="*/ 0 h 739"/>
                <a:gd name="T28" fmla="*/ 0 w 897"/>
                <a:gd name="T29" fmla="*/ 0 h 739"/>
                <a:gd name="T30" fmla="*/ 0 w 897"/>
                <a:gd name="T31" fmla="*/ 0 h 739"/>
                <a:gd name="T32" fmla="*/ 0 w 897"/>
                <a:gd name="T33" fmla="*/ 0 h 739"/>
                <a:gd name="T34" fmla="*/ 0 w 897"/>
                <a:gd name="T35" fmla="*/ 0 h 739"/>
                <a:gd name="T36" fmla="*/ 0 w 897"/>
                <a:gd name="T37" fmla="*/ 0 h 739"/>
                <a:gd name="T38" fmla="*/ 0 w 897"/>
                <a:gd name="T39" fmla="*/ 0 h 739"/>
                <a:gd name="T40" fmla="*/ 0 w 897"/>
                <a:gd name="T41" fmla="*/ 0 h 7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7"/>
                <a:gd name="T64" fmla="*/ 0 h 739"/>
                <a:gd name="T65" fmla="*/ 897 w 897"/>
                <a:gd name="T66" fmla="*/ 739 h 7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7" h="739">
                  <a:moveTo>
                    <a:pt x="781" y="0"/>
                  </a:moveTo>
                  <a:lnTo>
                    <a:pt x="627" y="15"/>
                  </a:lnTo>
                  <a:lnTo>
                    <a:pt x="228" y="21"/>
                  </a:lnTo>
                  <a:lnTo>
                    <a:pt x="166" y="9"/>
                  </a:lnTo>
                  <a:lnTo>
                    <a:pt x="96" y="3"/>
                  </a:lnTo>
                  <a:lnTo>
                    <a:pt x="15" y="0"/>
                  </a:lnTo>
                  <a:lnTo>
                    <a:pt x="5" y="296"/>
                  </a:lnTo>
                  <a:lnTo>
                    <a:pt x="6" y="409"/>
                  </a:lnTo>
                  <a:lnTo>
                    <a:pt x="6" y="517"/>
                  </a:lnTo>
                  <a:lnTo>
                    <a:pt x="0" y="595"/>
                  </a:lnTo>
                  <a:lnTo>
                    <a:pt x="18" y="703"/>
                  </a:lnTo>
                  <a:lnTo>
                    <a:pt x="84" y="703"/>
                  </a:lnTo>
                  <a:lnTo>
                    <a:pt x="204" y="707"/>
                  </a:lnTo>
                  <a:lnTo>
                    <a:pt x="348" y="721"/>
                  </a:lnTo>
                  <a:lnTo>
                    <a:pt x="570" y="727"/>
                  </a:lnTo>
                  <a:lnTo>
                    <a:pt x="708" y="739"/>
                  </a:lnTo>
                  <a:lnTo>
                    <a:pt x="798" y="739"/>
                  </a:lnTo>
                  <a:lnTo>
                    <a:pt x="894" y="718"/>
                  </a:lnTo>
                  <a:lnTo>
                    <a:pt x="894" y="354"/>
                  </a:lnTo>
                  <a:lnTo>
                    <a:pt x="897" y="0"/>
                  </a:lnTo>
                  <a:lnTo>
                    <a:pt x="781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2085">
              <a:extLst>
                <a:ext uri="{FF2B5EF4-FFF2-40B4-BE49-F238E27FC236}">
                  <a16:creationId xmlns:a16="http://schemas.microsoft.com/office/drawing/2014/main" xmlns="" id="{C54DD195-8EEF-41D6-A584-71AB40F9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530" y="557339"/>
              <a:ext cx="404194" cy="173626"/>
            </a:xfrm>
            <a:custGeom>
              <a:avLst/>
              <a:gdLst>
                <a:gd name="T0" fmla="*/ 0 w 2368"/>
                <a:gd name="T1" fmla="*/ 0 h 1221"/>
                <a:gd name="T2" fmla="*/ 0 w 2368"/>
                <a:gd name="T3" fmla="*/ 0 h 1221"/>
                <a:gd name="T4" fmla="*/ 0 w 2368"/>
                <a:gd name="T5" fmla="*/ 0 h 1221"/>
                <a:gd name="T6" fmla="*/ 0 w 2368"/>
                <a:gd name="T7" fmla="*/ 0 h 1221"/>
                <a:gd name="T8" fmla="*/ 0 w 2368"/>
                <a:gd name="T9" fmla="*/ 0 h 1221"/>
                <a:gd name="T10" fmla="*/ 0 w 2368"/>
                <a:gd name="T11" fmla="*/ 0 h 1221"/>
                <a:gd name="T12" fmla="*/ 0 w 2368"/>
                <a:gd name="T13" fmla="*/ 0 h 1221"/>
                <a:gd name="T14" fmla="*/ 0 w 2368"/>
                <a:gd name="T15" fmla="*/ 0 h 1221"/>
                <a:gd name="T16" fmla="*/ 0 w 2368"/>
                <a:gd name="T17" fmla="*/ 0 h 1221"/>
                <a:gd name="T18" fmla="*/ 0 w 2368"/>
                <a:gd name="T19" fmla="*/ 0 h 1221"/>
                <a:gd name="T20" fmla="*/ 0 w 2368"/>
                <a:gd name="T21" fmla="*/ 0 h 1221"/>
                <a:gd name="T22" fmla="*/ 0 w 2368"/>
                <a:gd name="T23" fmla="*/ 0 h 1221"/>
                <a:gd name="T24" fmla="*/ 0 w 2368"/>
                <a:gd name="T25" fmla="*/ 0 h 1221"/>
                <a:gd name="T26" fmla="*/ 0 w 2368"/>
                <a:gd name="T27" fmla="*/ 0 h 1221"/>
                <a:gd name="T28" fmla="*/ 0 w 2368"/>
                <a:gd name="T29" fmla="*/ 0 h 1221"/>
                <a:gd name="T30" fmla="*/ 0 w 2368"/>
                <a:gd name="T31" fmla="*/ 0 h 1221"/>
                <a:gd name="T32" fmla="*/ 0 w 2368"/>
                <a:gd name="T33" fmla="*/ 0 h 1221"/>
                <a:gd name="T34" fmla="*/ 0 w 2368"/>
                <a:gd name="T35" fmla="*/ 0 h 1221"/>
                <a:gd name="T36" fmla="*/ 0 w 2368"/>
                <a:gd name="T37" fmla="*/ 0 h 1221"/>
                <a:gd name="T38" fmla="*/ 0 w 2368"/>
                <a:gd name="T39" fmla="*/ 0 h 1221"/>
                <a:gd name="T40" fmla="*/ 0 w 2368"/>
                <a:gd name="T41" fmla="*/ 0 h 1221"/>
                <a:gd name="T42" fmla="*/ 0 w 2368"/>
                <a:gd name="T43" fmla="*/ 0 h 1221"/>
                <a:gd name="T44" fmla="*/ 0 w 2368"/>
                <a:gd name="T45" fmla="*/ 0 h 1221"/>
                <a:gd name="T46" fmla="*/ 0 w 2368"/>
                <a:gd name="T47" fmla="*/ 0 h 1221"/>
                <a:gd name="T48" fmla="*/ 0 w 2368"/>
                <a:gd name="T49" fmla="*/ 0 h 1221"/>
                <a:gd name="T50" fmla="*/ 0 w 2368"/>
                <a:gd name="T51" fmla="*/ 0 h 1221"/>
                <a:gd name="T52" fmla="*/ 0 w 2368"/>
                <a:gd name="T53" fmla="*/ 0 h 1221"/>
                <a:gd name="T54" fmla="*/ 0 w 2368"/>
                <a:gd name="T55" fmla="*/ 0 h 1221"/>
                <a:gd name="T56" fmla="*/ 0 w 2368"/>
                <a:gd name="T57" fmla="*/ 0 h 1221"/>
                <a:gd name="T58" fmla="*/ 0 w 2368"/>
                <a:gd name="T59" fmla="*/ 0 h 1221"/>
                <a:gd name="T60" fmla="*/ 0 w 2368"/>
                <a:gd name="T61" fmla="*/ 0 h 1221"/>
                <a:gd name="T62" fmla="*/ 0 w 2368"/>
                <a:gd name="T63" fmla="*/ 0 h 1221"/>
                <a:gd name="T64" fmla="*/ 0 w 2368"/>
                <a:gd name="T65" fmla="*/ 0 h 1221"/>
                <a:gd name="T66" fmla="*/ 0 w 2368"/>
                <a:gd name="T67" fmla="*/ 0 h 1221"/>
                <a:gd name="T68" fmla="*/ 0 w 2368"/>
                <a:gd name="T69" fmla="*/ 0 h 1221"/>
                <a:gd name="T70" fmla="*/ 0 w 2368"/>
                <a:gd name="T71" fmla="*/ 0 h 1221"/>
                <a:gd name="T72" fmla="*/ 0 w 2368"/>
                <a:gd name="T73" fmla="*/ 0 h 1221"/>
                <a:gd name="T74" fmla="*/ 0 w 2368"/>
                <a:gd name="T75" fmla="*/ 0 h 1221"/>
                <a:gd name="T76" fmla="*/ 0 w 2368"/>
                <a:gd name="T77" fmla="*/ 0 h 1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68"/>
                <a:gd name="T118" fmla="*/ 0 h 1221"/>
                <a:gd name="T119" fmla="*/ 2368 w 2368"/>
                <a:gd name="T120" fmla="*/ 1221 h 12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68" h="1221">
                  <a:moveTo>
                    <a:pt x="1060" y="186"/>
                  </a:moveTo>
                  <a:lnTo>
                    <a:pt x="1816" y="114"/>
                  </a:lnTo>
                  <a:lnTo>
                    <a:pt x="1863" y="110"/>
                  </a:lnTo>
                  <a:lnTo>
                    <a:pt x="2272" y="72"/>
                  </a:lnTo>
                  <a:lnTo>
                    <a:pt x="2344" y="78"/>
                  </a:lnTo>
                  <a:lnTo>
                    <a:pt x="2368" y="30"/>
                  </a:lnTo>
                  <a:lnTo>
                    <a:pt x="2074" y="0"/>
                  </a:lnTo>
                  <a:lnTo>
                    <a:pt x="1786" y="18"/>
                  </a:lnTo>
                  <a:lnTo>
                    <a:pt x="1348" y="54"/>
                  </a:lnTo>
                  <a:lnTo>
                    <a:pt x="964" y="126"/>
                  </a:lnTo>
                  <a:lnTo>
                    <a:pt x="868" y="167"/>
                  </a:lnTo>
                  <a:lnTo>
                    <a:pt x="781" y="228"/>
                  </a:lnTo>
                  <a:lnTo>
                    <a:pt x="640" y="351"/>
                  </a:lnTo>
                  <a:lnTo>
                    <a:pt x="565" y="461"/>
                  </a:lnTo>
                  <a:lnTo>
                    <a:pt x="500" y="541"/>
                  </a:lnTo>
                  <a:lnTo>
                    <a:pt x="386" y="584"/>
                  </a:lnTo>
                  <a:lnTo>
                    <a:pt x="178" y="630"/>
                  </a:lnTo>
                  <a:lnTo>
                    <a:pt x="38" y="663"/>
                  </a:lnTo>
                  <a:lnTo>
                    <a:pt x="19" y="752"/>
                  </a:lnTo>
                  <a:lnTo>
                    <a:pt x="0" y="829"/>
                  </a:lnTo>
                  <a:lnTo>
                    <a:pt x="19" y="964"/>
                  </a:lnTo>
                  <a:lnTo>
                    <a:pt x="38" y="1031"/>
                  </a:lnTo>
                  <a:lnTo>
                    <a:pt x="56" y="1120"/>
                  </a:lnTo>
                  <a:lnTo>
                    <a:pt x="75" y="1187"/>
                  </a:lnTo>
                  <a:lnTo>
                    <a:pt x="208" y="1209"/>
                  </a:lnTo>
                  <a:lnTo>
                    <a:pt x="273" y="1221"/>
                  </a:lnTo>
                  <a:lnTo>
                    <a:pt x="330" y="1221"/>
                  </a:lnTo>
                  <a:lnTo>
                    <a:pt x="357" y="1098"/>
                  </a:lnTo>
                  <a:lnTo>
                    <a:pt x="394" y="1006"/>
                  </a:lnTo>
                  <a:lnTo>
                    <a:pt x="470" y="918"/>
                  </a:lnTo>
                  <a:lnTo>
                    <a:pt x="573" y="918"/>
                  </a:lnTo>
                  <a:lnTo>
                    <a:pt x="659" y="918"/>
                  </a:lnTo>
                  <a:lnTo>
                    <a:pt x="659" y="807"/>
                  </a:lnTo>
                  <a:lnTo>
                    <a:pt x="649" y="718"/>
                  </a:lnTo>
                  <a:lnTo>
                    <a:pt x="667" y="608"/>
                  </a:lnTo>
                  <a:lnTo>
                    <a:pt x="700" y="492"/>
                  </a:lnTo>
                  <a:lnTo>
                    <a:pt x="766" y="420"/>
                  </a:lnTo>
                  <a:lnTo>
                    <a:pt x="892" y="282"/>
                  </a:lnTo>
                  <a:lnTo>
                    <a:pt x="994" y="228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2086">
              <a:extLst>
                <a:ext uri="{FF2B5EF4-FFF2-40B4-BE49-F238E27FC236}">
                  <a16:creationId xmlns:a16="http://schemas.microsoft.com/office/drawing/2014/main" xmlns="" id="{DE97060C-42EB-471F-B7C7-6C125486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106" y="630723"/>
              <a:ext cx="146272" cy="120290"/>
            </a:xfrm>
            <a:custGeom>
              <a:avLst/>
              <a:gdLst>
                <a:gd name="T0" fmla="*/ 0 w 857"/>
                <a:gd name="T1" fmla="*/ 0 h 847"/>
                <a:gd name="T2" fmla="*/ 0 w 857"/>
                <a:gd name="T3" fmla="*/ 0 h 847"/>
                <a:gd name="T4" fmla="*/ 0 w 857"/>
                <a:gd name="T5" fmla="*/ 0 h 847"/>
                <a:gd name="T6" fmla="*/ 0 w 857"/>
                <a:gd name="T7" fmla="*/ 0 h 847"/>
                <a:gd name="T8" fmla="*/ 0 w 857"/>
                <a:gd name="T9" fmla="*/ 0 h 847"/>
                <a:gd name="T10" fmla="*/ 0 w 857"/>
                <a:gd name="T11" fmla="*/ 0 h 847"/>
                <a:gd name="T12" fmla="*/ 0 w 857"/>
                <a:gd name="T13" fmla="*/ 0 h 847"/>
                <a:gd name="T14" fmla="*/ 0 w 857"/>
                <a:gd name="T15" fmla="*/ 0 h 847"/>
                <a:gd name="T16" fmla="*/ 0 w 857"/>
                <a:gd name="T17" fmla="*/ 0 h 847"/>
                <a:gd name="T18" fmla="*/ 0 w 857"/>
                <a:gd name="T19" fmla="*/ 0 h 847"/>
                <a:gd name="T20" fmla="*/ 0 w 857"/>
                <a:gd name="T21" fmla="*/ 0 h 847"/>
                <a:gd name="T22" fmla="*/ 0 w 857"/>
                <a:gd name="T23" fmla="*/ 0 h 847"/>
                <a:gd name="T24" fmla="*/ 0 w 857"/>
                <a:gd name="T25" fmla="*/ 0 h 847"/>
                <a:gd name="T26" fmla="*/ 0 w 857"/>
                <a:gd name="T27" fmla="*/ 0 h 847"/>
                <a:gd name="T28" fmla="*/ 0 w 857"/>
                <a:gd name="T29" fmla="*/ 0 h 847"/>
                <a:gd name="T30" fmla="*/ 0 w 857"/>
                <a:gd name="T31" fmla="*/ 0 h 847"/>
                <a:gd name="T32" fmla="*/ 0 w 857"/>
                <a:gd name="T33" fmla="*/ 0 h 847"/>
                <a:gd name="T34" fmla="*/ 0 w 857"/>
                <a:gd name="T35" fmla="*/ 0 h 847"/>
                <a:gd name="T36" fmla="*/ 0 w 857"/>
                <a:gd name="T37" fmla="*/ 0 h 847"/>
                <a:gd name="T38" fmla="*/ 0 w 857"/>
                <a:gd name="T39" fmla="*/ 0 h 847"/>
                <a:gd name="T40" fmla="*/ 0 w 857"/>
                <a:gd name="T41" fmla="*/ 0 h 847"/>
                <a:gd name="T42" fmla="*/ 0 w 857"/>
                <a:gd name="T43" fmla="*/ 0 h 847"/>
                <a:gd name="T44" fmla="*/ 0 w 857"/>
                <a:gd name="T45" fmla="*/ 0 h 847"/>
                <a:gd name="T46" fmla="*/ 0 w 857"/>
                <a:gd name="T47" fmla="*/ 0 h 847"/>
                <a:gd name="T48" fmla="*/ 0 w 857"/>
                <a:gd name="T49" fmla="*/ 0 h 847"/>
                <a:gd name="T50" fmla="*/ 0 w 857"/>
                <a:gd name="T51" fmla="*/ 0 h 847"/>
                <a:gd name="T52" fmla="*/ 0 w 857"/>
                <a:gd name="T53" fmla="*/ 0 h 847"/>
                <a:gd name="T54" fmla="*/ 0 w 857"/>
                <a:gd name="T55" fmla="*/ 0 h 847"/>
                <a:gd name="T56" fmla="*/ 0 w 857"/>
                <a:gd name="T57" fmla="*/ 0 h 847"/>
                <a:gd name="T58" fmla="*/ 0 w 857"/>
                <a:gd name="T59" fmla="*/ 0 h 847"/>
                <a:gd name="T60" fmla="*/ 0 w 857"/>
                <a:gd name="T61" fmla="*/ 0 h 847"/>
                <a:gd name="T62" fmla="*/ 0 w 857"/>
                <a:gd name="T63" fmla="*/ 0 h 847"/>
                <a:gd name="T64" fmla="*/ 0 w 857"/>
                <a:gd name="T65" fmla="*/ 0 h 847"/>
                <a:gd name="T66" fmla="*/ 0 w 857"/>
                <a:gd name="T67" fmla="*/ 0 h 847"/>
                <a:gd name="T68" fmla="*/ 0 w 857"/>
                <a:gd name="T69" fmla="*/ 0 h 847"/>
                <a:gd name="T70" fmla="*/ 0 w 857"/>
                <a:gd name="T71" fmla="*/ 0 h 847"/>
                <a:gd name="T72" fmla="*/ 0 w 857"/>
                <a:gd name="T73" fmla="*/ 0 h 847"/>
                <a:gd name="T74" fmla="*/ 0 w 857"/>
                <a:gd name="T75" fmla="*/ 0 h 847"/>
                <a:gd name="T76" fmla="*/ 0 w 857"/>
                <a:gd name="T77" fmla="*/ 0 h 847"/>
                <a:gd name="T78" fmla="*/ 0 w 857"/>
                <a:gd name="T79" fmla="*/ 0 h 847"/>
                <a:gd name="T80" fmla="*/ 0 w 857"/>
                <a:gd name="T81" fmla="*/ 0 h 847"/>
                <a:gd name="T82" fmla="*/ 0 w 857"/>
                <a:gd name="T83" fmla="*/ 0 h 847"/>
                <a:gd name="T84" fmla="*/ 0 w 857"/>
                <a:gd name="T85" fmla="*/ 0 h 847"/>
                <a:gd name="T86" fmla="*/ 0 w 857"/>
                <a:gd name="T87" fmla="*/ 0 h 847"/>
                <a:gd name="T88" fmla="*/ 0 w 857"/>
                <a:gd name="T89" fmla="*/ 0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7"/>
                <a:gd name="T136" fmla="*/ 0 h 847"/>
                <a:gd name="T137" fmla="*/ 857 w 857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7" h="847">
                  <a:moveTo>
                    <a:pt x="857" y="251"/>
                  </a:moveTo>
                  <a:lnTo>
                    <a:pt x="808" y="177"/>
                  </a:lnTo>
                  <a:lnTo>
                    <a:pt x="698" y="125"/>
                  </a:lnTo>
                  <a:lnTo>
                    <a:pt x="593" y="104"/>
                  </a:lnTo>
                  <a:lnTo>
                    <a:pt x="477" y="76"/>
                  </a:lnTo>
                  <a:lnTo>
                    <a:pt x="347" y="64"/>
                  </a:lnTo>
                  <a:lnTo>
                    <a:pt x="245" y="49"/>
                  </a:lnTo>
                  <a:lnTo>
                    <a:pt x="153" y="31"/>
                  </a:lnTo>
                  <a:lnTo>
                    <a:pt x="75" y="18"/>
                  </a:lnTo>
                  <a:lnTo>
                    <a:pt x="51" y="0"/>
                  </a:lnTo>
                  <a:lnTo>
                    <a:pt x="16" y="31"/>
                  </a:lnTo>
                  <a:lnTo>
                    <a:pt x="0" y="49"/>
                  </a:lnTo>
                  <a:lnTo>
                    <a:pt x="0" y="98"/>
                  </a:lnTo>
                  <a:lnTo>
                    <a:pt x="2" y="150"/>
                  </a:lnTo>
                  <a:lnTo>
                    <a:pt x="8" y="204"/>
                  </a:lnTo>
                  <a:lnTo>
                    <a:pt x="14" y="348"/>
                  </a:lnTo>
                  <a:lnTo>
                    <a:pt x="14" y="774"/>
                  </a:lnTo>
                  <a:lnTo>
                    <a:pt x="32" y="847"/>
                  </a:lnTo>
                  <a:lnTo>
                    <a:pt x="62" y="847"/>
                  </a:lnTo>
                  <a:lnTo>
                    <a:pt x="86" y="767"/>
                  </a:lnTo>
                  <a:lnTo>
                    <a:pt x="121" y="685"/>
                  </a:lnTo>
                  <a:lnTo>
                    <a:pt x="134" y="602"/>
                  </a:lnTo>
                  <a:lnTo>
                    <a:pt x="167" y="535"/>
                  </a:lnTo>
                  <a:lnTo>
                    <a:pt x="186" y="480"/>
                  </a:lnTo>
                  <a:lnTo>
                    <a:pt x="213" y="434"/>
                  </a:lnTo>
                  <a:lnTo>
                    <a:pt x="245" y="394"/>
                  </a:lnTo>
                  <a:lnTo>
                    <a:pt x="302" y="364"/>
                  </a:lnTo>
                  <a:lnTo>
                    <a:pt x="353" y="349"/>
                  </a:lnTo>
                  <a:lnTo>
                    <a:pt x="393" y="342"/>
                  </a:lnTo>
                  <a:lnTo>
                    <a:pt x="442" y="349"/>
                  </a:lnTo>
                  <a:lnTo>
                    <a:pt x="482" y="376"/>
                  </a:lnTo>
                  <a:lnTo>
                    <a:pt x="536" y="394"/>
                  </a:lnTo>
                  <a:lnTo>
                    <a:pt x="571" y="449"/>
                  </a:lnTo>
                  <a:lnTo>
                    <a:pt x="604" y="480"/>
                  </a:lnTo>
                  <a:lnTo>
                    <a:pt x="711" y="474"/>
                  </a:lnTo>
                  <a:lnTo>
                    <a:pt x="792" y="468"/>
                  </a:lnTo>
                  <a:lnTo>
                    <a:pt x="822" y="453"/>
                  </a:lnTo>
                  <a:lnTo>
                    <a:pt x="792" y="404"/>
                  </a:lnTo>
                  <a:lnTo>
                    <a:pt x="763" y="349"/>
                  </a:lnTo>
                  <a:lnTo>
                    <a:pt x="752" y="303"/>
                  </a:lnTo>
                  <a:lnTo>
                    <a:pt x="757" y="269"/>
                  </a:lnTo>
                  <a:lnTo>
                    <a:pt x="773" y="269"/>
                  </a:lnTo>
                  <a:lnTo>
                    <a:pt x="803" y="263"/>
                  </a:lnTo>
                  <a:lnTo>
                    <a:pt x="838" y="257"/>
                  </a:lnTo>
                  <a:lnTo>
                    <a:pt x="857" y="251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2087">
              <a:extLst>
                <a:ext uri="{FF2B5EF4-FFF2-40B4-BE49-F238E27FC236}">
                  <a16:creationId xmlns:a16="http://schemas.microsoft.com/office/drawing/2014/main" xmlns="" id="{31A5EB6E-32CF-4B61-864E-106AA8481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69" y="600840"/>
              <a:ext cx="232246" cy="67710"/>
            </a:xfrm>
            <a:custGeom>
              <a:avLst/>
              <a:gdLst>
                <a:gd name="T0" fmla="*/ 0 w 1359"/>
                <a:gd name="T1" fmla="*/ 0 h 478"/>
                <a:gd name="T2" fmla="*/ 0 w 1359"/>
                <a:gd name="T3" fmla="*/ 0 h 478"/>
                <a:gd name="T4" fmla="*/ 0 w 1359"/>
                <a:gd name="T5" fmla="*/ 0 h 478"/>
                <a:gd name="T6" fmla="*/ 0 w 1359"/>
                <a:gd name="T7" fmla="*/ 0 h 478"/>
                <a:gd name="T8" fmla="*/ 0 w 1359"/>
                <a:gd name="T9" fmla="*/ 0 h 478"/>
                <a:gd name="T10" fmla="*/ 0 w 1359"/>
                <a:gd name="T11" fmla="*/ 0 h 478"/>
                <a:gd name="T12" fmla="*/ 0 w 1359"/>
                <a:gd name="T13" fmla="*/ 0 h 478"/>
                <a:gd name="T14" fmla="*/ 0 w 1359"/>
                <a:gd name="T15" fmla="*/ 0 h 478"/>
                <a:gd name="T16" fmla="*/ 0 w 1359"/>
                <a:gd name="T17" fmla="*/ 0 h 478"/>
                <a:gd name="T18" fmla="*/ 0 w 1359"/>
                <a:gd name="T19" fmla="*/ 0 h 478"/>
                <a:gd name="T20" fmla="*/ 0 w 1359"/>
                <a:gd name="T21" fmla="*/ 0 h 478"/>
                <a:gd name="T22" fmla="*/ 0 w 1359"/>
                <a:gd name="T23" fmla="*/ 0 h 478"/>
                <a:gd name="T24" fmla="*/ 0 w 1359"/>
                <a:gd name="T25" fmla="*/ 0 h 478"/>
                <a:gd name="T26" fmla="*/ 0 w 1359"/>
                <a:gd name="T27" fmla="*/ 0 h 478"/>
                <a:gd name="T28" fmla="*/ 0 w 1359"/>
                <a:gd name="T29" fmla="*/ 0 h 478"/>
                <a:gd name="T30" fmla="*/ 0 w 1359"/>
                <a:gd name="T31" fmla="*/ 0 h 478"/>
                <a:gd name="T32" fmla="*/ 0 w 1359"/>
                <a:gd name="T33" fmla="*/ 0 h 478"/>
                <a:gd name="T34" fmla="*/ 0 w 1359"/>
                <a:gd name="T35" fmla="*/ 0 h 478"/>
                <a:gd name="T36" fmla="*/ 0 w 1359"/>
                <a:gd name="T37" fmla="*/ 0 h 478"/>
                <a:gd name="T38" fmla="*/ 0 w 1359"/>
                <a:gd name="T39" fmla="*/ 0 h 478"/>
                <a:gd name="T40" fmla="*/ 0 w 1359"/>
                <a:gd name="T41" fmla="*/ 0 h 478"/>
                <a:gd name="T42" fmla="*/ 0 w 1359"/>
                <a:gd name="T43" fmla="*/ 0 h 478"/>
                <a:gd name="T44" fmla="*/ 0 w 1359"/>
                <a:gd name="T45" fmla="*/ 0 h 478"/>
                <a:gd name="T46" fmla="*/ 0 w 1359"/>
                <a:gd name="T47" fmla="*/ 0 h 478"/>
                <a:gd name="T48" fmla="*/ 0 w 1359"/>
                <a:gd name="T49" fmla="*/ 0 h 478"/>
                <a:gd name="T50" fmla="*/ 0 w 1359"/>
                <a:gd name="T51" fmla="*/ 0 h 478"/>
                <a:gd name="T52" fmla="*/ 0 w 1359"/>
                <a:gd name="T53" fmla="*/ 0 h 478"/>
                <a:gd name="T54" fmla="*/ 0 w 1359"/>
                <a:gd name="T55" fmla="*/ 0 h 478"/>
                <a:gd name="T56" fmla="*/ 0 w 1359"/>
                <a:gd name="T57" fmla="*/ 0 h 478"/>
                <a:gd name="T58" fmla="*/ 0 w 1359"/>
                <a:gd name="T59" fmla="*/ 0 h 478"/>
                <a:gd name="T60" fmla="*/ 0 w 1359"/>
                <a:gd name="T61" fmla="*/ 0 h 478"/>
                <a:gd name="T62" fmla="*/ 0 w 1359"/>
                <a:gd name="T63" fmla="*/ 0 h 478"/>
                <a:gd name="T64" fmla="*/ 0 w 1359"/>
                <a:gd name="T65" fmla="*/ 0 h 478"/>
                <a:gd name="T66" fmla="*/ 0 w 1359"/>
                <a:gd name="T67" fmla="*/ 0 h 478"/>
                <a:gd name="T68" fmla="*/ 0 w 1359"/>
                <a:gd name="T69" fmla="*/ 0 h 478"/>
                <a:gd name="T70" fmla="*/ 0 w 1359"/>
                <a:gd name="T71" fmla="*/ 0 h 478"/>
                <a:gd name="T72" fmla="*/ 0 w 1359"/>
                <a:gd name="T73" fmla="*/ 0 h 478"/>
                <a:gd name="T74" fmla="*/ 0 w 1359"/>
                <a:gd name="T75" fmla="*/ 0 h 478"/>
                <a:gd name="T76" fmla="*/ 0 w 1359"/>
                <a:gd name="T77" fmla="*/ 0 h 478"/>
                <a:gd name="T78" fmla="*/ 0 w 1359"/>
                <a:gd name="T79" fmla="*/ 0 h 478"/>
                <a:gd name="T80" fmla="*/ 0 w 1359"/>
                <a:gd name="T81" fmla="*/ 0 h 478"/>
                <a:gd name="T82" fmla="*/ 0 w 1359"/>
                <a:gd name="T83" fmla="*/ 0 h 478"/>
                <a:gd name="T84" fmla="*/ 0 w 1359"/>
                <a:gd name="T85" fmla="*/ 0 h 478"/>
                <a:gd name="T86" fmla="*/ 0 w 1359"/>
                <a:gd name="T87" fmla="*/ 0 h 478"/>
                <a:gd name="T88" fmla="*/ 0 w 1359"/>
                <a:gd name="T89" fmla="*/ 0 h 478"/>
                <a:gd name="T90" fmla="*/ 0 w 1359"/>
                <a:gd name="T91" fmla="*/ 0 h 4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9"/>
                <a:gd name="T139" fmla="*/ 0 h 478"/>
                <a:gd name="T140" fmla="*/ 1359 w 1359"/>
                <a:gd name="T141" fmla="*/ 478 h 4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9" h="478">
                  <a:moveTo>
                    <a:pt x="540" y="0"/>
                  </a:moveTo>
                  <a:lnTo>
                    <a:pt x="480" y="0"/>
                  </a:lnTo>
                  <a:lnTo>
                    <a:pt x="348" y="68"/>
                  </a:lnTo>
                  <a:lnTo>
                    <a:pt x="240" y="111"/>
                  </a:lnTo>
                  <a:lnTo>
                    <a:pt x="168" y="138"/>
                  </a:lnTo>
                  <a:lnTo>
                    <a:pt x="84" y="186"/>
                  </a:lnTo>
                  <a:lnTo>
                    <a:pt x="6" y="198"/>
                  </a:lnTo>
                  <a:lnTo>
                    <a:pt x="0" y="270"/>
                  </a:lnTo>
                  <a:lnTo>
                    <a:pt x="192" y="261"/>
                  </a:lnTo>
                  <a:lnTo>
                    <a:pt x="267" y="261"/>
                  </a:lnTo>
                  <a:lnTo>
                    <a:pt x="315" y="255"/>
                  </a:lnTo>
                  <a:lnTo>
                    <a:pt x="364" y="273"/>
                  </a:lnTo>
                  <a:lnTo>
                    <a:pt x="423" y="267"/>
                  </a:lnTo>
                  <a:lnTo>
                    <a:pt x="469" y="273"/>
                  </a:lnTo>
                  <a:lnTo>
                    <a:pt x="539" y="301"/>
                  </a:lnTo>
                  <a:lnTo>
                    <a:pt x="600" y="294"/>
                  </a:lnTo>
                  <a:lnTo>
                    <a:pt x="681" y="301"/>
                  </a:lnTo>
                  <a:lnTo>
                    <a:pt x="727" y="325"/>
                  </a:lnTo>
                  <a:lnTo>
                    <a:pt x="783" y="365"/>
                  </a:lnTo>
                  <a:lnTo>
                    <a:pt x="832" y="414"/>
                  </a:lnTo>
                  <a:lnTo>
                    <a:pt x="861" y="463"/>
                  </a:lnTo>
                  <a:lnTo>
                    <a:pt x="961" y="444"/>
                  </a:lnTo>
                  <a:lnTo>
                    <a:pt x="1007" y="438"/>
                  </a:lnTo>
                  <a:lnTo>
                    <a:pt x="1060" y="414"/>
                  </a:lnTo>
                  <a:lnTo>
                    <a:pt x="1093" y="438"/>
                  </a:lnTo>
                  <a:lnTo>
                    <a:pt x="1112" y="463"/>
                  </a:lnTo>
                  <a:lnTo>
                    <a:pt x="1133" y="478"/>
                  </a:lnTo>
                  <a:lnTo>
                    <a:pt x="1149" y="478"/>
                  </a:lnTo>
                  <a:lnTo>
                    <a:pt x="1206" y="444"/>
                  </a:lnTo>
                  <a:lnTo>
                    <a:pt x="1257" y="417"/>
                  </a:lnTo>
                  <a:lnTo>
                    <a:pt x="1292" y="405"/>
                  </a:lnTo>
                  <a:lnTo>
                    <a:pt x="1327" y="392"/>
                  </a:lnTo>
                  <a:lnTo>
                    <a:pt x="1346" y="356"/>
                  </a:lnTo>
                  <a:lnTo>
                    <a:pt x="1359" y="310"/>
                  </a:lnTo>
                  <a:lnTo>
                    <a:pt x="1276" y="233"/>
                  </a:lnTo>
                  <a:lnTo>
                    <a:pt x="1200" y="178"/>
                  </a:lnTo>
                  <a:lnTo>
                    <a:pt x="1141" y="157"/>
                  </a:lnTo>
                  <a:lnTo>
                    <a:pt x="1055" y="123"/>
                  </a:lnTo>
                  <a:lnTo>
                    <a:pt x="1009" y="111"/>
                  </a:lnTo>
                  <a:lnTo>
                    <a:pt x="956" y="96"/>
                  </a:lnTo>
                  <a:lnTo>
                    <a:pt x="856" y="80"/>
                  </a:lnTo>
                  <a:lnTo>
                    <a:pt x="783" y="59"/>
                  </a:lnTo>
                  <a:lnTo>
                    <a:pt x="721" y="41"/>
                  </a:lnTo>
                  <a:lnTo>
                    <a:pt x="646" y="38"/>
                  </a:lnTo>
                  <a:lnTo>
                    <a:pt x="603" y="7"/>
                  </a:lnTo>
                  <a:lnTo>
                    <a:pt x="565" y="13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2088">
              <a:extLst>
                <a:ext uri="{FF2B5EF4-FFF2-40B4-BE49-F238E27FC236}">
                  <a16:creationId xmlns:a16="http://schemas.microsoft.com/office/drawing/2014/main" xmlns="" id="{0B729E0E-895F-4D64-98F7-6F7EB520AD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94677" y="656067"/>
              <a:ext cx="19451" cy="24966"/>
            </a:xfrm>
            <a:custGeom>
              <a:avLst/>
              <a:gdLst>
                <a:gd name="T0" fmla="*/ 102 w 43"/>
                <a:gd name="T1" fmla="*/ 0 h 58"/>
                <a:gd name="T2" fmla="*/ 48 w 43"/>
                <a:gd name="T3" fmla="*/ 145 h 58"/>
                <a:gd name="T4" fmla="*/ 0 w 43"/>
                <a:gd name="T5" fmla="*/ 271 h 58"/>
                <a:gd name="T6" fmla="*/ 223 w 43"/>
                <a:gd name="T7" fmla="*/ 328 h 58"/>
                <a:gd name="T8" fmla="*/ 350 w 43"/>
                <a:gd name="T9" fmla="*/ 348 h 58"/>
                <a:gd name="T10" fmla="*/ 315 w 43"/>
                <a:gd name="T11" fmla="*/ 109 h 58"/>
                <a:gd name="T12" fmla="*/ 102 w 43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8"/>
                <a:gd name="T23" fmla="*/ 43 w 4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8">
                  <a:moveTo>
                    <a:pt x="12" y="0"/>
                  </a:moveTo>
                  <a:lnTo>
                    <a:pt x="6" y="24"/>
                  </a:lnTo>
                  <a:lnTo>
                    <a:pt x="0" y="45"/>
                  </a:lnTo>
                  <a:lnTo>
                    <a:pt x="27" y="54"/>
                  </a:lnTo>
                  <a:lnTo>
                    <a:pt x="42" y="57"/>
                  </a:lnTo>
                  <a:lnTo>
                    <a:pt x="39" y="18"/>
                  </a:lnTo>
                  <a:lnTo>
                    <a:pt x="12" y="0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2089">
              <a:extLst>
                <a:ext uri="{FF2B5EF4-FFF2-40B4-BE49-F238E27FC236}">
                  <a16:creationId xmlns:a16="http://schemas.microsoft.com/office/drawing/2014/main" xmlns="" id="{88348A6C-E037-4743-947B-B64B299CD0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00944" y="560743"/>
              <a:ext cx="72358" cy="45771"/>
            </a:xfrm>
            <a:custGeom>
              <a:avLst/>
              <a:gdLst>
                <a:gd name="T0" fmla="*/ 233 w 157"/>
                <a:gd name="T1" fmla="*/ 671 h 106"/>
                <a:gd name="T2" fmla="*/ 0 w 157"/>
                <a:gd name="T3" fmla="*/ 578 h 106"/>
                <a:gd name="T4" fmla="*/ 1545 w 157"/>
                <a:gd name="T5" fmla="*/ 0 h 106"/>
                <a:gd name="T6" fmla="*/ 1673 w 157"/>
                <a:gd name="T7" fmla="*/ 136 h 106"/>
                <a:gd name="T8" fmla="*/ 233 w 157"/>
                <a:gd name="T9" fmla="*/ 67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06"/>
                <a:gd name="T17" fmla="*/ 157 w 15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06">
                  <a:moveTo>
                    <a:pt x="21" y="105"/>
                  </a:moveTo>
                  <a:lnTo>
                    <a:pt x="0" y="90"/>
                  </a:lnTo>
                  <a:lnTo>
                    <a:pt x="144" y="0"/>
                  </a:lnTo>
                  <a:lnTo>
                    <a:pt x="156" y="21"/>
                  </a:lnTo>
                  <a:lnTo>
                    <a:pt x="21" y="105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2090">
              <a:extLst>
                <a:ext uri="{FF2B5EF4-FFF2-40B4-BE49-F238E27FC236}">
                  <a16:creationId xmlns:a16="http://schemas.microsoft.com/office/drawing/2014/main" xmlns="" id="{3E5F24D2-7DCD-4025-A4FB-0D3F44CF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239" y="581548"/>
              <a:ext cx="112427" cy="62036"/>
            </a:xfrm>
            <a:custGeom>
              <a:avLst/>
              <a:gdLst>
                <a:gd name="T0" fmla="*/ 0 w 660"/>
                <a:gd name="T1" fmla="*/ 0 h 436"/>
                <a:gd name="T2" fmla="*/ 0 w 660"/>
                <a:gd name="T3" fmla="*/ 0 h 436"/>
                <a:gd name="T4" fmla="*/ 0 w 660"/>
                <a:gd name="T5" fmla="*/ 0 h 436"/>
                <a:gd name="T6" fmla="*/ 0 w 660"/>
                <a:gd name="T7" fmla="*/ 0 h 436"/>
                <a:gd name="T8" fmla="*/ 0 w 660"/>
                <a:gd name="T9" fmla="*/ 0 h 436"/>
                <a:gd name="T10" fmla="*/ 0 w 660"/>
                <a:gd name="T11" fmla="*/ 0 h 436"/>
                <a:gd name="T12" fmla="*/ 0 w 660"/>
                <a:gd name="T13" fmla="*/ 0 h 436"/>
                <a:gd name="T14" fmla="*/ 0 w 660"/>
                <a:gd name="T15" fmla="*/ 0 h 436"/>
                <a:gd name="T16" fmla="*/ 0 w 660"/>
                <a:gd name="T17" fmla="*/ 0 h 436"/>
                <a:gd name="T18" fmla="*/ 0 w 660"/>
                <a:gd name="T19" fmla="*/ 0 h 436"/>
                <a:gd name="T20" fmla="*/ 0 w 660"/>
                <a:gd name="T21" fmla="*/ 0 h 436"/>
                <a:gd name="T22" fmla="*/ 0 w 660"/>
                <a:gd name="T23" fmla="*/ 0 h 436"/>
                <a:gd name="T24" fmla="*/ 0 w 660"/>
                <a:gd name="T25" fmla="*/ 0 h 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0"/>
                <a:gd name="T40" fmla="*/ 0 h 436"/>
                <a:gd name="T41" fmla="*/ 660 w 660"/>
                <a:gd name="T42" fmla="*/ 436 h 4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0" h="436">
                  <a:moveTo>
                    <a:pt x="252" y="418"/>
                  </a:moveTo>
                  <a:lnTo>
                    <a:pt x="420" y="436"/>
                  </a:lnTo>
                  <a:lnTo>
                    <a:pt x="565" y="420"/>
                  </a:lnTo>
                  <a:lnTo>
                    <a:pt x="636" y="412"/>
                  </a:lnTo>
                  <a:lnTo>
                    <a:pt x="642" y="298"/>
                  </a:lnTo>
                  <a:lnTo>
                    <a:pt x="660" y="142"/>
                  </a:lnTo>
                  <a:lnTo>
                    <a:pt x="660" y="10"/>
                  </a:lnTo>
                  <a:lnTo>
                    <a:pt x="438" y="0"/>
                  </a:lnTo>
                  <a:lnTo>
                    <a:pt x="264" y="82"/>
                  </a:lnTo>
                  <a:lnTo>
                    <a:pt x="162" y="172"/>
                  </a:lnTo>
                  <a:lnTo>
                    <a:pt x="72" y="268"/>
                  </a:lnTo>
                  <a:lnTo>
                    <a:pt x="0" y="382"/>
                  </a:lnTo>
                  <a:lnTo>
                    <a:pt x="144" y="406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Freeform 2091">
              <a:extLst>
                <a:ext uri="{FF2B5EF4-FFF2-40B4-BE49-F238E27FC236}">
                  <a16:creationId xmlns:a16="http://schemas.microsoft.com/office/drawing/2014/main" xmlns="" id="{4E155BE9-04DC-4969-8CAF-AF20BA819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058" y="578522"/>
              <a:ext cx="119430" cy="63928"/>
            </a:xfrm>
            <a:custGeom>
              <a:avLst/>
              <a:gdLst>
                <a:gd name="T0" fmla="*/ 0 w 701"/>
                <a:gd name="T1" fmla="*/ 0 h 450"/>
                <a:gd name="T2" fmla="*/ 0 w 701"/>
                <a:gd name="T3" fmla="*/ 0 h 450"/>
                <a:gd name="T4" fmla="*/ 0 w 701"/>
                <a:gd name="T5" fmla="*/ 0 h 450"/>
                <a:gd name="T6" fmla="*/ 0 w 701"/>
                <a:gd name="T7" fmla="*/ 0 h 450"/>
                <a:gd name="T8" fmla="*/ 0 w 701"/>
                <a:gd name="T9" fmla="*/ 0 h 450"/>
                <a:gd name="T10" fmla="*/ 0 w 701"/>
                <a:gd name="T11" fmla="*/ 0 h 450"/>
                <a:gd name="T12" fmla="*/ 0 w 701"/>
                <a:gd name="T13" fmla="*/ 0 h 450"/>
                <a:gd name="T14" fmla="*/ 0 w 701"/>
                <a:gd name="T15" fmla="*/ 0 h 450"/>
                <a:gd name="T16" fmla="*/ 0 w 701"/>
                <a:gd name="T17" fmla="*/ 0 h 450"/>
                <a:gd name="T18" fmla="*/ 0 w 701"/>
                <a:gd name="T19" fmla="*/ 0 h 450"/>
                <a:gd name="T20" fmla="*/ 0 w 701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1"/>
                <a:gd name="T34" fmla="*/ 0 h 450"/>
                <a:gd name="T35" fmla="*/ 701 w 701"/>
                <a:gd name="T36" fmla="*/ 450 h 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1" h="450">
                  <a:moveTo>
                    <a:pt x="701" y="432"/>
                  </a:moveTo>
                  <a:lnTo>
                    <a:pt x="487" y="450"/>
                  </a:lnTo>
                  <a:lnTo>
                    <a:pt x="162" y="450"/>
                  </a:lnTo>
                  <a:lnTo>
                    <a:pt x="6" y="433"/>
                  </a:lnTo>
                  <a:lnTo>
                    <a:pt x="0" y="77"/>
                  </a:lnTo>
                  <a:lnTo>
                    <a:pt x="40" y="0"/>
                  </a:lnTo>
                  <a:lnTo>
                    <a:pt x="338" y="0"/>
                  </a:lnTo>
                  <a:lnTo>
                    <a:pt x="514" y="174"/>
                  </a:lnTo>
                  <a:lnTo>
                    <a:pt x="609" y="285"/>
                  </a:lnTo>
                  <a:lnTo>
                    <a:pt x="690" y="367"/>
                  </a:lnTo>
                  <a:lnTo>
                    <a:pt x="701" y="432"/>
                  </a:lnTo>
                </a:path>
              </a:pathLst>
            </a:custGeom>
            <a:solidFill>
              <a:srgbClr val="3333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5" name="组合 514">
            <a:extLst>
              <a:ext uri="{FF2B5EF4-FFF2-40B4-BE49-F238E27FC236}">
                <a16:creationId xmlns:a16="http://schemas.microsoft.com/office/drawing/2014/main" xmlns="" id="{6B15E15C-8BA2-4C8A-95AF-AADCEDFB3948}"/>
              </a:ext>
            </a:extLst>
          </p:cNvPr>
          <p:cNvGrpSpPr/>
          <p:nvPr/>
        </p:nvGrpSpPr>
        <p:grpSpPr>
          <a:xfrm>
            <a:off x="9727921" y="3028747"/>
            <a:ext cx="638176" cy="196849"/>
            <a:chOff x="8390404" y="547833"/>
            <a:chExt cx="638176" cy="196849"/>
          </a:xfrm>
        </p:grpSpPr>
        <p:sp>
          <p:nvSpPr>
            <p:cNvPr id="516" name="Freeform 2093">
              <a:extLst>
                <a:ext uri="{FF2B5EF4-FFF2-40B4-BE49-F238E27FC236}">
                  <a16:creationId xmlns:a16="http://schemas.microsoft.com/office/drawing/2014/main" xmlns="" id="{5CB4749F-6131-4FE7-A652-EE703FF7CB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05216" y="586665"/>
              <a:ext cx="194670" cy="156095"/>
            </a:xfrm>
            <a:custGeom>
              <a:avLst/>
              <a:gdLst>
                <a:gd name="T0" fmla="*/ 501 w 403"/>
                <a:gd name="T1" fmla="*/ 0 h 353"/>
                <a:gd name="T2" fmla="*/ 141 w 403"/>
                <a:gd name="T3" fmla="*/ 250 h 353"/>
                <a:gd name="T4" fmla="*/ 0 w 403"/>
                <a:gd name="T5" fmla="*/ 882 h 353"/>
                <a:gd name="T6" fmla="*/ 1 w 403"/>
                <a:gd name="T7" fmla="*/ 1514 h 353"/>
                <a:gd name="T8" fmla="*/ 2698 w 403"/>
                <a:gd name="T9" fmla="*/ 2494 h 353"/>
                <a:gd name="T10" fmla="*/ 4385 w 403"/>
                <a:gd name="T11" fmla="*/ 2439 h 353"/>
                <a:gd name="T12" fmla="*/ 3264 w 403"/>
                <a:gd name="T13" fmla="*/ 1844 h 353"/>
                <a:gd name="T14" fmla="*/ 3347 w 403"/>
                <a:gd name="T15" fmla="*/ 1709 h 353"/>
                <a:gd name="T16" fmla="*/ 2974 w 403"/>
                <a:gd name="T17" fmla="*/ 1514 h 353"/>
                <a:gd name="T18" fmla="*/ 2868 w 403"/>
                <a:gd name="T19" fmla="*/ 1471 h 353"/>
                <a:gd name="T20" fmla="*/ 2663 w 403"/>
                <a:gd name="T21" fmla="*/ 1504 h 353"/>
                <a:gd name="T22" fmla="*/ 2625 w 403"/>
                <a:gd name="T23" fmla="*/ 1422 h 353"/>
                <a:gd name="T24" fmla="*/ 2418 w 403"/>
                <a:gd name="T25" fmla="*/ 1385 h 353"/>
                <a:gd name="T26" fmla="*/ 2467 w 403"/>
                <a:gd name="T27" fmla="*/ 960 h 353"/>
                <a:gd name="T28" fmla="*/ 2628 w 403"/>
                <a:gd name="T29" fmla="*/ 535 h 353"/>
                <a:gd name="T30" fmla="*/ 501 w 403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3"/>
                <a:gd name="T49" fmla="*/ 0 h 353"/>
                <a:gd name="T50" fmla="*/ 403 w 403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3" h="353">
                  <a:moveTo>
                    <a:pt x="46" y="0"/>
                  </a:moveTo>
                  <a:lnTo>
                    <a:pt x="13" y="36"/>
                  </a:lnTo>
                  <a:lnTo>
                    <a:pt x="0" y="124"/>
                  </a:lnTo>
                  <a:lnTo>
                    <a:pt x="1" y="214"/>
                  </a:lnTo>
                  <a:lnTo>
                    <a:pt x="247" y="352"/>
                  </a:lnTo>
                  <a:lnTo>
                    <a:pt x="402" y="344"/>
                  </a:lnTo>
                  <a:lnTo>
                    <a:pt x="299" y="260"/>
                  </a:lnTo>
                  <a:lnTo>
                    <a:pt x="307" y="241"/>
                  </a:lnTo>
                  <a:lnTo>
                    <a:pt x="273" y="214"/>
                  </a:lnTo>
                  <a:lnTo>
                    <a:pt x="262" y="208"/>
                  </a:lnTo>
                  <a:lnTo>
                    <a:pt x="244" y="212"/>
                  </a:lnTo>
                  <a:lnTo>
                    <a:pt x="240" y="200"/>
                  </a:lnTo>
                  <a:lnTo>
                    <a:pt x="221" y="195"/>
                  </a:lnTo>
                  <a:lnTo>
                    <a:pt x="227" y="136"/>
                  </a:lnTo>
                  <a:lnTo>
                    <a:pt x="241" y="75"/>
                  </a:lnTo>
                  <a:lnTo>
                    <a:pt x="46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2095">
              <a:extLst>
                <a:ext uri="{FF2B5EF4-FFF2-40B4-BE49-F238E27FC236}">
                  <a16:creationId xmlns:a16="http://schemas.microsoft.com/office/drawing/2014/main" xmlns="" id="{00018C3C-5F9D-46E6-8735-45EFD4C3AC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34353" y="563596"/>
              <a:ext cx="159239" cy="173396"/>
            </a:xfrm>
            <a:custGeom>
              <a:avLst/>
              <a:gdLst>
                <a:gd name="T0" fmla="*/ 0 w 330"/>
                <a:gd name="T1" fmla="*/ 2881 h 391"/>
                <a:gd name="T2" fmla="*/ 0 w 330"/>
                <a:gd name="T3" fmla="*/ 1841 h 391"/>
                <a:gd name="T4" fmla="*/ 0 w 330"/>
                <a:gd name="T5" fmla="*/ 1134 h 391"/>
                <a:gd name="T6" fmla="*/ 717 w 330"/>
                <a:gd name="T7" fmla="*/ 626 h 391"/>
                <a:gd name="T8" fmla="*/ 1675 w 330"/>
                <a:gd name="T9" fmla="*/ 77 h 391"/>
                <a:gd name="T10" fmla="*/ 1959 w 330"/>
                <a:gd name="T11" fmla="*/ 0 h 391"/>
                <a:gd name="T12" fmla="*/ 3137 w 330"/>
                <a:gd name="T13" fmla="*/ 0 h 391"/>
                <a:gd name="T14" fmla="*/ 3365 w 330"/>
                <a:gd name="T15" fmla="*/ 0 h 391"/>
                <a:gd name="T16" fmla="*/ 3485 w 330"/>
                <a:gd name="T17" fmla="*/ 584 h 391"/>
                <a:gd name="T18" fmla="*/ 3533 w 330"/>
                <a:gd name="T19" fmla="*/ 1134 h 391"/>
                <a:gd name="T20" fmla="*/ 3533 w 330"/>
                <a:gd name="T21" fmla="*/ 1774 h 391"/>
                <a:gd name="T22" fmla="*/ 3485 w 330"/>
                <a:gd name="T23" fmla="*/ 2516 h 391"/>
                <a:gd name="T24" fmla="*/ 3533 w 330"/>
                <a:gd name="T25" fmla="*/ 2794 h 391"/>
                <a:gd name="T26" fmla="*/ 2892 w 330"/>
                <a:gd name="T27" fmla="*/ 2829 h 391"/>
                <a:gd name="T28" fmla="*/ 2034 w 330"/>
                <a:gd name="T29" fmla="*/ 2881 h 391"/>
                <a:gd name="T30" fmla="*/ 1329 w 330"/>
                <a:gd name="T31" fmla="*/ 2881 h 391"/>
                <a:gd name="T32" fmla="*/ 622 w 330"/>
                <a:gd name="T33" fmla="*/ 2881 h 391"/>
                <a:gd name="T34" fmla="*/ 0 w 330"/>
                <a:gd name="T35" fmla="*/ 2881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0"/>
                <a:gd name="T55" fmla="*/ 0 h 391"/>
                <a:gd name="T56" fmla="*/ 330 w 3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0" h="391">
                  <a:moveTo>
                    <a:pt x="0" y="390"/>
                  </a:moveTo>
                  <a:lnTo>
                    <a:pt x="0" y="250"/>
                  </a:lnTo>
                  <a:lnTo>
                    <a:pt x="0" y="154"/>
                  </a:lnTo>
                  <a:lnTo>
                    <a:pt x="67" y="85"/>
                  </a:lnTo>
                  <a:lnTo>
                    <a:pt x="156" y="10"/>
                  </a:lnTo>
                  <a:lnTo>
                    <a:pt x="182" y="0"/>
                  </a:lnTo>
                  <a:lnTo>
                    <a:pt x="292" y="0"/>
                  </a:lnTo>
                  <a:lnTo>
                    <a:pt x="313" y="0"/>
                  </a:lnTo>
                  <a:lnTo>
                    <a:pt x="324" y="79"/>
                  </a:lnTo>
                  <a:lnTo>
                    <a:pt x="329" y="154"/>
                  </a:lnTo>
                  <a:lnTo>
                    <a:pt x="329" y="240"/>
                  </a:lnTo>
                  <a:lnTo>
                    <a:pt x="324" y="341"/>
                  </a:lnTo>
                  <a:lnTo>
                    <a:pt x="329" y="379"/>
                  </a:lnTo>
                  <a:lnTo>
                    <a:pt x="269" y="384"/>
                  </a:lnTo>
                  <a:lnTo>
                    <a:pt x="189" y="390"/>
                  </a:lnTo>
                  <a:lnTo>
                    <a:pt x="124" y="390"/>
                  </a:lnTo>
                  <a:lnTo>
                    <a:pt x="57" y="390"/>
                  </a:lnTo>
                  <a:lnTo>
                    <a:pt x="0" y="39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2096">
              <a:extLst>
                <a:ext uri="{FF2B5EF4-FFF2-40B4-BE49-F238E27FC236}">
                  <a16:creationId xmlns:a16="http://schemas.microsoft.com/office/drawing/2014/main" xmlns="" id="{13BE14F6-D474-43C5-99DA-920AA741C6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55751" y="610117"/>
              <a:ext cx="285489" cy="131489"/>
            </a:xfrm>
            <a:custGeom>
              <a:avLst/>
              <a:gdLst>
                <a:gd name="T0" fmla="*/ 0 w 592"/>
                <a:gd name="T1" fmla="*/ 449 h 298"/>
                <a:gd name="T2" fmla="*/ 977 w 592"/>
                <a:gd name="T3" fmla="*/ 1036 h 298"/>
                <a:gd name="T4" fmla="*/ 1157 w 592"/>
                <a:gd name="T5" fmla="*/ 686 h 298"/>
                <a:gd name="T6" fmla="*/ 1525 w 592"/>
                <a:gd name="T7" fmla="*/ 787 h 298"/>
                <a:gd name="T8" fmla="*/ 1462 w 592"/>
                <a:gd name="T9" fmla="*/ 1189 h 298"/>
                <a:gd name="T10" fmla="*/ 1388 w 592"/>
                <a:gd name="T11" fmla="*/ 1350 h 298"/>
                <a:gd name="T12" fmla="*/ 2326 w 592"/>
                <a:gd name="T13" fmla="*/ 2041 h 298"/>
                <a:gd name="T14" fmla="*/ 6304 w 592"/>
                <a:gd name="T15" fmla="*/ 1472 h 298"/>
                <a:gd name="T16" fmla="*/ 5268 w 592"/>
                <a:gd name="T17" fmla="*/ 777 h 298"/>
                <a:gd name="T18" fmla="*/ 5021 w 592"/>
                <a:gd name="T19" fmla="*/ 715 h 298"/>
                <a:gd name="T20" fmla="*/ 4907 w 592"/>
                <a:gd name="T21" fmla="*/ 574 h 298"/>
                <a:gd name="T22" fmla="*/ 4741 w 592"/>
                <a:gd name="T23" fmla="*/ 407 h 298"/>
                <a:gd name="T24" fmla="*/ 4700 w 592"/>
                <a:gd name="T25" fmla="*/ 493 h 298"/>
                <a:gd name="T26" fmla="*/ 3924 w 592"/>
                <a:gd name="T27" fmla="*/ 0 h 298"/>
                <a:gd name="T28" fmla="*/ 0 w 592"/>
                <a:gd name="T29" fmla="*/ 449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298"/>
                <a:gd name="T47" fmla="*/ 592 w 59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298">
                  <a:moveTo>
                    <a:pt x="0" y="65"/>
                  </a:moveTo>
                  <a:lnTo>
                    <a:pt x="92" y="151"/>
                  </a:lnTo>
                  <a:lnTo>
                    <a:pt x="109" y="100"/>
                  </a:lnTo>
                  <a:lnTo>
                    <a:pt x="143" y="115"/>
                  </a:lnTo>
                  <a:lnTo>
                    <a:pt x="137" y="173"/>
                  </a:lnTo>
                  <a:lnTo>
                    <a:pt x="130" y="197"/>
                  </a:lnTo>
                  <a:lnTo>
                    <a:pt x="218" y="297"/>
                  </a:lnTo>
                  <a:lnTo>
                    <a:pt x="591" y="214"/>
                  </a:lnTo>
                  <a:lnTo>
                    <a:pt x="494" y="113"/>
                  </a:lnTo>
                  <a:lnTo>
                    <a:pt x="471" y="104"/>
                  </a:lnTo>
                  <a:lnTo>
                    <a:pt x="460" y="84"/>
                  </a:lnTo>
                  <a:lnTo>
                    <a:pt x="444" y="59"/>
                  </a:lnTo>
                  <a:lnTo>
                    <a:pt x="441" y="72"/>
                  </a:lnTo>
                  <a:lnTo>
                    <a:pt x="369" y="0"/>
                  </a:lnTo>
                  <a:lnTo>
                    <a:pt x="0" y="65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Freeform 2097">
              <a:extLst>
                <a:ext uri="{FF2B5EF4-FFF2-40B4-BE49-F238E27FC236}">
                  <a16:creationId xmlns:a16="http://schemas.microsoft.com/office/drawing/2014/main" xmlns="" id="{2613A46F-BECF-4C27-9A86-8CD21D93AA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0732" y="631648"/>
              <a:ext cx="164940" cy="63053"/>
            </a:xfrm>
            <a:custGeom>
              <a:avLst/>
              <a:gdLst>
                <a:gd name="T0" fmla="*/ 3023 w 342"/>
                <a:gd name="T1" fmla="*/ 0 h 143"/>
                <a:gd name="T2" fmla="*/ 3453 w 342"/>
                <a:gd name="T3" fmla="*/ 205 h 143"/>
                <a:gd name="T4" fmla="*/ 3527 w 342"/>
                <a:gd name="T5" fmla="*/ 408 h 143"/>
                <a:gd name="T6" fmla="*/ 3632 w 342"/>
                <a:gd name="T7" fmla="*/ 429 h 143"/>
                <a:gd name="T8" fmla="*/ 0 w 342"/>
                <a:gd name="T9" fmla="*/ 962 h 143"/>
                <a:gd name="T10" fmla="*/ 43 w 342"/>
                <a:gd name="T11" fmla="*/ 692 h 143"/>
                <a:gd name="T12" fmla="*/ 2 w 342"/>
                <a:gd name="T13" fmla="*/ 609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43"/>
                <a:gd name="T23" fmla="*/ 342 w 342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43">
                  <a:moveTo>
                    <a:pt x="283" y="0"/>
                  </a:moveTo>
                  <a:lnTo>
                    <a:pt x="323" y="30"/>
                  </a:lnTo>
                  <a:lnTo>
                    <a:pt x="331" y="60"/>
                  </a:lnTo>
                  <a:lnTo>
                    <a:pt x="341" y="63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2" y="9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Freeform 2098">
              <a:extLst>
                <a:ext uri="{FF2B5EF4-FFF2-40B4-BE49-F238E27FC236}">
                  <a16:creationId xmlns:a16="http://schemas.microsoft.com/office/drawing/2014/main" xmlns="" id="{F12CA87B-8A26-47B7-BB46-64E959FB3E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9691" y="635108"/>
              <a:ext cx="167384" cy="37678"/>
            </a:xfrm>
            <a:custGeom>
              <a:avLst/>
              <a:gdLst>
                <a:gd name="T0" fmla="*/ 0 w 347"/>
                <a:gd name="T1" fmla="*/ 342 h 85"/>
                <a:gd name="T2" fmla="*/ 3379 w 347"/>
                <a:gd name="T3" fmla="*/ 0 h 85"/>
                <a:gd name="T4" fmla="*/ 3652 w 347"/>
                <a:gd name="T5" fmla="*/ 149 h 85"/>
                <a:gd name="T6" fmla="*/ 3706 w 347"/>
                <a:gd name="T7" fmla="*/ 251 h 85"/>
                <a:gd name="T8" fmla="*/ 342 w 347"/>
                <a:gd name="T9" fmla="*/ 616 h 85"/>
                <a:gd name="T10" fmla="*/ 333 w 347"/>
                <a:gd name="T11" fmla="*/ 383 h 85"/>
                <a:gd name="T12" fmla="*/ 139 w 347"/>
                <a:gd name="T13" fmla="*/ 303 h 85"/>
                <a:gd name="T14" fmla="*/ 174 w 347"/>
                <a:gd name="T15" fmla="*/ 322 h 85"/>
                <a:gd name="T16" fmla="*/ 0 w 347"/>
                <a:gd name="T17" fmla="*/ 34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85"/>
                <a:gd name="T29" fmla="*/ 347 w 347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85">
                  <a:moveTo>
                    <a:pt x="0" y="47"/>
                  </a:moveTo>
                  <a:lnTo>
                    <a:pt x="315" y="0"/>
                  </a:lnTo>
                  <a:lnTo>
                    <a:pt x="341" y="20"/>
                  </a:lnTo>
                  <a:lnTo>
                    <a:pt x="346" y="35"/>
                  </a:lnTo>
                  <a:lnTo>
                    <a:pt x="32" y="84"/>
                  </a:lnTo>
                  <a:lnTo>
                    <a:pt x="31" y="52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0" y="47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Line 2099">
              <a:extLst>
                <a:ext uri="{FF2B5EF4-FFF2-40B4-BE49-F238E27FC236}">
                  <a16:creationId xmlns:a16="http://schemas.microsoft.com/office/drawing/2014/main" xmlns="" id="{301CA3DF-A956-4892-91D8-B4EAE23F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01772" y="663943"/>
              <a:ext cx="171864" cy="2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Line 2100">
              <a:extLst>
                <a:ext uri="{FF2B5EF4-FFF2-40B4-BE49-F238E27FC236}">
                  <a16:creationId xmlns:a16="http://schemas.microsoft.com/office/drawing/2014/main" xmlns="" id="{A266640B-762B-42DD-9EAE-442BD701D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42905" y="633954"/>
              <a:ext cx="144170" cy="2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Line 2101">
              <a:extLst>
                <a:ext uri="{FF2B5EF4-FFF2-40B4-BE49-F238E27FC236}">
                  <a16:creationId xmlns:a16="http://schemas.microsoft.com/office/drawing/2014/main" xmlns="" id="{BCCDF84E-F3CB-4D67-B042-60D581D4F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28022" y="666250"/>
              <a:ext cx="43170" cy="69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Line 2102">
              <a:extLst>
                <a:ext uri="{FF2B5EF4-FFF2-40B4-BE49-F238E27FC236}">
                  <a16:creationId xmlns:a16="http://schemas.microsoft.com/office/drawing/2014/main" xmlns="" id="{7B1FD2F4-8E0D-4425-8A9E-EA891B337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78744" y="658176"/>
              <a:ext cx="41948" cy="6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Line 2103">
              <a:extLst>
                <a:ext uri="{FF2B5EF4-FFF2-40B4-BE49-F238E27FC236}">
                  <a16:creationId xmlns:a16="http://schemas.microsoft.com/office/drawing/2014/main" xmlns="" id="{FF707AD8-D581-4C69-8056-B95AF0A77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22135" y="648564"/>
              <a:ext cx="41948" cy="65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Line 2104">
              <a:extLst>
                <a:ext uri="{FF2B5EF4-FFF2-40B4-BE49-F238E27FC236}">
                  <a16:creationId xmlns:a16="http://schemas.microsoft.com/office/drawing/2014/main" xmlns="" id="{CAFCE1A1-1615-40F7-A483-4E3E5D507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9333" y="687780"/>
              <a:ext cx="23621" cy="296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Line 2105">
              <a:extLst>
                <a:ext uri="{FF2B5EF4-FFF2-40B4-BE49-F238E27FC236}">
                  <a16:creationId xmlns:a16="http://schemas.microsoft.com/office/drawing/2014/main" xmlns="" id="{6A6C7E06-31B8-4110-99C0-72567898A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12139" y="700852"/>
              <a:ext cx="22399" cy="272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Line 2106">
              <a:extLst>
                <a:ext uri="{FF2B5EF4-FFF2-40B4-BE49-F238E27FC236}">
                  <a16:creationId xmlns:a16="http://schemas.microsoft.com/office/drawing/2014/main" xmlns="" id="{686F7B1E-5728-4EB0-89BE-68C28A3B0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4308" y="688165"/>
              <a:ext cx="22399" cy="288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Line 2107">
              <a:extLst>
                <a:ext uri="{FF2B5EF4-FFF2-40B4-BE49-F238E27FC236}">
                  <a16:creationId xmlns:a16="http://schemas.microsoft.com/office/drawing/2014/main" xmlns="" id="{A603E07D-FBF1-40E7-B43B-95F9ECFCC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4578" y="678938"/>
              <a:ext cx="23621" cy="269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Line 2108">
              <a:extLst>
                <a:ext uri="{FF2B5EF4-FFF2-40B4-BE49-F238E27FC236}">
                  <a16:creationId xmlns:a16="http://schemas.microsoft.com/office/drawing/2014/main" xmlns="" id="{7A6B2984-A2D4-4646-9E3B-39DEE6E91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8970" y="620498"/>
              <a:ext cx="17512" cy="14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Line 2109">
              <a:extLst>
                <a:ext uri="{FF2B5EF4-FFF2-40B4-BE49-F238E27FC236}">
                  <a16:creationId xmlns:a16="http://schemas.microsoft.com/office/drawing/2014/main" xmlns="" id="{CE9A70AD-1BBA-46AB-8E5B-353125625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95034" y="625881"/>
              <a:ext cx="17919" cy="16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Line 2110">
              <a:extLst>
                <a:ext uri="{FF2B5EF4-FFF2-40B4-BE49-F238E27FC236}">
                  <a16:creationId xmlns:a16="http://schemas.microsoft.com/office/drawing/2014/main" xmlns="" id="{55C4BD49-ECF8-49AB-9298-025A35F7C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13361" y="626265"/>
              <a:ext cx="18734" cy="17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Line 2111">
              <a:extLst>
                <a:ext uri="{FF2B5EF4-FFF2-40B4-BE49-F238E27FC236}">
                  <a16:creationId xmlns:a16="http://schemas.microsoft.com/office/drawing/2014/main" xmlns="" id="{04E51824-5F5D-44F9-B31A-881BB6BFB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43498" y="634723"/>
              <a:ext cx="18734" cy="15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2112">
              <a:extLst>
                <a:ext uri="{FF2B5EF4-FFF2-40B4-BE49-F238E27FC236}">
                  <a16:creationId xmlns:a16="http://schemas.microsoft.com/office/drawing/2014/main" xmlns="" id="{88339B26-25FD-499B-9D16-149033BEDF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09288" y="693163"/>
              <a:ext cx="83488" cy="48059"/>
            </a:xfrm>
            <a:custGeom>
              <a:avLst/>
              <a:gdLst>
                <a:gd name="T0" fmla="*/ 0 w 173"/>
                <a:gd name="T1" fmla="*/ 109 h 109"/>
                <a:gd name="T2" fmla="*/ 213 w 173"/>
                <a:gd name="T3" fmla="*/ 44 h 109"/>
                <a:gd name="T4" fmla="*/ 387 w 173"/>
                <a:gd name="T5" fmla="*/ 0 h 109"/>
                <a:gd name="T6" fmla="*/ 594 w 173"/>
                <a:gd name="T7" fmla="*/ 33 h 109"/>
                <a:gd name="T8" fmla="*/ 944 w 173"/>
                <a:gd name="T9" fmla="*/ 197 h 109"/>
                <a:gd name="T10" fmla="*/ 1501 w 173"/>
                <a:gd name="T11" fmla="*/ 492 h 109"/>
                <a:gd name="T12" fmla="*/ 1857 w 173"/>
                <a:gd name="T13" fmla="*/ 650 h 109"/>
                <a:gd name="T14" fmla="*/ 1411 w 173"/>
                <a:gd name="T15" fmla="*/ 675 h 109"/>
                <a:gd name="T16" fmla="*/ 1011 w 173"/>
                <a:gd name="T17" fmla="*/ 692 h 109"/>
                <a:gd name="T18" fmla="*/ 569 w 173"/>
                <a:gd name="T19" fmla="*/ 732 h 109"/>
                <a:gd name="T20" fmla="*/ 342 w 173"/>
                <a:gd name="T21" fmla="*/ 698 h 109"/>
                <a:gd name="T22" fmla="*/ 233 w 173"/>
                <a:gd name="T23" fmla="*/ 700 h 109"/>
                <a:gd name="T24" fmla="*/ 100 w 173"/>
                <a:gd name="T25" fmla="*/ 564 h 109"/>
                <a:gd name="T26" fmla="*/ 1 w 173"/>
                <a:gd name="T27" fmla="*/ 341 h 109"/>
                <a:gd name="T28" fmla="*/ 0 w 173"/>
                <a:gd name="T29" fmla="*/ 10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09"/>
                <a:gd name="T47" fmla="*/ 173 w 173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09">
                  <a:moveTo>
                    <a:pt x="0" y="16"/>
                  </a:moveTo>
                  <a:lnTo>
                    <a:pt x="20" y="7"/>
                  </a:lnTo>
                  <a:lnTo>
                    <a:pt x="36" y="0"/>
                  </a:lnTo>
                  <a:lnTo>
                    <a:pt x="56" y="5"/>
                  </a:lnTo>
                  <a:lnTo>
                    <a:pt x="88" y="29"/>
                  </a:lnTo>
                  <a:lnTo>
                    <a:pt x="139" y="72"/>
                  </a:lnTo>
                  <a:lnTo>
                    <a:pt x="172" y="96"/>
                  </a:lnTo>
                  <a:lnTo>
                    <a:pt x="131" y="99"/>
                  </a:lnTo>
                  <a:lnTo>
                    <a:pt x="94" y="101"/>
                  </a:lnTo>
                  <a:lnTo>
                    <a:pt x="53" y="108"/>
                  </a:lnTo>
                  <a:lnTo>
                    <a:pt x="32" y="103"/>
                  </a:lnTo>
                  <a:lnTo>
                    <a:pt x="21" y="104"/>
                  </a:lnTo>
                  <a:lnTo>
                    <a:pt x="9" y="83"/>
                  </a:lnTo>
                  <a:lnTo>
                    <a:pt x="1" y="50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2113">
              <a:extLst>
                <a:ext uri="{FF2B5EF4-FFF2-40B4-BE49-F238E27FC236}">
                  <a16:creationId xmlns:a16="http://schemas.microsoft.com/office/drawing/2014/main" xmlns="" id="{BE2AB1A0-6C34-4B94-A4D0-A58D8C5574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86668" y="670479"/>
              <a:ext cx="9367" cy="69974"/>
            </a:xfrm>
            <a:custGeom>
              <a:avLst/>
              <a:gdLst>
                <a:gd name="T0" fmla="*/ 2 w 19"/>
                <a:gd name="T1" fmla="*/ 0 h 158"/>
                <a:gd name="T2" fmla="*/ 0 w 19"/>
                <a:gd name="T3" fmla="*/ 586 h 158"/>
                <a:gd name="T4" fmla="*/ 132 w 19"/>
                <a:gd name="T5" fmla="*/ 872 h 158"/>
                <a:gd name="T6" fmla="*/ 269 w 19"/>
                <a:gd name="T7" fmla="*/ 113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8"/>
                <a:gd name="T14" fmla="*/ 19 w 19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8">
                  <a:moveTo>
                    <a:pt x="2" y="0"/>
                  </a:moveTo>
                  <a:lnTo>
                    <a:pt x="0" y="81"/>
                  </a:lnTo>
                  <a:lnTo>
                    <a:pt x="9" y="121"/>
                  </a:lnTo>
                  <a:lnTo>
                    <a:pt x="18" y="157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Oval 2114">
              <a:extLst>
                <a:ext uri="{FF2B5EF4-FFF2-40B4-BE49-F238E27FC236}">
                  <a16:creationId xmlns:a16="http://schemas.microsoft.com/office/drawing/2014/main" xmlns="" id="{5AB23655-6C06-4B4E-A6F5-5DC2FD87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4680" y="674324"/>
              <a:ext cx="11811" cy="29989"/>
            </a:xfrm>
            <a:prstGeom prst="ellipse">
              <a:avLst/>
            </a:prstGeom>
            <a:solidFill>
              <a:srgbClr val="FF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2115">
              <a:extLst>
                <a:ext uri="{FF2B5EF4-FFF2-40B4-BE49-F238E27FC236}">
                  <a16:creationId xmlns:a16="http://schemas.microsoft.com/office/drawing/2014/main" xmlns="" id="{7B70325F-5464-44FF-819F-884E32C4D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3773" y="642797"/>
              <a:ext cx="31766" cy="31911"/>
            </a:xfrm>
            <a:custGeom>
              <a:avLst/>
              <a:gdLst>
                <a:gd name="T0" fmla="*/ 215 w 66"/>
                <a:gd name="T1" fmla="*/ 89 h 72"/>
                <a:gd name="T2" fmla="*/ 581 w 66"/>
                <a:gd name="T3" fmla="*/ 228 h 72"/>
                <a:gd name="T4" fmla="*/ 675 w 66"/>
                <a:gd name="T5" fmla="*/ 523 h 72"/>
                <a:gd name="T6" fmla="*/ 48 w 66"/>
                <a:gd name="T7" fmla="*/ 355 h 72"/>
                <a:gd name="T8" fmla="*/ 0 w 66"/>
                <a:gd name="T9" fmla="*/ 158 h 72"/>
                <a:gd name="T10" fmla="*/ 0 w 66"/>
                <a:gd name="T11" fmla="*/ 0 h 72"/>
                <a:gd name="T12" fmla="*/ 215 w 66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2"/>
                <a:gd name="T23" fmla="*/ 66 w 66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2">
                  <a:moveTo>
                    <a:pt x="21" y="12"/>
                  </a:moveTo>
                  <a:lnTo>
                    <a:pt x="56" y="31"/>
                  </a:lnTo>
                  <a:lnTo>
                    <a:pt x="65" y="71"/>
                  </a:lnTo>
                  <a:lnTo>
                    <a:pt x="5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12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2116">
              <a:extLst>
                <a:ext uri="{FF2B5EF4-FFF2-40B4-BE49-F238E27FC236}">
                  <a16:creationId xmlns:a16="http://schemas.microsoft.com/office/drawing/2014/main" xmlns="" id="{C8CA5707-9F9D-45E0-BBB4-AA0CED5F61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60789" y="619729"/>
              <a:ext cx="27694" cy="61515"/>
            </a:xfrm>
            <a:custGeom>
              <a:avLst/>
              <a:gdLst>
                <a:gd name="T0" fmla="*/ 195 w 58"/>
                <a:gd name="T1" fmla="*/ 81 h 139"/>
                <a:gd name="T2" fmla="*/ 536 w 58"/>
                <a:gd name="T3" fmla="*/ 219 h 139"/>
                <a:gd name="T4" fmla="*/ 394 w 58"/>
                <a:gd name="T5" fmla="*/ 567 h 139"/>
                <a:gd name="T6" fmla="*/ 311 w 58"/>
                <a:gd name="T7" fmla="*/ 995 h 139"/>
                <a:gd name="T8" fmla="*/ 64 w 58"/>
                <a:gd name="T9" fmla="*/ 709 h 139"/>
                <a:gd name="T10" fmla="*/ 47 w 58"/>
                <a:gd name="T11" fmla="*/ 350 h 139"/>
                <a:gd name="T12" fmla="*/ 0 w 58"/>
                <a:gd name="T13" fmla="*/ 138 h 139"/>
                <a:gd name="T14" fmla="*/ 0 w 58"/>
                <a:gd name="T15" fmla="*/ 0 h 139"/>
                <a:gd name="T16" fmla="*/ 195 w 58"/>
                <a:gd name="T17" fmla="*/ 8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39"/>
                <a:gd name="T29" fmla="*/ 58 w 58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39">
                  <a:moveTo>
                    <a:pt x="21" y="11"/>
                  </a:moveTo>
                  <a:lnTo>
                    <a:pt x="57" y="31"/>
                  </a:lnTo>
                  <a:lnTo>
                    <a:pt x="43" y="79"/>
                  </a:lnTo>
                  <a:lnTo>
                    <a:pt x="33" y="138"/>
                  </a:lnTo>
                  <a:lnTo>
                    <a:pt x="7" y="99"/>
                  </a:lnTo>
                  <a:lnTo>
                    <a:pt x="5" y="4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2117">
              <a:extLst>
                <a:ext uri="{FF2B5EF4-FFF2-40B4-BE49-F238E27FC236}">
                  <a16:creationId xmlns:a16="http://schemas.microsoft.com/office/drawing/2014/main" xmlns="" id="{2CE87FD6-2A1A-411F-9CF7-0D5C74DB4B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5809" y="681629"/>
              <a:ext cx="31359" cy="31911"/>
            </a:xfrm>
            <a:custGeom>
              <a:avLst/>
              <a:gdLst>
                <a:gd name="T0" fmla="*/ 244 w 65"/>
                <a:gd name="T1" fmla="*/ 89 h 72"/>
                <a:gd name="T2" fmla="*/ 588 w 65"/>
                <a:gd name="T3" fmla="*/ 211 h 72"/>
                <a:gd name="T4" fmla="*/ 692 w 65"/>
                <a:gd name="T5" fmla="*/ 523 h 72"/>
                <a:gd name="T6" fmla="*/ 60 w 65"/>
                <a:gd name="T7" fmla="*/ 349 h 72"/>
                <a:gd name="T8" fmla="*/ 0 w 65"/>
                <a:gd name="T9" fmla="*/ 149 h 72"/>
                <a:gd name="T10" fmla="*/ 2 w 65"/>
                <a:gd name="T11" fmla="*/ 0 h 72"/>
                <a:gd name="T12" fmla="*/ 244 w 65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2"/>
                <a:gd name="T23" fmla="*/ 65 w 6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2">
                  <a:moveTo>
                    <a:pt x="23" y="12"/>
                  </a:moveTo>
                  <a:lnTo>
                    <a:pt x="55" y="29"/>
                  </a:lnTo>
                  <a:lnTo>
                    <a:pt x="64" y="71"/>
                  </a:lnTo>
                  <a:lnTo>
                    <a:pt x="6" y="48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3" y="12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2118">
              <a:extLst>
                <a:ext uri="{FF2B5EF4-FFF2-40B4-BE49-F238E27FC236}">
                  <a16:creationId xmlns:a16="http://schemas.microsoft.com/office/drawing/2014/main" xmlns="" id="{34BBD653-58C2-413E-9F48-5B96D1B578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1643" y="670479"/>
              <a:ext cx="44391" cy="35756"/>
            </a:xfrm>
            <a:custGeom>
              <a:avLst/>
              <a:gdLst>
                <a:gd name="T0" fmla="*/ 1072 w 91"/>
                <a:gd name="T1" fmla="*/ 313 h 81"/>
                <a:gd name="T2" fmla="*/ 1132 w 91"/>
                <a:gd name="T3" fmla="*/ 0 h 81"/>
                <a:gd name="T4" fmla="*/ 488 w 91"/>
                <a:gd name="T5" fmla="*/ 79 h 81"/>
                <a:gd name="T6" fmla="*/ 0 w 91"/>
                <a:gd name="T7" fmla="*/ 178 h 81"/>
                <a:gd name="T8" fmla="*/ 0 w 91"/>
                <a:gd name="T9" fmla="*/ 555 h 81"/>
                <a:gd name="T10" fmla="*/ 1072 w 91"/>
                <a:gd name="T11" fmla="*/ 313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81"/>
                <a:gd name="T20" fmla="*/ 91 w 91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81">
                  <a:moveTo>
                    <a:pt x="86" y="45"/>
                  </a:moveTo>
                  <a:lnTo>
                    <a:pt x="90" y="0"/>
                  </a:lnTo>
                  <a:lnTo>
                    <a:pt x="39" y="11"/>
                  </a:lnTo>
                  <a:lnTo>
                    <a:pt x="0" y="25"/>
                  </a:lnTo>
                  <a:lnTo>
                    <a:pt x="0" y="80"/>
                  </a:lnTo>
                  <a:lnTo>
                    <a:pt x="86" y="45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Line 2119">
              <a:extLst>
                <a:ext uri="{FF2B5EF4-FFF2-40B4-BE49-F238E27FC236}">
                  <a16:creationId xmlns:a16="http://schemas.microsoft.com/office/drawing/2014/main" xmlns="" id="{1EA6AE09-792C-4DA7-BB2B-3151605B4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1418" y="708542"/>
              <a:ext cx="26879" cy="215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Line 2120">
              <a:extLst>
                <a:ext uri="{FF2B5EF4-FFF2-40B4-BE49-F238E27FC236}">
                  <a16:creationId xmlns:a16="http://schemas.microsoft.com/office/drawing/2014/main" xmlns="" id="{4F2EAB8F-E376-4A54-BE62-A3E2DB20C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46756" y="705850"/>
              <a:ext cx="26065" cy="215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Line 2121">
              <a:extLst>
                <a:ext uri="{FF2B5EF4-FFF2-40B4-BE49-F238E27FC236}">
                  <a16:creationId xmlns:a16="http://schemas.microsoft.com/office/drawing/2014/main" xmlns="" id="{C653BCB5-B1AC-48E1-8A5C-EEC047B1C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0466" y="711233"/>
              <a:ext cx="26065" cy="20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Freeform 2122">
              <a:extLst>
                <a:ext uri="{FF2B5EF4-FFF2-40B4-BE49-F238E27FC236}">
                  <a16:creationId xmlns:a16="http://schemas.microsoft.com/office/drawing/2014/main" xmlns="" id="{44309AF4-0CD1-4116-97FE-A9E9AC5545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0014" y="655869"/>
              <a:ext cx="43577" cy="29220"/>
            </a:xfrm>
            <a:custGeom>
              <a:avLst/>
              <a:gdLst>
                <a:gd name="T0" fmla="*/ 871 w 91"/>
                <a:gd name="T1" fmla="*/ 145 h 67"/>
                <a:gd name="T2" fmla="*/ 566 w 91"/>
                <a:gd name="T3" fmla="*/ 0 h 67"/>
                <a:gd name="T4" fmla="*/ 382 w 91"/>
                <a:gd name="T5" fmla="*/ 1 h 67"/>
                <a:gd name="T6" fmla="*/ 0 w 91"/>
                <a:gd name="T7" fmla="*/ 87 h 67"/>
                <a:gd name="T8" fmla="*/ 0 w 91"/>
                <a:gd name="T9" fmla="*/ 385 h 67"/>
                <a:gd name="T10" fmla="*/ 871 w 91"/>
                <a:gd name="T11" fmla="*/ 14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7"/>
                <a:gd name="T20" fmla="*/ 91 w 9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7">
                  <a:moveTo>
                    <a:pt x="90" y="26"/>
                  </a:moveTo>
                  <a:lnTo>
                    <a:pt x="59" y="0"/>
                  </a:lnTo>
                  <a:lnTo>
                    <a:pt x="40" y="1"/>
                  </a:lnTo>
                  <a:lnTo>
                    <a:pt x="0" y="15"/>
                  </a:lnTo>
                  <a:lnTo>
                    <a:pt x="0" y="66"/>
                  </a:lnTo>
                  <a:lnTo>
                    <a:pt x="90" y="26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2123">
              <a:extLst>
                <a:ext uri="{FF2B5EF4-FFF2-40B4-BE49-F238E27FC236}">
                  <a16:creationId xmlns:a16="http://schemas.microsoft.com/office/drawing/2014/main" xmlns="" id="{59DE2E9B-1ED3-4467-8ED9-E83DEF01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4631" y="618191"/>
              <a:ext cx="132359" cy="119186"/>
            </a:xfrm>
            <a:custGeom>
              <a:avLst/>
              <a:gdLst>
                <a:gd name="T0" fmla="*/ 0 w 742"/>
                <a:gd name="T1" fmla="*/ 0 h 824"/>
                <a:gd name="T2" fmla="*/ 0 w 742"/>
                <a:gd name="T3" fmla="*/ 0 h 824"/>
                <a:gd name="T4" fmla="*/ 0 w 742"/>
                <a:gd name="T5" fmla="*/ 0 h 824"/>
                <a:gd name="T6" fmla="*/ 0 w 742"/>
                <a:gd name="T7" fmla="*/ 0 h 824"/>
                <a:gd name="T8" fmla="*/ 0 w 742"/>
                <a:gd name="T9" fmla="*/ 0 h 824"/>
                <a:gd name="T10" fmla="*/ 0 w 742"/>
                <a:gd name="T11" fmla="*/ 0 h 824"/>
                <a:gd name="T12" fmla="*/ 0 w 742"/>
                <a:gd name="T13" fmla="*/ 0 h 824"/>
                <a:gd name="T14" fmla="*/ 0 w 742"/>
                <a:gd name="T15" fmla="*/ 0 h 824"/>
                <a:gd name="T16" fmla="*/ 0 w 742"/>
                <a:gd name="T17" fmla="*/ 0 h 824"/>
                <a:gd name="T18" fmla="*/ 0 w 742"/>
                <a:gd name="T19" fmla="*/ 0 h 824"/>
                <a:gd name="T20" fmla="*/ 0 w 742"/>
                <a:gd name="T21" fmla="*/ 0 h 824"/>
                <a:gd name="T22" fmla="*/ 0 w 742"/>
                <a:gd name="T23" fmla="*/ 0 h 824"/>
                <a:gd name="T24" fmla="*/ 0 w 742"/>
                <a:gd name="T25" fmla="*/ 0 h 824"/>
                <a:gd name="T26" fmla="*/ 0 w 742"/>
                <a:gd name="T27" fmla="*/ 0 h 824"/>
                <a:gd name="T28" fmla="*/ 0 w 742"/>
                <a:gd name="T29" fmla="*/ 0 h 824"/>
                <a:gd name="T30" fmla="*/ 0 w 742"/>
                <a:gd name="T31" fmla="*/ 0 h 824"/>
                <a:gd name="T32" fmla="*/ 0 w 742"/>
                <a:gd name="T33" fmla="*/ 0 h 824"/>
                <a:gd name="T34" fmla="*/ 0 w 742"/>
                <a:gd name="T35" fmla="*/ 0 h 824"/>
                <a:gd name="T36" fmla="*/ 0 w 742"/>
                <a:gd name="T37" fmla="*/ 0 h 824"/>
                <a:gd name="T38" fmla="*/ 0 w 742"/>
                <a:gd name="T39" fmla="*/ 0 h 824"/>
                <a:gd name="T40" fmla="*/ 0 w 742"/>
                <a:gd name="T41" fmla="*/ 0 h 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2"/>
                <a:gd name="T64" fmla="*/ 0 h 824"/>
                <a:gd name="T65" fmla="*/ 742 w 742"/>
                <a:gd name="T66" fmla="*/ 824 h 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2" h="824">
                  <a:moveTo>
                    <a:pt x="278" y="0"/>
                  </a:moveTo>
                  <a:lnTo>
                    <a:pt x="429" y="22"/>
                  </a:lnTo>
                  <a:lnTo>
                    <a:pt x="532" y="40"/>
                  </a:lnTo>
                  <a:lnTo>
                    <a:pt x="591" y="43"/>
                  </a:lnTo>
                  <a:lnTo>
                    <a:pt x="639" y="80"/>
                  </a:lnTo>
                  <a:lnTo>
                    <a:pt x="685" y="111"/>
                  </a:lnTo>
                  <a:lnTo>
                    <a:pt x="739" y="157"/>
                  </a:lnTo>
                  <a:lnTo>
                    <a:pt x="742" y="196"/>
                  </a:lnTo>
                  <a:lnTo>
                    <a:pt x="704" y="206"/>
                  </a:lnTo>
                  <a:lnTo>
                    <a:pt x="664" y="236"/>
                  </a:lnTo>
                  <a:lnTo>
                    <a:pt x="699" y="411"/>
                  </a:lnTo>
                  <a:lnTo>
                    <a:pt x="715" y="564"/>
                  </a:lnTo>
                  <a:lnTo>
                    <a:pt x="718" y="787"/>
                  </a:lnTo>
                  <a:lnTo>
                    <a:pt x="626" y="806"/>
                  </a:lnTo>
                  <a:lnTo>
                    <a:pt x="510" y="790"/>
                  </a:lnTo>
                  <a:lnTo>
                    <a:pt x="132" y="806"/>
                  </a:lnTo>
                  <a:lnTo>
                    <a:pt x="41" y="824"/>
                  </a:lnTo>
                  <a:lnTo>
                    <a:pt x="35" y="656"/>
                  </a:lnTo>
                  <a:lnTo>
                    <a:pt x="30" y="356"/>
                  </a:lnTo>
                  <a:lnTo>
                    <a:pt x="14" y="129"/>
                  </a:lnTo>
                  <a:lnTo>
                    <a:pt x="0" y="4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Freeform 2124">
              <a:extLst>
                <a:ext uri="{FF2B5EF4-FFF2-40B4-BE49-F238E27FC236}">
                  <a16:creationId xmlns:a16="http://schemas.microsoft.com/office/drawing/2014/main" xmlns="" id="{A316FD17-967C-4431-80F9-677E909751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07217" y="632417"/>
              <a:ext cx="103037" cy="99193"/>
            </a:xfrm>
            <a:custGeom>
              <a:avLst/>
              <a:gdLst>
                <a:gd name="T0" fmla="*/ 96 w 213"/>
                <a:gd name="T1" fmla="*/ 0 h 224"/>
                <a:gd name="T2" fmla="*/ 318 w 213"/>
                <a:gd name="T3" fmla="*/ 159 h 224"/>
                <a:gd name="T4" fmla="*/ 713 w 213"/>
                <a:gd name="T5" fmla="*/ 243 h 224"/>
                <a:gd name="T6" fmla="*/ 1103 w 213"/>
                <a:gd name="T7" fmla="*/ 324 h 224"/>
                <a:gd name="T8" fmla="*/ 1302 w 213"/>
                <a:gd name="T9" fmla="*/ 182 h 224"/>
                <a:gd name="T10" fmla="*/ 1811 w 213"/>
                <a:gd name="T11" fmla="*/ 243 h 224"/>
                <a:gd name="T12" fmla="*/ 2076 w 213"/>
                <a:gd name="T13" fmla="*/ 289 h 224"/>
                <a:gd name="T14" fmla="*/ 2359 w 213"/>
                <a:gd name="T15" fmla="*/ 349 h 224"/>
                <a:gd name="T16" fmla="*/ 2359 w 213"/>
                <a:gd name="T17" fmla="*/ 631 h 224"/>
                <a:gd name="T18" fmla="*/ 2257 w 213"/>
                <a:gd name="T19" fmla="*/ 1103 h 224"/>
                <a:gd name="T20" fmla="*/ 2256 w 213"/>
                <a:gd name="T21" fmla="*/ 1147 h 224"/>
                <a:gd name="T22" fmla="*/ 2256 w 213"/>
                <a:gd name="T23" fmla="*/ 1589 h 224"/>
                <a:gd name="T24" fmla="*/ 2050 w 213"/>
                <a:gd name="T25" fmla="*/ 1615 h 224"/>
                <a:gd name="T26" fmla="*/ 1748 w 213"/>
                <a:gd name="T27" fmla="*/ 1579 h 224"/>
                <a:gd name="T28" fmla="*/ 160 w 213"/>
                <a:gd name="T29" fmla="*/ 1190 h 224"/>
                <a:gd name="T30" fmla="*/ 48 w 213"/>
                <a:gd name="T31" fmla="*/ 1174 h 224"/>
                <a:gd name="T32" fmla="*/ 0 w 213"/>
                <a:gd name="T33" fmla="*/ 802 h 224"/>
                <a:gd name="T34" fmla="*/ 48 w 213"/>
                <a:gd name="T35" fmla="*/ 586 h 224"/>
                <a:gd name="T36" fmla="*/ 48 w 213"/>
                <a:gd name="T37" fmla="*/ 244 h 224"/>
                <a:gd name="T38" fmla="*/ 96 w 213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24"/>
                <a:gd name="T62" fmla="*/ 213 w 21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24">
                  <a:moveTo>
                    <a:pt x="8" y="0"/>
                  </a:moveTo>
                  <a:lnTo>
                    <a:pt x="29" y="22"/>
                  </a:lnTo>
                  <a:lnTo>
                    <a:pt x="64" y="33"/>
                  </a:lnTo>
                  <a:lnTo>
                    <a:pt x="99" y="45"/>
                  </a:lnTo>
                  <a:lnTo>
                    <a:pt x="117" y="24"/>
                  </a:lnTo>
                  <a:lnTo>
                    <a:pt x="163" y="33"/>
                  </a:lnTo>
                  <a:lnTo>
                    <a:pt x="186" y="40"/>
                  </a:lnTo>
                  <a:lnTo>
                    <a:pt x="212" y="48"/>
                  </a:lnTo>
                  <a:lnTo>
                    <a:pt x="212" y="88"/>
                  </a:lnTo>
                  <a:lnTo>
                    <a:pt x="203" y="152"/>
                  </a:lnTo>
                  <a:lnTo>
                    <a:pt x="202" y="158"/>
                  </a:lnTo>
                  <a:lnTo>
                    <a:pt x="202" y="220"/>
                  </a:lnTo>
                  <a:lnTo>
                    <a:pt x="184" y="223"/>
                  </a:lnTo>
                  <a:lnTo>
                    <a:pt x="157" y="219"/>
                  </a:lnTo>
                  <a:lnTo>
                    <a:pt x="14" y="165"/>
                  </a:lnTo>
                  <a:lnTo>
                    <a:pt x="4" y="162"/>
                  </a:lnTo>
                  <a:lnTo>
                    <a:pt x="0" y="111"/>
                  </a:lnTo>
                  <a:lnTo>
                    <a:pt x="4" y="81"/>
                  </a:lnTo>
                  <a:lnTo>
                    <a:pt x="4" y="34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Oval 2125">
              <a:extLst>
                <a:ext uri="{FF2B5EF4-FFF2-40B4-BE49-F238E27FC236}">
                  <a16:creationId xmlns:a16="http://schemas.microsoft.com/office/drawing/2014/main" xmlns="" id="{E868D818-46EF-4E7A-97FA-9AD62D599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8932874" y="660098"/>
              <a:ext cx="8960" cy="16917"/>
            </a:xfrm>
            <a:prstGeom prst="ellipse">
              <a:avLst/>
            </a:prstGeom>
            <a:solidFill>
              <a:srgbClr val="FF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Oval 2126">
              <a:extLst>
                <a:ext uri="{FF2B5EF4-FFF2-40B4-BE49-F238E27FC236}">
                  <a16:creationId xmlns:a16="http://schemas.microsoft.com/office/drawing/2014/main" xmlns="" id="{3E052B70-51B3-46B5-A3F7-A3CA6293FA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8916991" y="662790"/>
              <a:ext cx="7738" cy="17301"/>
            </a:xfrm>
            <a:prstGeom prst="ellipse">
              <a:avLst/>
            </a:prstGeom>
            <a:solidFill>
              <a:srgbClr val="FF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Oval 2127">
              <a:extLst>
                <a:ext uri="{FF2B5EF4-FFF2-40B4-BE49-F238E27FC236}">
                  <a16:creationId xmlns:a16="http://schemas.microsoft.com/office/drawing/2014/main" xmlns="" id="{9CA72A2A-752D-4385-A482-71727C68D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8995185" y="648180"/>
              <a:ext cx="6109" cy="21146"/>
            </a:xfrm>
            <a:prstGeom prst="ellipse">
              <a:avLst/>
            </a:prstGeom>
            <a:solidFill>
              <a:srgbClr val="FF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Oval 2128">
              <a:extLst>
                <a:ext uri="{FF2B5EF4-FFF2-40B4-BE49-F238E27FC236}">
                  <a16:creationId xmlns:a16="http://schemas.microsoft.com/office/drawing/2014/main" xmlns="" id="{9F43F1A9-1B82-42B7-A1B8-9500A1558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8985410" y="652025"/>
              <a:ext cx="6923" cy="20377"/>
            </a:xfrm>
            <a:prstGeom prst="ellipse">
              <a:avLst/>
            </a:prstGeom>
            <a:solidFill>
              <a:srgbClr val="FF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2129">
              <a:extLst>
                <a:ext uri="{FF2B5EF4-FFF2-40B4-BE49-F238E27FC236}">
                  <a16:creationId xmlns:a16="http://schemas.microsoft.com/office/drawing/2014/main" xmlns="" id="{51BBB474-129E-4350-9ED9-52DC5554FC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23100" y="677400"/>
              <a:ext cx="80637" cy="43061"/>
            </a:xfrm>
            <a:custGeom>
              <a:avLst/>
              <a:gdLst>
                <a:gd name="T0" fmla="*/ 1 w 167"/>
                <a:gd name="T1" fmla="*/ 0 h 97"/>
                <a:gd name="T2" fmla="*/ 503 w 167"/>
                <a:gd name="T3" fmla="*/ 89 h 97"/>
                <a:gd name="T4" fmla="*/ 946 w 167"/>
                <a:gd name="T5" fmla="*/ 173 h 97"/>
                <a:gd name="T6" fmla="*/ 1520 w 167"/>
                <a:gd name="T7" fmla="*/ 267 h 97"/>
                <a:gd name="T8" fmla="*/ 1777 w 167"/>
                <a:gd name="T9" fmla="*/ 231 h 97"/>
                <a:gd name="T10" fmla="*/ 1802 w 167"/>
                <a:gd name="T11" fmla="*/ 717 h 97"/>
                <a:gd name="T12" fmla="*/ 1299 w 167"/>
                <a:gd name="T13" fmla="*/ 566 h 97"/>
                <a:gd name="T14" fmla="*/ 881 w 167"/>
                <a:gd name="T15" fmla="*/ 475 h 97"/>
                <a:gd name="T16" fmla="*/ 529 w 167"/>
                <a:gd name="T17" fmla="*/ 443 h 97"/>
                <a:gd name="T18" fmla="*/ 0 w 167"/>
                <a:gd name="T19" fmla="*/ 257 h 97"/>
                <a:gd name="T20" fmla="*/ 1 w 1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97"/>
                <a:gd name="T35" fmla="*/ 167 w 1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97">
                  <a:moveTo>
                    <a:pt x="1" y="0"/>
                  </a:moveTo>
                  <a:lnTo>
                    <a:pt x="47" y="12"/>
                  </a:lnTo>
                  <a:lnTo>
                    <a:pt x="88" y="23"/>
                  </a:lnTo>
                  <a:lnTo>
                    <a:pt x="140" y="36"/>
                  </a:lnTo>
                  <a:lnTo>
                    <a:pt x="164" y="31"/>
                  </a:lnTo>
                  <a:lnTo>
                    <a:pt x="166" y="96"/>
                  </a:lnTo>
                  <a:lnTo>
                    <a:pt x="120" y="75"/>
                  </a:lnTo>
                  <a:lnTo>
                    <a:pt x="81" y="64"/>
                  </a:lnTo>
                  <a:lnTo>
                    <a:pt x="48" y="59"/>
                  </a:lnTo>
                  <a:lnTo>
                    <a:pt x="0" y="35"/>
                  </a:lnTo>
                  <a:lnTo>
                    <a:pt x="1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2130">
              <a:extLst>
                <a:ext uri="{FF2B5EF4-FFF2-40B4-BE49-F238E27FC236}">
                  <a16:creationId xmlns:a16="http://schemas.microsoft.com/office/drawing/2014/main" xmlns="" id="{55F50E67-9AC5-45AA-8FFC-734BD7D256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76265" y="596276"/>
              <a:ext cx="128287" cy="49981"/>
            </a:xfrm>
            <a:custGeom>
              <a:avLst/>
              <a:gdLst>
                <a:gd name="T0" fmla="*/ 0 w 266"/>
                <a:gd name="T1" fmla="*/ 584 h 113"/>
                <a:gd name="T2" fmla="*/ 195 w 266"/>
                <a:gd name="T3" fmla="*/ 727 h 113"/>
                <a:gd name="T4" fmla="*/ 508 w 266"/>
                <a:gd name="T5" fmla="*/ 795 h 113"/>
                <a:gd name="T6" fmla="*/ 825 w 266"/>
                <a:gd name="T7" fmla="*/ 795 h 113"/>
                <a:gd name="T8" fmla="*/ 1066 w 266"/>
                <a:gd name="T9" fmla="*/ 618 h 113"/>
                <a:gd name="T10" fmla="*/ 1317 w 266"/>
                <a:gd name="T11" fmla="*/ 443 h 113"/>
                <a:gd name="T12" fmla="*/ 1502 w 266"/>
                <a:gd name="T13" fmla="*/ 349 h 113"/>
                <a:gd name="T14" fmla="*/ 1742 w 266"/>
                <a:gd name="T15" fmla="*/ 334 h 113"/>
                <a:gd name="T16" fmla="*/ 2146 w 266"/>
                <a:gd name="T17" fmla="*/ 372 h 113"/>
                <a:gd name="T18" fmla="*/ 2355 w 266"/>
                <a:gd name="T19" fmla="*/ 492 h 113"/>
                <a:gd name="T20" fmla="*/ 2831 w 266"/>
                <a:gd name="T21" fmla="*/ 462 h 113"/>
                <a:gd name="T22" fmla="*/ 2789 w 266"/>
                <a:gd name="T23" fmla="*/ 0 h 113"/>
                <a:gd name="T24" fmla="*/ 2391 w 266"/>
                <a:gd name="T25" fmla="*/ 1 h 113"/>
                <a:gd name="T26" fmla="*/ 2019 w 266"/>
                <a:gd name="T27" fmla="*/ 49 h 113"/>
                <a:gd name="T28" fmla="*/ 1558 w 266"/>
                <a:gd name="T29" fmla="*/ 113 h 113"/>
                <a:gd name="T30" fmla="*/ 1317 w 266"/>
                <a:gd name="T31" fmla="*/ 163 h 113"/>
                <a:gd name="T32" fmla="*/ 1097 w 266"/>
                <a:gd name="T33" fmla="*/ 199 h 113"/>
                <a:gd name="T34" fmla="*/ 919 w 266"/>
                <a:gd name="T35" fmla="*/ 244 h 113"/>
                <a:gd name="T36" fmla="*/ 713 w 266"/>
                <a:gd name="T37" fmla="*/ 285 h 113"/>
                <a:gd name="T38" fmla="*/ 394 w 266"/>
                <a:gd name="T39" fmla="*/ 360 h 113"/>
                <a:gd name="T40" fmla="*/ 60 w 266"/>
                <a:gd name="T41" fmla="*/ 536 h 113"/>
                <a:gd name="T42" fmla="*/ 107 w 266"/>
                <a:gd name="T43" fmla="*/ 630 h 113"/>
                <a:gd name="T44" fmla="*/ 139 w 266"/>
                <a:gd name="T45" fmla="*/ 749 h 113"/>
                <a:gd name="T46" fmla="*/ 324 w 266"/>
                <a:gd name="T47" fmla="*/ 751 h 113"/>
                <a:gd name="T48" fmla="*/ 508 w 266"/>
                <a:gd name="T49" fmla="*/ 79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113"/>
                <a:gd name="T77" fmla="*/ 266 w 266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113">
                  <a:moveTo>
                    <a:pt x="0" y="82"/>
                  </a:moveTo>
                  <a:lnTo>
                    <a:pt x="18" y="103"/>
                  </a:lnTo>
                  <a:lnTo>
                    <a:pt x="48" y="112"/>
                  </a:lnTo>
                  <a:lnTo>
                    <a:pt x="78" y="112"/>
                  </a:lnTo>
                  <a:lnTo>
                    <a:pt x="100" y="88"/>
                  </a:lnTo>
                  <a:lnTo>
                    <a:pt x="123" y="63"/>
                  </a:lnTo>
                  <a:lnTo>
                    <a:pt x="141" y="49"/>
                  </a:lnTo>
                  <a:lnTo>
                    <a:pt x="164" y="47"/>
                  </a:lnTo>
                  <a:lnTo>
                    <a:pt x="201" y="52"/>
                  </a:lnTo>
                  <a:lnTo>
                    <a:pt x="221" y="69"/>
                  </a:lnTo>
                  <a:lnTo>
                    <a:pt x="265" y="64"/>
                  </a:lnTo>
                  <a:lnTo>
                    <a:pt x="262" y="0"/>
                  </a:lnTo>
                  <a:lnTo>
                    <a:pt x="224" y="1"/>
                  </a:lnTo>
                  <a:lnTo>
                    <a:pt x="189" y="7"/>
                  </a:lnTo>
                  <a:lnTo>
                    <a:pt x="145" y="16"/>
                  </a:lnTo>
                  <a:lnTo>
                    <a:pt x="123" y="23"/>
                  </a:lnTo>
                  <a:lnTo>
                    <a:pt x="103" y="28"/>
                  </a:lnTo>
                  <a:lnTo>
                    <a:pt x="86" y="34"/>
                  </a:lnTo>
                  <a:lnTo>
                    <a:pt x="67" y="40"/>
                  </a:lnTo>
                  <a:lnTo>
                    <a:pt x="37" y="50"/>
                  </a:lnTo>
                  <a:lnTo>
                    <a:pt x="6" y="76"/>
                  </a:lnTo>
                  <a:lnTo>
                    <a:pt x="10" y="89"/>
                  </a:lnTo>
                  <a:lnTo>
                    <a:pt x="13" y="105"/>
                  </a:lnTo>
                  <a:lnTo>
                    <a:pt x="30" y="106"/>
                  </a:lnTo>
                  <a:lnTo>
                    <a:pt x="48" y="112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2131">
              <a:extLst>
                <a:ext uri="{FF2B5EF4-FFF2-40B4-BE49-F238E27FC236}">
                  <a16:creationId xmlns:a16="http://schemas.microsoft.com/office/drawing/2014/main" xmlns="" id="{B4AB3A22-F4B7-4BB8-89C4-858A56340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94999" y="617807"/>
              <a:ext cx="66791" cy="29604"/>
            </a:xfrm>
            <a:custGeom>
              <a:avLst/>
              <a:gdLst>
                <a:gd name="T0" fmla="*/ 0 w 138"/>
                <a:gd name="T1" fmla="*/ 406 h 67"/>
                <a:gd name="T2" fmla="*/ 178 w 138"/>
                <a:gd name="T3" fmla="*/ 237 h 67"/>
                <a:gd name="T4" fmla="*/ 307 w 138"/>
                <a:gd name="T5" fmla="*/ 156 h 67"/>
                <a:gd name="T6" fmla="*/ 554 w 138"/>
                <a:gd name="T7" fmla="*/ 0 h 67"/>
                <a:gd name="T8" fmla="*/ 865 w 138"/>
                <a:gd name="T9" fmla="*/ 1 h 67"/>
                <a:gd name="T10" fmla="*/ 1184 w 138"/>
                <a:gd name="T11" fmla="*/ 2 h 67"/>
                <a:gd name="T12" fmla="*/ 1437 w 138"/>
                <a:gd name="T13" fmla="*/ 69 h 67"/>
                <a:gd name="T14" fmla="*/ 1546 w 138"/>
                <a:gd name="T15" fmla="*/ 156 h 67"/>
                <a:gd name="T16" fmla="*/ 1335 w 138"/>
                <a:gd name="T17" fmla="*/ 242 h 67"/>
                <a:gd name="T18" fmla="*/ 1168 w 138"/>
                <a:gd name="T19" fmla="*/ 288 h 67"/>
                <a:gd name="T20" fmla="*/ 1002 w 138"/>
                <a:gd name="T21" fmla="*/ 372 h 67"/>
                <a:gd name="T22" fmla="*/ 961 w 138"/>
                <a:gd name="T23" fmla="*/ 463 h 67"/>
                <a:gd name="T24" fmla="*/ 865 w 138"/>
                <a:gd name="T25" fmla="*/ 437 h 67"/>
                <a:gd name="T26" fmla="*/ 713 w 138"/>
                <a:gd name="T27" fmla="*/ 422 h 67"/>
                <a:gd name="T28" fmla="*/ 549 w 138"/>
                <a:gd name="T29" fmla="*/ 414 h 67"/>
                <a:gd name="T30" fmla="*/ 307 w 138"/>
                <a:gd name="T31" fmla="*/ 380 h 67"/>
                <a:gd name="T32" fmla="*/ 144 w 138"/>
                <a:gd name="T33" fmla="*/ 380 h 67"/>
                <a:gd name="T34" fmla="*/ 0 w 138"/>
                <a:gd name="T35" fmla="*/ 40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7"/>
                <a:gd name="T56" fmla="*/ 138 w 138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7">
                  <a:moveTo>
                    <a:pt x="0" y="58"/>
                  </a:moveTo>
                  <a:lnTo>
                    <a:pt x="16" y="33"/>
                  </a:lnTo>
                  <a:lnTo>
                    <a:pt x="28" y="22"/>
                  </a:lnTo>
                  <a:lnTo>
                    <a:pt x="50" y="0"/>
                  </a:lnTo>
                  <a:lnTo>
                    <a:pt x="77" y="1"/>
                  </a:lnTo>
                  <a:lnTo>
                    <a:pt x="105" y="2"/>
                  </a:lnTo>
                  <a:lnTo>
                    <a:pt x="128" y="10"/>
                  </a:lnTo>
                  <a:lnTo>
                    <a:pt x="137" y="22"/>
                  </a:lnTo>
                  <a:lnTo>
                    <a:pt x="119" y="34"/>
                  </a:lnTo>
                  <a:lnTo>
                    <a:pt x="104" y="42"/>
                  </a:lnTo>
                  <a:lnTo>
                    <a:pt x="89" y="53"/>
                  </a:lnTo>
                  <a:lnTo>
                    <a:pt x="87" y="66"/>
                  </a:lnTo>
                  <a:lnTo>
                    <a:pt x="77" y="63"/>
                  </a:lnTo>
                  <a:lnTo>
                    <a:pt x="64" y="60"/>
                  </a:lnTo>
                  <a:lnTo>
                    <a:pt x="49" y="59"/>
                  </a:lnTo>
                  <a:lnTo>
                    <a:pt x="28" y="55"/>
                  </a:lnTo>
                  <a:lnTo>
                    <a:pt x="13" y="55"/>
                  </a:lnTo>
                  <a:lnTo>
                    <a:pt x="0" y="58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2132">
              <a:extLst>
                <a:ext uri="{FF2B5EF4-FFF2-40B4-BE49-F238E27FC236}">
                  <a16:creationId xmlns:a16="http://schemas.microsoft.com/office/drawing/2014/main" xmlns="" id="{AC132054-675A-49E1-91CD-C92D859AED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47128" y="655869"/>
              <a:ext cx="33395" cy="24991"/>
            </a:xfrm>
            <a:custGeom>
              <a:avLst/>
              <a:gdLst>
                <a:gd name="T0" fmla="*/ 0 w 69"/>
                <a:gd name="T1" fmla="*/ 0 h 56"/>
                <a:gd name="T2" fmla="*/ 758 w 69"/>
                <a:gd name="T3" fmla="*/ 35 h 56"/>
                <a:gd name="T4" fmla="*/ 728 w 69"/>
                <a:gd name="T5" fmla="*/ 445 h 56"/>
                <a:gd name="T6" fmla="*/ 0 w 69"/>
                <a:gd name="T7" fmla="*/ 261 h 56"/>
                <a:gd name="T8" fmla="*/ 0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0" y="0"/>
                  </a:moveTo>
                  <a:lnTo>
                    <a:pt x="68" y="4"/>
                  </a:lnTo>
                  <a:lnTo>
                    <a:pt x="65" y="55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2133">
              <a:extLst>
                <a:ext uri="{FF2B5EF4-FFF2-40B4-BE49-F238E27FC236}">
                  <a16:creationId xmlns:a16="http://schemas.microsoft.com/office/drawing/2014/main" xmlns="" id="{62814477-6168-4496-9F5D-B4EDAC1748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91219" y="565519"/>
              <a:ext cx="395042" cy="170705"/>
            </a:xfrm>
            <a:custGeom>
              <a:avLst/>
              <a:gdLst>
                <a:gd name="T0" fmla="*/ 2 w 818"/>
                <a:gd name="T1" fmla="*/ 2644 h 386"/>
                <a:gd name="T2" fmla="*/ 2 w 818"/>
                <a:gd name="T3" fmla="*/ 1974 h 386"/>
                <a:gd name="T4" fmla="*/ 60 w 818"/>
                <a:gd name="T5" fmla="*/ 1453 h 386"/>
                <a:gd name="T6" fmla="*/ 43 w 818"/>
                <a:gd name="T7" fmla="*/ 1151 h 386"/>
                <a:gd name="T8" fmla="*/ 0 w 818"/>
                <a:gd name="T9" fmla="*/ 1044 h 386"/>
                <a:gd name="T10" fmla="*/ 1300 w 818"/>
                <a:gd name="T11" fmla="*/ 173 h 386"/>
                <a:gd name="T12" fmla="*/ 1732 w 818"/>
                <a:gd name="T13" fmla="*/ 3 h 386"/>
                <a:gd name="T14" fmla="*/ 2540 w 818"/>
                <a:gd name="T15" fmla="*/ 2 h 386"/>
                <a:gd name="T16" fmla="*/ 3835 w 818"/>
                <a:gd name="T17" fmla="*/ 0 h 386"/>
                <a:gd name="T18" fmla="*/ 4548 w 818"/>
                <a:gd name="T19" fmla="*/ 0 h 386"/>
                <a:gd name="T20" fmla="*/ 4878 w 818"/>
                <a:gd name="T21" fmla="*/ 3 h 386"/>
                <a:gd name="T22" fmla="*/ 5269 w 818"/>
                <a:gd name="T23" fmla="*/ 43 h 386"/>
                <a:gd name="T24" fmla="*/ 5743 w 818"/>
                <a:gd name="T25" fmla="*/ 229 h 386"/>
                <a:gd name="T26" fmla="*/ 6248 w 818"/>
                <a:gd name="T27" fmla="*/ 560 h 386"/>
                <a:gd name="T28" fmla="*/ 6775 w 818"/>
                <a:gd name="T29" fmla="*/ 895 h 386"/>
                <a:gd name="T30" fmla="*/ 7065 w 818"/>
                <a:gd name="T31" fmla="*/ 1044 h 386"/>
                <a:gd name="T32" fmla="*/ 7857 w 818"/>
                <a:gd name="T33" fmla="*/ 1115 h 386"/>
                <a:gd name="T34" fmla="*/ 8354 w 818"/>
                <a:gd name="T35" fmla="*/ 1201 h 386"/>
                <a:gd name="T36" fmla="*/ 8696 w 818"/>
                <a:gd name="T37" fmla="*/ 1262 h 386"/>
                <a:gd name="T38" fmla="*/ 8884 w 818"/>
                <a:gd name="T39" fmla="*/ 1547 h 386"/>
                <a:gd name="T40" fmla="*/ 8884 w 818"/>
                <a:gd name="T41" fmla="*/ 1860 h 386"/>
                <a:gd name="T42" fmla="*/ 8884 w 818"/>
                <a:gd name="T43" fmla="*/ 1997 h 386"/>
                <a:gd name="T44" fmla="*/ 8728 w 818"/>
                <a:gd name="T45" fmla="*/ 2321 h 386"/>
                <a:gd name="T46" fmla="*/ 8619 w 818"/>
                <a:gd name="T47" fmla="*/ 2519 h 386"/>
                <a:gd name="T48" fmla="*/ 7739 w 818"/>
                <a:gd name="T49" fmla="*/ 2610 h 386"/>
                <a:gd name="T50" fmla="*/ 7536 w 818"/>
                <a:gd name="T51" fmla="*/ 2586 h 386"/>
                <a:gd name="T52" fmla="*/ 7436 w 818"/>
                <a:gd name="T53" fmla="*/ 2288 h 386"/>
                <a:gd name="T54" fmla="*/ 7268 w 818"/>
                <a:gd name="T55" fmla="*/ 2046 h 386"/>
                <a:gd name="T56" fmla="*/ 6916 w 818"/>
                <a:gd name="T57" fmla="*/ 1892 h 386"/>
                <a:gd name="T58" fmla="*/ 6601 w 818"/>
                <a:gd name="T59" fmla="*/ 1839 h 386"/>
                <a:gd name="T60" fmla="*/ 6208 w 818"/>
                <a:gd name="T61" fmla="*/ 1867 h 386"/>
                <a:gd name="T62" fmla="*/ 5968 w 818"/>
                <a:gd name="T63" fmla="*/ 1931 h 386"/>
                <a:gd name="T64" fmla="*/ 5637 w 818"/>
                <a:gd name="T65" fmla="*/ 2164 h 386"/>
                <a:gd name="T66" fmla="*/ 5511 w 818"/>
                <a:gd name="T67" fmla="*/ 2288 h 386"/>
                <a:gd name="T68" fmla="*/ 5436 w 818"/>
                <a:gd name="T69" fmla="*/ 2463 h 386"/>
                <a:gd name="T70" fmla="*/ 5314 w 818"/>
                <a:gd name="T71" fmla="*/ 2632 h 386"/>
                <a:gd name="T72" fmla="*/ 5269 w 818"/>
                <a:gd name="T73" fmla="*/ 2677 h 386"/>
                <a:gd name="T74" fmla="*/ 3444 w 818"/>
                <a:gd name="T75" fmla="*/ 2678 h 386"/>
                <a:gd name="T76" fmla="*/ 2273 w 818"/>
                <a:gd name="T77" fmla="*/ 2697 h 386"/>
                <a:gd name="T78" fmla="*/ 1441 w 818"/>
                <a:gd name="T79" fmla="*/ 2718 h 386"/>
                <a:gd name="T80" fmla="*/ 504 w 818"/>
                <a:gd name="T81" fmla="*/ 2735 h 386"/>
                <a:gd name="T82" fmla="*/ 2 w 818"/>
                <a:gd name="T83" fmla="*/ 2707 h 386"/>
                <a:gd name="T84" fmla="*/ 2 w 818"/>
                <a:gd name="T85" fmla="*/ 2644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386"/>
                <a:gd name="T131" fmla="*/ 818 w 818"/>
                <a:gd name="T132" fmla="*/ 386 h 3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386">
                  <a:moveTo>
                    <a:pt x="2" y="373"/>
                  </a:moveTo>
                  <a:lnTo>
                    <a:pt x="2" y="279"/>
                  </a:lnTo>
                  <a:lnTo>
                    <a:pt x="6" y="205"/>
                  </a:lnTo>
                  <a:lnTo>
                    <a:pt x="4" y="162"/>
                  </a:lnTo>
                  <a:lnTo>
                    <a:pt x="0" y="147"/>
                  </a:lnTo>
                  <a:lnTo>
                    <a:pt x="120" y="24"/>
                  </a:lnTo>
                  <a:lnTo>
                    <a:pt x="159" y="3"/>
                  </a:lnTo>
                  <a:lnTo>
                    <a:pt x="234" y="2"/>
                  </a:lnTo>
                  <a:lnTo>
                    <a:pt x="353" y="0"/>
                  </a:lnTo>
                  <a:lnTo>
                    <a:pt x="419" y="0"/>
                  </a:lnTo>
                  <a:lnTo>
                    <a:pt x="449" y="3"/>
                  </a:lnTo>
                  <a:lnTo>
                    <a:pt x="485" y="6"/>
                  </a:lnTo>
                  <a:lnTo>
                    <a:pt x="528" y="32"/>
                  </a:lnTo>
                  <a:lnTo>
                    <a:pt x="575" y="78"/>
                  </a:lnTo>
                  <a:lnTo>
                    <a:pt x="623" y="126"/>
                  </a:lnTo>
                  <a:lnTo>
                    <a:pt x="650" y="147"/>
                  </a:lnTo>
                  <a:lnTo>
                    <a:pt x="723" y="157"/>
                  </a:lnTo>
                  <a:lnTo>
                    <a:pt x="769" y="169"/>
                  </a:lnTo>
                  <a:lnTo>
                    <a:pt x="800" y="177"/>
                  </a:lnTo>
                  <a:lnTo>
                    <a:pt x="817" y="218"/>
                  </a:lnTo>
                  <a:lnTo>
                    <a:pt x="817" y="262"/>
                  </a:lnTo>
                  <a:lnTo>
                    <a:pt x="817" y="281"/>
                  </a:lnTo>
                  <a:lnTo>
                    <a:pt x="802" y="327"/>
                  </a:lnTo>
                  <a:lnTo>
                    <a:pt x="793" y="356"/>
                  </a:lnTo>
                  <a:lnTo>
                    <a:pt x="712" y="368"/>
                  </a:lnTo>
                  <a:lnTo>
                    <a:pt x="692" y="364"/>
                  </a:lnTo>
                  <a:lnTo>
                    <a:pt x="684" y="322"/>
                  </a:lnTo>
                  <a:lnTo>
                    <a:pt x="669" y="289"/>
                  </a:lnTo>
                  <a:lnTo>
                    <a:pt x="636" y="266"/>
                  </a:lnTo>
                  <a:lnTo>
                    <a:pt x="607" y="259"/>
                  </a:lnTo>
                  <a:lnTo>
                    <a:pt x="571" y="263"/>
                  </a:lnTo>
                  <a:lnTo>
                    <a:pt x="549" y="272"/>
                  </a:lnTo>
                  <a:lnTo>
                    <a:pt x="519" y="304"/>
                  </a:lnTo>
                  <a:lnTo>
                    <a:pt x="507" y="322"/>
                  </a:lnTo>
                  <a:lnTo>
                    <a:pt x="500" y="347"/>
                  </a:lnTo>
                  <a:lnTo>
                    <a:pt x="488" y="370"/>
                  </a:lnTo>
                  <a:lnTo>
                    <a:pt x="485" y="377"/>
                  </a:lnTo>
                  <a:lnTo>
                    <a:pt x="316" y="378"/>
                  </a:lnTo>
                  <a:lnTo>
                    <a:pt x="209" y="380"/>
                  </a:lnTo>
                  <a:lnTo>
                    <a:pt x="132" y="383"/>
                  </a:lnTo>
                  <a:lnTo>
                    <a:pt x="47" y="385"/>
                  </a:lnTo>
                  <a:lnTo>
                    <a:pt x="2" y="382"/>
                  </a:lnTo>
                  <a:lnTo>
                    <a:pt x="2" y="373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2134">
              <a:extLst>
                <a:ext uri="{FF2B5EF4-FFF2-40B4-BE49-F238E27FC236}">
                  <a16:creationId xmlns:a16="http://schemas.microsoft.com/office/drawing/2014/main" xmlns="" id="{1EA9CFA6-A2FD-44C4-9AB3-76AB3D48F8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38018" y="570517"/>
              <a:ext cx="140505" cy="158402"/>
            </a:xfrm>
            <a:custGeom>
              <a:avLst/>
              <a:gdLst>
                <a:gd name="T0" fmla="*/ 36 w 291"/>
                <a:gd name="T1" fmla="*/ 2553 h 358"/>
                <a:gd name="T2" fmla="*/ 0 w 291"/>
                <a:gd name="T3" fmla="*/ 2143 h 358"/>
                <a:gd name="T4" fmla="*/ 1 w 291"/>
                <a:gd name="T5" fmla="*/ 1755 h 358"/>
                <a:gd name="T6" fmla="*/ 36 w 291"/>
                <a:gd name="T7" fmla="*/ 1510 h 358"/>
                <a:gd name="T8" fmla="*/ 51 w 291"/>
                <a:gd name="T9" fmla="*/ 1183 h 358"/>
                <a:gd name="T10" fmla="*/ 167 w 291"/>
                <a:gd name="T11" fmla="*/ 1079 h 358"/>
                <a:gd name="T12" fmla="*/ 141 w 291"/>
                <a:gd name="T13" fmla="*/ 974 h 358"/>
                <a:gd name="T14" fmla="*/ 1346 w 291"/>
                <a:gd name="T15" fmla="*/ 183 h 358"/>
                <a:gd name="T16" fmla="*/ 1656 w 291"/>
                <a:gd name="T17" fmla="*/ 56 h 358"/>
                <a:gd name="T18" fmla="*/ 2327 w 291"/>
                <a:gd name="T19" fmla="*/ 0 h 358"/>
                <a:gd name="T20" fmla="*/ 2694 w 291"/>
                <a:gd name="T21" fmla="*/ 2 h 358"/>
                <a:gd name="T22" fmla="*/ 3021 w 291"/>
                <a:gd name="T23" fmla="*/ 32 h 358"/>
                <a:gd name="T24" fmla="*/ 3152 w 291"/>
                <a:gd name="T25" fmla="*/ 493 h 358"/>
                <a:gd name="T26" fmla="*/ 3109 w 291"/>
                <a:gd name="T27" fmla="*/ 720 h 358"/>
                <a:gd name="T28" fmla="*/ 3088 w 291"/>
                <a:gd name="T29" fmla="*/ 1079 h 358"/>
                <a:gd name="T30" fmla="*/ 3109 w 291"/>
                <a:gd name="T31" fmla="*/ 1244 h 358"/>
                <a:gd name="T32" fmla="*/ 3109 w 291"/>
                <a:gd name="T33" fmla="*/ 1547 h 358"/>
                <a:gd name="T34" fmla="*/ 3109 w 291"/>
                <a:gd name="T35" fmla="*/ 1893 h 358"/>
                <a:gd name="T36" fmla="*/ 3088 w 291"/>
                <a:gd name="T37" fmla="*/ 2183 h 358"/>
                <a:gd name="T38" fmla="*/ 3088 w 291"/>
                <a:gd name="T39" fmla="*/ 2362 h 358"/>
                <a:gd name="T40" fmla="*/ 3046 w 291"/>
                <a:gd name="T41" fmla="*/ 2515 h 358"/>
                <a:gd name="T42" fmla="*/ 2622 w 291"/>
                <a:gd name="T43" fmla="*/ 2508 h 358"/>
                <a:gd name="T44" fmla="*/ 2243 w 291"/>
                <a:gd name="T45" fmla="*/ 2508 h 358"/>
                <a:gd name="T46" fmla="*/ 1916 w 291"/>
                <a:gd name="T47" fmla="*/ 2513 h 358"/>
                <a:gd name="T48" fmla="*/ 1554 w 291"/>
                <a:gd name="T49" fmla="*/ 2530 h 358"/>
                <a:gd name="T50" fmla="*/ 1191 w 291"/>
                <a:gd name="T51" fmla="*/ 2515 h 358"/>
                <a:gd name="T52" fmla="*/ 833 w 291"/>
                <a:gd name="T53" fmla="*/ 2515 h 358"/>
                <a:gd name="T54" fmla="*/ 479 w 291"/>
                <a:gd name="T55" fmla="*/ 2530 h 358"/>
                <a:gd name="T56" fmla="*/ 235 w 291"/>
                <a:gd name="T57" fmla="*/ 2553 h 358"/>
                <a:gd name="T58" fmla="*/ 36 w 291"/>
                <a:gd name="T59" fmla="*/ 2553 h 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358"/>
                <a:gd name="T92" fmla="*/ 291 w 291"/>
                <a:gd name="T93" fmla="*/ 358 h 3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358">
                  <a:moveTo>
                    <a:pt x="3" y="357"/>
                  </a:moveTo>
                  <a:lnTo>
                    <a:pt x="0" y="301"/>
                  </a:lnTo>
                  <a:lnTo>
                    <a:pt x="1" y="245"/>
                  </a:lnTo>
                  <a:lnTo>
                    <a:pt x="3" y="211"/>
                  </a:lnTo>
                  <a:lnTo>
                    <a:pt x="5" y="165"/>
                  </a:lnTo>
                  <a:lnTo>
                    <a:pt x="15" y="150"/>
                  </a:lnTo>
                  <a:lnTo>
                    <a:pt x="13" y="136"/>
                  </a:lnTo>
                  <a:lnTo>
                    <a:pt x="125" y="25"/>
                  </a:lnTo>
                  <a:lnTo>
                    <a:pt x="153" y="8"/>
                  </a:lnTo>
                  <a:lnTo>
                    <a:pt x="215" y="0"/>
                  </a:lnTo>
                  <a:lnTo>
                    <a:pt x="248" y="2"/>
                  </a:lnTo>
                  <a:lnTo>
                    <a:pt x="279" y="4"/>
                  </a:lnTo>
                  <a:lnTo>
                    <a:pt x="290" y="69"/>
                  </a:lnTo>
                  <a:lnTo>
                    <a:pt x="287" y="101"/>
                  </a:lnTo>
                  <a:lnTo>
                    <a:pt x="285" y="150"/>
                  </a:lnTo>
                  <a:lnTo>
                    <a:pt x="287" y="174"/>
                  </a:lnTo>
                  <a:lnTo>
                    <a:pt x="287" y="216"/>
                  </a:lnTo>
                  <a:lnTo>
                    <a:pt x="287" y="264"/>
                  </a:lnTo>
                  <a:lnTo>
                    <a:pt x="285" y="305"/>
                  </a:lnTo>
                  <a:lnTo>
                    <a:pt x="285" y="331"/>
                  </a:lnTo>
                  <a:lnTo>
                    <a:pt x="281" y="353"/>
                  </a:lnTo>
                  <a:lnTo>
                    <a:pt x="242" y="350"/>
                  </a:lnTo>
                  <a:lnTo>
                    <a:pt x="207" y="350"/>
                  </a:lnTo>
                  <a:lnTo>
                    <a:pt x="176" y="352"/>
                  </a:lnTo>
                  <a:lnTo>
                    <a:pt x="143" y="354"/>
                  </a:lnTo>
                  <a:lnTo>
                    <a:pt x="110" y="353"/>
                  </a:lnTo>
                  <a:lnTo>
                    <a:pt x="77" y="353"/>
                  </a:lnTo>
                  <a:lnTo>
                    <a:pt x="44" y="354"/>
                  </a:lnTo>
                  <a:lnTo>
                    <a:pt x="21" y="357"/>
                  </a:lnTo>
                  <a:lnTo>
                    <a:pt x="3" y="357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2135">
              <a:extLst>
                <a:ext uri="{FF2B5EF4-FFF2-40B4-BE49-F238E27FC236}">
                  <a16:creationId xmlns:a16="http://schemas.microsoft.com/office/drawing/2014/main" xmlns="" id="{B5ABC557-8E6A-4A51-B690-740D2B46F5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10953" y="572055"/>
              <a:ext cx="125029" cy="154942"/>
            </a:xfrm>
            <a:custGeom>
              <a:avLst/>
              <a:gdLst>
                <a:gd name="T0" fmla="*/ 2928 w 258"/>
                <a:gd name="T1" fmla="*/ 1566 h 350"/>
                <a:gd name="T2" fmla="*/ 2928 w 258"/>
                <a:gd name="T3" fmla="*/ 1333 h 350"/>
                <a:gd name="T4" fmla="*/ 2928 w 258"/>
                <a:gd name="T5" fmla="*/ 1185 h 350"/>
                <a:gd name="T6" fmla="*/ 2842 w 258"/>
                <a:gd name="T7" fmla="*/ 1041 h 350"/>
                <a:gd name="T8" fmla="*/ 2761 w 258"/>
                <a:gd name="T9" fmla="*/ 729 h 350"/>
                <a:gd name="T10" fmla="*/ 2308 w 258"/>
                <a:gd name="T11" fmla="*/ 463 h 350"/>
                <a:gd name="T12" fmla="*/ 1899 w 258"/>
                <a:gd name="T13" fmla="*/ 218 h 350"/>
                <a:gd name="T14" fmla="*/ 1436 w 258"/>
                <a:gd name="T15" fmla="*/ 107 h 350"/>
                <a:gd name="T16" fmla="*/ 972 w 258"/>
                <a:gd name="T17" fmla="*/ 32 h 350"/>
                <a:gd name="T18" fmla="*/ 424 w 258"/>
                <a:gd name="T19" fmla="*/ 0 h 350"/>
                <a:gd name="T20" fmla="*/ 0 w 258"/>
                <a:gd name="T21" fmla="*/ 1 h 350"/>
                <a:gd name="T22" fmla="*/ 118 w 258"/>
                <a:gd name="T23" fmla="*/ 478 h 350"/>
                <a:gd name="T24" fmla="*/ 124 w 258"/>
                <a:gd name="T25" fmla="*/ 707 h 350"/>
                <a:gd name="T26" fmla="*/ 167 w 258"/>
                <a:gd name="T27" fmla="*/ 1065 h 350"/>
                <a:gd name="T28" fmla="*/ 167 w 258"/>
                <a:gd name="T29" fmla="*/ 1219 h 350"/>
                <a:gd name="T30" fmla="*/ 124 w 258"/>
                <a:gd name="T31" fmla="*/ 1535 h 350"/>
                <a:gd name="T32" fmla="*/ 124 w 258"/>
                <a:gd name="T33" fmla="*/ 1889 h 350"/>
                <a:gd name="T34" fmla="*/ 167 w 258"/>
                <a:gd name="T35" fmla="*/ 2175 h 350"/>
                <a:gd name="T36" fmla="*/ 167 w 258"/>
                <a:gd name="T37" fmla="*/ 2357 h 350"/>
                <a:gd name="T38" fmla="*/ 118 w 258"/>
                <a:gd name="T39" fmla="*/ 2487 h 350"/>
                <a:gd name="T40" fmla="*/ 424 w 258"/>
                <a:gd name="T41" fmla="*/ 2487 h 350"/>
                <a:gd name="T42" fmla="*/ 725 w 258"/>
                <a:gd name="T43" fmla="*/ 2514 h 350"/>
                <a:gd name="T44" fmla="*/ 1014 w 258"/>
                <a:gd name="T45" fmla="*/ 2487 h 350"/>
                <a:gd name="T46" fmla="*/ 1277 w 258"/>
                <a:gd name="T47" fmla="*/ 2487 h 350"/>
                <a:gd name="T48" fmla="*/ 1568 w 258"/>
                <a:gd name="T49" fmla="*/ 2514 h 350"/>
                <a:gd name="T50" fmla="*/ 1862 w 258"/>
                <a:gd name="T51" fmla="*/ 2484 h 350"/>
                <a:gd name="T52" fmla="*/ 2006 w 258"/>
                <a:gd name="T53" fmla="*/ 2273 h 350"/>
                <a:gd name="T54" fmla="*/ 2153 w 258"/>
                <a:gd name="T55" fmla="*/ 2115 h 350"/>
                <a:gd name="T56" fmla="*/ 2308 w 258"/>
                <a:gd name="T57" fmla="*/ 1942 h 350"/>
                <a:gd name="T58" fmla="*/ 2387 w 258"/>
                <a:gd name="T59" fmla="*/ 1831 h 350"/>
                <a:gd name="T60" fmla="*/ 2587 w 258"/>
                <a:gd name="T61" fmla="*/ 1762 h 350"/>
                <a:gd name="T62" fmla="*/ 2761 w 258"/>
                <a:gd name="T63" fmla="*/ 1662 h 350"/>
                <a:gd name="T64" fmla="*/ 2928 w 258"/>
                <a:gd name="T65" fmla="*/ 1566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350"/>
                <a:gd name="T101" fmla="*/ 258 w 2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350">
                  <a:moveTo>
                    <a:pt x="257" y="217"/>
                  </a:moveTo>
                  <a:lnTo>
                    <a:pt x="257" y="186"/>
                  </a:lnTo>
                  <a:lnTo>
                    <a:pt x="257" y="164"/>
                  </a:lnTo>
                  <a:lnTo>
                    <a:pt x="250" y="145"/>
                  </a:lnTo>
                  <a:lnTo>
                    <a:pt x="242" y="102"/>
                  </a:lnTo>
                  <a:lnTo>
                    <a:pt x="202" y="63"/>
                  </a:lnTo>
                  <a:lnTo>
                    <a:pt x="166" y="30"/>
                  </a:lnTo>
                  <a:lnTo>
                    <a:pt x="126" y="15"/>
                  </a:lnTo>
                  <a:lnTo>
                    <a:pt x="86" y="4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0" y="67"/>
                  </a:lnTo>
                  <a:lnTo>
                    <a:pt x="11" y="97"/>
                  </a:lnTo>
                  <a:lnTo>
                    <a:pt x="14" y="148"/>
                  </a:lnTo>
                  <a:lnTo>
                    <a:pt x="14" y="169"/>
                  </a:lnTo>
                  <a:lnTo>
                    <a:pt x="11" y="214"/>
                  </a:lnTo>
                  <a:lnTo>
                    <a:pt x="11" y="261"/>
                  </a:lnTo>
                  <a:lnTo>
                    <a:pt x="14" y="301"/>
                  </a:lnTo>
                  <a:lnTo>
                    <a:pt x="14" y="327"/>
                  </a:lnTo>
                  <a:lnTo>
                    <a:pt x="10" y="346"/>
                  </a:lnTo>
                  <a:lnTo>
                    <a:pt x="37" y="346"/>
                  </a:lnTo>
                  <a:lnTo>
                    <a:pt x="64" y="349"/>
                  </a:lnTo>
                  <a:lnTo>
                    <a:pt x="89" y="346"/>
                  </a:lnTo>
                  <a:lnTo>
                    <a:pt x="112" y="346"/>
                  </a:lnTo>
                  <a:lnTo>
                    <a:pt x="138" y="349"/>
                  </a:lnTo>
                  <a:lnTo>
                    <a:pt x="163" y="345"/>
                  </a:lnTo>
                  <a:lnTo>
                    <a:pt x="176" y="316"/>
                  </a:lnTo>
                  <a:lnTo>
                    <a:pt x="188" y="294"/>
                  </a:lnTo>
                  <a:lnTo>
                    <a:pt x="202" y="270"/>
                  </a:lnTo>
                  <a:lnTo>
                    <a:pt x="209" y="254"/>
                  </a:lnTo>
                  <a:lnTo>
                    <a:pt x="227" y="245"/>
                  </a:lnTo>
                  <a:lnTo>
                    <a:pt x="242" y="232"/>
                  </a:lnTo>
                  <a:lnTo>
                    <a:pt x="257" y="217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Line 2136">
              <a:extLst>
                <a:ext uri="{FF2B5EF4-FFF2-40B4-BE49-F238E27FC236}">
                  <a16:creationId xmlns:a16="http://schemas.microsoft.com/office/drawing/2014/main" xmlns="" id="{A67F731A-889B-4911-9894-DCB03ABE0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8421" y="669326"/>
              <a:ext cx="74936" cy="315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Line 2137">
              <a:extLst>
                <a:ext uri="{FF2B5EF4-FFF2-40B4-BE49-F238E27FC236}">
                  <a16:creationId xmlns:a16="http://schemas.microsoft.com/office/drawing/2014/main" xmlns="" id="{71743E40-DF9B-41AE-AED5-37536265F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87925" y="677400"/>
              <a:ext cx="74936" cy="326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Line 2138">
              <a:extLst>
                <a:ext uri="{FF2B5EF4-FFF2-40B4-BE49-F238E27FC236}">
                  <a16:creationId xmlns:a16="http://schemas.microsoft.com/office/drawing/2014/main" xmlns="" id="{FDD7144C-9F99-4C33-94CD-9227852FF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3901" y="677400"/>
              <a:ext cx="74936" cy="326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Line 2139">
              <a:extLst>
                <a:ext uri="{FF2B5EF4-FFF2-40B4-BE49-F238E27FC236}">
                  <a16:creationId xmlns:a16="http://schemas.microsoft.com/office/drawing/2014/main" xmlns="" id="{23C661D5-6269-435A-8495-223D7419B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6429" y="610502"/>
              <a:ext cx="66383" cy="13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Line 2140">
              <a:extLst>
                <a:ext uri="{FF2B5EF4-FFF2-40B4-BE49-F238E27FC236}">
                  <a16:creationId xmlns:a16="http://schemas.microsoft.com/office/drawing/2014/main" xmlns="" id="{71B8DD9A-EEB3-4B96-A4B9-5800E7AA0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7925" y="579744"/>
              <a:ext cx="4887" cy="307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Line 2141">
              <a:extLst>
                <a:ext uri="{FF2B5EF4-FFF2-40B4-BE49-F238E27FC236}">
                  <a16:creationId xmlns:a16="http://schemas.microsoft.com/office/drawing/2014/main" xmlns="" id="{F398EEC9-1F2E-4270-9258-4260C36C6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2861" y="677400"/>
              <a:ext cx="1148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Line 2142">
              <a:extLst>
                <a:ext uri="{FF2B5EF4-FFF2-40B4-BE49-F238E27FC236}">
                  <a16:creationId xmlns:a16="http://schemas.microsoft.com/office/drawing/2014/main" xmlns="" id="{5FE6969C-6E91-4245-8C44-EF11DED70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4853" y="588202"/>
              <a:ext cx="8552" cy="849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Line 2143">
              <a:extLst>
                <a:ext uri="{FF2B5EF4-FFF2-40B4-BE49-F238E27FC236}">
                  <a16:creationId xmlns:a16="http://schemas.microsoft.com/office/drawing/2014/main" xmlns="" id="{B82828D4-5BFF-41C4-8E67-1B4582867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5893" y="588202"/>
              <a:ext cx="8960" cy="849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Line 2144">
              <a:extLst>
                <a:ext uri="{FF2B5EF4-FFF2-40B4-BE49-F238E27FC236}">
                  <a16:creationId xmlns:a16="http://schemas.microsoft.com/office/drawing/2014/main" xmlns="" id="{EE7E43E9-37A6-4043-A9C3-02DD0A03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365" y="555138"/>
              <a:ext cx="61089" cy="38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Line 2145">
              <a:extLst>
                <a:ext uri="{FF2B5EF4-FFF2-40B4-BE49-F238E27FC236}">
                  <a16:creationId xmlns:a16="http://schemas.microsoft.com/office/drawing/2014/main" xmlns="" id="{547D4201-A367-4BAD-BC71-D59D28CAD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9656" y="553600"/>
              <a:ext cx="56609" cy="346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Freeform 2146">
              <a:extLst>
                <a:ext uri="{FF2B5EF4-FFF2-40B4-BE49-F238E27FC236}">
                  <a16:creationId xmlns:a16="http://schemas.microsoft.com/office/drawing/2014/main" xmlns="" id="{EA8B7C9B-5175-4C4F-90CB-1C4F79783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06473" y="566672"/>
              <a:ext cx="133988" cy="170321"/>
            </a:xfrm>
            <a:custGeom>
              <a:avLst/>
              <a:gdLst>
                <a:gd name="T0" fmla="*/ 1978 w 278"/>
                <a:gd name="T1" fmla="*/ 2500 h 384"/>
                <a:gd name="T2" fmla="*/ 2178 w 278"/>
                <a:gd name="T3" fmla="*/ 2303 h 384"/>
                <a:gd name="T4" fmla="*/ 2328 w 278"/>
                <a:gd name="T5" fmla="*/ 2128 h 384"/>
                <a:gd name="T6" fmla="*/ 2478 w 278"/>
                <a:gd name="T7" fmla="*/ 2010 h 384"/>
                <a:gd name="T8" fmla="*/ 2682 w 278"/>
                <a:gd name="T9" fmla="*/ 1891 h 384"/>
                <a:gd name="T10" fmla="*/ 2881 w 278"/>
                <a:gd name="T11" fmla="*/ 1750 h 384"/>
                <a:gd name="T12" fmla="*/ 2930 w 278"/>
                <a:gd name="T13" fmla="*/ 1586 h 384"/>
                <a:gd name="T14" fmla="*/ 2881 w 278"/>
                <a:gd name="T15" fmla="*/ 1292 h 384"/>
                <a:gd name="T16" fmla="*/ 2881 w 278"/>
                <a:gd name="T17" fmla="*/ 1091 h 384"/>
                <a:gd name="T18" fmla="*/ 2640 w 278"/>
                <a:gd name="T19" fmla="*/ 781 h 384"/>
                <a:gd name="T20" fmla="*/ 2328 w 278"/>
                <a:gd name="T21" fmla="*/ 513 h 384"/>
                <a:gd name="T22" fmla="*/ 2007 w 278"/>
                <a:gd name="T23" fmla="*/ 332 h 384"/>
                <a:gd name="T24" fmla="*/ 1662 w 278"/>
                <a:gd name="T25" fmla="*/ 138 h 384"/>
                <a:gd name="T26" fmla="*/ 1137 w 278"/>
                <a:gd name="T27" fmla="*/ 3 h 384"/>
                <a:gd name="T28" fmla="*/ 589 w 278"/>
                <a:gd name="T29" fmla="*/ 3 h 384"/>
                <a:gd name="T30" fmla="*/ 0 w 278"/>
                <a:gd name="T31" fmla="*/ 0 h 384"/>
                <a:gd name="T32" fmla="*/ 36 w 278"/>
                <a:gd name="T33" fmla="*/ 371 h 384"/>
                <a:gd name="T34" fmla="*/ 99 w 278"/>
                <a:gd name="T35" fmla="*/ 826 h 384"/>
                <a:gd name="T36" fmla="*/ 169 w 278"/>
                <a:gd name="T37" fmla="*/ 1135 h 384"/>
                <a:gd name="T38" fmla="*/ 169 w 278"/>
                <a:gd name="T39" fmla="*/ 1830 h 384"/>
                <a:gd name="T40" fmla="*/ 127 w 278"/>
                <a:gd name="T41" fmla="*/ 2509 h 384"/>
                <a:gd name="T42" fmla="*/ 99 w 278"/>
                <a:gd name="T43" fmla="*/ 2822 h 384"/>
                <a:gd name="T44" fmla="*/ 650 w 278"/>
                <a:gd name="T45" fmla="*/ 2832 h 384"/>
                <a:gd name="T46" fmla="*/ 1469 w 278"/>
                <a:gd name="T47" fmla="*/ 2832 h 384"/>
                <a:gd name="T48" fmla="*/ 1796 w 278"/>
                <a:gd name="T49" fmla="*/ 2832 h 384"/>
                <a:gd name="T50" fmla="*/ 1936 w 278"/>
                <a:gd name="T51" fmla="*/ 2641 h 384"/>
                <a:gd name="T52" fmla="*/ 1978 w 278"/>
                <a:gd name="T53" fmla="*/ 250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384"/>
                <a:gd name="T83" fmla="*/ 278 w 278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384">
                  <a:moveTo>
                    <a:pt x="187" y="338"/>
                  </a:moveTo>
                  <a:lnTo>
                    <a:pt x="205" y="311"/>
                  </a:lnTo>
                  <a:lnTo>
                    <a:pt x="220" y="288"/>
                  </a:lnTo>
                  <a:lnTo>
                    <a:pt x="235" y="272"/>
                  </a:lnTo>
                  <a:lnTo>
                    <a:pt x="254" y="257"/>
                  </a:lnTo>
                  <a:lnTo>
                    <a:pt x="273" y="237"/>
                  </a:lnTo>
                  <a:lnTo>
                    <a:pt x="277" y="214"/>
                  </a:lnTo>
                  <a:lnTo>
                    <a:pt x="273" y="175"/>
                  </a:lnTo>
                  <a:lnTo>
                    <a:pt x="273" y="148"/>
                  </a:lnTo>
                  <a:lnTo>
                    <a:pt x="250" y="105"/>
                  </a:lnTo>
                  <a:lnTo>
                    <a:pt x="220" y="70"/>
                  </a:lnTo>
                  <a:lnTo>
                    <a:pt x="189" y="45"/>
                  </a:lnTo>
                  <a:lnTo>
                    <a:pt x="157" y="19"/>
                  </a:lnTo>
                  <a:lnTo>
                    <a:pt x="107" y="3"/>
                  </a:lnTo>
                  <a:lnTo>
                    <a:pt x="57" y="3"/>
                  </a:lnTo>
                  <a:lnTo>
                    <a:pt x="0" y="0"/>
                  </a:lnTo>
                  <a:lnTo>
                    <a:pt x="3" y="50"/>
                  </a:lnTo>
                  <a:lnTo>
                    <a:pt x="9" y="112"/>
                  </a:lnTo>
                  <a:lnTo>
                    <a:pt x="16" y="154"/>
                  </a:lnTo>
                  <a:lnTo>
                    <a:pt x="16" y="247"/>
                  </a:lnTo>
                  <a:lnTo>
                    <a:pt x="12" y="340"/>
                  </a:lnTo>
                  <a:lnTo>
                    <a:pt x="9" y="381"/>
                  </a:lnTo>
                  <a:lnTo>
                    <a:pt x="62" y="383"/>
                  </a:lnTo>
                  <a:lnTo>
                    <a:pt x="139" y="383"/>
                  </a:lnTo>
                  <a:lnTo>
                    <a:pt x="170" y="383"/>
                  </a:lnTo>
                  <a:lnTo>
                    <a:pt x="183" y="358"/>
                  </a:lnTo>
                  <a:lnTo>
                    <a:pt x="187" y="338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2147">
              <a:extLst>
                <a:ext uri="{FF2B5EF4-FFF2-40B4-BE49-F238E27FC236}">
                  <a16:creationId xmlns:a16="http://schemas.microsoft.com/office/drawing/2014/main" xmlns="" id="{840B3AB5-6F1A-453F-BDEE-AA6CF2286C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21134" y="574361"/>
              <a:ext cx="110775" cy="61131"/>
            </a:xfrm>
            <a:custGeom>
              <a:avLst/>
              <a:gdLst>
                <a:gd name="T0" fmla="*/ 1795 w 230"/>
                <a:gd name="T1" fmla="*/ 945 h 138"/>
                <a:gd name="T2" fmla="*/ 1246 w 230"/>
                <a:gd name="T3" fmla="*/ 997 h 138"/>
                <a:gd name="T4" fmla="*/ 496 w 230"/>
                <a:gd name="T5" fmla="*/ 997 h 138"/>
                <a:gd name="T6" fmla="*/ 110 w 230"/>
                <a:gd name="T7" fmla="*/ 923 h 138"/>
                <a:gd name="T8" fmla="*/ 110 w 230"/>
                <a:gd name="T9" fmla="*/ 675 h 138"/>
                <a:gd name="T10" fmla="*/ 35 w 230"/>
                <a:gd name="T11" fmla="*/ 333 h 138"/>
                <a:gd name="T12" fmla="*/ 0 w 230"/>
                <a:gd name="T13" fmla="*/ 3 h 138"/>
                <a:gd name="T14" fmla="*/ 976 w 230"/>
                <a:gd name="T15" fmla="*/ 0 h 138"/>
                <a:gd name="T16" fmla="*/ 1546 w 230"/>
                <a:gd name="T17" fmla="*/ 219 h 138"/>
                <a:gd name="T18" fmla="*/ 1930 w 230"/>
                <a:gd name="T19" fmla="*/ 444 h 138"/>
                <a:gd name="T20" fmla="*/ 2197 w 230"/>
                <a:gd name="T21" fmla="*/ 675 h 138"/>
                <a:gd name="T22" fmla="*/ 2395 w 230"/>
                <a:gd name="T23" fmla="*/ 923 h 138"/>
                <a:gd name="T24" fmla="*/ 1795 w 230"/>
                <a:gd name="T25" fmla="*/ 945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38"/>
                <a:gd name="T41" fmla="*/ 230 w 230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38">
                  <a:moveTo>
                    <a:pt x="172" y="131"/>
                  </a:moveTo>
                  <a:lnTo>
                    <a:pt x="119" y="137"/>
                  </a:lnTo>
                  <a:lnTo>
                    <a:pt x="47" y="137"/>
                  </a:lnTo>
                  <a:lnTo>
                    <a:pt x="11" y="127"/>
                  </a:lnTo>
                  <a:lnTo>
                    <a:pt x="11" y="93"/>
                  </a:lnTo>
                  <a:lnTo>
                    <a:pt x="3" y="46"/>
                  </a:lnTo>
                  <a:lnTo>
                    <a:pt x="0" y="3"/>
                  </a:lnTo>
                  <a:lnTo>
                    <a:pt x="94" y="0"/>
                  </a:lnTo>
                  <a:lnTo>
                    <a:pt x="147" y="31"/>
                  </a:lnTo>
                  <a:lnTo>
                    <a:pt x="184" y="62"/>
                  </a:lnTo>
                  <a:lnTo>
                    <a:pt x="210" y="93"/>
                  </a:lnTo>
                  <a:lnTo>
                    <a:pt x="229" y="127"/>
                  </a:lnTo>
                  <a:lnTo>
                    <a:pt x="172" y="131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2148">
              <a:extLst>
                <a:ext uri="{FF2B5EF4-FFF2-40B4-BE49-F238E27FC236}">
                  <a16:creationId xmlns:a16="http://schemas.microsoft.com/office/drawing/2014/main" xmlns="" id="{F86173A2-7FB2-4517-B24F-42F805B54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880" y="630494"/>
              <a:ext cx="129101" cy="106114"/>
            </a:xfrm>
            <a:custGeom>
              <a:avLst/>
              <a:gdLst>
                <a:gd name="T0" fmla="*/ 0 w 720"/>
                <a:gd name="T1" fmla="*/ 0 h 735"/>
                <a:gd name="T2" fmla="*/ 0 w 720"/>
                <a:gd name="T3" fmla="*/ 0 h 735"/>
                <a:gd name="T4" fmla="*/ 0 w 720"/>
                <a:gd name="T5" fmla="*/ 0 h 735"/>
                <a:gd name="T6" fmla="*/ 0 w 720"/>
                <a:gd name="T7" fmla="*/ 0 h 735"/>
                <a:gd name="T8" fmla="*/ 0 w 720"/>
                <a:gd name="T9" fmla="*/ 0 h 735"/>
                <a:gd name="T10" fmla="*/ 0 w 720"/>
                <a:gd name="T11" fmla="*/ 0 h 735"/>
                <a:gd name="T12" fmla="*/ 0 w 720"/>
                <a:gd name="T13" fmla="*/ 0 h 735"/>
                <a:gd name="T14" fmla="*/ 0 w 720"/>
                <a:gd name="T15" fmla="*/ 0 h 735"/>
                <a:gd name="T16" fmla="*/ 0 w 720"/>
                <a:gd name="T17" fmla="*/ 0 h 735"/>
                <a:gd name="T18" fmla="*/ 0 w 720"/>
                <a:gd name="T19" fmla="*/ 0 h 735"/>
                <a:gd name="T20" fmla="*/ 0 w 720"/>
                <a:gd name="T21" fmla="*/ 0 h 735"/>
                <a:gd name="T22" fmla="*/ 0 w 720"/>
                <a:gd name="T23" fmla="*/ 0 h 735"/>
                <a:gd name="T24" fmla="*/ 0 w 720"/>
                <a:gd name="T25" fmla="*/ 0 h 735"/>
                <a:gd name="T26" fmla="*/ 0 w 720"/>
                <a:gd name="T27" fmla="*/ 0 h 735"/>
                <a:gd name="T28" fmla="*/ 0 w 720"/>
                <a:gd name="T29" fmla="*/ 0 h 735"/>
                <a:gd name="T30" fmla="*/ 0 w 720"/>
                <a:gd name="T31" fmla="*/ 0 h 735"/>
                <a:gd name="T32" fmla="*/ 0 w 720"/>
                <a:gd name="T33" fmla="*/ 0 h 735"/>
                <a:gd name="T34" fmla="*/ 0 w 720"/>
                <a:gd name="T35" fmla="*/ 0 h 735"/>
                <a:gd name="T36" fmla="*/ 0 w 720"/>
                <a:gd name="T37" fmla="*/ 0 h 735"/>
                <a:gd name="T38" fmla="*/ 0 w 720"/>
                <a:gd name="T39" fmla="*/ 0 h 735"/>
                <a:gd name="T40" fmla="*/ 0 w 720"/>
                <a:gd name="T41" fmla="*/ 0 h 735"/>
                <a:gd name="T42" fmla="*/ 0 w 720"/>
                <a:gd name="T43" fmla="*/ 0 h 735"/>
                <a:gd name="T44" fmla="*/ 0 w 720"/>
                <a:gd name="T45" fmla="*/ 0 h 735"/>
                <a:gd name="T46" fmla="*/ 0 w 720"/>
                <a:gd name="T47" fmla="*/ 0 h 735"/>
                <a:gd name="T48" fmla="*/ 0 w 720"/>
                <a:gd name="T49" fmla="*/ 0 h 735"/>
                <a:gd name="T50" fmla="*/ 0 w 720"/>
                <a:gd name="T51" fmla="*/ 0 h 7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"/>
                <a:gd name="T79" fmla="*/ 0 h 735"/>
                <a:gd name="T80" fmla="*/ 720 w 720"/>
                <a:gd name="T81" fmla="*/ 735 h 7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" h="735">
                  <a:moveTo>
                    <a:pt x="660" y="9"/>
                  </a:moveTo>
                  <a:lnTo>
                    <a:pt x="558" y="34"/>
                  </a:lnTo>
                  <a:lnTo>
                    <a:pt x="357" y="28"/>
                  </a:lnTo>
                  <a:lnTo>
                    <a:pt x="309" y="28"/>
                  </a:lnTo>
                  <a:lnTo>
                    <a:pt x="239" y="15"/>
                  </a:lnTo>
                  <a:lnTo>
                    <a:pt x="198" y="3"/>
                  </a:lnTo>
                  <a:lnTo>
                    <a:pt x="86" y="0"/>
                  </a:lnTo>
                  <a:lnTo>
                    <a:pt x="10" y="0"/>
                  </a:lnTo>
                  <a:lnTo>
                    <a:pt x="10" y="122"/>
                  </a:lnTo>
                  <a:lnTo>
                    <a:pt x="10" y="184"/>
                  </a:lnTo>
                  <a:lnTo>
                    <a:pt x="0" y="239"/>
                  </a:lnTo>
                  <a:lnTo>
                    <a:pt x="16" y="285"/>
                  </a:lnTo>
                  <a:lnTo>
                    <a:pt x="72" y="358"/>
                  </a:lnTo>
                  <a:lnTo>
                    <a:pt x="121" y="410"/>
                  </a:lnTo>
                  <a:lnTo>
                    <a:pt x="166" y="465"/>
                  </a:lnTo>
                  <a:lnTo>
                    <a:pt x="201" y="518"/>
                  </a:lnTo>
                  <a:lnTo>
                    <a:pt x="234" y="586"/>
                  </a:lnTo>
                  <a:lnTo>
                    <a:pt x="247" y="661"/>
                  </a:lnTo>
                  <a:lnTo>
                    <a:pt x="279" y="735"/>
                  </a:lnTo>
                  <a:lnTo>
                    <a:pt x="558" y="735"/>
                  </a:lnTo>
                  <a:lnTo>
                    <a:pt x="711" y="735"/>
                  </a:lnTo>
                  <a:lnTo>
                    <a:pt x="714" y="668"/>
                  </a:lnTo>
                  <a:lnTo>
                    <a:pt x="714" y="520"/>
                  </a:lnTo>
                  <a:lnTo>
                    <a:pt x="714" y="388"/>
                  </a:lnTo>
                  <a:lnTo>
                    <a:pt x="720" y="10"/>
                  </a:lnTo>
                  <a:lnTo>
                    <a:pt x="660" y="9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2149">
              <a:extLst>
                <a:ext uri="{FF2B5EF4-FFF2-40B4-BE49-F238E27FC236}">
                  <a16:creationId xmlns:a16="http://schemas.microsoft.com/office/drawing/2014/main" xmlns="" id="{ABED4EDB-8EA6-4AE9-A014-BED8E12C75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48607" y="570901"/>
              <a:ext cx="125029" cy="65744"/>
            </a:xfrm>
            <a:custGeom>
              <a:avLst/>
              <a:gdLst>
                <a:gd name="T0" fmla="*/ 0 w 260"/>
                <a:gd name="T1" fmla="*/ 1063 h 148"/>
                <a:gd name="T2" fmla="*/ 812 w 260"/>
                <a:gd name="T3" fmla="*/ 1109 h 148"/>
                <a:gd name="T4" fmla="*/ 2033 w 260"/>
                <a:gd name="T5" fmla="*/ 1109 h 148"/>
                <a:gd name="T6" fmla="*/ 2652 w 260"/>
                <a:gd name="T7" fmla="*/ 1063 h 148"/>
                <a:gd name="T8" fmla="*/ 2652 w 260"/>
                <a:gd name="T9" fmla="*/ 188 h 148"/>
                <a:gd name="T10" fmla="*/ 2493 w 260"/>
                <a:gd name="T11" fmla="*/ 0 h 148"/>
                <a:gd name="T12" fmla="*/ 1376 w 260"/>
                <a:gd name="T13" fmla="*/ 0 h 148"/>
                <a:gd name="T14" fmla="*/ 695 w 260"/>
                <a:gd name="T15" fmla="*/ 429 h 148"/>
                <a:gd name="T16" fmla="*/ 342 w 260"/>
                <a:gd name="T17" fmla="*/ 702 h 148"/>
                <a:gd name="T18" fmla="*/ 41 w 260"/>
                <a:gd name="T19" fmla="*/ 914 h 148"/>
                <a:gd name="T20" fmla="*/ 0 w 260"/>
                <a:gd name="T21" fmla="*/ 1063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148"/>
                <a:gd name="T35" fmla="*/ 260 w 260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148">
                  <a:moveTo>
                    <a:pt x="0" y="141"/>
                  </a:moveTo>
                  <a:lnTo>
                    <a:pt x="79" y="147"/>
                  </a:lnTo>
                  <a:lnTo>
                    <a:pt x="199" y="147"/>
                  </a:lnTo>
                  <a:lnTo>
                    <a:pt x="259" y="141"/>
                  </a:lnTo>
                  <a:lnTo>
                    <a:pt x="259" y="25"/>
                  </a:lnTo>
                  <a:lnTo>
                    <a:pt x="244" y="0"/>
                  </a:lnTo>
                  <a:lnTo>
                    <a:pt x="134" y="0"/>
                  </a:lnTo>
                  <a:lnTo>
                    <a:pt x="69" y="57"/>
                  </a:lnTo>
                  <a:lnTo>
                    <a:pt x="34" y="93"/>
                  </a:lnTo>
                  <a:lnTo>
                    <a:pt x="4" y="120"/>
                  </a:lnTo>
                  <a:lnTo>
                    <a:pt x="0" y="141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2150">
              <a:extLst>
                <a:ext uri="{FF2B5EF4-FFF2-40B4-BE49-F238E27FC236}">
                  <a16:creationId xmlns:a16="http://schemas.microsoft.com/office/drawing/2014/main" xmlns="" id="{75FD3D0F-399D-4BD4-9CF9-B4DC7477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538" y="633570"/>
              <a:ext cx="160053" cy="106498"/>
            </a:xfrm>
            <a:custGeom>
              <a:avLst/>
              <a:gdLst>
                <a:gd name="T0" fmla="*/ 0 w 897"/>
                <a:gd name="T1" fmla="*/ 0 h 739"/>
                <a:gd name="T2" fmla="*/ 0 w 897"/>
                <a:gd name="T3" fmla="*/ 0 h 739"/>
                <a:gd name="T4" fmla="*/ 0 w 897"/>
                <a:gd name="T5" fmla="*/ 0 h 739"/>
                <a:gd name="T6" fmla="*/ 0 w 897"/>
                <a:gd name="T7" fmla="*/ 0 h 739"/>
                <a:gd name="T8" fmla="*/ 0 w 897"/>
                <a:gd name="T9" fmla="*/ 0 h 739"/>
                <a:gd name="T10" fmla="*/ 0 w 897"/>
                <a:gd name="T11" fmla="*/ 0 h 739"/>
                <a:gd name="T12" fmla="*/ 0 w 897"/>
                <a:gd name="T13" fmla="*/ 0 h 739"/>
                <a:gd name="T14" fmla="*/ 0 w 897"/>
                <a:gd name="T15" fmla="*/ 0 h 739"/>
                <a:gd name="T16" fmla="*/ 0 w 897"/>
                <a:gd name="T17" fmla="*/ 0 h 739"/>
                <a:gd name="T18" fmla="*/ 0 w 897"/>
                <a:gd name="T19" fmla="*/ 0 h 739"/>
                <a:gd name="T20" fmla="*/ 0 w 897"/>
                <a:gd name="T21" fmla="*/ 0 h 739"/>
                <a:gd name="T22" fmla="*/ 0 w 897"/>
                <a:gd name="T23" fmla="*/ 0 h 739"/>
                <a:gd name="T24" fmla="*/ 0 w 897"/>
                <a:gd name="T25" fmla="*/ 0 h 739"/>
                <a:gd name="T26" fmla="*/ 0 w 897"/>
                <a:gd name="T27" fmla="*/ 0 h 739"/>
                <a:gd name="T28" fmla="*/ 0 w 897"/>
                <a:gd name="T29" fmla="*/ 0 h 739"/>
                <a:gd name="T30" fmla="*/ 0 w 897"/>
                <a:gd name="T31" fmla="*/ 0 h 739"/>
                <a:gd name="T32" fmla="*/ 0 w 897"/>
                <a:gd name="T33" fmla="*/ 0 h 739"/>
                <a:gd name="T34" fmla="*/ 0 w 897"/>
                <a:gd name="T35" fmla="*/ 0 h 739"/>
                <a:gd name="T36" fmla="*/ 0 w 897"/>
                <a:gd name="T37" fmla="*/ 0 h 739"/>
                <a:gd name="T38" fmla="*/ 0 w 897"/>
                <a:gd name="T39" fmla="*/ 0 h 739"/>
                <a:gd name="T40" fmla="*/ 0 w 897"/>
                <a:gd name="T41" fmla="*/ 0 h 7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7"/>
                <a:gd name="T64" fmla="*/ 0 h 739"/>
                <a:gd name="T65" fmla="*/ 897 w 897"/>
                <a:gd name="T66" fmla="*/ 739 h 7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7" h="739">
                  <a:moveTo>
                    <a:pt x="781" y="0"/>
                  </a:moveTo>
                  <a:lnTo>
                    <a:pt x="627" y="15"/>
                  </a:lnTo>
                  <a:lnTo>
                    <a:pt x="228" y="21"/>
                  </a:lnTo>
                  <a:lnTo>
                    <a:pt x="166" y="9"/>
                  </a:lnTo>
                  <a:lnTo>
                    <a:pt x="96" y="3"/>
                  </a:lnTo>
                  <a:lnTo>
                    <a:pt x="15" y="0"/>
                  </a:lnTo>
                  <a:lnTo>
                    <a:pt x="5" y="296"/>
                  </a:lnTo>
                  <a:lnTo>
                    <a:pt x="6" y="409"/>
                  </a:lnTo>
                  <a:lnTo>
                    <a:pt x="6" y="517"/>
                  </a:lnTo>
                  <a:lnTo>
                    <a:pt x="0" y="595"/>
                  </a:lnTo>
                  <a:lnTo>
                    <a:pt x="18" y="703"/>
                  </a:lnTo>
                  <a:lnTo>
                    <a:pt x="84" y="703"/>
                  </a:lnTo>
                  <a:lnTo>
                    <a:pt x="204" y="707"/>
                  </a:lnTo>
                  <a:lnTo>
                    <a:pt x="348" y="721"/>
                  </a:lnTo>
                  <a:lnTo>
                    <a:pt x="570" y="727"/>
                  </a:lnTo>
                  <a:lnTo>
                    <a:pt x="708" y="739"/>
                  </a:lnTo>
                  <a:lnTo>
                    <a:pt x="798" y="739"/>
                  </a:lnTo>
                  <a:lnTo>
                    <a:pt x="894" y="718"/>
                  </a:lnTo>
                  <a:lnTo>
                    <a:pt x="894" y="354"/>
                  </a:lnTo>
                  <a:lnTo>
                    <a:pt x="897" y="0"/>
                  </a:lnTo>
                  <a:lnTo>
                    <a:pt x="781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2151">
              <a:extLst>
                <a:ext uri="{FF2B5EF4-FFF2-40B4-BE49-F238E27FC236}">
                  <a16:creationId xmlns:a16="http://schemas.microsoft.com/office/drawing/2014/main" xmlns="" id="{A188A224-A3C7-40E0-8576-00F46AEF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404" y="547833"/>
              <a:ext cx="423143" cy="176472"/>
            </a:xfrm>
            <a:custGeom>
              <a:avLst/>
              <a:gdLst>
                <a:gd name="T0" fmla="*/ 0 w 2368"/>
                <a:gd name="T1" fmla="*/ 0 h 1221"/>
                <a:gd name="T2" fmla="*/ 0 w 2368"/>
                <a:gd name="T3" fmla="*/ 0 h 1221"/>
                <a:gd name="T4" fmla="*/ 0 w 2368"/>
                <a:gd name="T5" fmla="*/ 0 h 1221"/>
                <a:gd name="T6" fmla="*/ 0 w 2368"/>
                <a:gd name="T7" fmla="*/ 0 h 1221"/>
                <a:gd name="T8" fmla="*/ 0 w 2368"/>
                <a:gd name="T9" fmla="*/ 0 h 1221"/>
                <a:gd name="T10" fmla="*/ 0 w 2368"/>
                <a:gd name="T11" fmla="*/ 0 h 1221"/>
                <a:gd name="T12" fmla="*/ 0 w 2368"/>
                <a:gd name="T13" fmla="*/ 0 h 1221"/>
                <a:gd name="T14" fmla="*/ 0 w 2368"/>
                <a:gd name="T15" fmla="*/ 0 h 1221"/>
                <a:gd name="T16" fmla="*/ 0 w 2368"/>
                <a:gd name="T17" fmla="*/ 0 h 1221"/>
                <a:gd name="T18" fmla="*/ 0 w 2368"/>
                <a:gd name="T19" fmla="*/ 0 h 1221"/>
                <a:gd name="T20" fmla="*/ 0 w 2368"/>
                <a:gd name="T21" fmla="*/ 0 h 1221"/>
                <a:gd name="T22" fmla="*/ 0 w 2368"/>
                <a:gd name="T23" fmla="*/ 0 h 1221"/>
                <a:gd name="T24" fmla="*/ 0 w 2368"/>
                <a:gd name="T25" fmla="*/ 0 h 1221"/>
                <a:gd name="T26" fmla="*/ 0 w 2368"/>
                <a:gd name="T27" fmla="*/ 0 h 1221"/>
                <a:gd name="T28" fmla="*/ 0 w 2368"/>
                <a:gd name="T29" fmla="*/ 0 h 1221"/>
                <a:gd name="T30" fmla="*/ 0 w 2368"/>
                <a:gd name="T31" fmla="*/ 0 h 1221"/>
                <a:gd name="T32" fmla="*/ 0 w 2368"/>
                <a:gd name="T33" fmla="*/ 0 h 1221"/>
                <a:gd name="T34" fmla="*/ 0 w 2368"/>
                <a:gd name="T35" fmla="*/ 0 h 1221"/>
                <a:gd name="T36" fmla="*/ 0 w 2368"/>
                <a:gd name="T37" fmla="*/ 0 h 1221"/>
                <a:gd name="T38" fmla="*/ 0 w 2368"/>
                <a:gd name="T39" fmla="*/ 0 h 1221"/>
                <a:gd name="T40" fmla="*/ 0 w 2368"/>
                <a:gd name="T41" fmla="*/ 0 h 1221"/>
                <a:gd name="T42" fmla="*/ 0 w 2368"/>
                <a:gd name="T43" fmla="*/ 0 h 1221"/>
                <a:gd name="T44" fmla="*/ 0 w 2368"/>
                <a:gd name="T45" fmla="*/ 0 h 1221"/>
                <a:gd name="T46" fmla="*/ 0 w 2368"/>
                <a:gd name="T47" fmla="*/ 0 h 1221"/>
                <a:gd name="T48" fmla="*/ 0 w 2368"/>
                <a:gd name="T49" fmla="*/ 0 h 1221"/>
                <a:gd name="T50" fmla="*/ 0 w 2368"/>
                <a:gd name="T51" fmla="*/ 0 h 1221"/>
                <a:gd name="T52" fmla="*/ 0 w 2368"/>
                <a:gd name="T53" fmla="*/ 0 h 1221"/>
                <a:gd name="T54" fmla="*/ 0 w 2368"/>
                <a:gd name="T55" fmla="*/ 0 h 1221"/>
                <a:gd name="T56" fmla="*/ 0 w 2368"/>
                <a:gd name="T57" fmla="*/ 0 h 1221"/>
                <a:gd name="T58" fmla="*/ 0 w 2368"/>
                <a:gd name="T59" fmla="*/ 0 h 1221"/>
                <a:gd name="T60" fmla="*/ 0 w 2368"/>
                <a:gd name="T61" fmla="*/ 0 h 1221"/>
                <a:gd name="T62" fmla="*/ 0 w 2368"/>
                <a:gd name="T63" fmla="*/ 0 h 1221"/>
                <a:gd name="T64" fmla="*/ 0 w 2368"/>
                <a:gd name="T65" fmla="*/ 0 h 1221"/>
                <a:gd name="T66" fmla="*/ 0 w 2368"/>
                <a:gd name="T67" fmla="*/ 0 h 1221"/>
                <a:gd name="T68" fmla="*/ 0 w 2368"/>
                <a:gd name="T69" fmla="*/ 0 h 1221"/>
                <a:gd name="T70" fmla="*/ 0 w 2368"/>
                <a:gd name="T71" fmla="*/ 0 h 1221"/>
                <a:gd name="T72" fmla="*/ 0 w 2368"/>
                <a:gd name="T73" fmla="*/ 0 h 1221"/>
                <a:gd name="T74" fmla="*/ 0 w 2368"/>
                <a:gd name="T75" fmla="*/ 0 h 1221"/>
                <a:gd name="T76" fmla="*/ 0 w 2368"/>
                <a:gd name="T77" fmla="*/ 0 h 1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68"/>
                <a:gd name="T118" fmla="*/ 0 h 1221"/>
                <a:gd name="T119" fmla="*/ 2368 w 2368"/>
                <a:gd name="T120" fmla="*/ 1221 h 12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68" h="1221">
                  <a:moveTo>
                    <a:pt x="1060" y="186"/>
                  </a:moveTo>
                  <a:lnTo>
                    <a:pt x="1816" y="114"/>
                  </a:lnTo>
                  <a:lnTo>
                    <a:pt x="1863" y="110"/>
                  </a:lnTo>
                  <a:lnTo>
                    <a:pt x="2272" y="72"/>
                  </a:lnTo>
                  <a:lnTo>
                    <a:pt x="2344" y="78"/>
                  </a:lnTo>
                  <a:lnTo>
                    <a:pt x="2368" y="30"/>
                  </a:lnTo>
                  <a:lnTo>
                    <a:pt x="2074" y="0"/>
                  </a:lnTo>
                  <a:lnTo>
                    <a:pt x="1786" y="18"/>
                  </a:lnTo>
                  <a:lnTo>
                    <a:pt x="1348" y="54"/>
                  </a:lnTo>
                  <a:lnTo>
                    <a:pt x="964" y="126"/>
                  </a:lnTo>
                  <a:lnTo>
                    <a:pt x="868" y="167"/>
                  </a:lnTo>
                  <a:lnTo>
                    <a:pt x="781" y="228"/>
                  </a:lnTo>
                  <a:lnTo>
                    <a:pt x="640" y="351"/>
                  </a:lnTo>
                  <a:lnTo>
                    <a:pt x="565" y="461"/>
                  </a:lnTo>
                  <a:lnTo>
                    <a:pt x="500" y="541"/>
                  </a:lnTo>
                  <a:lnTo>
                    <a:pt x="386" y="584"/>
                  </a:lnTo>
                  <a:lnTo>
                    <a:pt x="178" y="630"/>
                  </a:lnTo>
                  <a:lnTo>
                    <a:pt x="38" y="663"/>
                  </a:lnTo>
                  <a:lnTo>
                    <a:pt x="19" y="752"/>
                  </a:lnTo>
                  <a:lnTo>
                    <a:pt x="0" y="829"/>
                  </a:lnTo>
                  <a:lnTo>
                    <a:pt x="19" y="964"/>
                  </a:lnTo>
                  <a:lnTo>
                    <a:pt x="38" y="1031"/>
                  </a:lnTo>
                  <a:lnTo>
                    <a:pt x="56" y="1120"/>
                  </a:lnTo>
                  <a:lnTo>
                    <a:pt x="75" y="1187"/>
                  </a:lnTo>
                  <a:lnTo>
                    <a:pt x="208" y="1209"/>
                  </a:lnTo>
                  <a:lnTo>
                    <a:pt x="273" y="1221"/>
                  </a:lnTo>
                  <a:lnTo>
                    <a:pt x="330" y="1221"/>
                  </a:lnTo>
                  <a:lnTo>
                    <a:pt x="357" y="1098"/>
                  </a:lnTo>
                  <a:lnTo>
                    <a:pt x="394" y="1006"/>
                  </a:lnTo>
                  <a:lnTo>
                    <a:pt x="470" y="918"/>
                  </a:lnTo>
                  <a:lnTo>
                    <a:pt x="573" y="918"/>
                  </a:lnTo>
                  <a:lnTo>
                    <a:pt x="659" y="918"/>
                  </a:lnTo>
                  <a:lnTo>
                    <a:pt x="659" y="807"/>
                  </a:lnTo>
                  <a:lnTo>
                    <a:pt x="649" y="718"/>
                  </a:lnTo>
                  <a:lnTo>
                    <a:pt x="667" y="608"/>
                  </a:lnTo>
                  <a:lnTo>
                    <a:pt x="700" y="492"/>
                  </a:lnTo>
                  <a:lnTo>
                    <a:pt x="766" y="420"/>
                  </a:lnTo>
                  <a:lnTo>
                    <a:pt x="892" y="282"/>
                  </a:lnTo>
                  <a:lnTo>
                    <a:pt x="994" y="228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Freeform 2152">
              <a:extLst>
                <a:ext uri="{FF2B5EF4-FFF2-40B4-BE49-F238E27FC236}">
                  <a16:creationId xmlns:a16="http://schemas.microsoft.com/office/drawing/2014/main" xmlns="" id="{3B1493FE-142A-42C1-A1E5-DD28A600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962" y="622420"/>
              <a:ext cx="153130" cy="122262"/>
            </a:xfrm>
            <a:custGeom>
              <a:avLst/>
              <a:gdLst>
                <a:gd name="T0" fmla="*/ 0 w 857"/>
                <a:gd name="T1" fmla="*/ 0 h 847"/>
                <a:gd name="T2" fmla="*/ 0 w 857"/>
                <a:gd name="T3" fmla="*/ 0 h 847"/>
                <a:gd name="T4" fmla="*/ 0 w 857"/>
                <a:gd name="T5" fmla="*/ 0 h 847"/>
                <a:gd name="T6" fmla="*/ 0 w 857"/>
                <a:gd name="T7" fmla="*/ 0 h 847"/>
                <a:gd name="T8" fmla="*/ 0 w 857"/>
                <a:gd name="T9" fmla="*/ 0 h 847"/>
                <a:gd name="T10" fmla="*/ 0 w 857"/>
                <a:gd name="T11" fmla="*/ 0 h 847"/>
                <a:gd name="T12" fmla="*/ 0 w 857"/>
                <a:gd name="T13" fmla="*/ 0 h 847"/>
                <a:gd name="T14" fmla="*/ 0 w 857"/>
                <a:gd name="T15" fmla="*/ 0 h 847"/>
                <a:gd name="T16" fmla="*/ 0 w 857"/>
                <a:gd name="T17" fmla="*/ 0 h 847"/>
                <a:gd name="T18" fmla="*/ 0 w 857"/>
                <a:gd name="T19" fmla="*/ 0 h 847"/>
                <a:gd name="T20" fmla="*/ 0 w 857"/>
                <a:gd name="T21" fmla="*/ 0 h 847"/>
                <a:gd name="T22" fmla="*/ 0 w 857"/>
                <a:gd name="T23" fmla="*/ 0 h 847"/>
                <a:gd name="T24" fmla="*/ 0 w 857"/>
                <a:gd name="T25" fmla="*/ 0 h 847"/>
                <a:gd name="T26" fmla="*/ 0 w 857"/>
                <a:gd name="T27" fmla="*/ 0 h 847"/>
                <a:gd name="T28" fmla="*/ 0 w 857"/>
                <a:gd name="T29" fmla="*/ 0 h 847"/>
                <a:gd name="T30" fmla="*/ 0 w 857"/>
                <a:gd name="T31" fmla="*/ 0 h 847"/>
                <a:gd name="T32" fmla="*/ 0 w 857"/>
                <a:gd name="T33" fmla="*/ 0 h 847"/>
                <a:gd name="T34" fmla="*/ 0 w 857"/>
                <a:gd name="T35" fmla="*/ 0 h 847"/>
                <a:gd name="T36" fmla="*/ 0 w 857"/>
                <a:gd name="T37" fmla="*/ 0 h 847"/>
                <a:gd name="T38" fmla="*/ 0 w 857"/>
                <a:gd name="T39" fmla="*/ 0 h 847"/>
                <a:gd name="T40" fmla="*/ 0 w 857"/>
                <a:gd name="T41" fmla="*/ 0 h 847"/>
                <a:gd name="T42" fmla="*/ 0 w 857"/>
                <a:gd name="T43" fmla="*/ 0 h 847"/>
                <a:gd name="T44" fmla="*/ 0 w 857"/>
                <a:gd name="T45" fmla="*/ 0 h 847"/>
                <a:gd name="T46" fmla="*/ 0 w 857"/>
                <a:gd name="T47" fmla="*/ 0 h 847"/>
                <a:gd name="T48" fmla="*/ 0 w 857"/>
                <a:gd name="T49" fmla="*/ 0 h 847"/>
                <a:gd name="T50" fmla="*/ 0 w 857"/>
                <a:gd name="T51" fmla="*/ 0 h 847"/>
                <a:gd name="T52" fmla="*/ 0 w 857"/>
                <a:gd name="T53" fmla="*/ 0 h 847"/>
                <a:gd name="T54" fmla="*/ 0 w 857"/>
                <a:gd name="T55" fmla="*/ 0 h 847"/>
                <a:gd name="T56" fmla="*/ 0 w 857"/>
                <a:gd name="T57" fmla="*/ 0 h 847"/>
                <a:gd name="T58" fmla="*/ 0 w 857"/>
                <a:gd name="T59" fmla="*/ 0 h 847"/>
                <a:gd name="T60" fmla="*/ 0 w 857"/>
                <a:gd name="T61" fmla="*/ 0 h 847"/>
                <a:gd name="T62" fmla="*/ 0 w 857"/>
                <a:gd name="T63" fmla="*/ 0 h 847"/>
                <a:gd name="T64" fmla="*/ 0 w 857"/>
                <a:gd name="T65" fmla="*/ 0 h 847"/>
                <a:gd name="T66" fmla="*/ 0 w 857"/>
                <a:gd name="T67" fmla="*/ 0 h 847"/>
                <a:gd name="T68" fmla="*/ 0 w 857"/>
                <a:gd name="T69" fmla="*/ 0 h 847"/>
                <a:gd name="T70" fmla="*/ 0 w 857"/>
                <a:gd name="T71" fmla="*/ 0 h 847"/>
                <a:gd name="T72" fmla="*/ 0 w 857"/>
                <a:gd name="T73" fmla="*/ 0 h 847"/>
                <a:gd name="T74" fmla="*/ 0 w 857"/>
                <a:gd name="T75" fmla="*/ 0 h 847"/>
                <a:gd name="T76" fmla="*/ 0 w 857"/>
                <a:gd name="T77" fmla="*/ 0 h 847"/>
                <a:gd name="T78" fmla="*/ 0 w 857"/>
                <a:gd name="T79" fmla="*/ 0 h 847"/>
                <a:gd name="T80" fmla="*/ 0 w 857"/>
                <a:gd name="T81" fmla="*/ 0 h 847"/>
                <a:gd name="T82" fmla="*/ 0 w 857"/>
                <a:gd name="T83" fmla="*/ 0 h 847"/>
                <a:gd name="T84" fmla="*/ 0 w 857"/>
                <a:gd name="T85" fmla="*/ 0 h 847"/>
                <a:gd name="T86" fmla="*/ 0 w 857"/>
                <a:gd name="T87" fmla="*/ 0 h 847"/>
                <a:gd name="T88" fmla="*/ 0 w 857"/>
                <a:gd name="T89" fmla="*/ 0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7"/>
                <a:gd name="T136" fmla="*/ 0 h 847"/>
                <a:gd name="T137" fmla="*/ 857 w 857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7" h="847">
                  <a:moveTo>
                    <a:pt x="857" y="251"/>
                  </a:moveTo>
                  <a:lnTo>
                    <a:pt x="808" y="177"/>
                  </a:lnTo>
                  <a:lnTo>
                    <a:pt x="698" y="125"/>
                  </a:lnTo>
                  <a:lnTo>
                    <a:pt x="593" y="104"/>
                  </a:lnTo>
                  <a:lnTo>
                    <a:pt x="477" y="76"/>
                  </a:lnTo>
                  <a:lnTo>
                    <a:pt x="347" y="64"/>
                  </a:lnTo>
                  <a:lnTo>
                    <a:pt x="245" y="49"/>
                  </a:lnTo>
                  <a:lnTo>
                    <a:pt x="153" y="31"/>
                  </a:lnTo>
                  <a:lnTo>
                    <a:pt x="75" y="18"/>
                  </a:lnTo>
                  <a:lnTo>
                    <a:pt x="51" y="0"/>
                  </a:lnTo>
                  <a:lnTo>
                    <a:pt x="16" y="31"/>
                  </a:lnTo>
                  <a:lnTo>
                    <a:pt x="0" y="49"/>
                  </a:lnTo>
                  <a:lnTo>
                    <a:pt x="0" y="98"/>
                  </a:lnTo>
                  <a:lnTo>
                    <a:pt x="2" y="150"/>
                  </a:lnTo>
                  <a:lnTo>
                    <a:pt x="8" y="204"/>
                  </a:lnTo>
                  <a:lnTo>
                    <a:pt x="14" y="348"/>
                  </a:lnTo>
                  <a:lnTo>
                    <a:pt x="14" y="774"/>
                  </a:lnTo>
                  <a:lnTo>
                    <a:pt x="32" y="847"/>
                  </a:lnTo>
                  <a:lnTo>
                    <a:pt x="62" y="847"/>
                  </a:lnTo>
                  <a:lnTo>
                    <a:pt x="86" y="767"/>
                  </a:lnTo>
                  <a:lnTo>
                    <a:pt x="121" y="685"/>
                  </a:lnTo>
                  <a:lnTo>
                    <a:pt x="134" y="602"/>
                  </a:lnTo>
                  <a:lnTo>
                    <a:pt x="167" y="535"/>
                  </a:lnTo>
                  <a:lnTo>
                    <a:pt x="186" y="480"/>
                  </a:lnTo>
                  <a:lnTo>
                    <a:pt x="213" y="434"/>
                  </a:lnTo>
                  <a:lnTo>
                    <a:pt x="245" y="394"/>
                  </a:lnTo>
                  <a:lnTo>
                    <a:pt x="302" y="364"/>
                  </a:lnTo>
                  <a:lnTo>
                    <a:pt x="353" y="349"/>
                  </a:lnTo>
                  <a:lnTo>
                    <a:pt x="393" y="342"/>
                  </a:lnTo>
                  <a:lnTo>
                    <a:pt x="442" y="349"/>
                  </a:lnTo>
                  <a:lnTo>
                    <a:pt x="482" y="376"/>
                  </a:lnTo>
                  <a:lnTo>
                    <a:pt x="536" y="394"/>
                  </a:lnTo>
                  <a:lnTo>
                    <a:pt x="571" y="449"/>
                  </a:lnTo>
                  <a:lnTo>
                    <a:pt x="604" y="480"/>
                  </a:lnTo>
                  <a:lnTo>
                    <a:pt x="711" y="474"/>
                  </a:lnTo>
                  <a:lnTo>
                    <a:pt x="792" y="468"/>
                  </a:lnTo>
                  <a:lnTo>
                    <a:pt x="822" y="453"/>
                  </a:lnTo>
                  <a:lnTo>
                    <a:pt x="792" y="404"/>
                  </a:lnTo>
                  <a:lnTo>
                    <a:pt x="763" y="349"/>
                  </a:lnTo>
                  <a:lnTo>
                    <a:pt x="752" y="303"/>
                  </a:lnTo>
                  <a:lnTo>
                    <a:pt x="757" y="269"/>
                  </a:lnTo>
                  <a:lnTo>
                    <a:pt x="773" y="269"/>
                  </a:lnTo>
                  <a:lnTo>
                    <a:pt x="803" y="263"/>
                  </a:lnTo>
                  <a:lnTo>
                    <a:pt x="838" y="257"/>
                  </a:lnTo>
                  <a:lnTo>
                    <a:pt x="857" y="251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Freeform 2153">
              <a:extLst>
                <a:ext uri="{FF2B5EF4-FFF2-40B4-BE49-F238E27FC236}">
                  <a16:creationId xmlns:a16="http://schemas.microsoft.com/office/drawing/2014/main" xmlns="" id="{97569756-7E68-4436-ACAE-D0BA3B13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188" y="592047"/>
              <a:ext cx="243134" cy="68820"/>
            </a:xfrm>
            <a:custGeom>
              <a:avLst/>
              <a:gdLst>
                <a:gd name="T0" fmla="*/ 0 w 1359"/>
                <a:gd name="T1" fmla="*/ 0 h 478"/>
                <a:gd name="T2" fmla="*/ 0 w 1359"/>
                <a:gd name="T3" fmla="*/ 0 h 478"/>
                <a:gd name="T4" fmla="*/ 0 w 1359"/>
                <a:gd name="T5" fmla="*/ 0 h 478"/>
                <a:gd name="T6" fmla="*/ 0 w 1359"/>
                <a:gd name="T7" fmla="*/ 0 h 478"/>
                <a:gd name="T8" fmla="*/ 0 w 1359"/>
                <a:gd name="T9" fmla="*/ 0 h 478"/>
                <a:gd name="T10" fmla="*/ 0 w 1359"/>
                <a:gd name="T11" fmla="*/ 0 h 478"/>
                <a:gd name="T12" fmla="*/ 0 w 1359"/>
                <a:gd name="T13" fmla="*/ 0 h 478"/>
                <a:gd name="T14" fmla="*/ 0 w 1359"/>
                <a:gd name="T15" fmla="*/ 0 h 478"/>
                <a:gd name="T16" fmla="*/ 0 w 1359"/>
                <a:gd name="T17" fmla="*/ 0 h 478"/>
                <a:gd name="T18" fmla="*/ 0 w 1359"/>
                <a:gd name="T19" fmla="*/ 0 h 478"/>
                <a:gd name="T20" fmla="*/ 0 w 1359"/>
                <a:gd name="T21" fmla="*/ 0 h 478"/>
                <a:gd name="T22" fmla="*/ 0 w 1359"/>
                <a:gd name="T23" fmla="*/ 0 h 478"/>
                <a:gd name="T24" fmla="*/ 0 w 1359"/>
                <a:gd name="T25" fmla="*/ 0 h 478"/>
                <a:gd name="T26" fmla="*/ 0 w 1359"/>
                <a:gd name="T27" fmla="*/ 0 h 478"/>
                <a:gd name="T28" fmla="*/ 0 w 1359"/>
                <a:gd name="T29" fmla="*/ 0 h 478"/>
                <a:gd name="T30" fmla="*/ 0 w 1359"/>
                <a:gd name="T31" fmla="*/ 0 h 478"/>
                <a:gd name="T32" fmla="*/ 0 w 1359"/>
                <a:gd name="T33" fmla="*/ 0 h 478"/>
                <a:gd name="T34" fmla="*/ 0 w 1359"/>
                <a:gd name="T35" fmla="*/ 0 h 478"/>
                <a:gd name="T36" fmla="*/ 0 w 1359"/>
                <a:gd name="T37" fmla="*/ 0 h 478"/>
                <a:gd name="T38" fmla="*/ 0 w 1359"/>
                <a:gd name="T39" fmla="*/ 0 h 478"/>
                <a:gd name="T40" fmla="*/ 0 w 1359"/>
                <a:gd name="T41" fmla="*/ 0 h 478"/>
                <a:gd name="T42" fmla="*/ 0 w 1359"/>
                <a:gd name="T43" fmla="*/ 0 h 478"/>
                <a:gd name="T44" fmla="*/ 0 w 1359"/>
                <a:gd name="T45" fmla="*/ 0 h 478"/>
                <a:gd name="T46" fmla="*/ 0 w 1359"/>
                <a:gd name="T47" fmla="*/ 0 h 478"/>
                <a:gd name="T48" fmla="*/ 0 w 1359"/>
                <a:gd name="T49" fmla="*/ 0 h 478"/>
                <a:gd name="T50" fmla="*/ 0 w 1359"/>
                <a:gd name="T51" fmla="*/ 0 h 478"/>
                <a:gd name="T52" fmla="*/ 0 w 1359"/>
                <a:gd name="T53" fmla="*/ 0 h 478"/>
                <a:gd name="T54" fmla="*/ 0 w 1359"/>
                <a:gd name="T55" fmla="*/ 0 h 478"/>
                <a:gd name="T56" fmla="*/ 0 w 1359"/>
                <a:gd name="T57" fmla="*/ 0 h 478"/>
                <a:gd name="T58" fmla="*/ 0 w 1359"/>
                <a:gd name="T59" fmla="*/ 0 h 478"/>
                <a:gd name="T60" fmla="*/ 0 w 1359"/>
                <a:gd name="T61" fmla="*/ 0 h 478"/>
                <a:gd name="T62" fmla="*/ 0 w 1359"/>
                <a:gd name="T63" fmla="*/ 0 h 478"/>
                <a:gd name="T64" fmla="*/ 0 w 1359"/>
                <a:gd name="T65" fmla="*/ 0 h 478"/>
                <a:gd name="T66" fmla="*/ 0 w 1359"/>
                <a:gd name="T67" fmla="*/ 0 h 478"/>
                <a:gd name="T68" fmla="*/ 0 w 1359"/>
                <a:gd name="T69" fmla="*/ 0 h 478"/>
                <a:gd name="T70" fmla="*/ 0 w 1359"/>
                <a:gd name="T71" fmla="*/ 0 h 478"/>
                <a:gd name="T72" fmla="*/ 0 w 1359"/>
                <a:gd name="T73" fmla="*/ 0 h 478"/>
                <a:gd name="T74" fmla="*/ 0 w 1359"/>
                <a:gd name="T75" fmla="*/ 0 h 478"/>
                <a:gd name="T76" fmla="*/ 0 w 1359"/>
                <a:gd name="T77" fmla="*/ 0 h 478"/>
                <a:gd name="T78" fmla="*/ 0 w 1359"/>
                <a:gd name="T79" fmla="*/ 0 h 478"/>
                <a:gd name="T80" fmla="*/ 0 w 1359"/>
                <a:gd name="T81" fmla="*/ 0 h 478"/>
                <a:gd name="T82" fmla="*/ 0 w 1359"/>
                <a:gd name="T83" fmla="*/ 0 h 478"/>
                <a:gd name="T84" fmla="*/ 0 w 1359"/>
                <a:gd name="T85" fmla="*/ 0 h 478"/>
                <a:gd name="T86" fmla="*/ 0 w 1359"/>
                <a:gd name="T87" fmla="*/ 0 h 478"/>
                <a:gd name="T88" fmla="*/ 0 w 1359"/>
                <a:gd name="T89" fmla="*/ 0 h 478"/>
                <a:gd name="T90" fmla="*/ 0 w 1359"/>
                <a:gd name="T91" fmla="*/ 0 h 4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9"/>
                <a:gd name="T139" fmla="*/ 0 h 478"/>
                <a:gd name="T140" fmla="*/ 1359 w 1359"/>
                <a:gd name="T141" fmla="*/ 478 h 4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9" h="478">
                  <a:moveTo>
                    <a:pt x="540" y="0"/>
                  </a:moveTo>
                  <a:lnTo>
                    <a:pt x="480" y="0"/>
                  </a:lnTo>
                  <a:lnTo>
                    <a:pt x="348" y="68"/>
                  </a:lnTo>
                  <a:lnTo>
                    <a:pt x="240" y="111"/>
                  </a:lnTo>
                  <a:lnTo>
                    <a:pt x="168" y="138"/>
                  </a:lnTo>
                  <a:lnTo>
                    <a:pt x="84" y="186"/>
                  </a:lnTo>
                  <a:lnTo>
                    <a:pt x="6" y="198"/>
                  </a:lnTo>
                  <a:lnTo>
                    <a:pt x="0" y="270"/>
                  </a:lnTo>
                  <a:lnTo>
                    <a:pt x="192" y="261"/>
                  </a:lnTo>
                  <a:lnTo>
                    <a:pt x="267" y="261"/>
                  </a:lnTo>
                  <a:lnTo>
                    <a:pt x="315" y="255"/>
                  </a:lnTo>
                  <a:lnTo>
                    <a:pt x="364" y="273"/>
                  </a:lnTo>
                  <a:lnTo>
                    <a:pt x="423" y="267"/>
                  </a:lnTo>
                  <a:lnTo>
                    <a:pt x="469" y="273"/>
                  </a:lnTo>
                  <a:lnTo>
                    <a:pt x="539" y="301"/>
                  </a:lnTo>
                  <a:lnTo>
                    <a:pt x="600" y="294"/>
                  </a:lnTo>
                  <a:lnTo>
                    <a:pt x="681" y="301"/>
                  </a:lnTo>
                  <a:lnTo>
                    <a:pt x="727" y="325"/>
                  </a:lnTo>
                  <a:lnTo>
                    <a:pt x="783" y="365"/>
                  </a:lnTo>
                  <a:lnTo>
                    <a:pt x="832" y="414"/>
                  </a:lnTo>
                  <a:lnTo>
                    <a:pt x="861" y="463"/>
                  </a:lnTo>
                  <a:lnTo>
                    <a:pt x="961" y="444"/>
                  </a:lnTo>
                  <a:lnTo>
                    <a:pt x="1007" y="438"/>
                  </a:lnTo>
                  <a:lnTo>
                    <a:pt x="1060" y="414"/>
                  </a:lnTo>
                  <a:lnTo>
                    <a:pt x="1093" y="438"/>
                  </a:lnTo>
                  <a:lnTo>
                    <a:pt x="1112" y="463"/>
                  </a:lnTo>
                  <a:lnTo>
                    <a:pt x="1133" y="478"/>
                  </a:lnTo>
                  <a:lnTo>
                    <a:pt x="1149" y="478"/>
                  </a:lnTo>
                  <a:lnTo>
                    <a:pt x="1206" y="444"/>
                  </a:lnTo>
                  <a:lnTo>
                    <a:pt x="1257" y="417"/>
                  </a:lnTo>
                  <a:lnTo>
                    <a:pt x="1292" y="405"/>
                  </a:lnTo>
                  <a:lnTo>
                    <a:pt x="1327" y="392"/>
                  </a:lnTo>
                  <a:lnTo>
                    <a:pt x="1346" y="356"/>
                  </a:lnTo>
                  <a:lnTo>
                    <a:pt x="1359" y="310"/>
                  </a:lnTo>
                  <a:lnTo>
                    <a:pt x="1276" y="233"/>
                  </a:lnTo>
                  <a:lnTo>
                    <a:pt x="1200" y="178"/>
                  </a:lnTo>
                  <a:lnTo>
                    <a:pt x="1141" y="157"/>
                  </a:lnTo>
                  <a:lnTo>
                    <a:pt x="1055" y="123"/>
                  </a:lnTo>
                  <a:lnTo>
                    <a:pt x="1009" y="111"/>
                  </a:lnTo>
                  <a:lnTo>
                    <a:pt x="956" y="96"/>
                  </a:lnTo>
                  <a:lnTo>
                    <a:pt x="856" y="80"/>
                  </a:lnTo>
                  <a:lnTo>
                    <a:pt x="783" y="59"/>
                  </a:lnTo>
                  <a:lnTo>
                    <a:pt x="721" y="41"/>
                  </a:lnTo>
                  <a:lnTo>
                    <a:pt x="646" y="38"/>
                  </a:lnTo>
                  <a:lnTo>
                    <a:pt x="603" y="7"/>
                  </a:lnTo>
                  <a:lnTo>
                    <a:pt x="565" y="13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Freeform 2154">
              <a:extLst>
                <a:ext uri="{FF2B5EF4-FFF2-40B4-BE49-F238E27FC236}">
                  <a16:creationId xmlns:a16="http://schemas.microsoft.com/office/drawing/2014/main" xmlns="" id="{52B1C2F5-4540-4286-8147-B271EC5EB2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8217" y="648180"/>
              <a:ext cx="20363" cy="25375"/>
            </a:xfrm>
            <a:custGeom>
              <a:avLst/>
              <a:gdLst>
                <a:gd name="T0" fmla="*/ 102 w 43"/>
                <a:gd name="T1" fmla="*/ 0 h 58"/>
                <a:gd name="T2" fmla="*/ 48 w 43"/>
                <a:gd name="T3" fmla="*/ 145 h 58"/>
                <a:gd name="T4" fmla="*/ 0 w 43"/>
                <a:gd name="T5" fmla="*/ 271 h 58"/>
                <a:gd name="T6" fmla="*/ 223 w 43"/>
                <a:gd name="T7" fmla="*/ 328 h 58"/>
                <a:gd name="T8" fmla="*/ 350 w 43"/>
                <a:gd name="T9" fmla="*/ 348 h 58"/>
                <a:gd name="T10" fmla="*/ 315 w 43"/>
                <a:gd name="T11" fmla="*/ 109 h 58"/>
                <a:gd name="T12" fmla="*/ 102 w 43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8"/>
                <a:gd name="T23" fmla="*/ 43 w 4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8">
                  <a:moveTo>
                    <a:pt x="12" y="0"/>
                  </a:moveTo>
                  <a:lnTo>
                    <a:pt x="6" y="24"/>
                  </a:lnTo>
                  <a:lnTo>
                    <a:pt x="0" y="45"/>
                  </a:lnTo>
                  <a:lnTo>
                    <a:pt x="27" y="54"/>
                  </a:lnTo>
                  <a:lnTo>
                    <a:pt x="42" y="57"/>
                  </a:lnTo>
                  <a:lnTo>
                    <a:pt x="39" y="18"/>
                  </a:lnTo>
                  <a:lnTo>
                    <a:pt x="12" y="0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2155">
              <a:extLst>
                <a:ext uri="{FF2B5EF4-FFF2-40B4-BE49-F238E27FC236}">
                  <a16:creationId xmlns:a16="http://schemas.microsoft.com/office/drawing/2014/main" xmlns="" id="{F7C97FB7-C047-4242-A1DA-030DA0A5FC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5402" y="551293"/>
              <a:ext cx="75750" cy="46521"/>
            </a:xfrm>
            <a:custGeom>
              <a:avLst/>
              <a:gdLst>
                <a:gd name="T0" fmla="*/ 233 w 157"/>
                <a:gd name="T1" fmla="*/ 671 h 106"/>
                <a:gd name="T2" fmla="*/ 0 w 157"/>
                <a:gd name="T3" fmla="*/ 578 h 106"/>
                <a:gd name="T4" fmla="*/ 1545 w 157"/>
                <a:gd name="T5" fmla="*/ 0 h 106"/>
                <a:gd name="T6" fmla="*/ 1673 w 157"/>
                <a:gd name="T7" fmla="*/ 136 h 106"/>
                <a:gd name="T8" fmla="*/ 233 w 157"/>
                <a:gd name="T9" fmla="*/ 67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06"/>
                <a:gd name="T17" fmla="*/ 157 w 15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06">
                  <a:moveTo>
                    <a:pt x="21" y="105"/>
                  </a:moveTo>
                  <a:lnTo>
                    <a:pt x="0" y="90"/>
                  </a:lnTo>
                  <a:lnTo>
                    <a:pt x="144" y="0"/>
                  </a:lnTo>
                  <a:lnTo>
                    <a:pt x="156" y="21"/>
                  </a:lnTo>
                  <a:lnTo>
                    <a:pt x="21" y="105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Freeform 2156">
              <a:extLst>
                <a:ext uri="{FF2B5EF4-FFF2-40B4-BE49-F238E27FC236}">
                  <a16:creationId xmlns:a16="http://schemas.microsoft.com/office/drawing/2014/main" xmlns="" id="{42042902-AC7A-47A4-AA4E-97E01852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913" y="572439"/>
              <a:ext cx="117698" cy="63053"/>
            </a:xfrm>
            <a:custGeom>
              <a:avLst/>
              <a:gdLst>
                <a:gd name="T0" fmla="*/ 0 w 660"/>
                <a:gd name="T1" fmla="*/ 0 h 436"/>
                <a:gd name="T2" fmla="*/ 0 w 660"/>
                <a:gd name="T3" fmla="*/ 0 h 436"/>
                <a:gd name="T4" fmla="*/ 0 w 660"/>
                <a:gd name="T5" fmla="*/ 0 h 436"/>
                <a:gd name="T6" fmla="*/ 0 w 660"/>
                <a:gd name="T7" fmla="*/ 0 h 436"/>
                <a:gd name="T8" fmla="*/ 0 w 660"/>
                <a:gd name="T9" fmla="*/ 0 h 436"/>
                <a:gd name="T10" fmla="*/ 0 w 660"/>
                <a:gd name="T11" fmla="*/ 0 h 436"/>
                <a:gd name="T12" fmla="*/ 0 w 660"/>
                <a:gd name="T13" fmla="*/ 0 h 436"/>
                <a:gd name="T14" fmla="*/ 0 w 660"/>
                <a:gd name="T15" fmla="*/ 0 h 436"/>
                <a:gd name="T16" fmla="*/ 0 w 660"/>
                <a:gd name="T17" fmla="*/ 0 h 436"/>
                <a:gd name="T18" fmla="*/ 0 w 660"/>
                <a:gd name="T19" fmla="*/ 0 h 436"/>
                <a:gd name="T20" fmla="*/ 0 w 660"/>
                <a:gd name="T21" fmla="*/ 0 h 436"/>
                <a:gd name="T22" fmla="*/ 0 w 660"/>
                <a:gd name="T23" fmla="*/ 0 h 436"/>
                <a:gd name="T24" fmla="*/ 0 w 660"/>
                <a:gd name="T25" fmla="*/ 0 h 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0"/>
                <a:gd name="T40" fmla="*/ 0 h 436"/>
                <a:gd name="T41" fmla="*/ 660 w 660"/>
                <a:gd name="T42" fmla="*/ 436 h 4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0" h="436">
                  <a:moveTo>
                    <a:pt x="252" y="418"/>
                  </a:moveTo>
                  <a:lnTo>
                    <a:pt x="420" y="436"/>
                  </a:lnTo>
                  <a:lnTo>
                    <a:pt x="565" y="420"/>
                  </a:lnTo>
                  <a:lnTo>
                    <a:pt x="636" y="412"/>
                  </a:lnTo>
                  <a:lnTo>
                    <a:pt x="642" y="298"/>
                  </a:lnTo>
                  <a:lnTo>
                    <a:pt x="660" y="142"/>
                  </a:lnTo>
                  <a:lnTo>
                    <a:pt x="660" y="10"/>
                  </a:lnTo>
                  <a:lnTo>
                    <a:pt x="438" y="0"/>
                  </a:lnTo>
                  <a:lnTo>
                    <a:pt x="264" y="82"/>
                  </a:lnTo>
                  <a:lnTo>
                    <a:pt x="162" y="172"/>
                  </a:lnTo>
                  <a:lnTo>
                    <a:pt x="72" y="268"/>
                  </a:lnTo>
                  <a:lnTo>
                    <a:pt x="0" y="382"/>
                  </a:lnTo>
                  <a:lnTo>
                    <a:pt x="144" y="406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Freeform 2157">
              <a:extLst>
                <a:ext uri="{FF2B5EF4-FFF2-40B4-BE49-F238E27FC236}">
                  <a16:creationId xmlns:a16="http://schemas.microsoft.com/office/drawing/2014/main" xmlns="" id="{DE066205-30B0-4281-B243-B9E09F00C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5349" y="569363"/>
              <a:ext cx="125029" cy="64976"/>
            </a:xfrm>
            <a:custGeom>
              <a:avLst/>
              <a:gdLst>
                <a:gd name="T0" fmla="*/ 0 w 701"/>
                <a:gd name="T1" fmla="*/ 0 h 450"/>
                <a:gd name="T2" fmla="*/ 0 w 701"/>
                <a:gd name="T3" fmla="*/ 0 h 450"/>
                <a:gd name="T4" fmla="*/ 0 w 701"/>
                <a:gd name="T5" fmla="*/ 0 h 450"/>
                <a:gd name="T6" fmla="*/ 0 w 701"/>
                <a:gd name="T7" fmla="*/ 0 h 450"/>
                <a:gd name="T8" fmla="*/ 0 w 701"/>
                <a:gd name="T9" fmla="*/ 0 h 450"/>
                <a:gd name="T10" fmla="*/ 0 w 701"/>
                <a:gd name="T11" fmla="*/ 0 h 450"/>
                <a:gd name="T12" fmla="*/ 0 w 701"/>
                <a:gd name="T13" fmla="*/ 0 h 450"/>
                <a:gd name="T14" fmla="*/ 0 w 701"/>
                <a:gd name="T15" fmla="*/ 0 h 450"/>
                <a:gd name="T16" fmla="*/ 0 w 701"/>
                <a:gd name="T17" fmla="*/ 0 h 450"/>
                <a:gd name="T18" fmla="*/ 0 w 701"/>
                <a:gd name="T19" fmla="*/ 0 h 450"/>
                <a:gd name="T20" fmla="*/ 0 w 701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1"/>
                <a:gd name="T34" fmla="*/ 0 h 450"/>
                <a:gd name="T35" fmla="*/ 701 w 701"/>
                <a:gd name="T36" fmla="*/ 450 h 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1" h="450">
                  <a:moveTo>
                    <a:pt x="701" y="432"/>
                  </a:moveTo>
                  <a:lnTo>
                    <a:pt x="487" y="450"/>
                  </a:lnTo>
                  <a:lnTo>
                    <a:pt x="162" y="450"/>
                  </a:lnTo>
                  <a:lnTo>
                    <a:pt x="6" y="433"/>
                  </a:lnTo>
                  <a:lnTo>
                    <a:pt x="0" y="77"/>
                  </a:lnTo>
                  <a:lnTo>
                    <a:pt x="40" y="0"/>
                  </a:lnTo>
                  <a:lnTo>
                    <a:pt x="338" y="0"/>
                  </a:lnTo>
                  <a:lnTo>
                    <a:pt x="514" y="174"/>
                  </a:lnTo>
                  <a:lnTo>
                    <a:pt x="609" y="285"/>
                  </a:lnTo>
                  <a:lnTo>
                    <a:pt x="690" y="367"/>
                  </a:lnTo>
                  <a:lnTo>
                    <a:pt x="701" y="432"/>
                  </a:lnTo>
                </a:path>
              </a:pathLst>
            </a:custGeom>
            <a:solidFill>
              <a:srgbClr val="FF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0" name="组合 579">
            <a:extLst>
              <a:ext uri="{FF2B5EF4-FFF2-40B4-BE49-F238E27FC236}">
                <a16:creationId xmlns:a16="http://schemas.microsoft.com/office/drawing/2014/main" xmlns="" id="{608B6097-ACB4-4FEC-AE34-4726E09D161D}"/>
              </a:ext>
            </a:extLst>
          </p:cNvPr>
          <p:cNvGrpSpPr/>
          <p:nvPr/>
        </p:nvGrpSpPr>
        <p:grpSpPr>
          <a:xfrm>
            <a:off x="10524732" y="3048894"/>
            <a:ext cx="830502" cy="269875"/>
            <a:chOff x="9781939" y="563213"/>
            <a:chExt cx="830502" cy="269875"/>
          </a:xfrm>
        </p:grpSpPr>
        <p:sp>
          <p:nvSpPr>
            <p:cNvPr id="581" name="Freeform 2159">
              <a:extLst>
                <a:ext uri="{FF2B5EF4-FFF2-40B4-BE49-F238E27FC236}">
                  <a16:creationId xmlns:a16="http://schemas.microsoft.com/office/drawing/2014/main" xmlns="" id="{BAE67B58-7C87-454C-B97E-0E263247A2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96751" y="601418"/>
              <a:ext cx="194670" cy="153578"/>
            </a:xfrm>
            <a:custGeom>
              <a:avLst/>
              <a:gdLst>
                <a:gd name="T0" fmla="*/ 501 w 403"/>
                <a:gd name="T1" fmla="*/ 0 h 353"/>
                <a:gd name="T2" fmla="*/ 141 w 403"/>
                <a:gd name="T3" fmla="*/ 250 h 353"/>
                <a:gd name="T4" fmla="*/ 0 w 403"/>
                <a:gd name="T5" fmla="*/ 882 h 353"/>
                <a:gd name="T6" fmla="*/ 1 w 403"/>
                <a:gd name="T7" fmla="*/ 1514 h 353"/>
                <a:gd name="T8" fmla="*/ 2698 w 403"/>
                <a:gd name="T9" fmla="*/ 2494 h 353"/>
                <a:gd name="T10" fmla="*/ 4385 w 403"/>
                <a:gd name="T11" fmla="*/ 2439 h 353"/>
                <a:gd name="T12" fmla="*/ 3264 w 403"/>
                <a:gd name="T13" fmla="*/ 1844 h 353"/>
                <a:gd name="T14" fmla="*/ 3347 w 403"/>
                <a:gd name="T15" fmla="*/ 1709 h 353"/>
                <a:gd name="T16" fmla="*/ 2974 w 403"/>
                <a:gd name="T17" fmla="*/ 1514 h 353"/>
                <a:gd name="T18" fmla="*/ 2868 w 403"/>
                <a:gd name="T19" fmla="*/ 1471 h 353"/>
                <a:gd name="T20" fmla="*/ 2663 w 403"/>
                <a:gd name="T21" fmla="*/ 1504 h 353"/>
                <a:gd name="T22" fmla="*/ 2625 w 403"/>
                <a:gd name="T23" fmla="*/ 1422 h 353"/>
                <a:gd name="T24" fmla="*/ 2418 w 403"/>
                <a:gd name="T25" fmla="*/ 1385 h 353"/>
                <a:gd name="T26" fmla="*/ 2467 w 403"/>
                <a:gd name="T27" fmla="*/ 960 h 353"/>
                <a:gd name="T28" fmla="*/ 2628 w 403"/>
                <a:gd name="T29" fmla="*/ 535 h 353"/>
                <a:gd name="T30" fmla="*/ 501 w 403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3"/>
                <a:gd name="T49" fmla="*/ 0 h 353"/>
                <a:gd name="T50" fmla="*/ 403 w 403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3" h="353">
                  <a:moveTo>
                    <a:pt x="46" y="0"/>
                  </a:moveTo>
                  <a:lnTo>
                    <a:pt x="13" y="36"/>
                  </a:lnTo>
                  <a:lnTo>
                    <a:pt x="0" y="124"/>
                  </a:lnTo>
                  <a:lnTo>
                    <a:pt x="1" y="214"/>
                  </a:lnTo>
                  <a:lnTo>
                    <a:pt x="247" y="352"/>
                  </a:lnTo>
                  <a:lnTo>
                    <a:pt x="402" y="344"/>
                  </a:lnTo>
                  <a:lnTo>
                    <a:pt x="299" y="260"/>
                  </a:lnTo>
                  <a:lnTo>
                    <a:pt x="307" y="241"/>
                  </a:lnTo>
                  <a:lnTo>
                    <a:pt x="273" y="214"/>
                  </a:lnTo>
                  <a:lnTo>
                    <a:pt x="262" y="208"/>
                  </a:lnTo>
                  <a:lnTo>
                    <a:pt x="244" y="212"/>
                  </a:lnTo>
                  <a:lnTo>
                    <a:pt x="240" y="200"/>
                  </a:lnTo>
                  <a:lnTo>
                    <a:pt x="221" y="195"/>
                  </a:lnTo>
                  <a:lnTo>
                    <a:pt x="227" y="136"/>
                  </a:lnTo>
                  <a:lnTo>
                    <a:pt x="241" y="75"/>
                  </a:lnTo>
                  <a:lnTo>
                    <a:pt x="46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Freeform 2161">
              <a:extLst>
                <a:ext uri="{FF2B5EF4-FFF2-40B4-BE49-F238E27FC236}">
                  <a16:creationId xmlns:a16="http://schemas.microsoft.com/office/drawing/2014/main" xmlns="" id="{02BB52BB-3216-49C0-A00C-4D4FB0D70C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25888" y="578722"/>
              <a:ext cx="159239" cy="170600"/>
            </a:xfrm>
            <a:custGeom>
              <a:avLst/>
              <a:gdLst>
                <a:gd name="T0" fmla="*/ 0 w 330"/>
                <a:gd name="T1" fmla="*/ 2881 h 391"/>
                <a:gd name="T2" fmla="*/ 0 w 330"/>
                <a:gd name="T3" fmla="*/ 1841 h 391"/>
                <a:gd name="T4" fmla="*/ 0 w 330"/>
                <a:gd name="T5" fmla="*/ 1134 h 391"/>
                <a:gd name="T6" fmla="*/ 717 w 330"/>
                <a:gd name="T7" fmla="*/ 626 h 391"/>
                <a:gd name="T8" fmla="*/ 1675 w 330"/>
                <a:gd name="T9" fmla="*/ 77 h 391"/>
                <a:gd name="T10" fmla="*/ 1959 w 330"/>
                <a:gd name="T11" fmla="*/ 0 h 391"/>
                <a:gd name="T12" fmla="*/ 3137 w 330"/>
                <a:gd name="T13" fmla="*/ 0 h 391"/>
                <a:gd name="T14" fmla="*/ 3365 w 330"/>
                <a:gd name="T15" fmla="*/ 0 h 391"/>
                <a:gd name="T16" fmla="*/ 3485 w 330"/>
                <a:gd name="T17" fmla="*/ 584 h 391"/>
                <a:gd name="T18" fmla="*/ 3533 w 330"/>
                <a:gd name="T19" fmla="*/ 1134 h 391"/>
                <a:gd name="T20" fmla="*/ 3533 w 330"/>
                <a:gd name="T21" fmla="*/ 1774 h 391"/>
                <a:gd name="T22" fmla="*/ 3485 w 330"/>
                <a:gd name="T23" fmla="*/ 2516 h 391"/>
                <a:gd name="T24" fmla="*/ 3533 w 330"/>
                <a:gd name="T25" fmla="*/ 2794 h 391"/>
                <a:gd name="T26" fmla="*/ 2892 w 330"/>
                <a:gd name="T27" fmla="*/ 2829 h 391"/>
                <a:gd name="T28" fmla="*/ 2034 w 330"/>
                <a:gd name="T29" fmla="*/ 2881 h 391"/>
                <a:gd name="T30" fmla="*/ 1329 w 330"/>
                <a:gd name="T31" fmla="*/ 2881 h 391"/>
                <a:gd name="T32" fmla="*/ 622 w 330"/>
                <a:gd name="T33" fmla="*/ 2881 h 391"/>
                <a:gd name="T34" fmla="*/ 0 w 330"/>
                <a:gd name="T35" fmla="*/ 2881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0"/>
                <a:gd name="T55" fmla="*/ 0 h 391"/>
                <a:gd name="T56" fmla="*/ 330 w 3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0" h="391">
                  <a:moveTo>
                    <a:pt x="0" y="390"/>
                  </a:moveTo>
                  <a:lnTo>
                    <a:pt x="0" y="250"/>
                  </a:lnTo>
                  <a:lnTo>
                    <a:pt x="0" y="154"/>
                  </a:lnTo>
                  <a:lnTo>
                    <a:pt x="67" y="85"/>
                  </a:lnTo>
                  <a:lnTo>
                    <a:pt x="156" y="10"/>
                  </a:lnTo>
                  <a:lnTo>
                    <a:pt x="182" y="0"/>
                  </a:lnTo>
                  <a:lnTo>
                    <a:pt x="292" y="0"/>
                  </a:lnTo>
                  <a:lnTo>
                    <a:pt x="313" y="0"/>
                  </a:lnTo>
                  <a:lnTo>
                    <a:pt x="324" y="79"/>
                  </a:lnTo>
                  <a:lnTo>
                    <a:pt x="329" y="154"/>
                  </a:lnTo>
                  <a:lnTo>
                    <a:pt x="329" y="240"/>
                  </a:lnTo>
                  <a:lnTo>
                    <a:pt x="324" y="341"/>
                  </a:lnTo>
                  <a:lnTo>
                    <a:pt x="329" y="379"/>
                  </a:lnTo>
                  <a:lnTo>
                    <a:pt x="269" y="384"/>
                  </a:lnTo>
                  <a:lnTo>
                    <a:pt x="189" y="390"/>
                  </a:lnTo>
                  <a:lnTo>
                    <a:pt x="124" y="390"/>
                  </a:lnTo>
                  <a:lnTo>
                    <a:pt x="57" y="390"/>
                  </a:lnTo>
                  <a:lnTo>
                    <a:pt x="0" y="39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2162">
              <a:extLst>
                <a:ext uri="{FF2B5EF4-FFF2-40B4-BE49-F238E27FC236}">
                  <a16:creationId xmlns:a16="http://schemas.microsoft.com/office/drawing/2014/main" xmlns="" id="{8546BD5B-E50F-4F68-9CBC-0D8D449764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47286" y="624493"/>
              <a:ext cx="285489" cy="129369"/>
            </a:xfrm>
            <a:custGeom>
              <a:avLst/>
              <a:gdLst>
                <a:gd name="T0" fmla="*/ 0 w 592"/>
                <a:gd name="T1" fmla="*/ 449 h 298"/>
                <a:gd name="T2" fmla="*/ 977 w 592"/>
                <a:gd name="T3" fmla="*/ 1036 h 298"/>
                <a:gd name="T4" fmla="*/ 1157 w 592"/>
                <a:gd name="T5" fmla="*/ 686 h 298"/>
                <a:gd name="T6" fmla="*/ 1525 w 592"/>
                <a:gd name="T7" fmla="*/ 787 h 298"/>
                <a:gd name="T8" fmla="*/ 1462 w 592"/>
                <a:gd name="T9" fmla="*/ 1189 h 298"/>
                <a:gd name="T10" fmla="*/ 1388 w 592"/>
                <a:gd name="T11" fmla="*/ 1350 h 298"/>
                <a:gd name="T12" fmla="*/ 2326 w 592"/>
                <a:gd name="T13" fmla="*/ 2041 h 298"/>
                <a:gd name="T14" fmla="*/ 6304 w 592"/>
                <a:gd name="T15" fmla="*/ 1472 h 298"/>
                <a:gd name="T16" fmla="*/ 5268 w 592"/>
                <a:gd name="T17" fmla="*/ 777 h 298"/>
                <a:gd name="T18" fmla="*/ 5021 w 592"/>
                <a:gd name="T19" fmla="*/ 715 h 298"/>
                <a:gd name="T20" fmla="*/ 4907 w 592"/>
                <a:gd name="T21" fmla="*/ 574 h 298"/>
                <a:gd name="T22" fmla="*/ 4741 w 592"/>
                <a:gd name="T23" fmla="*/ 407 h 298"/>
                <a:gd name="T24" fmla="*/ 4700 w 592"/>
                <a:gd name="T25" fmla="*/ 493 h 298"/>
                <a:gd name="T26" fmla="*/ 3924 w 592"/>
                <a:gd name="T27" fmla="*/ 0 h 298"/>
                <a:gd name="T28" fmla="*/ 0 w 592"/>
                <a:gd name="T29" fmla="*/ 449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298"/>
                <a:gd name="T47" fmla="*/ 592 w 59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298">
                  <a:moveTo>
                    <a:pt x="0" y="65"/>
                  </a:moveTo>
                  <a:lnTo>
                    <a:pt x="92" y="151"/>
                  </a:lnTo>
                  <a:lnTo>
                    <a:pt x="109" y="100"/>
                  </a:lnTo>
                  <a:lnTo>
                    <a:pt x="143" y="115"/>
                  </a:lnTo>
                  <a:lnTo>
                    <a:pt x="137" y="173"/>
                  </a:lnTo>
                  <a:lnTo>
                    <a:pt x="130" y="197"/>
                  </a:lnTo>
                  <a:lnTo>
                    <a:pt x="218" y="297"/>
                  </a:lnTo>
                  <a:lnTo>
                    <a:pt x="591" y="214"/>
                  </a:lnTo>
                  <a:lnTo>
                    <a:pt x="494" y="113"/>
                  </a:lnTo>
                  <a:lnTo>
                    <a:pt x="471" y="104"/>
                  </a:lnTo>
                  <a:lnTo>
                    <a:pt x="460" y="84"/>
                  </a:lnTo>
                  <a:lnTo>
                    <a:pt x="444" y="59"/>
                  </a:lnTo>
                  <a:lnTo>
                    <a:pt x="441" y="72"/>
                  </a:lnTo>
                  <a:lnTo>
                    <a:pt x="369" y="0"/>
                  </a:lnTo>
                  <a:lnTo>
                    <a:pt x="0" y="65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2163">
              <a:extLst>
                <a:ext uri="{FF2B5EF4-FFF2-40B4-BE49-F238E27FC236}">
                  <a16:creationId xmlns:a16="http://schemas.microsoft.com/office/drawing/2014/main" xmlns="" id="{7F0EEF85-66DD-408A-8A19-FB8E89629D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02267" y="645676"/>
              <a:ext cx="164940" cy="62037"/>
            </a:xfrm>
            <a:custGeom>
              <a:avLst/>
              <a:gdLst>
                <a:gd name="T0" fmla="*/ 3023 w 342"/>
                <a:gd name="T1" fmla="*/ 0 h 143"/>
                <a:gd name="T2" fmla="*/ 3453 w 342"/>
                <a:gd name="T3" fmla="*/ 205 h 143"/>
                <a:gd name="T4" fmla="*/ 3527 w 342"/>
                <a:gd name="T5" fmla="*/ 408 h 143"/>
                <a:gd name="T6" fmla="*/ 3632 w 342"/>
                <a:gd name="T7" fmla="*/ 429 h 143"/>
                <a:gd name="T8" fmla="*/ 0 w 342"/>
                <a:gd name="T9" fmla="*/ 962 h 143"/>
                <a:gd name="T10" fmla="*/ 43 w 342"/>
                <a:gd name="T11" fmla="*/ 692 h 143"/>
                <a:gd name="T12" fmla="*/ 2 w 342"/>
                <a:gd name="T13" fmla="*/ 609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43"/>
                <a:gd name="T23" fmla="*/ 342 w 342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43">
                  <a:moveTo>
                    <a:pt x="283" y="0"/>
                  </a:moveTo>
                  <a:lnTo>
                    <a:pt x="323" y="30"/>
                  </a:lnTo>
                  <a:lnTo>
                    <a:pt x="331" y="60"/>
                  </a:lnTo>
                  <a:lnTo>
                    <a:pt x="341" y="63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2" y="9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Freeform 2164">
              <a:extLst>
                <a:ext uri="{FF2B5EF4-FFF2-40B4-BE49-F238E27FC236}">
                  <a16:creationId xmlns:a16="http://schemas.microsoft.com/office/drawing/2014/main" xmlns="" id="{D48B28A2-E62B-4867-865D-04B82EB15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11226" y="649081"/>
              <a:ext cx="167384" cy="37071"/>
            </a:xfrm>
            <a:custGeom>
              <a:avLst/>
              <a:gdLst>
                <a:gd name="T0" fmla="*/ 0 w 347"/>
                <a:gd name="T1" fmla="*/ 342 h 85"/>
                <a:gd name="T2" fmla="*/ 3379 w 347"/>
                <a:gd name="T3" fmla="*/ 0 h 85"/>
                <a:gd name="T4" fmla="*/ 3652 w 347"/>
                <a:gd name="T5" fmla="*/ 149 h 85"/>
                <a:gd name="T6" fmla="*/ 3706 w 347"/>
                <a:gd name="T7" fmla="*/ 251 h 85"/>
                <a:gd name="T8" fmla="*/ 342 w 347"/>
                <a:gd name="T9" fmla="*/ 616 h 85"/>
                <a:gd name="T10" fmla="*/ 333 w 347"/>
                <a:gd name="T11" fmla="*/ 383 h 85"/>
                <a:gd name="T12" fmla="*/ 139 w 347"/>
                <a:gd name="T13" fmla="*/ 303 h 85"/>
                <a:gd name="T14" fmla="*/ 174 w 347"/>
                <a:gd name="T15" fmla="*/ 322 h 85"/>
                <a:gd name="T16" fmla="*/ 0 w 347"/>
                <a:gd name="T17" fmla="*/ 34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85"/>
                <a:gd name="T29" fmla="*/ 347 w 347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85">
                  <a:moveTo>
                    <a:pt x="0" y="47"/>
                  </a:moveTo>
                  <a:lnTo>
                    <a:pt x="315" y="0"/>
                  </a:lnTo>
                  <a:lnTo>
                    <a:pt x="341" y="20"/>
                  </a:lnTo>
                  <a:lnTo>
                    <a:pt x="346" y="35"/>
                  </a:lnTo>
                  <a:lnTo>
                    <a:pt x="32" y="84"/>
                  </a:lnTo>
                  <a:lnTo>
                    <a:pt x="31" y="52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0" y="47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Line 2165">
              <a:extLst>
                <a:ext uri="{FF2B5EF4-FFF2-40B4-BE49-F238E27FC236}">
                  <a16:creationId xmlns:a16="http://schemas.microsoft.com/office/drawing/2014/main" xmlns="" id="{624DF90D-6213-445B-BAB9-B421C3218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93307" y="677451"/>
              <a:ext cx="171864" cy="23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Line 2166">
              <a:extLst>
                <a:ext uri="{FF2B5EF4-FFF2-40B4-BE49-F238E27FC236}">
                  <a16:creationId xmlns:a16="http://schemas.microsoft.com/office/drawing/2014/main" xmlns="" id="{F7E8F551-7794-4DFE-974E-0923975BF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34440" y="647946"/>
              <a:ext cx="144170" cy="219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Line 2167">
              <a:extLst>
                <a:ext uri="{FF2B5EF4-FFF2-40B4-BE49-F238E27FC236}">
                  <a16:creationId xmlns:a16="http://schemas.microsoft.com/office/drawing/2014/main" xmlns="" id="{6C739662-A360-4ED5-9B5E-C7D71BC27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19557" y="679721"/>
              <a:ext cx="43170" cy="6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Line 2168">
              <a:extLst>
                <a:ext uri="{FF2B5EF4-FFF2-40B4-BE49-F238E27FC236}">
                  <a16:creationId xmlns:a16="http://schemas.microsoft.com/office/drawing/2014/main" xmlns="" id="{A3E25FB7-D84D-42DF-9215-7362BD13F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70279" y="671777"/>
              <a:ext cx="41948" cy="6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Line 2169">
              <a:extLst>
                <a:ext uri="{FF2B5EF4-FFF2-40B4-BE49-F238E27FC236}">
                  <a16:creationId xmlns:a16="http://schemas.microsoft.com/office/drawing/2014/main" xmlns="" id="{29110D0D-1FC3-4D54-BE78-0365736B9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13670" y="662320"/>
              <a:ext cx="41948" cy="6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Line 2170">
              <a:extLst>
                <a:ext uri="{FF2B5EF4-FFF2-40B4-BE49-F238E27FC236}">
                  <a16:creationId xmlns:a16="http://schemas.microsoft.com/office/drawing/2014/main" xmlns="" id="{C3AF63D5-CBB3-44B0-8BD8-B6C3D83DF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0868" y="700904"/>
              <a:ext cx="23621" cy="29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Line 2171">
              <a:extLst>
                <a:ext uri="{FF2B5EF4-FFF2-40B4-BE49-F238E27FC236}">
                  <a16:creationId xmlns:a16="http://schemas.microsoft.com/office/drawing/2014/main" xmlns="" id="{D360598F-3064-43E6-9C04-33BDF5DDA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03674" y="713765"/>
              <a:ext cx="22399" cy="268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Line 2172">
              <a:extLst>
                <a:ext uri="{FF2B5EF4-FFF2-40B4-BE49-F238E27FC236}">
                  <a16:creationId xmlns:a16="http://schemas.microsoft.com/office/drawing/2014/main" xmlns="" id="{B57F611F-5655-4B64-A9BB-0E376BE61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45843" y="701282"/>
              <a:ext cx="22399" cy="28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Line 2173">
              <a:extLst>
                <a:ext uri="{FF2B5EF4-FFF2-40B4-BE49-F238E27FC236}">
                  <a16:creationId xmlns:a16="http://schemas.microsoft.com/office/drawing/2014/main" xmlns="" id="{4999C1B0-5F72-48FB-B938-21163FC6C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16113" y="692204"/>
              <a:ext cx="23621" cy="264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Line 2174">
              <a:extLst>
                <a:ext uri="{FF2B5EF4-FFF2-40B4-BE49-F238E27FC236}">
                  <a16:creationId xmlns:a16="http://schemas.microsoft.com/office/drawing/2014/main" xmlns="" id="{245DDDFF-1982-45C4-88B5-8F724B595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0505" y="634706"/>
              <a:ext cx="17512" cy="147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Line 2175">
              <a:extLst>
                <a:ext uri="{FF2B5EF4-FFF2-40B4-BE49-F238E27FC236}">
                  <a16:creationId xmlns:a16="http://schemas.microsoft.com/office/drawing/2014/main" xmlns="" id="{CA319553-AD14-4010-901B-042A22E0B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6569" y="640002"/>
              <a:ext cx="17919" cy="15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Line 2176">
              <a:extLst>
                <a:ext uri="{FF2B5EF4-FFF2-40B4-BE49-F238E27FC236}">
                  <a16:creationId xmlns:a16="http://schemas.microsoft.com/office/drawing/2014/main" xmlns="" id="{E77A3E7B-7D76-4888-94CD-EE76131FE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04896" y="640380"/>
              <a:ext cx="18734" cy="170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Line 2177">
              <a:extLst>
                <a:ext uri="{FF2B5EF4-FFF2-40B4-BE49-F238E27FC236}">
                  <a16:creationId xmlns:a16="http://schemas.microsoft.com/office/drawing/2014/main" xmlns="" id="{963CDBD6-87CA-4F33-8E12-2403E34DA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35033" y="648702"/>
              <a:ext cx="18734" cy="15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Freeform 2178">
              <a:extLst>
                <a:ext uri="{FF2B5EF4-FFF2-40B4-BE49-F238E27FC236}">
                  <a16:creationId xmlns:a16="http://schemas.microsoft.com/office/drawing/2014/main" xmlns="" id="{E34762A2-465D-4A06-8071-ADF0956065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00823" y="706200"/>
              <a:ext cx="83488" cy="47284"/>
            </a:xfrm>
            <a:custGeom>
              <a:avLst/>
              <a:gdLst>
                <a:gd name="T0" fmla="*/ 0 w 173"/>
                <a:gd name="T1" fmla="*/ 109 h 109"/>
                <a:gd name="T2" fmla="*/ 213 w 173"/>
                <a:gd name="T3" fmla="*/ 44 h 109"/>
                <a:gd name="T4" fmla="*/ 387 w 173"/>
                <a:gd name="T5" fmla="*/ 0 h 109"/>
                <a:gd name="T6" fmla="*/ 594 w 173"/>
                <a:gd name="T7" fmla="*/ 33 h 109"/>
                <a:gd name="T8" fmla="*/ 944 w 173"/>
                <a:gd name="T9" fmla="*/ 197 h 109"/>
                <a:gd name="T10" fmla="*/ 1501 w 173"/>
                <a:gd name="T11" fmla="*/ 492 h 109"/>
                <a:gd name="T12" fmla="*/ 1857 w 173"/>
                <a:gd name="T13" fmla="*/ 650 h 109"/>
                <a:gd name="T14" fmla="*/ 1411 w 173"/>
                <a:gd name="T15" fmla="*/ 675 h 109"/>
                <a:gd name="T16" fmla="*/ 1011 w 173"/>
                <a:gd name="T17" fmla="*/ 692 h 109"/>
                <a:gd name="T18" fmla="*/ 569 w 173"/>
                <a:gd name="T19" fmla="*/ 732 h 109"/>
                <a:gd name="T20" fmla="*/ 342 w 173"/>
                <a:gd name="T21" fmla="*/ 698 h 109"/>
                <a:gd name="T22" fmla="*/ 233 w 173"/>
                <a:gd name="T23" fmla="*/ 700 h 109"/>
                <a:gd name="T24" fmla="*/ 100 w 173"/>
                <a:gd name="T25" fmla="*/ 564 h 109"/>
                <a:gd name="T26" fmla="*/ 1 w 173"/>
                <a:gd name="T27" fmla="*/ 341 h 109"/>
                <a:gd name="T28" fmla="*/ 0 w 173"/>
                <a:gd name="T29" fmla="*/ 10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09"/>
                <a:gd name="T47" fmla="*/ 173 w 173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09">
                  <a:moveTo>
                    <a:pt x="0" y="16"/>
                  </a:moveTo>
                  <a:lnTo>
                    <a:pt x="20" y="7"/>
                  </a:lnTo>
                  <a:lnTo>
                    <a:pt x="36" y="0"/>
                  </a:lnTo>
                  <a:lnTo>
                    <a:pt x="56" y="5"/>
                  </a:lnTo>
                  <a:lnTo>
                    <a:pt x="88" y="29"/>
                  </a:lnTo>
                  <a:lnTo>
                    <a:pt x="139" y="72"/>
                  </a:lnTo>
                  <a:lnTo>
                    <a:pt x="172" y="96"/>
                  </a:lnTo>
                  <a:lnTo>
                    <a:pt x="131" y="99"/>
                  </a:lnTo>
                  <a:lnTo>
                    <a:pt x="94" y="101"/>
                  </a:lnTo>
                  <a:lnTo>
                    <a:pt x="53" y="108"/>
                  </a:lnTo>
                  <a:lnTo>
                    <a:pt x="32" y="103"/>
                  </a:lnTo>
                  <a:lnTo>
                    <a:pt x="21" y="104"/>
                  </a:lnTo>
                  <a:lnTo>
                    <a:pt x="9" y="83"/>
                  </a:lnTo>
                  <a:lnTo>
                    <a:pt x="1" y="50"/>
                  </a:lnTo>
                  <a:lnTo>
                    <a:pt x="0" y="16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Freeform 2179">
              <a:extLst>
                <a:ext uri="{FF2B5EF4-FFF2-40B4-BE49-F238E27FC236}">
                  <a16:creationId xmlns:a16="http://schemas.microsoft.com/office/drawing/2014/main" xmlns="" id="{6326D7FD-16AC-42D4-87FA-456498B562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78203" y="683882"/>
              <a:ext cx="9367" cy="68845"/>
            </a:xfrm>
            <a:custGeom>
              <a:avLst/>
              <a:gdLst>
                <a:gd name="T0" fmla="*/ 2 w 19"/>
                <a:gd name="T1" fmla="*/ 0 h 158"/>
                <a:gd name="T2" fmla="*/ 0 w 19"/>
                <a:gd name="T3" fmla="*/ 586 h 158"/>
                <a:gd name="T4" fmla="*/ 132 w 19"/>
                <a:gd name="T5" fmla="*/ 872 h 158"/>
                <a:gd name="T6" fmla="*/ 269 w 19"/>
                <a:gd name="T7" fmla="*/ 113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8"/>
                <a:gd name="T14" fmla="*/ 19 w 19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8">
                  <a:moveTo>
                    <a:pt x="2" y="0"/>
                  </a:moveTo>
                  <a:lnTo>
                    <a:pt x="0" y="81"/>
                  </a:lnTo>
                  <a:lnTo>
                    <a:pt x="9" y="121"/>
                  </a:lnTo>
                  <a:lnTo>
                    <a:pt x="18" y="157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Oval 2180">
              <a:extLst>
                <a:ext uri="{FF2B5EF4-FFF2-40B4-BE49-F238E27FC236}">
                  <a16:creationId xmlns:a16="http://schemas.microsoft.com/office/drawing/2014/main" xmlns="" id="{29B7AA23-5DA8-4429-B3F4-E4E0EE0D5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6215" y="687664"/>
              <a:ext cx="11811" cy="29505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Freeform 2181">
              <a:extLst>
                <a:ext uri="{FF2B5EF4-FFF2-40B4-BE49-F238E27FC236}">
                  <a16:creationId xmlns:a16="http://schemas.microsoft.com/office/drawing/2014/main" xmlns="" id="{009E0B56-D46F-4968-AFB3-278F5D6504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95308" y="656646"/>
              <a:ext cx="31766" cy="31397"/>
            </a:xfrm>
            <a:custGeom>
              <a:avLst/>
              <a:gdLst>
                <a:gd name="T0" fmla="*/ 215 w 66"/>
                <a:gd name="T1" fmla="*/ 89 h 72"/>
                <a:gd name="T2" fmla="*/ 581 w 66"/>
                <a:gd name="T3" fmla="*/ 228 h 72"/>
                <a:gd name="T4" fmla="*/ 675 w 66"/>
                <a:gd name="T5" fmla="*/ 523 h 72"/>
                <a:gd name="T6" fmla="*/ 48 w 66"/>
                <a:gd name="T7" fmla="*/ 355 h 72"/>
                <a:gd name="T8" fmla="*/ 0 w 66"/>
                <a:gd name="T9" fmla="*/ 158 h 72"/>
                <a:gd name="T10" fmla="*/ 0 w 66"/>
                <a:gd name="T11" fmla="*/ 0 h 72"/>
                <a:gd name="T12" fmla="*/ 215 w 66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2"/>
                <a:gd name="T23" fmla="*/ 66 w 66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2">
                  <a:moveTo>
                    <a:pt x="21" y="12"/>
                  </a:moveTo>
                  <a:lnTo>
                    <a:pt x="56" y="31"/>
                  </a:lnTo>
                  <a:lnTo>
                    <a:pt x="65" y="71"/>
                  </a:lnTo>
                  <a:lnTo>
                    <a:pt x="5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12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Freeform 2182">
              <a:extLst>
                <a:ext uri="{FF2B5EF4-FFF2-40B4-BE49-F238E27FC236}">
                  <a16:creationId xmlns:a16="http://schemas.microsoft.com/office/drawing/2014/main" xmlns="" id="{8E376476-962C-453D-AAC5-95F69AF150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52324" y="633950"/>
              <a:ext cx="27694" cy="60523"/>
            </a:xfrm>
            <a:custGeom>
              <a:avLst/>
              <a:gdLst>
                <a:gd name="T0" fmla="*/ 195 w 58"/>
                <a:gd name="T1" fmla="*/ 81 h 139"/>
                <a:gd name="T2" fmla="*/ 536 w 58"/>
                <a:gd name="T3" fmla="*/ 219 h 139"/>
                <a:gd name="T4" fmla="*/ 394 w 58"/>
                <a:gd name="T5" fmla="*/ 567 h 139"/>
                <a:gd name="T6" fmla="*/ 311 w 58"/>
                <a:gd name="T7" fmla="*/ 995 h 139"/>
                <a:gd name="T8" fmla="*/ 64 w 58"/>
                <a:gd name="T9" fmla="*/ 709 h 139"/>
                <a:gd name="T10" fmla="*/ 47 w 58"/>
                <a:gd name="T11" fmla="*/ 350 h 139"/>
                <a:gd name="T12" fmla="*/ 0 w 58"/>
                <a:gd name="T13" fmla="*/ 138 h 139"/>
                <a:gd name="T14" fmla="*/ 0 w 58"/>
                <a:gd name="T15" fmla="*/ 0 h 139"/>
                <a:gd name="T16" fmla="*/ 195 w 58"/>
                <a:gd name="T17" fmla="*/ 8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39"/>
                <a:gd name="T29" fmla="*/ 58 w 58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39">
                  <a:moveTo>
                    <a:pt x="21" y="11"/>
                  </a:moveTo>
                  <a:lnTo>
                    <a:pt x="57" y="31"/>
                  </a:lnTo>
                  <a:lnTo>
                    <a:pt x="43" y="79"/>
                  </a:lnTo>
                  <a:lnTo>
                    <a:pt x="33" y="138"/>
                  </a:lnTo>
                  <a:lnTo>
                    <a:pt x="7" y="99"/>
                  </a:lnTo>
                  <a:lnTo>
                    <a:pt x="5" y="4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Freeform 2183">
              <a:extLst>
                <a:ext uri="{FF2B5EF4-FFF2-40B4-BE49-F238E27FC236}">
                  <a16:creationId xmlns:a16="http://schemas.microsoft.com/office/drawing/2014/main" xmlns="" id="{6B5DA578-81D3-4F87-AB52-2AFB39ADFF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97344" y="694851"/>
              <a:ext cx="31359" cy="31397"/>
            </a:xfrm>
            <a:custGeom>
              <a:avLst/>
              <a:gdLst>
                <a:gd name="T0" fmla="*/ 244 w 65"/>
                <a:gd name="T1" fmla="*/ 89 h 72"/>
                <a:gd name="T2" fmla="*/ 588 w 65"/>
                <a:gd name="T3" fmla="*/ 211 h 72"/>
                <a:gd name="T4" fmla="*/ 692 w 65"/>
                <a:gd name="T5" fmla="*/ 523 h 72"/>
                <a:gd name="T6" fmla="*/ 60 w 65"/>
                <a:gd name="T7" fmla="*/ 349 h 72"/>
                <a:gd name="T8" fmla="*/ 0 w 65"/>
                <a:gd name="T9" fmla="*/ 149 h 72"/>
                <a:gd name="T10" fmla="*/ 2 w 65"/>
                <a:gd name="T11" fmla="*/ 0 h 72"/>
                <a:gd name="T12" fmla="*/ 244 w 65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2"/>
                <a:gd name="T23" fmla="*/ 65 w 6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2">
                  <a:moveTo>
                    <a:pt x="23" y="12"/>
                  </a:moveTo>
                  <a:lnTo>
                    <a:pt x="55" y="29"/>
                  </a:lnTo>
                  <a:lnTo>
                    <a:pt x="64" y="71"/>
                  </a:lnTo>
                  <a:lnTo>
                    <a:pt x="6" y="48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3" y="12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Freeform 2184">
              <a:extLst>
                <a:ext uri="{FF2B5EF4-FFF2-40B4-BE49-F238E27FC236}">
                  <a16:creationId xmlns:a16="http://schemas.microsoft.com/office/drawing/2014/main" xmlns="" id="{FC276AFB-6AFC-4774-BE47-08D6F0C0DD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43178" y="683882"/>
              <a:ext cx="44391" cy="35179"/>
            </a:xfrm>
            <a:custGeom>
              <a:avLst/>
              <a:gdLst>
                <a:gd name="T0" fmla="*/ 1072 w 91"/>
                <a:gd name="T1" fmla="*/ 313 h 81"/>
                <a:gd name="T2" fmla="*/ 1132 w 91"/>
                <a:gd name="T3" fmla="*/ 0 h 81"/>
                <a:gd name="T4" fmla="*/ 488 w 91"/>
                <a:gd name="T5" fmla="*/ 79 h 81"/>
                <a:gd name="T6" fmla="*/ 0 w 91"/>
                <a:gd name="T7" fmla="*/ 178 h 81"/>
                <a:gd name="T8" fmla="*/ 0 w 91"/>
                <a:gd name="T9" fmla="*/ 555 h 81"/>
                <a:gd name="T10" fmla="*/ 1072 w 91"/>
                <a:gd name="T11" fmla="*/ 313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81"/>
                <a:gd name="T20" fmla="*/ 91 w 91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81">
                  <a:moveTo>
                    <a:pt x="86" y="45"/>
                  </a:moveTo>
                  <a:lnTo>
                    <a:pt x="90" y="0"/>
                  </a:lnTo>
                  <a:lnTo>
                    <a:pt x="39" y="11"/>
                  </a:lnTo>
                  <a:lnTo>
                    <a:pt x="0" y="25"/>
                  </a:lnTo>
                  <a:lnTo>
                    <a:pt x="0" y="80"/>
                  </a:lnTo>
                  <a:lnTo>
                    <a:pt x="86" y="45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Line 2185">
              <a:extLst>
                <a:ext uri="{FF2B5EF4-FFF2-40B4-BE49-F238E27FC236}">
                  <a16:creationId xmlns:a16="http://schemas.microsoft.com/office/drawing/2014/main" xmlns="" id="{5AEBE655-4A80-4000-A55F-49CF92BE3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2953" y="721330"/>
              <a:ext cx="26879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Line 2186">
              <a:extLst>
                <a:ext uri="{FF2B5EF4-FFF2-40B4-BE49-F238E27FC236}">
                  <a16:creationId xmlns:a16="http://schemas.microsoft.com/office/drawing/2014/main" xmlns="" id="{6421F0A4-5EC9-4F57-8CC2-04DB17D47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38291" y="718683"/>
              <a:ext cx="26065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Line 2187">
              <a:extLst>
                <a:ext uri="{FF2B5EF4-FFF2-40B4-BE49-F238E27FC236}">
                  <a16:creationId xmlns:a16="http://schemas.microsoft.com/office/drawing/2014/main" xmlns="" id="{77FED940-B906-4014-B16B-F2BF9EC2D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2001" y="723978"/>
              <a:ext cx="26065" cy="20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Freeform 2188">
              <a:extLst>
                <a:ext uri="{FF2B5EF4-FFF2-40B4-BE49-F238E27FC236}">
                  <a16:creationId xmlns:a16="http://schemas.microsoft.com/office/drawing/2014/main" xmlns="" id="{1F8CDC6B-CDEC-4512-A750-8C8F72C257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41549" y="669507"/>
              <a:ext cx="43577" cy="28749"/>
            </a:xfrm>
            <a:custGeom>
              <a:avLst/>
              <a:gdLst>
                <a:gd name="T0" fmla="*/ 871 w 91"/>
                <a:gd name="T1" fmla="*/ 145 h 67"/>
                <a:gd name="T2" fmla="*/ 566 w 91"/>
                <a:gd name="T3" fmla="*/ 0 h 67"/>
                <a:gd name="T4" fmla="*/ 382 w 91"/>
                <a:gd name="T5" fmla="*/ 1 h 67"/>
                <a:gd name="T6" fmla="*/ 0 w 91"/>
                <a:gd name="T7" fmla="*/ 87 h 67"/>
                <a:gd name="T8" fmla="*/ 0 w 91"/>
                <a:gd name="T9" fmla="*/ 385 h 67"/>
                <a:gd name="T10" fmla="*/ 871 w 91"/>
                <a:gd name="T11" fmla="*/ 14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7"/>
                <a:gd name="T20" fmla="*/ 91 w 9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7">
                  <a:moveTo>
                    <a:pt x="90" y="26"/>
                  </a:moveTo>
                  <a:lnTo>
                    <a:pt x="59" y="0"/>
                  </a:lnTo>
                  <a:lnTo>
                    <a:pt x="40" y="1"/>
                  </a:lnTo>
                  <a:lnTo>
                    <a:pt x="0" y="15"/>
                  </a:lnTo>
                  <a:lnTo>
                    <a:pt x="0" y="66"/>
                  </a:lnTo>
                  <a:lnTo>
                    <a:pt x="90" y="26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Freeform 2189">
              <a:extLst>
                <a:ext uri="{FF2B5EF4-FFF2-40B4-BE49-F238E27FC236}">
                  <a16:creationId xmlns:a16="http://schemas.microsoft.com/office/drawing/2014/main" xmlns="" id="{29B7C336-9168-487E-987A-FD6F83EE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6166" y="632437"/>
              <a:ext cx="132359" cy="117264"/>
            </a:xfrm>
            <a:custGeom>
              <a:avLst/>
              <a:gdLst>
                <a:gd name="T0" fmla="*/ 0 w 742"/>
                <a:gd name="T1" fmla="*/ 0 h 824"/>
                <a:gd name="T2" fmla="*/ 0 w 742"/>
                <a:gd name="T3" fmla="*/ 0 h 824"/>
                <a:gd name="T4" fmla="*/ 0 w 742"/>
                <a:gd name="T5" fmla="*/ 0 h 824"/>
                <a:gd name="T6" fmla="*/ 0 w 742"/>
                <a:gd name="T7" fmla="*/ 0 h 824"/>
                <a:gd name="T8" fmla="*/ 0 w 742"/>
                <a:gd name="T9" fmla="*/ 0 h 824"/>
                <a:gd name="T10" fmla="*/ 0 w 742"/>
                <a:gd name="T11" fmla="*/ 0 h 824"/>
                <a:gd name="T12" fmla="*/ 0 w 742"/>
                <a:gd name="T13" fmla="*/ 0 h 824"/>
                <a:gd name="T14" fmla="*/ 0 w 742"/>
                <a:gd name="T15" fmla="*/ 0 h 824"/>
                <a:gd name="T16" fmla="*/ 0 w 742"/>
                <a:gd name="T17" fmla="*/ 0 h 824"/>
                <a:gd name="T18" fmla="*/ 0 w 742"/>
                <a:gd name="T19" fmla="*/ 0 h 824"/>
                <a:gd name="T20" fmla="*/ 0 w 742"/>
                <a:gd name="T21" fmla="*/ 0 h 824"/>
                <a:gd name="T22" fmla="*/ 0 w 742"/>
                <a:gd name="T23" fmla="*/ 0 h 824"/>
                <a:gd name="T24" fmla="*/ 0 w 742"/>
                <a:gd name="T25" fmla="*/ 0 h 824"/>
                <a:gd name="T26" fmla="*/ 0 w 742"/>
                <a:gd name="T27" fmla="*/ 0 h 824"/>
                <a:gd name="T28" fmla="*/ 0 w 742"/>
                <a:gd name="T29" fmla="*/ 0 h 824"/>
                <a:gd name="T30" fmla="*/ 0 w 742"/>
                <a:gd name="T31" fmla="*/ 0 h 824"/>
                <a:gd name="T32" fmla="*/ 0 w 742"/>
                <a:gd name="T33" fmla="*/ 0 h 824"/>
                <a:gd name="T34" fmla="*/ 0 w 742"/>
                <a:gd name="T35" fmla="*/ 0 h 824"/>
                <a:gd name="T36" fmla="*/ 0 w 742"/>
                <a:gd name="T37" fmla="*/ 0 h 824"/>
                <a:gd name="T38" fmla="*/ 0 w 742"/>
                <a:gd name="T39" fmla="*/ 0 h 824"/>
                <a:gd name="T40" fmla="*/ 0 w 742"/>
                <a:gd name="T41" fmla="*/ 0 h 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2"/>
                <a:gd name="T64" fmla="*/ 0 h 824"/>
                <a:gd name="T65" fmla="*/ 742 w 742"/>
                <a:gd name="T66" fmla="*/ 824 h 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2" h="824">
                  <a:moveTo>
                    <a:pt x="278" y="0"/>
                  </a:moveTo>
                  <a:lnTo>
                    <a:pt x="429" y="22"/>
                  </a:lnTo>
                  <a:lnTo>
                    <a:pt x="532" y="40"/>
                  </a:lnTo>
                  <a:lnTo>
                    <a:pt x="591" y="43"/>
                  </a:lnTo>
                  <a:lnTo>
                    <a:pt x="639" y="80"/>
                  </a:lnTo>
                  <a:lnTo>
                    <a:pt x="685" y="111"/>
                  </a:lnTo>
                  <a:lnTo>
                    <a:pt x="739" y="157"/>
                  </a:lnTo>
                  <a:lnTo>
                    <a:pt x="742" y="196"/>
                  </a:lnTo>
                  <a:lnTo>
                    <a:pt x="704" y="206"/>
                  </a:lnTo>
                  <a:lnTo>
                    <a:pt x="664" y="236"/>
                  </a:lnTo>
                  <a:lnTo>
                    <a:pt x="699" y="411"/>
                  </a:lnTo>
                  <a:lnTo>
                    <a:pt x="715" y="564"/>
                  </a:lnTo>
                  <a:lnTo>
                    <a:pt x="718" y="787"/>
                  </a:lnTo>
                  <a:lnTo>
                    <a:pt x="626" y="806"/>
                  </a:lnTo>
                  <a:lnTo>
                    <a:pt x="510" y="790"/>
                  </a:lnTo>
                  <a:lnTo>
                    <a:pt x="132" y="806"/>
                  </a:lnTo>
                  <a:lnTo>
                    <a:pt x="41" y="824"/>
                  </a:lnTo>
                  <a:lnTo>
                    <a:pt x="35" y="656"/>
                  </a:lnTo>
                  <a:lnTo>
                    <a:pt x="30" y="356"/>
                  </a:lnTo>
                  <a:lnTo>
                    <a:pt x="14" y="129"/>
                  </a:lnTo>
                  <a:lnTo>
                    <a:pt x="0" y="4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Freeform 2190">
              <a:extLst>
                <a:ext uri="{FF2B5EF4-FFF2-40B4-BE49-F238E27FC236}">
                  <a16:creationId xmlns:a16="http://schemas.microsoft.com/office/drawing/2014/main" xmlns="" id="{E7B50107-8A2A-4E3B-A034-2D9AAD4D65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98752" y="646433"/>
              <a:ext cx="103037" cy="97594"/>
            </a:xfrm>
            <a:custGeom>
              <a:avLst/>
              <a:gdLst>
                <a:gd name="T0" fmla="*/ 96 w 213"/>
                <a:gd name="T1" fmla="*/ 0 h 224"/>
                <a:gd name="T2" fmla="*/ 318 w 213"/>
                <a:gd name="T3" fmla="*/ 159 h 224"/>
                <a:gd name="T4" fmla="*/ 713 w 213"/>
                <a:gd name="T5" fmla="*/ 243 h 224"/>
                <a:gd name="T6" fmla="*/ 1103 w 213"/>
                <a:gd name="T7" fmla="*/ 324 h 224"/>
                <a:gd name="T8" fmla="*/ 1302 w 213"/>
                <a:gd name="T9" fmla="*/ 182 h 224"/>
                <a:gd name="T10" fmla="*/ 1811 w 213"/>
                <a:gd name="T11" fmla="*/ 243 h 224"/>
                <a:gd name="T12" fmla="*/ 2076 w 213"/>
                <a:gd name="T13" fmla="*/ 289 h 224"/>
                <a:gd name="T14" fmla="*/ 2359 w 213"/>
                <a:gd name="T15" fmla="*/ 349 h 224"/>
                <a:gd name="T16" fmla="*/ 2359 w 213"/>
                <a:gd name="T17" fmla="*/ 631 h 224"/>
                <a:gd name="T18" fmla="*/ 2257 w 213"/>
                <a:gd name="T19" fmla="*/ 1103 h 224"/>
                <a:gd name="T20" fmla="*/ 2256 w 213"/>
                <a:gd name="T21" fmla="*/ 1147 h 224"/>
                <a:gd name="T22" fmla="*/ 2256 w 213"/>
                <a:gd name="T23" fmla="*/ 1589 h 224"/>
                <a:gd name="T24" fmla="*/ 2050 w 213"/>
                <a:gd name="T25" fmla="*/ 1615 h 224"/>
                <a:gd name="T26" fmla="*/ 1748 w 213"/>
                <a:gd name="T27" fmla="*/ 1579 h 224"/>
                <a:gd name="T28" fmla="*/ 160 w 213"/>
                <a:gd name="T29" fmla="*/ 1190 h 224"/>
                <a:gd name="T30" fmla="*/ 48 w 213"/>
                <a:gd name="T31" fmla="*/ 1174 h 224"/>
                <a:gd name="T32" fmla="*/ 0 w 213"/>
                <a:gd name="T33" fmla="*/ 802 h 224"/>
                <a:gd name="T34" fmla="*/ 48 w 213"/>
                <a:gd name="T35" fmla="*/ 586 h 224"/>
                <a:gd name="T36" fmla="*/ 48 w 213"/>
                <a:gd name="T37" fmla="*/ 244 h 224"/>
                <a:gd name="T38" fmla="*/ 96 w 213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24"/>
                <a:gd name="T62" fmla="*/ 213 w 21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24">
                  <a:moveTo>
                    <a:pt x="8" y="0"/>
                  </a:moveTo>
                  <a:lnTo>
                    <a:pt x="29" y="22"/>
                  </a:lnTo>
                  <a:lnTo>
                    <a:pt x="64" y="33"/>
                  </a:lnTo>
                  <a:lnTo>
                    <a:pt x="99" y="45"/>
                  </a:lnTo>
                  <a:lnTo>
                    <a:pt x="117" y="24"/>
                  </a:lnTo>
                  <a:lnTo>
                    <a:pt x="163" y="33"/>
                  </a:lnTo>
                  <a:lnTo>
                    <a:pt x="186" y="40"/>
                  </a:lnTo>
                  <a:lnTo>
                    <a:pt x="212" y="48"/>
                  </a:lnTo>
                  <a:lnTo>
                    <a:pt x="212" y="88"/>
                  </a:lnTo>
                  <a:lnTo>
                    <a:pt x="203" y="152"/>
                  </a:lnTo>
                  <a:lnTo>
                    <a:pt x="202" y="158"/>
                  </a:lnTo>
                  <a:lnTo>
                    <a:pt x="202" y="220"/>
                  </a:lnTo>
                  <a:lnTo>
                    <a:pt x="184" y="223"/>
                  </a:lnTo>
                  <a:lnTo>
                    <a:pt x="157" y="219"/>
                  </a:lnTo>
                  <a:lnTo>
                    <a:pt x="14" y="165"/>
                  </a:lnTo>
                  <a:lnTo>
                    <a:pt x="4" y="162"/>
                  </a:lnTo>
                  <a:lnTo>
                    <a:pt x="0" y="111"/>
                  </a:lnTo>
                  <a:lnTo>
                    <a:pt x="4" y="81"/>
                  </a:lnTo>
                  <a:lnTo>
                    <a:pt x="4" y="34"/>
                  </a:lnTo>
                  <a:lnTo>
                    <a:pt x="8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Oval 2191">
              <a:extLst>
                <a:ext uri="{FF2B5EF4-FFF2-40B4-BE49-F238E27FC236}">
                  <a16:creationId xmlns:a16="http://schemas.microsoft.com/office/drawing/2014/main" xmlns="" id="{26C576AC-6D9D-4A41-84B5-166B031D7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10324409" y="673668"/>
              <a:ext cx="8960" cy="16644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Oval 2192">
              <a:extLst>
                <a:ext uri="{FF2B5EF4-FFF2-40B4-BE49-F238E27FC236}">
                  <a16:creationId xmlns:a16="http://schemas.microsoft.com/office/drawing/2014/main" xmlns="" id="{A1FD2C59-60CE-4E85-8161-468D7B6B13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10308526" y="676316"/>
              <a:ext cx="7738" cy="17022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Oval 2193">
              <a:extLst>
                <a:ext uri="{FF2B5EF4-FFF2-40B4-BE49-F238E27FC236}">
                  <a16:creationId xmlns:a16="http://schemas.microsoft.com/office/drawing/2014/main" xmlns="" id="{05FFC67B-9845-432C-B3E8-23D574505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10386720" y="661942"/>
              <a:ext cx="6109" cy="20805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Oval 2194">
              <a:extLst>
                <a:ext uri="{FF2B5EF4-FFF2-40B4-BE49-F238E27FC236}">
                  <a16:creationId xmlns:a16="http://schemas.microsoft.com/office/drawing/2014/main" xmlns="" id="{D2240AF7-5EAC-4658-AAC2-C1B9862A84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10376945" y="665725"/>
              <a:ext cx="6923" cy="20048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Freeform 2195">
              <a:extLst>
                <a:ext uri="{FF2B5EF4-FFF2-40B4-BE49-F238E27FC236}">
                  <a16:creationId xmlns:a16="http://schemas.microsoft.com/office/drawing/2014/main" xmlns="" id="{D9A066A7-98F4-4A47-A3B8-AEAAD845A0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14635" y="690690"/>
              <a:ext cx="80637" cy="42366"/>
            </a:xfrm>
            <a:custGeom>
              <a:avLst/>
              <a:gdLst>
                <a:gd name="T0" fmla="*/ 1 w 167"/>
                <a:gd name="T1" fmla="*/ 0 h 97"/>
                <a:gd name="T2" fmla="*/ 503 w 167"/>
                <a:gd name="T3" fmla="*/ 89 h 97"/>
                <a:gd name="T4" fmla="*/ 946 w 167"/>
                <a:gd name="T5" fmla="*/ 173 h 97"/>
                <a:gd name="T6" fmla="*/ 1520 w 167"/>
                <a:gd name="T7" fmla="*/ 267 h 97"/>
                <a:gd name="T8" fmla="*/ 1777 w 167"/>
                <a:gd name="T9" fmla="*/ 231 h 97"/>
                <a:gd name="T10" fmla="*/ 1802 w 167"/>
                <a:gd name="T11" fmla="*/ 717 h 97"/>
                <a:gd name="T12" fmla="*/ 1299 w 167"/>
                <a:gd name="T13" fmla="*/ 566 h 97"/>
                <a:gd name="T14" fmla="*/ 881 w 167"/>
                <a:gd name="T15" fmla="*/ 475 h 97"/>
                <a:gd name="T16" fmla="*/ 529 w 167"/>
                <a:gd name="T17" fmla="*/ 443 h 97"/>
                <a:gd name="T18" fmla="*/ 0 w 167"/>
                <a:gd name="T19" fmla="*/ 257 h 97"/>
                <a:gd name="T20" fmla="*/ 1 w 1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97"/>
                <a:gd name="T35" fmla="*/ 167 w 1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97">
                  <a:moveTo>
                    <a:pt x="1" y="0"/>
                  </a:moveTo>
                  <a:lnTo>
                    <a:pt x="47" y="12"/>
                  </a:lnTo>
                  <a:lnTo>
                    <a:pt x="88" y="23"/>
                  </a:lnTo>
                  <a:lnTo>
                    <a:pt x="140" y="36"/>
                  </a:lnTo>
                  <a:lnTo>
                    <a:pt x="164" y="31"/>
                  </a:lnTo>
                  <a:lnTo>
                    <a:pt x="166" y="96"/>
                  </a:lnTo>
                  <a:lnTo>
                    <a:pt x="120" y="75"/>
                  </a:lnTo>
                  <a:lnTo>
                    <a:pt x="81" y="64"/>
                  </a:lnTo>
                  <a:lnTo>
                    <a:pt x="48" y="59"/>
                  </a:lnTo>
                  <a:lnTo>
                    <a:pt x="0" y="35"/>
                  </a:lnTo>
                  <a:lnTo>
                    <a:pt x="1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Freeform 2196">
              <a:extLst>
                <a:ext uri="{FF2B5EF4-FFF2-40B4-BE49-F238E27FC236}">
                  <a16:creationId xmlns:a16="http://schemas.microsoft.com/office/drawing/2014/main" xmlns="" id="{0B78D588-600E-48E0-BC9A-95BEB97A54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67800" y="610875"/>
              <a:ext cx="128287" cy="49175"/>
            </a:xfrm>
            <a:custGeom>
              <a:avLst/>
              <a:gdLst>
                <a:gd name="T0" fmla="*/ 0 w 266"/>
                <a:gd name="T1" fmla="*/ 584 h 113"/>
                <a:gd name="T2" fmla="*/ 195 w 266"/>
                <a:gd name="T3" fmla="*/ 727 h 113"/>
                <a:gd name="T4" fmla="*/ 508 w 266"/>
                <a:gd name="T5" fmla="*/ 795 h 113"/>
                <a:gd name="T6" fmla="*/ 825 w 266"/>
                <a:gd name="T7" fmla="*/ 795 h 113"/>
                <a:gd name="T8" fmla="*/ 1066 w 266"/>
                <a:gd name="T9" fmla="*/ 618 h 113"/>
                <a:gd name="T10" fmla="*/ 1317 w 266"/>
                <a:gd name="T11" fmla="*/ 443 h 113"/>
                <a:gd name="T12" fmla="*/ 1502 w 266"/>
                <a:gd name="T13" fmla="*/ 349 h 113"/>
                <a:gd name="T14" fmla="*/ 1742 w 266"/>
                <a:gd name="T15" fmla="*/ 334 h 113"/>
                <a:gd name="T16" fmla="*/ 2146 w 266"/>
                <a:gd name="T17" fmla="*/ 372 h 113"/>
                <a:gd name="T18" fmla="*/ 2355 w 266"/>
                <a:gd name="T19" fmla="*/ 492 h 113"/>
                <a:gd name="T20" fmla="*/ 2831 w 266"/>
                <a:gd name="T21" fmla="*/ 462 h 113"/>
                <a:gd name="T22" fmla="*/ 2789 w 266"/>
                <a:gd name="T23" fmla="*/ 0 h 113"/>
                <a:gd name="T24" fmla="*/ 2391 w 266"/>
                <a:gd name="T25" fmla="*/ 1 h 113"/>
                <a:gd name="T26" fmla="*/ 2019 w 266"/>
                <a:gd name="T27" fmla="*/ 49 h 113"/>
                <a:gd name="T28" fmla="*/ 1558 w 266"/>
                <a:gd name="T29" fmla="*/ 113 h 113"/>
                <a:gd name="T30" fmla="*/ 1317 w 266"/>
                <a:gd name="T31" fmla="*/ 163 h 113"/>
                <a:gd name="T32" fmla="*/ 1097 w 266"/>
                <a:gd name="T33" fmla="*/ 199 h 113"/>
                <a:gd name="T34" fmla="*/ 919 w 266"/>
                <a:gd name="T35" fmla="*/ 244 h 113"/>
                <a:gd name="T36" fmla="*/ 713 w 266"/>
                <a:gd name="T37" fmla="*/ 285 h 113"/>
                <a:gd name="T38" fmla="*/ 394 w 266"/>
                <a:gd name="T39" fmla="*/ 360 h 113"/>
                <a:gd name="T40" fmla="*/ 60 w 266"/>
                <a:gd name="T41" fmla="*/ 536 h 113"/>
                <a:gd name="T42" fmla="*/ 107 w 266"/>
                <a:gd name="T43" fmla="*/ 630 h 113"/>
                <a:gd name="T44" fmla="*/ 139 w 266"/>
                <a:gd name="T45" fmla="*/ 749 h 113"/>
                <a:gd name="T46" fmla="*/ 324 w 266"/>
                <a:gd name="T47" fmla="*/ 751 h 113"/>
                <a:gd name="T48" fmla="*/ 508 w 266"/>
                <a:gd name="T49" fmla="*/ 79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113"/>
                <a:gd name="T77" fmla="*/ 266 w 266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113">
                  <a:moveTo>
                    <a:pt x="0" y="82"/>
                  </a:moveTo>
                  <a:lnTo>
                    <a:pt x="18" y="103"/>
                  </a:lnTo>
                  <a:lnTo>
                    <a:pt x="48" y="112"/>
                  </a:lnTo>
                  <a:lnTo>
                    <a:pt x="78" y="112"/>
                  </a:lnTo>
                  <a:lnTo>
                    <a:pt x="100" y="88"/>
                  </a:lnTo>
                  <a:lnTo>
                    <a:pt x="123" y="63"/>
                  </a:lnTo>
                  <a:lnTo>
                    <a:pt x="141" y="49"/>
                  </a:lnTo>
                  <a:lnTo>
                    <a:pt x="164" y="47"/>
                  </a:lnTo>
                  <a:lnTo>
                    <a:pt x="201" y="52"/>
                  </a:lnTo>
                  <a:lnTo>
                    <a:pt x="221" y="69"/>
                  </a:lnTo>
                  <a:lnTo>
                    <a:pt x="265" y="64"/>
                  </a:lnTo>
                  <a:lnTo>
                    <a:pt x="262" y="0"/>
                  </a:lnTo>
                  <a:lnTo>
                    <a:pt x="224" y="1"/>
                  </a:lnTo>
                  <a:lnTo>
                    <a:pt x="189" y="7"/>
                  </a:lnTo>
                  <a:lnTo>
                    <a:pt x="145" y="16"/>
                  </a:lnTo>
                  <a:lnTo>
                    <a:pt x="123" y="23"/>
                  </a:lnTo>
                  <a:lnTo>
                    <a:pt x="103" y="28"/>
                  </a:lnTo>
                  <a:lnTo>
                    <a:pt x="86" y="34"/>
                  </a:lnTo>
                  <a:lnTo>
                    <a:pt x="67" y="40"/>
                  </a:lnTo>
                  <a:lnTo>
                    <a:pt x="37" y="50"/>
                  </a:lnTo>
                  <a:lnTo>
                    <a:pt x="6" y="76"/>
                  </a:lnTo>
                  <a:lnTo>
                    <a:pt x="10" y="89"/>
                  </a:lnTo>
                  <a:lnTo>
                    <a:pt x="13" y="105"/>
                  </a:lnTo>
                  <a:lnTo>
                    <a:pt x="30" y="106"/>
                  </a:lnTo>
                  <a:lnTo>
                    <a:pt x="48" y="112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Freeform 2197">
              <a:extLst>
                <a:ext uri="{FF2B5EF4-FFF2-40B4-BE49-F238E27FC236}">
                  <a16:creationId xmlns:a16="http://schemas.microsoft.com/office/drawing/2014/main" xmlns="" id="{C532867F-6293-42C2-BE83-134605A26E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86534" y="632058"/>
              <a:ext cx="66791" cy="29127"/>
            </a:xfrm>
            <a:custGeom>
              <a:avLst/>
              <a:gdLst>
                <a:gd name="T0" fmla="*/ 0 w 138"/>
                <a:gd name="T1" fmla="*/ 406 h 67"/>
                <a:gd name="T2" fmla="*/ 178 w 138"/>
                <a:gd name="T3" fmla="*/ 237 h 67"/>
                <a:gd name="T4" fmla="*/ 307 w 138"/>
                <a:gd name="T5" fmla="*/ 156 h 67"/>
                <a:gd name="T6" fmla="*/ 554 w 138"/>
                <a:gd name="T7" fmla="*/ 0 h 67"/>
                <a:gd name="T8" fmla="*/ 865 w 138"/>
                <a:gd name="T9" fmla="*/ 1 h 67"/>
                <a:gd name="T10" fmla="*/ 1184 w 138"/>
                <a:gd name="T11" fmla="*/ 2 h 67"/>
                <a:gd name="T12" fmla="*/ 1437 w 138"/>
                <a:gd name="T13" fmla="*/ 69 h 67"/>
                <a:gd name="T14" fmla="*/ 1546 w 138"/>
                <a:gd name="T15" fmla="*/ 156 h 67"/>
                <a:gd name="T16" fmla="*/ 1335 w 138"/>
                <a:gd name="T17" fmla="*/ 242 h 67"/>
                <a:gd name="T18" fmla="*/ 1168 w 138"/>
                <a:gd name="T19" fmla="*/ 288 h 67"/>
                <a:gd name="T20" fmla="*/ 1002 w 138"/>
                <a:gd name="T21" fmla="*/ 372 h 67"/>
                <a:gd name="T22" fmla="*/ 961 w 138"/>
                <a:gd name="T23" fmla="*/ 463 h 67"/>
                <a:gd name="T24" fmla="*/ 865 w 138"/>
                <a:gd name="T25" fmla="*/ 437 h 67"/>
                <a:gd name="T26" fmla="*/ 713 w 138"/>
                <a:gd name="T27" fmla="*/ 422 h 67"/>
                <a:gd name="T28" fmla="*/ 549 w 138"/>
                <a:gd name="T29" fmla="*/ 414 h 67"/>
                <a:gd name="T30" fmla="*/ 307 w 138"/>
                <a:gd name="T31" fmla="*/ 380 h 67"/>
                <a:gd name="T32" fmla="*/ 144 w 138"/>
                <a:gd name="T33" fmla="*/ 380 h 67"/>
                <a:gd name="T34" fmla="*/ 0 w 138"/>
                <a:gd name="T35" fmla="*/ 40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7"/>
                <a:gd name="T56" fmla="*/ 138 w 138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7">
                  <a:moveTo>
                    <a:pt x="0" y="58"/>
                  </a:moveTo>
                  <a:lnTo>
                    <a:pt x="16" y="33"/>
                  </a:lnTo>
                  <a:lnTo>
                    <a:pt x="28" y="22"/>
                  </a:lnTo>
                  <a:lnTo>
                    <a:pt x="50" y="0"/>
                  </a:lnTo>
                  <a:lnTo>
                    <a:pt x="77" y="1"/>
                  </a:lnTo>
                  <a:lnTo>
                    <a:pt x="105" y="2"/>
                  </a:lnTo>
                  <a:lnTo>
                    <a:pt x="128" y="10"/>
                  </a:lnTo>
                  <a:lnTo>
                    <a:pt x="137" y="22"/>
                  </a:lnTo>
                  <a:lnTo>
                    <a:pt x="119" y="34"/>
                  </a:lnTo>
                  <a:lnTo>
                    <a:pt x="104" y="42"/>
                  </a:lnTo>
                  <a:lnTo>
                    <a:pt x="89" y="53"/>
                  </a:lnTo>
                  <a:lnTo>
                    <a:pt x="87" y="66"/>
                  </a:lnTo>
                  <a:lnTo>
                    <a:pt x="77" y="63"/>
                  </a:lnTo>
                  <a:lnTo>
                    <a:pt x="64" y="60"/>
                  </a:lnTo>
                  <a:lnTo>
                    <a:pt x="49" y="59"/>
                  </a:lnTo>
                  <a:lnTo>
                    <a:pt x="28" y="55"/>
                  </a:lnTo>
                  <a:lnTo>
                    <a:pt x="13" y="55"/>
                  </a:lnTo>
                  <a:lnTo>
                    <a:pt x="0" y="58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Freeform 2198">
              <a:extLst>
                <a:ext uri="{FF2B5EF4-FFF2-40B4-BE49-F238E27FC236}">
                  <a16:creationId xmlns:a16="http://schemas.microsoft.com/office/drawing/2014/main" xmlns="" id="{9B2AA42E-4215-4A32-B270-E9650BE216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38663" y="669507"/>
              <a:ext cx="33395" cy="24588"/>
            </a:xfrm>
            <a:custGeom>
              <a:avLst/>
              <a:gdLst>
                <a:gd name="T0" fmla="*/ 0 w 69"/>
                <a:gd name="T1" fmla="*/ 0 h 56"/>
                <a:gd name="T2" fmla="*/ 758 w 69"/>
                <a:gd name="T3" fmla="*/ 35 h 56"/>
                <a:gd name="T4" fmla="*/ 728 w 69"/>
                <a:gd name="T5" fmla="*/ 445 h 56"/>
                <a:gd name="T6" fmla="*/ 0 w 69"/>
                <a:gd name="T7" fmla="*/ 261 h 56"/>
                <a:gd name="T8" fmla="*/ 0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0" y="0"/>
                  </a:moveTo>
                  <a:lnTo>
                    <a:pt x="68" y="4"/>
                  </a:lnTo>
                  <a:lnTo>
                    <a:pt x="65" y="55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Freeform 2199">
              <a:extLst>
                <a:ext uri="{FF2B5EF4-FFF2-40B4-BE49-F238E27FC236}">
                  <a16:creationId xmlns:a16="http://schemas.microsoft.com/office/drawing/2014/main" xmlns="" id="{AC80B979-965A-4F62-B8FE-A71744EC9C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82754" y="580613"/>
              <a:ext cx="395042" cy="167953"/>
            </a:xfrm>
            <a:custGeom>
              <a:avLst/>
              <a:gdLst>
                <a:gd name="T0" fmla="*/ 2 w 818"/>
                <a:gd name="T1" fmla="*/ 2644 h 386"/>
                <a:gd name="T2" fmla="*/ 2 w 818"/>
                <a:gd name="T3" fmla="*/ 1974 h 386"/>
                <a:gd name="T4" fmla="*/ 60 w 818"/>
                <a:gd name="T5" fmla="*/ 1453 h 386"/>
                <a:gd name="T6" fmla="*/ 43 w 818"/>
                <a:gd name="T7" fmla="*/ 1151 h 386"/>
                <a:gd name="T8" fmla="*/ 0 w 818"/>
                <a:gd name="T9" fmla="*/ 1044 h 386"/>
                <a:gd name="T10" fmla="*/ 1300 w 818"/>
                <a:gd name="T11" fmla="*/ 173 h 386"/>
                <a:gd name="T12" fmla="*/ 1732 w 818"/>
                <a:gd name="T13" fmla="*/ 3 h 386"/>
                <a:gd name="T14" fmla="*/ 2540 w 818"/>
                <a:gd name="T15" fmla="*/ 2 h 386"/>
                <a:gd name="T16" fmla="*/ 3835 w 818"/>
                <a:gd name="T17" fmla="*/ 0 h 386"/>
                <a:gd name="T18" fmla="*/ 4548 w 818"/>
                <a:gd name="T19" fmla="*/ 0 h 386"/>
                <a:gd name="T20" fmla="*/ 4878 w 818"/>
                <a:gd name="T21" fmla="*/ 3 h 386"/>
                <a:gd name="T22" fmla="*/ 5269 w 818"/>
                <a:gd name="T23" fmla="*/ 43 h 386"/>
                <a:gd name="T24" fmla="*/ 5743 w 818"/>
                <a:gd name="T25" fmla="*/ 229 h 386"/>
                <a:gd name="T26" fmla="*/ 6248 w 818"/>
                <a:gd name="T27" fmla="*/ 560 h 386"/>
                <a:gd name="T28" fmla="*/ 6775 w 818"/>
                <a:gd name="T29" fmla="*/ 895 h 386"/>
                <a:gd name="T30" fmla="*/ 7065 w 818"/>
                <a:gd name="T31" fmla="*/ 1044 h 386"/>
                <a:gd name="T32" fmla="*/ 7857 w 818"/>
                <a:gd name="T33" fmla="*/ 1115 h 386"/>
                <a:gd name="T34" fmla="*/ 8354 w 818"/>
                <a:gd name="T35" fmla="*/ 1201 h 386"/>
                <a:gd name="T36" fmla="*/ 8696 w 818"/>
                <a:gd name="T37" fmla="*/ 1262 h 386"/>
                <a:gd name="T38" fmla="*/ 8884 w 818"/>
                <a:gd name="T39" fmla="*/ 1547 h 386"/>
                <a:gd name="T40" fmla="*/ 8884 w 818"/>
                <a:gd name="T41" fmla="*/ 1860 h 386"/>
                <a:gd name="T42" fmla="*/ 8884 w 818"/>
                <a:gd name="T43" fmla="*/ 1997 h 386"/>
                <a:gd name="T44" fmla="*/ 8728 w 818"/>
                <a:gd name="T45" fmla="*/ 2321 h 386"/>
                <a:gd name="T46" fmla="*/ 8619 w 818"/>
                <a:gd name="T47" fmla="*/ 2519 h 386"/>
                <a:gd name="T48" fmla="*/ 7739 w 818"/>
                <a:gd name="T49" fmla="*/ 2610 h 386"/>
                <a:gd name="T50" fmla="*/ 7536 w 818"/>
                <a:gd name="T51" fmla="*/ 2586 h 386"/>
                <a:gd name="T52" fmla="*/ 7436 w 818"/>
                <a:gd name="T53" fmla="*/ 2288 h 386"/>
                <a:gd name="T54" fmla="*/ 7268 w 818"/>
                <a:gd name="T55" fmla="*/ 2046 h 386"/>
                <a:gd name="T56" fmla="*/ 6916 w 818"/>
                <a:gd name="T57" fmla="*/ 1892 h 386"/>
                <a:gd name="T58" fmla="*/ 6601 w 818"/>
                <a:gd name="T59" fmla="*/ 1839 h 386"/>
                <a:gd name="T60" fmla="*/ 6208 w 818"/>
                <a:gd name="T61" fmla="*/ 1867 h 386"/>
                <a:gd name="T62" fmla="*/ 5968 w 818"/>
                <a:gd name="T63" fmla="*/ 1931 h 386"/>
                <a:gd name="T64" fmla="*/ 5637 w 818"/>
                <a:gd name="T65" fmla="*/ 2164 h 386"/>
                <a:gd name="T66" fmla="*/ 5511 w 818"/>
                <a:gd name="T67" fmla="*/ 2288 h 386"/>
                <a:gd name="T68" fmla="*/ 5436 w 818"/>
                <a:gd name="T69" fmla="*/ 2463 h 386"/>
                <a:gd name="T70" fmla="*/ 5314 w 818"/>
                <a:gd name="T71" fmla="*/ 2632 h 386"/>
                <a:gd name="T72" fmla="*/ 5269 w 818"/>
                <a:gd name="T73" fmla="*/ 2677 h 386"/>
                <a:gd name="T74" fmla="*/ 3444 w 818"/>
                <a:gd name="T75" fmla="*/ 2678 h 386"/>
                <a:gd name="T76" fmla="*/ 2273 w 818"/>
                <a:gd name="T77" fmla="*/ 2697 h 386"/>
                <a:gd name="T78" fmla="*/ 1441 w 818"/>
                <a:gd name="T79" fmla="*/ 2718 h 386"/>
                <a:gd name="T80" fmla="*/ 504 w 818"/>
                <a:gd name="T81" fmla="*/ 2735 h 386"/>
                <a:gd name="T82" fmla="*/ 2 w 818"/>
                <a:gd name="T83" fmla="*/ 2707 h 386"/>
                <a:gd name="T84" fmla="*/ 2 w 818"/>
                <a:gd name="T85" fmla="*/ 2644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386"/>
                <a:gd name="T131" fmla="*/ 818 w 818"/>
                <a:gd name="T132" fmla="*/ 386 h 3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386">
                  <a:moveTo>
                    <a:pt x="2" y="373"/>
                  </a:moveTo>
                  <a:lnTo>
                    <a:pt x="2" y="279"/>
                  </a:lnTo>
                  <a:lnTo>
                    <a:pt x="6" y="205"/>
                  </a:lnTo>
                  <a:lnTo>
                    <a:pt x="4" y="162"/>
                  </a:lnTo>
                  <a:lnTo>
                    <a:pt x="0" y="147"/>
                  </a:lnTo>
                  <a:lnTo>
                    <a:pt x="120" y="24"/>
                  </a:lnTo>
                  <a:lnTo>
                    <a:pt x="159" y="3"/>
                  </a:lnTo>
                  <a:lnTo>
                    <a:pt x="234" y="2"/>
                  </a:lnTo>
                  <a:lnTo>
                    <a:pt x="353" y="0"/>
                  </a:lnTo>
                  <a:lnTo>
                    <a:pt x="419" y="0"/>
                  </a:lnTo>
                  <a:lnTo>
                    <a:pt x="449" y="3"/>
                  </a:lnTo>
                  <a:lnTo>
                    <a:pt x="485" y="6"/>
                  </a:lnTo>
                  <a:lnTo>
                    <a:pt x="528" y="32"/>
                  </a:lnTo>
                  <a:lnTo>
                    <a:pt x="575" y="78"/>
                  </a:lnTo>
                  <a:lnTo>
                    <a:pt x="623" y="126"/>
                  </a:lnTo>
                  <a:lnTo>
                    <a:pt x="650" y="147"/>
                  </a:lnTo>
                  <a:lnTo>
                    <a:pt x="723" y="157"/>
                  </a:lnTo>
                  <a:lnTo>
                    <a:pt x="769" y="169"/>
                  </a:lnTo>
                  <a:lnTo>
                    <a:pt x="800" y="177"/>
                  </a:lnTo>
                  <a:lnTo>
                    <a:pt x="817" y="218"/>
                  </a:lnTo>
                  <a:lnTo>
                    <a:pt x="817" y="262"/>
                  </a:lnTo>
                  <a:lnTo>
                    <a:pt x="817" y="281"/>
                  </a:lnTo>
                  <a:lnTo>
                    <a:pt x="802" y="327"/>
                  </a:lnTo>
                  <a:lnTo>
                    <a:pt x="793" y="356"/>
                  </a:lnTo>
                  <a:lnTo>
                    <a:pt x="712" y="368"/>
                  </a:lnTo>
                  <a:lnTo>
                    <a:pt x="692" y="364"/>
                  </a:lnTo>
                  <a:lnTo>
                    <a:pt x="684" y="322"/>
                  </a:lnTo>
                  <a:lnTo>
                    <a:pt x="669" y="289"/>
                  </a:lnTo>
                  <a:lnTo>
                    <a:pt x="636" y="266"/>
                  </a:lnTo>
                  <a:lnTo>
                    <a:pt x="607" y="259"/>
                  </a:lnTo>
                  <a:lnTo>
                    <a:pt x="571" y="263"/>
                  </a:lnTo>
                  <a:lnTo>
                    <a:pt x="549" y="272"/>
                  </a:lnTo>
                  <a:lnTo>
                    <a:pt x="519" y="304"/>
                  </a:lnTo>
                  <a:lnTo>
                    <a:pt x="507" y="322"/>
                  </a:lnTo>
                  <a:lnTo>
                    <a:pt x="500" y="347"/>
                  </a:lnTo>
                  <a:lnTo>
                    <a:pt x="488" y="370"/>
                  </a:lnTo>
                  <a:lnTo>
                    <a:pt x="485" y="377"/>
                  </a:lnTo>
                  <a:lnTo>
                    <a:pt x="316" y="378"/>
                  </a:lnTo>
                  <a:lnTo>
                    <a:pt x="209" y="380"/>
                  </a:lnTo>
                  <a:lnTo>
                    <a:pt x="132" y="383"/>
                  </a:lnTo>
                  <a:lnTo>
                    <a:pt x="47" y="385"/>
                  </a:lnTo>
                  <a:lnTo>
                    <a:pt x="2" y="382"/>
                  </a:lnTo>
                  <a:lnTo>
                    <a:pt x="2" y="373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Freeform 2200">
              <a:extLst>
                <a:ext uri="{FF2B5EF4-FFF2-40B4-BE49-F238E27FC236}">
                  <a16:creationId xmlns:a16="http://schemas.microsoft.com/office/drawing/2014/main" xmlns="" id="{F78E0D34-EE11-4BF4-BF70-FD45CCE7FC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29553" y="585531"/>
              <a:ext cx="140505" cy="155848"/>
            </a:xfrm>
            <a:custGeom>
              <a:avLst/>
              <a:gdLst>
                <a:gd name="T0" fmla="*/ 36 w 291"/>
                <a:gd name="T1" fmla="*/ 2553 h 358"/>
                <a:gd name="T2" fmla="*/ 0 w 291"/>
                <a:gd name="T3" fmla="*/ 2143 h 358"/>
                <a:gd name="T4" fmla="*/ 1 w 291"/>
                <a:gd name="T5" fmla="*/ 1755 h 358"/>
                <a:gd name="T6" fmla="*/ 36 w 291"/>
                <a:gd name="T7" fmla="*/ 1510 h 358"/>
                <a:gd name="T8" fmla="*/ 51 w 291"/>
                <a:gd name="T9" fmla="*/ 1183 h 358"/>
                <a:gd name="T10" fmla="*/ 167 w 291"/>
                <a:gd name="T11" fmla="*/ 1079 h 358"/>
                <a:gd name="T12" fmla="*/ 141 w 291"/>
                <a:gd name="T13" fmla="*/ 974 h 358"/>
                <a:gd name="T14" fmla="*/ 1346 w 291"/>
                <a:gd name="T15" fmla="*/ 183 h 358"/>
                <a:gd name="T16" fmla="*/ 1656 w 291"/>
                <a:gd name="T17" fmla="*/ 56 h 358"/>
                <a:gd name="T18" fmla="*/ 2327 w 291"/>
                <a:gd name="T19" fmla="*/ 0 h 358"/>
                <a:gd name="T20" fmla="*/ 2694 w 291"/>
                <a:gd name="T21" fmla="*/ 2 h 358"/>
                <a:gd name="T22" fmla="*/ 3021 w 291"/>
                <a:gd name="T23" fmla="*/ 32 h 358"/>
                <a:gd name="T24" fmla="*/ 3152 w 291"/>
                <a:gd name="T25" fmla="*/ 493 h 358"/>
                <a:gd name="T26" fmla="*/ 3109 w 291"/>
                <a:gd name="T27" fmla="*/ 720 h 358"/>
                <a:gd name="T28" fmla="*/ 3088 w 291"/>
                <a:gd name="T29" fmla="*/ 1079 h 358"/>
                <a:gd name="T30" fmla="*/ 3109 w 291"/>
                <a:gd name="T31" fmla="*/ 1244 h 358"/>
                <a:gd name="T32" fmla="*/ 3109 w 291"/>
                <a:gd name="T33" fmla="*/ 1547 h 358"/>
                <a:gd name="T34" fmla="*/ 3109 w 291"/>
                <a:gd name="T35" fmla="*/ 1893 h 358"/>
                <a:gd name="T36" fmla="*/ 3088 w 291"/>
                <a:gd name="T37" fmla="*/ 2183 h 358"/>
                <a:gd name="T38" fmla="*/ 3088 w 291"/>
                <a:gd name="T39" fmla="*/ 2362 h 358"/>
                <a:gd name="T40" fmla="*/ 3046 w 291"/>
                <a:gd name="T41" fmla="*/ 2515 h 358"/>
                <a:gd name="T42" fmla="*/ 2622 w 291"/>
                <a:gd name="T43" fmla="*/ 2508 h 358"/>
                <a:gd name="T44" fmla="*/ 2243 w 291"/>
                <a:gd name="T45" fmla="*/ 2508 h 358"/>
                <a:gd name="T46" fmla="*/ 1916 w 291"/>
                <a:gd name="T47" fmla="*/ 2513 h 358"/>
                <a:gd name="T48" fmla="*/ 1554 w 291"/>
                <a:gd name="T49" fmla="*/ 2530 h 358"/>
                <a:gd name="T50" fmla="*/ 1191 w 291"/>
                <a:gd name="T51" fmla="*/ 2515 h 358"/>
                <a:gd name="T52" fmla="*/ 833 w 291"/>
                <a:gd name="T53" fmla="*/ 2515 h 358"/>
                <a:gd name="T54" fmla="*/ 479 w 291"/>
                <a:gd name="T55" fmla="*/ 2530 h 358"/>
                <a:gd name="T56" fmla="*/ 235 w 291"/>
                <a:gd name="T57" fmla="*/ 2553 h 358"/>
                <a:gd name="T58" fmla="*/ 36 w 291"/>
                <a:gd name="T59" fmla="*/ 2553 h 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358"/>
                <a:gd name="T92" fmla="*/ 291 w 291"/>
                <a:gd name="T93" fmla="*/ 358 h 3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358">
                  <a:moveTo>
                    <a:pt x="3" y="357"/>
                  </a:moveTo>
                  <a:lnTo>
                    <a:pt x="0" y="301"/>
                  </a:lnTo>
                  <a:lnTo>
                    <a:pt x="1" y="245"/>
                  </a:lnTo>
                  <a:lnTo>
                    <a:pt x="3" y="211"/>
                  </a:lnTo>
                  <a:lnTo>
                    <a:pt x="5" y="165"/>
                  </a:lnTo>
                  <a:lnTo>
                    <a:pt x="15" y="150"/>
                  </a:lnTo>
                  <a:lnTo>
                    <a:pt x="13" y="136"/>
                  </a:lnTo>
                  <a:lnTo>
                    <a:pt x="125" y="25"/>
                  </a:lnTo>
                  <a:lnTo>
                    <a:pt x="153" y="8"/>
                  </a:lnTo>
                  <a:lnTo>
                    <a:pt x="215" y="0"/>
                  </a:lnTo>
                  <a:lnTo>
                    <a:pt x="248" y="2"/>
                  </a:lnTo>
                  <a:lnTo>
                    <a:pt x="279" y="4"/>
                  </a:lnTo>
                  <a:lnTo>
                    <a:pt x="290" y="69"/>
                  </a:lnTo>
                  <a:lnTo>
                    <a:pt x="287" y="101"/>
                  </a:lnTo>
                  <a:lnTo>
                    <a:pt x="285" y="150"/>
                  </a:lnTo>
                  <a:lnTo>
                    <a:pt x="287" y="174"/>
                  </a:lnTo>
                  <a:lnTo>
                    <a:pt x="287" y="216"/>
                  </a:lnTo>
                  <a:lnTo>
                    <a:pt x="287" y="264"/>
                  </a:lnTo>
                  <a:lnTo>
                    <a:pt x="285" y="305"/>
                  </a:lnTo>
                  <a:lnTo>
                    <a:pt x="285" y="331"/>
                  </a:lnTo>
                  <a:lnTo>
                    <a:pt x="281" y="353"/>
                  </a:lnTo>
                  <a:lnTo>
                    <a:pt x="242" y="350"/>
                  </a:lnTo>
                  <a:lnTo>
                    <a:pt x="207" y="350"/>
                  </a:lnTo>
                  <a:lnTo>
                    <a:pt x="176" y="352"/>
                  </a:lnTo>
                  <a:lnTo>
                    <a:pt x="143" y="354"/>
                  </a:lnTo>
                  <a:lnTo>
                    <a:pt x="110" y="353"/>
                  </a:lnTo>
                  <a:lnTo>
                    <a:pt x="77" y="353"/>
                  </a:lnTo>
                  <a:lnTo>
                    <a:pt x="44" y="354"/>
                  </a:lnTo>
                  <a:lnTo>
                    <a:pt x="21" y="357"/>
                  </a:lnTo>
                  <a:lnTo>
                    <a:pt x="3" y="357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Freeform 2201">
              <a:extLst>
                <a:ext uri="{FF2B5EF4-FFF2-40B4-BE49-F238E27FC236}">
                  <a16:creationId xmlns:a16="http://schemas.microsoft.com/office/drawing/2014/main" xmlns="" id="{A6942577-5C2D-4A11-A63A-D799379EB3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2488" y="587044"/>
              <a:ext cx="125029" cy="152443"/>
            </a:xfrm>
            <a:custGeom>
              <a:avLst/>
              <a:gdLst>
                <a:gd name="T0" fmla="*/ 2928 w 258"/>
                <a:gd name="T1" fmla="*/ 1566 h 350"/>
                <a:gd name="T2" fmla="*/ 2928 w 258"/>
                <a:gd name="T3" fmla="*/ 1333 h 350"/>
                <a:gd name="T4" fmla="*/ 2928 w 258"/>
                <a:gd name="T5" fmla="*/ 1185 h 350"/>
                <a:gd name="T6" fmla="*/ 2842 w 258"/>
                <a:gd name="T7" fmla="*/ 1041 h 350"/>
                <a:gd name="T8" fmla="*/ 2761 w 258"/>
                <a:gd name="T9" fmla="*/ 729 h 350"/>
                <a:gd name="T10" fmla="*/ 2308 w 258"/>
                <a:gd name="T11" fmla="*/ 463 h 350"/>
                <a:gd name="T12" fmla="*/ 1899 w 258"/>
                <a:gd name="T13" fmla="*/ 218 h 350"/>
                <a:gd name="T14" fmla="*/ 1436 w 258"/>
                <a:gd name="T15" fmla="*/ 107 h 350"/>
                <a:gd name="T16" fmla="*/ 972 w 258"/>
                <a:gd name="T17" fmla="*/ 32 h 350"/>
                <a:gd name="T18" fmla="*/ 424 w 258"/>
                <a:gd name="T19" fmla="*/ 0 h 350"/>
                <a:gd name="T20" fmla="*/ 0 w 258"/>
                <a:gd name="T21" fmla="*/ 1 h 350"/>
                <a:gd name="T22" fmla="*/ 118 w 258"/>
                <a:gd name="T23" fmla="*/ 478 h 350"/>
                <a:gd name="T24" fmla="*/ 124 w 258"/>
                <a:gd name="T25" fmla="*/ 707 h 350"/>
                <a:gd name="T26" fmla="*/ 167 w 258"/>
                <a:gd name="T27" fmla="*/ 1065 h 350"/>
                <a:gd name="T28" fmla="*/ 167 w 258"/>
                <a:gd name="T29" fmla="*/ 1219 h 350"/>
                <a:gd name="T30" fmla="*/ 124 w 258"/>
                <a:gd name="T31" fmla="*/ 1535 h 350"/>
                <a:gd name="T32" fmla="*/ 124 w 258"/>
                <a:gd name="T33" fmla="*/ 1889 h 350"/>
                <a:gd name="T34" fmla="*/ 167 w 258"/>
                <a:gd name="T35" fmla="*/ 2175 h 350"/>
                <a:gd name="T36" fmla="*/ 167 w 258"/>
                <a:gd name="T37" fmla="*/ 2357 h 350"/>
                <a:gd name="T38" fmla="*/ 118 w 258"/>
                <a:gd name="T39" fmla="*/ 2487 h 350"/>
                <a:gd name="T40" fmla="*/ 424 w 258"/>
                <a:gd name="T41" fmla="*/ 2487 h 350"/>
                <a:gd name="T42" fmla="*/ 725 w 258"/>
                <a:gd name="T43" fmla="*/ 2514 h 350"/>
                <a:gd name="T44" fmla="*/ 1014 w 258"/>
                <a:gd name="T45" fmla="*/ 2487 h 350"/>
                <a:gd name="T46" fmla="*/ 1277 w 258"/>
                <a:gd name="T47" fmla="*/ 2487 h 350"/>
                <a:gd name="T48" fmla="*/ 1568 w 258"/>
                <a:gd name="T49" fmla="*/ 2514 h 350"/>
                <a:gd name="T50" fmla="*/ 1862 w 258"/>
                <a:gd name="T51" fmla="*/ 2484 h 350"/>
                <a:gd name="T52" fmla="*/ 2006 w 258"/>
                <a:gd name="T53" fmla="*/ 2273 h 350"/>
                <a:gd name="T54" fmla="*/ 2153 w 258"/>
                <a:gd name="T55" fmla="*/ 2115 h 350"/>
                <a:gd name="T56" fmla="*/ 2308 w 258"/>
                <a:gd name="T57" fmla="*/ 1942 h 350"/>
                <a:gd name="T58" fmla="*/ 2387 w 258"/>
                <a:gd name="T59" fmla="*/ 1831 h 350"/>
                <a:gd name="T60" fmla="*/ 2587 w 258"/>
                <a:gd name="T61" fmla="*/ 1762 h 350"/>
                <a:gd name="T62" fmla="*/ 2761 w 258"/>
                <a:gd name="T63" fmla="*/ 1662 h 350"/>
                <a:gd name="T64" fmla="*/ 2928 w 258"/>
                <a:gd name="T65" fmla="*/ 1566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350"/>
                <a:gd name="T101" fmla="*/ 258 w 2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350">
                  <a:moveTo>
                    <a:pt x="257" y="217"/>
                  </a:moveTo>
                  <a:lnTo>
                    <a:pt x="257" y="186"/>
                  </a:lnTo>
                  <a:lnTo>
                    <a:pt x="257" y="164"/>
                  </a:lnTo>
                  <a:lnTo>
                    <a:pt x="250" y="145"/>
                  </a:lnTo>
                  <a:lnTo>
                    <a:pt x="242" y="102"/>
                  </a:lnTo>
                  <a:lnTo>
                    <a:pt x="202" y="63"/>
                  </a:lnTo>
                  <a:lnTo>
                    <a:pt x="166" y="30"/>
                  </a:lnTo>
                  <a:lnTo>
                    <a:pt x="126" y="15"/>
                  </a:lnTo>
                  <a:lnTo>
                    <a:pt x="86" y="4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0" y="67"/>
                  </a:lnTo>
                  <a:lnTo>
                    <a:pt x="11" y="97"/>
                  </a:lnTo>
                  <a:lnTo>
                    <a:pt x="14" y="148"/>
                  </a:lnTo>
                  <a:lnTo>
                    <a:pt x="14" y="169"/>
                  </a:lnTo>
                  <a:lnTo>
                    <a:pt x="11" y="214"/>
                  </a:lnTo>
                  <a:lnTo>
                    <a:pt x="11" y="261"/>
                  </a:lnTo>
                  <a:lnTo>
                    <a:pt x="14" y="301"/>
                  </a:lnTo>
                  <a:lnTo>
                    <a:pt x="14" y="327"/>
                  </a:lnTo>
                  <a:lnTo>
                    <a:pt x="10" y="346"/>
                  </a:lnTo>
                  <a:lnTo>
                    <a:pt x="37" y="346"/>
                  </a:lnTo>
                  <a:lnTo>
                    <a:pt x="64" y="349"/>
                  </a:lnTo>
                  <a:lnTo>
                    <a:pt x="89" y="346"/>
                  </a:lnTo>
                  <a:lnTo>
                    <a:pt x="112" y="346"/>
                  </a:lnTo>
                  <a:lnTo>
                    <a:pt x="138" y="349"/>
                  </a:lnTo>
                  <a:lnTo>
                    <a:pt x="163" y="345"/>
                  </a:lnTo>
                  <a:lnTo>
                    <a:pt x="176" y="316"/>
                  </a:lnTo>
                  <a:lnTo>
                    <a:pt x="188" y="294"/>
                  </a:lnTo>
                  <a:lnTo>
                    <a:pt x="202" y="270"/>
                  </a:lnTo>
                  <a:lnTo>
                    <a:pt x="209" y="254"/>
                  </a:lnTo>
                  <a:lnTo>
                    <a:pt x="227" y="245"/>
                  </a:lnTo>
                  <a:lnTo>
                    <a:pt x="242" y="232"/>
                  </a:lnTo>
                  <a:lnTo>
                    <a:pt x="257" y="217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Line 2202">
              <a:extLst>
                <a:ext uri="{FF2B5EF4-FFF2-40B4-BE49-F238E27FC236}">
                  <a16:creationId xmlns:a16="http://schemas.microsoft.com/office/drawing/2014/main" xmlns="" id="{819FE679-081F-405F-B686-5C5EB6F9C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9956" y="682747"/>
              <a:ext cx="74936" cy="310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Line 2203">
              <a:extLst>
                <a:ext uri="{FF2B5EF4-FFF2-40B4-BE49-F238E27FC236}">
                  <a16:creationId xmlns:a16="http://schemas.microsoft.com/office/drawing/2014/main" xmlns="" id="{85AFD266-1B71-4574-B998-3D0B330F1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9460" y="690690"/>
              <a:ext cx="74936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Line 2204">
              <a:extLst>
                <a:ext uri="{FF2B5EF4-FFF2-40B4-BE49-F238E27FC236}">
                  <a16:creationId xmlns:a16="http://schemas.microsoft.com/office/drawing/2014/main" xmlns="" id="{2F377C94-5E88-44E5-80C3-71ECF1D4F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5436" y="690690"/>
              <a:ext cx="74936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Line 2205">
              <a:extLst>
                <a:ext uri="{FF2B5EF4-FFF2-40B4-BE49-F238E27FC236}">
                  <a16:creationId xmlns:a16="http://schemas.microsoft.com/office/drawing/2014/main" xmlns="" id="{B1A7043E-DE74-42CF-A8E8-F4D39FEB8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17964" y="624871"/>
              <a:ext cx="66383" cy="13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Line 2206">
              <a:extLst>
                <a:ext uri="{FF2B5EF4-FFF2-40B4-BE49-F238E27FC236}">
                  <a16:creationId xmlns:a16="http://schemas.microsoft.com/office/drawing/2014/main" xmlns="" id="{21906792-EE0A-4EAB-AF3E-6755ABA27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79460" y="594610"/>
              <a:ext cx="4887" cy="30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Line 2207">
              <a:extLst>
                <a:ext uri="{FF2B5EF4-FFF2-40B4-BE49-F238E27FC236}">
                  <a16:creationId xmlns:a16="http://schemas.microsoft.com/office/drawing/2014/main" xmlns="" id="{3CDCE4FC-DEBA-4AF8-9025-D4B8C5177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4396" y="690690"/>
              <a:ext cx="1148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Line 2208">
              <a:extLst>
                <a:ext uri="{FF2B5EF4-FFF2-40B4-BE49-F238E27FC236}">
                  <a16:creationId xmlns:a16="http://schemas.microsoft.com/office/drawing/2014/main" xmlns="" id="{FE1D2C8D-8B28-4187-84E9-919683FE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6388" y="602932"/>
              <a:ext cx="8552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Line 2209">
              <a:extLst>
                <a:ext uri="{FF2B5EF4-FFF2-40B4-BE49-F238E27FC236}">
                  <a16:creationId xmlns:a16="http://schemas.microsoft.com/office/drawing/2014/main" xmlns="" id="{6BEA73FF-E8C5-4AC6-956F-78C7BA94D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7428" y="602932"/>
              <a:ext cx="8960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Line 2210">
              <a:extLst>
                <a:ext uri="{FF2B5EF4-FFF2-40B4-BE49-F238E27FC236}">
                  <a16:creationId xmlns:a16="http://schemas.microsoft.com/office/drawing/2014/main" xmlns="" id="{A8CAB8DA-FDBF-4CE4-B162-252678E3A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4900" y="570400"/>
              <a:ext cx="61089" cy="37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Line 2211">
              <a:extLst>
                <a:ext uri="{FF2B5EF4-FFF2-40B4-BE49-F238E27FC236}">
                  <a16:creationId xmlns:a16="http://schemas.microsoft.com/office/drawing/2014/main" xmlns="" id="{E5A8A799-CB9D-4354-BDA5-6F4F9E1A7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191" y="568887"/>
              <a:ext cx="56609" cy="34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Freeform 2212">
              <a:extLst>
                <a:ext uri="{FF2B5EF4-FFF2-40B4-BE49-F238E27FC236}">
                  <a16:creationId xmlns:a16="http://schemas.microsoft.com/office/drawing/2014/main" xmlns="" id="{F5BC4F90-3E7E-44D8-AF6B-921679495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98008" y="581748"/>
              <a:ext cx="133988" cy="167574"/>
            </a:xfrm>
            <a:custGeom>
              <a:avLst/>
              <a:gdLst>
                <a:gd name="T0" fmla="*/ 1978 w 278"/>
                <a:gd name="T1" fmla="*/ 2500 h 384"/>
                <a:gd name="T2" fmla="*/ 2178 w 278"/>
                <a:gd name="T3" fmla="*/ 2303 h 384"/>
                <a:gd name="T4" fmla="*/ 2328 w 278"/>
                <a:gd name="T5" fmla="*/ 2128 h 384"/>
                <a:gd name="T6" fmla="*/ 2478 w 278"/>
                <a:gd name="T7" fmla="*/ 2010 h 384"/>
                <a:gd name="T8" fmla="*/ 2682 w 278"/>
                <a:gd name="T9" fmla="*/ 1891 h 384"/>
                <a:gd name="T10" fmla="*/ 2881 w 278"/>
                <a:gd name="T11" fmla="*/ 1750 h 384"/>
                <a:gd name="T12" fmla="*/ 2930 w 278"/>
                <a:gd name="T13" fmla="*/ 1586 h 384"/>
                <a:gd name="T14" fmla="*/ 2881 w 278"/>
                <a:gd name="T15" fmla="*/ 1292 h 384"/>
                <a:gd name="T16" fmla="*/ 2881 w 278"/>
                <a:gd name="T17" fmla="*/ 1091 h 384"/>
                <a:gd name="T18" fmla="*/ 2640 w 278"/>
                <a:gd name="T19" fmla="*/ 781 h 384"/>
                <a:gd name="T20" fmla="*/ 2328 w 278"/>
                <a:gd name="T21" fmla="*/ 513 h 384"/>
                <a:gd name="T22" fmla="*/ 2007 w 278"/>
                <a:gd name="T23" fmla="*/ 332 h 384"/>
                <a:gd name="T24" fmla="*/ 1662 w 278"/>
                <a:gd name="T25" fmla="*/ 138 h 384"/>
                <a:gd name="T26" fmla="*/ 1137 w 278"/>
                <a:gd name="T27" fmla="*/ 3 h 384"/>
                <a:gd name="T28" fmla="*/ 589 w 278"/>
                <a:gd name="T29" fmla="*/ 3 h 384"/>
                <a:gd name="T30" fmla="*/ 0 w 278"/>
                <a:gd name="T31" fmla="*/ 0 h 384"/>
                <a:gd name="T32" fmla="*/ 36 w 278"/>
                <a:gd name="T33" fmla="*/ 371 h 384"/>
                <a:gd name="T34" fmla="*/ 99 w 278"/>
                <a:gd name="T35" fmla="*/ 826 h 384"/>
                <a:gd name="T36" fmla="*/ 169 w 278"/>
                <a:gd name="T37" fmla="*/ 1135 h 384"/>
                <a:gd name="T38" fmla="*/ 169 w 278"/>
                <a:gd name="T39" fmla="*/ 1830 h 384"/>
                <a:gd name="T40" fmla="*/ 127 w 278"/>
                <a:gd name="T41" fmla="*/ 2509 h 384"/>
                <a:gd name="T42" fmla="*/ 99 w 278"/>
                <a:gd name="T43" fmla="*/ 2822 h 384"/>
                <a:gd name="T44" fmla="*/ 650 w 278"/>
                <a:gd name="T45" fmla="*/ 2832 h 384"/>
                <a:gd name="T46" fmla="*/ 1469 w 278"/>
                <a:gd name="T47" fmla="*/ 2832 h 384"/>
                <a:gd name="T48" fmla="*/ 1796 w 278"/>
                <a:gd name="T49" fmla="*/ 2832 h 384"/>
                <a:gd name="T50" fmla="*/ 1936 w 278"/>
                <a:gd name="T51" fmla="*/ 2641 h 384"/>
                <a:gd name="T52" fmla="*/ 1978 w 278"/>
                <a:gd name="T53" fmla="*/ 250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384"/>
                <a:gd name="T83" fmla="*/ 278 w 278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384">
                  <a:moveTo>
                    <a:pt x="187" y="338"/>
                  </a:moveTo>
                  <a:lnTo>
                    <a:pt x="205" y="311"/>
                  </a:lnTo>
                  <a:lnTo>
                    <a:pt x="220" y="288"/>
                  </a:lnTo>
                  <a:lnTo>
                    <a:pt x="235" y="272"/>
                  </a:lnTo>
                  <a:lnTo>
                    <a:pt x="254" y="257"/>
                  </a:lnTo>
                  <a:lnTo>
                    <a:pt x="273" y="237"/>
                  </a:lnTo>
                  <a:lnTo>
                    <a:pt x="277" y="214"/>
                  </a:lnTo>
                  <a:lnTo>
                    <a:pt x="273" y="175"/>
                  </a:lnTo>
                  <a:lnTo>
                    <a:pt x="273" y="148"/>
                  </a:lnTo>
                  <a:lnTo>
                    <a:pt x="250" y="105"/>
                  </a:lnTo>
                  <a:lnTo>
                    <a:pt x="220" y="70"/>
                  </a:lnTo>
                  <a:lnTo>
                    <a:pt x="189" y="45"/>
                  </a:lnTo>
                  <a:lnTo>
                    <a:pt x="157" y="19"/>
                  </a:lnTo>
                  <a:lnTo>
                    <a:pt x="107" y="3"/>
                  </a:lnTo>
                  <a:lnTo>
                    <a:pt x="57" y="3"/>
                  </a:lnTo>
                  <a:lnTo>
                    <a:pt x="0" y="0"/>
                  </a:lnTo>
                  <a:lnTo>
                    <a:pt x="3" y="50"/>
                  </a:lnTo>
                  <a:lnTo>
                    <a:pt x="9" y="112"/>
                  </a:lnTo>
                  <a:lnTo>
                    <a:pt x="16" y="154"/>
                  </a:lnTo>
                  <a:lnTo>
                    <a:pt x="16" y="247"/>
                  </a:lnTo>
                  <a:lnTo>
                    <a:pt x="12" y="340"/>
                  </a:lnTo>
                  <a:lnTo>
                    <a:pt x="9" y="381"/>
                  </a:lnTo>
                  <a:lnTo>
                    <a:pt x="62" y="383"/>
                  </a:lnTo>
                  <a:lnTo>
                    <a:pt x="139" y="383"/>
                  </a:lnTo>
                  <a:lnTo>
                    <a:pt x="170" y="383"/>
                  </a:lnTo>
                  <a:lnTo>
                    <a:pt x="183" y="358"/>
                  </a:lnTo>
                  <a:lnTo>
                    <a:pt x="187" y="338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2213">
              <a:extLst>
                <a:ext uri="{FF2B5EF4-FFF2-40B4-BE49-F238E27FC236}">
                  <a16:creationId xmlns:a16="http://schemas.microsoft.com/office/drawing/2014/main" xmlns="" id="{5A532319-CCD6-4D68-91E0-02EC150D8E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12669" y="589314"/>
              <a:ext cx="110775" cy="60145"/>
            </a:xfrm>
            <a:custGeom>
              <a:avLst/>
              <a:gdLst>
                <a:gd name="T0" fmla="*/ 1795 w 230"/>
                <a:gd name="T1" fmla="*/ 945 h 138"/>
                <a:gd name="T2" fmla="*/ 1246 w 230"/>
                <a:gd name="T3" fmla="*/ 997 h 138"/>
                <a:gd name="T4" fmla="*/ 496 w 230"/>
                <a:gd name="T5" fmla="*/ 997 h 138"/>
                <a:gd name="T6" fmla="*/ 110 w 230"/>
                <a:gd name="T7" fmla="*/ 923 h 138"/>
                <a:gd name="T8" fmla="*/ 110 w 230"/>
                <a:gd name="T9" fmla="*/ 675 h 138"/>
                <a:gd name="T10" fmla="*/ 35 w 230"/>
                <a:gd name="T11" fmla="*/ 333 h 138"/>
                <a:gd name="T12" fmla="*/ 0 w 230"/>
                <a:gd name="T13" fmla="*/ 3 h 138"/>
                <a:gd name="T14" fmla="*/ 976 w 230"/>
                <a:gd name="T15" fmla="*/ 0 h 138"/>
                <a:gd name="T16" fmla="*/ 1546 w 230"/>
                <a:gd name="T17" fmla="*/ 219 h 138"/>
                <a:gd name="T18" fmla="*/ 1930 w 230"/>
                <a:gd name="T19" fmla="*/ 444 h 138"/>
                <a:gd name="T20" fmla="*/ 2197 w 230"/>
                <a:gd name="T21" fmla="*/ 675 h 138"/>
                <a:gd name="T22" fmla="*/ 2395 w 230"/>
                <a:gd name="T23" fmla="*/ 923 h 138"/>
                <a:gd name="T24" fmla="*/ 1795 w 230"/>
                <a:gd name="T25" fmla="*/ 945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38"/>
                <a:gd name="T41" fmla="*/ 230 w 230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38">
                  <a:moveTo>
                    <a:pt x="172" y="131"/>
                  </a:moveTo>
                  <a:lnTo>
                    <a:pt x="119" y="137"/>
                  </a:lnTo>
                  <a:lnTo>
                    <a:pt x="47" y="137"/>
                  </a:lnTo>
                  <a:lnTo>
                    <a:pt x="11" y="127"/>
                  </a:lnTo>
                  <a:lnTo>
                    <a:pt x="11" y="93"/>
                  </a:lnTo>
                  <a:lnTo>
                    <a:pt x="3" y="46"/>
                  </a:lnTo>
                  <a:lnTo>
                    <a:pt x="0" y="3"/>
                  </a:lnTo>
                  <a:lnTo>
                    <a:pt x="94" y="0"/>
                  </a:lnTo>
                  <a:lnTo>
                    <a:pt x="147" y="31"/>
                  </a:lnTo>
                  <a:lnTo>
                    <a:pt x="184" y="62"/>
                  </a:lnTo>
                  <a:lnTo>
                    <a:pt x="210" y="93"/>
                  </a:lnTo>
                  <a:lnTo>
                    <a:pt x="229" y="127"/>
                  </a:lnTo>
                  <a:lnTo>
                    <a:pt x="172" y="13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2214">
              <a:extLst>
                <a:ext uri="{FF2B5EF4-FFF2-40B4-BE49-F238E27FC236}">
                  <a16:creationId xmlns:a16="http://schemas.microsoft.com/office/drawing/2014/main" xmlns="" id="{45FEECB9-82E3-427F-B71D-E35A4BC5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415" y="644541"/>
              <a:ext cx="129101" cy="104403"/>
            </a:xfrm>
            <a:custGeom>
              <a:avLst/>
              <a:gdLst>
                <a:gd name="T0" fmla="*/ 0 w 720"/>
                <a:gd name="T1" fmla="*/ 0 h 735"/>
                <a:gd name="T2" fmla="*/ 0 w 720"/>
                <a:gd name="T3" fmla="*/ 0 h 735"/>
                <a:gd name="T4" fmla="*/ 0 w 720"/>
                <a:gd name="T5" fmla="*/ 0 h 735"/>
                <a:gd name="T6" fmla="*/ 0 w 720"/>
                <a:gd name="T7" fmla="*/ 0 h 735"/>
                <a:gd name="T8" fmla="*/ 0 w 720"/>
                <a:gd name="T9" fmla="*/ 0 h 735"/>
                <a:gd name="T10" fmla="*/ 0 w 720"/>
                <a:gd name="T11" fmla="*/ 0 h 735"/>
                <a:gd name="T12" fmla="*/ 0 w 720"/>
                <a:gd name="T13" fmla="*/ 0 h 735"/>
                <a:gd name="T14" fmla="*/ 0 w 720"/>
                <a:gd name="T15" fmla="*/ 0 h 735"/>
                <a:gd name="T16" fmla="*/ 0 w 720"/>
                <a:gd name="T17" fmla="*/ 0 h 735"/>
                <a:gd name="T18" fmla="*/ 0 w 720"/>
                <a:gd name="T19" fmla="*/ 0 h 735"/>
                <a:gd name="T20" fmla="*/ 0 w 720"/>
                <a:gd name="T21" fmla="*/ 0 h 735"/>
                <a:gd name="T22" fmla="*/ 0 w 720"/>
                <a:gd name="T23" fmla="*/ 0 h 735"/>
                <a:gd name="T24" fmla="*/ 0 w 720"/>
                <a:gd name="T25" fmla="*/ 0 h 735"/>
                <a:gd name="T26" fmla="*/ 0 w 720"/>
                <a:gd name="T27" fmla="*/ 0 h 735"/>
                <a:gd name="T28" fmla="*/ 0 w 720"/>
                <a:gd name="T29" fmla="*/ 0 h 735"/>
                <a:gd name="T30" fmla="*/ 0 w 720"/>
                <a:gd name="T31" fmla="*/ 0 h 735"/>
                <a:gd name="T32" fmla="*/ 0 w 720"/>
                <a:gd name="T33" fmla="*/ 0 h 735"/>
                <a:gd name="T34" fmla="*/ 0 w 720"/>
                <a:gd name="T35" fmla="*/ 0 h 735"/>
                <a:gd name="T36" fmla="*/ 0 w 720"/>
                <a:gd name="T37" fmla="*/ 0 h 735"/>
                <a:gd name="T38" fmla="*/ 0 w 720"/>
                <a:gd name="T39" fmla="*/ 0 h 735"/>
                <a:gd name="T40" fmla="*/ 0 w 720"/>
                <a:gd name="T41" fmla="*/ 0 h 735"/>
                <a:gd name="T42" fmla="*/ 0 w 720"/>
                <a:gd name="T43" fmla="*/ 0 h 735"/>
                <a:gd name="T44" fmla="*/ 0 w 720"/>
                <a:gd name="T45" fmla="*/ 0 h 735"/>
                <a:gd name="T46" fmla="*/ 0 w 720"/>
                <a:gd name="T47" fmla="*/ 0 h 735"/>
                <a:gd name="T48" fmla="*/ 0 w 720"/>
                <a:gd name="T49" fmla="*/ 0 h 735"/>
                <a:gd name="T50" fmla="*/ 0 w 720"/>
                <a:gd name="T51" fmla="*/ 0 h 7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"/>
                <a:gd name="T79" fmla="*/ 0 h 735"/>
                <a:gd name="T80" fmla="*/ 720 w 720"/>
                <a:gd name="T81" fmla="*/ 735 h 7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" h="735">
                  <a:moveTo>
                    <a:pt x="660" y="9"/>
                  </a:moveTo>
                  <a:lnTo>
                    <a:pt x="558" y="34"/>
                  </a:lnTo>
                  <a:lnTo>
                    <a:pt x="357" y="28"/>
                  </a:lnTo>
                  <a:lnTo>
                    <a:pt x="309" y="28"/>
                  </a:lnTo>
                  <a:lnTo>
                    <a:pt x="239" y="15"/>
                  </a:lnTo>
                  <a:lnTo>
                    <a:pt x="198" y="3"/>
                  </a:lnTo>
                  <a:lnTo>
                    <a:pt x="86" y="0"/>
                  </a:lnTo>
                  <a:lnTo>
                    <a:pt x="10" y="0"/>
                  </a:lnTo>
                  <a:lnTo>
                    <a:pt x="10" y="122"/>
                  </a:lnTo>
                  <a:lnTo>
                    <a:pt x="10" y="184"/>
                  </a:lnTo>
                  <a:lnTo>
                    <a:pt x="0" y="239"/>
                  </a:lnTo>
                  <a:lnTo>
                    <a:pt x="16" y="285"/>
                  </a:lnTo>
                  <a:lnTo>
                    <a:pt x="72" y="358"/>
                  </a:lnTo>
                  <a:lnTo>
                    <a:pt x="121" y="410"/>
                  </a:lnTo>
                  <a:lnTo>
                    <a:pt x="166" y="465"/>
                  </a:lnTo>
                  <a:lnTo>
                    <a:pt x="201" y="518"/>
                  </a:lnTo>
                  <a:lnTo>
                    <a:pt x="234" y="586"/>
                  </a:lnTo>
                  <a:lnTo>
                    <a:pt x="247" y="661"/>
                  </a:lnTo>
                  <a:lnTo>
                    <a:pt x="279" y="735"/>
                  </a:lnTo>
                  <a:lnTo>
                    <a:pt x="558" y="735"/>
                  </a:lnTo>
                  <a:lnTo>
                    <a:pt x="711" y="735"/>
                  </a:lnTo>
                  <a:lnTo>
                    <a:pt x="714" y="668"/>
                  </a:lnTo>
                  <a:lnTo>
                    <a:pt x="714" y="520"/>
                  </a:lnTo>
                  <a:lnTo>
                    <a:pt x="714" y="388"/>
                  </a:lnTo>
                  <a:lnTo>
                    <a:pt x="720" y="10"/>
                  </a:lnTo>
                  <a:lnTo>
                    <a:pt x="660" y="9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2215">
              <a:extLst>
                <a:ext uri="{FF2B5EF4-FFF2-40B4-BE49-F238E27FC236}">
                  <a16:creationId xmlns:a16="http://schemas.microsoft.com/office/drawing/2014/main" xmlns="" id="{33C321E3-7E02-4F86-B040-7B0BDCD118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40142" y="585909"/>
              <a:ext cx="125029" cy="64684"/>
            </a:xfrm>
            <a:custGeom>
              <a:avLst/>
              <a:gdLst>
                <a:gd name="T0" fmla="*/ 0 w 260"/>
                <a:gd name="T1" fmla="*/ 1063 h 148"/>
                <a:gd name="T2" fmla="*/ 812 w 260"/>
                <a:gd name="T3" fmla="*/ 1109 h 148"/>
                <a:gd name="T4" fmla="*/ 2033 w 260"/>
                <a:gd name="T5" fmla="*/ 1109 h 148"/>
                <a:gd name="T6" fmla="*/ 2652 w 260"/>
                <a:gd name="T7" fmla="*/ 1063 h 148"/>
                <a:gd name="T8" fmla="*/ 2652 w 260"/>
                <a:gd name="T9" fmla="*/ 188 h 148"/>
                <a:gd name="T10" fmla="*/ 2493 w 260"/>
                <a:gd name="T11" fmla="*/ 0 h 148"/>
                <a:gd name="T12" fmla="*/ 1376 w 260"/>
                <a:gd name="T13" fmla="*/ 0 h 148"/>
                <a:gd name="T14" fmla="*/ 695 w 260"/>
                <a:gd name="T15" fmla="*/ 429 h 148"/>
                <a:gd name="T16" fmla="*/ 342 w 260"/>
                <a:gd name="T17" fmla="*/ 702 h 148"/>
                <a:gd name="T18" fmla="*/ 41 w 260"/>
                <a:gd name="T19" fmla="*/ 914 h 148"/>
                <a:gd name="T20" fmla="*/ 0 w 260"/>
                <a:gd name="T21" fmla="*/ 1063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148"/>
                <a:gd name="T35" fmla="*/ 260 w 260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148">
                  <a:moveTo>
                    <a:pt x="0" y="141"/>
                  </a:moveTo>
                  <a:lnTo>
                    <a:pt x="79" y="147"/>
                  </a:lnTo>
                  <a:lnTo>
                    <a:pt x="199" y="147"/>
                  </a:lnTo>
                  <a:lnTo>
                    <a:pt x="259" y="141"/>
                  </a:lnTo>
                  <a:lnTo>
                    <a:pt x="259" y="25"/>
                  </a:lnTo>
                  <a:lnTo>
                    <a:pt x="244" y="0"/>
                  </a:lnTo>
                  <a:lnTo>
                    <a:pt x="134" y="0"/>
                  </a:lnTo>
                  <a:lnTo>
                    <a:pt x="69" y="57"/>
                  </a:lnTo>
                  <a:lnTo>
                    <a:pt x="34" y="93"/>
                  </a:lnTo>
                  <a:lnTo>
                    <a:pt x="4" y="120"/>
                  </a:lnTo>
                  <a:lnTo>
                    <a:pt x="0" y="14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2216">
              <a:extLst>
                <a:ext uri="{FF2B5EF4-FFF2-40B4-BE49-F238E27FC236}">
                  <a16:creationId xmlns:a16="http://schemas.microsoft.com/office/drawing/2014/main" xmlns="" id="{95B470A5-9CC5-4D9A-A0C5-9944422F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73" y="647568"/>
              <a:ext cx="160053" cy="104781"/>
            </a:xfrm>
            <a:custGeom>
              <a:avLst/>
              <a:gdLst>
                <a:gd name="T0" fmla="*/ 0 w 897"/>
                <a:gd name="T1" fmla="*/ 0 h 739"/>
                <a:gd name="T2" fmla="*/ 0 w 897"/>
                <a:gd name="T3" fmla="*/ 0 h 739"/>
                <a:gd name="T4" fmla="*/ 0 w 897"/>
                <a:gd name="T5" fmla="*/ 0 h 739"/>
                <a:gd name="T6" fmla="*/ 0 w 897"/>
                <a:gd name="T7" fmla="*/ 0 h 739"/>
                <a:gd name="T8" fmla="*/ 0 w 897"/>
                <a:gd name="T9" fmla="*/ 0 h 739"/>
                <a:gd name="T10" fmla="*/ 0 w 897"/>
                <a:gd name="T11" fmla="*/ 0 h 739"/>
                <a:gd name="T12" fmla="*/ 0 w 897"/>
                <a:gd name="T13" fmla="*/ 0 h 739"/>
                <a:gd name="T14" fmla="*/ 0 w 897"/>
                <a:gd name="T15" fmla="*/ 0 h 739"/>
                <a:gd name="T16" fmla="*/ 0 w 897"/>
                <a:gd name="T17" fmla="*/ 0 h 739"/>
                <a:gd name="T18" fmla="*/ 0 w 897"/>
                <a:gd name="T19" fmla="*/ 0 h 739"/>
                <a:gd name="T20" fmla="*/ 0 w 897"/>
                <a:gd name="T21" fmla="*/ 0 h 739"/>
                <a:gd name="T22" fmla="*/ 0 w 897"/>
                <a:gd name="T23" fmla="*/ 0 h 739"/>
                <a:gd name="T24" fmla="*/ 0 w 897"/>
                <a:gd name="T25" fmla="*/ 0 h 739"/>
                <a:gd name="T26" fmla="*/ 0 w 897"/>
                <a:gd name="T27" fmla="*/ 0 h 739"/>
                <a:gd name="T28" fmla="*/ 0 w 897"/>
                <a:gd name="T29" fmla="*/ 0 h 739"/>
                <a:gd name="T30" fmla="*/ 0 w 897"/>
                <a:gd name="T31" fmla="*/ 0 h 739"/>
                <a:gd name="T32" fmla="*/ 0 w 897"/>
                <a:gd name="T33" fmla="*/ 0 h 739"/>
                <a:gd name="T34" fmla="*/ 0 w 897"/>
                <a:gd name="T35" fmla="*/ 0 h 739"/>
                <a:gd name="T36" fmla="*/ 0 w 897"/>
                <a:gd name="T37" fmla="*/ 0 h 739"/>
                <a:gd name="T38" fmla="*/ 0 w 897"/>
                <a:gd name="T39" fmla="*/ 0 h 739"/>
                <a:gd name="T40" fmla="*/ 0 w 897"/>
                <a:gd name="T41" fmla="*/ 0 h 7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7"/>
                <a:gd name="T64" fmla="*/ 0 h 739"/>
                <a:gd name="T65" fmla="*/ 897 w 897"/>
                <a:gd name="T66" fmla="*/ 739 h 7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7" h="739">
                  <a:moveTo>
                    <a:pt x="781" y="0"/>
                  </a:moveTo>
                  <a:lnTo>
                    <a:pt x="627" y="15"/>
                  </a:lnTo>
                  <a:lnTo>
                    <a:pt x="228" y="21"/>
                  </a:lnTo>
                  <a:lnTo>
                    <a:pt x="166" y="9"/>
                  </a:lnTo>
                  <a:lnTo>
                    <a:pt x="96" y="3"/>
                  </a:lnTo>
                  <a:lnTo>
                    <a:pt x="15" y="0"/>
                  </a:lnTo>
                  <a:lnTo>
                    <a:pt x="5" y="296"/>
                  </a:lnTo>
                  <a:lnTo>
                    <a:pt x="6" y="409"/>
                  </a:lnTo>
                  <a:lnTo>
                    <a:pt x="6" y="517"/>
                  </a:lnTo>
                  <a:lnTo>
                    <a:pt x="0" y="595"/>
                  </a:lnTo>
                  <a:lnTo>
                    <a:pt x="18" y="703"/>
                  </a:lnTo>
                  <a:lnTo>
                    <a:pt x="84" y="703"/>
                  </a:lnTo>
                  <a:lnTo>
                    <a:pt x="204" y="707"/>
                  </a:lnTo>
                  <a:lnTo>
                    <a:pt x="348" y="721"/>
                  </a:lnTo>
                  <a:lnTo>
                    <a:pt x="570" y="727"/>
                  </a:lnTo>
                  <a:lnTo>
                    <a:pt x="708" y="739"/>
                  </a:lnTo>
                  <a:lnTo>
                    <a:pt x="798" y="739"/>
                  </a:lnTo>
                  <a:lnTo>
                    <a:pt x="894" y="718"/>
                  </a:lnTo>
                  <a:lnTo>
                    <a:pt x="894" y="354"/>
                  </a:lnTo>
                  <a:lnTo>
                    <a:pt x="897" y="0"/>
                  </a:lnTo>
                  <a:lnTo>
                    <a:pt x="781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2217">
              <a:extLst>
                <a:ext uri="{FF2B5EF4-FFF2-40B4-BE49-F238E27FC236}">
                  <a16:creationId xmlns:a16="http://schemas.microsoft.com/office/drawing/2014/main" xmlns="" id="{BD8E5B75-8270-41AD-AFD3-CCDB594B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939" y="563213"/>
              <a:ext cx="423143" cy="173627"/>
            </a:xfrm>
            <a:custGeom>
              <a:avLst/>
              <a:gdLst>
                <a:gd name="T0" fmla="*/ 0 w 2368"/>
                <a:gd name="T1" fmla="*/ 0 h 1221"/>
                <a:gd name="T2" fmla="*/ 0 w 2368"/>
                <a:gd name="T3" fmla="*/ 0 h 1221"/>
                <a:gd name="T4" fmla="*/ 0 w 2368"/>
                <a:gd name="T5" fmla="*/ 0 h 1221"/>
                <a:gd name="T6" fmla="*/ 0 w 2368"/>
                <a:gd name="T7" fmla="*/ 0 h 1221"/>
                <a:gd name="T8" fmla="*/ 0 w 2368"/>
                <a:gd name="T9" fmla="*/ 0 h 1221"/>
                <a:gd name="T10" fmla="*/ 0 w 2368"/>
                <a:gd name="T11" fmla="*/ 0 h 1221"/>
                <a:gd name="T12" fmla="*/ 0 w 2368"/>
                <a:gd name="T13" fmla="*/ 0 h 1221"/>
                <a:gd name="T14" fmla="*/ 0 w 2368"/>
                <a:gd name="T15" fmla="*/ 0 h 1221"/>
                <a:gd name="T16" fmla="*/ 0 w 2368"/>
                <a:gd name="T17" fmla="*/ 0 h 1221"/>
                <a:gd name="T18" fmla="*/ 0 w 2368"/>
                <a:gd name="T19" fmla="*/ 0 h 1221"/>
                <a:gd name="T20" fmla="*/ 0 w 2368"/>
                <a:gd name="T21" fmla="*/ 0 h 1221"/>
                <a:gd name="T22" fmla="*/ 0 w 2368"/>
                <a:gd name="T23" fmla="*/ 0 h 1221"/>
                <a:gd name="T24" fmla="*/ 0 w 2368"/>
                <a:gd name="T25" fmla="*/ 0 h 1221"/>
                <a:gd name="T26" fmla="*/ 0 w 2368"/>
                <a:gd name="T27" fmla="*/ 0 h 1221"/>
                <a:gd name="T28" fmla="*/ 0 w 2368"/>
                <a:gd name="T29" fmla="*/ 0 h 1221"/>
                <a:gd name="T30" fmla="*/ 0 w 2368"/>
                <a:gd name="T31" fmla="*/ 0 h 1221"/>
                <a:gd name="T32" fmla="*/ 0 w 2368"/>
                <a:gd name="T33" fmla="*/ 0 h 1221"/>
                <a:gd name="T34" fmla="*/ 0 w 2368"/>
                <a:gd name="T35" fmla="*/ 0 h 1221"/>
                <a:gd name="T36" fmla="*/ 0 w 2368"/>
                <a:gd name="T37" fmla="*/ 0 h 1221"/>
                <a:gd name="T38" fmla="*/ 0 w 2368"/>
                <a:gd name="T39" fmla="*/ 0 h 1221"/>
                <a:gd name="T40" fmla="*/ 0 w 2368"/>
                <a:gd name="T41" fmla="*/ 0 h 1221"/>
                <a:gd name="T42" fmla="*/ 0 w 2368"/>
                <a:gd name="T43" fmla="*/ 0 h 1221"/>
                <a:gd name="T44" fmla="*/ 0 w 2368"/>
                <a:gd name="T45" fmla="*/ 0 h 1221"/>
                <a:gd name="T46" fmla="*/ 0 w 2368"/>
                <a:gd name="T47" fmla="*/ 0 h 1221"/>
                <a:gd name="T48" fmla="*/ 0 w 2368"/>
                <a:gd name="T49" fmla="*/ 0 h 1221"/>
                <a:gd name="T50" fmla="*/ 0 w 2368"/>
                <a:gd name="T51" fmla="*/ 0 h 1221"/>
                <a:gd name="T52" fmla="*/ 0 w 2368"/>
                <a:gd name="T53" fmla="*/ 0 h 1221"/>
                <a:gd name="T54" fmla="*/ 0 w 2368"/>
                <a:gd name="T55" fmla="*/ 0 h 1221"/>
                <a:gd name="T56" fmla="*/ 0 w 2368"/>
                <a:gd name="T57" fmla="*/ 0 h 1221"/>
                <a:gd name="T58" fmla="*/ 0 w 2368"/>
                <a:gd name="T59" fmla="*/ 0 h 1221"/>
                <a:gd name="T60" fmla="*/ 0 w 2368"/>
                <a:gd name="T61" fmla="*/ 0 h 1221"/>
                <a:gd name="T62" fmla="*/ 0 w 2368"/>
                <a:gd name="T63" fmla="*/ 0 h 1221"/>
                <a:gd name="T64" fmla="*/ 0 w 2368"/>
                <a:gd name="T65" fmla="*/ 0 h 1221"/>
                <a:gd name="T66" fmla="*/ 0 w 2368"/>
                <a:gd name="T67" fmla="*/ 0 h 1221"/>
                <a:gd name="T68" fmla="*/ 0 w 2368"/>
                <a:gd name="T69" fmla="*/ 0 h 1221"/>
                <a:gd name="T70" fmla="*/ 0 w 2368"/>
                <a:gd name="T71" fmla="*/ 0 h 1221"/>
                <a:gd name="T72" fmla="*/ 0 w 2368"/>
                <a:gd name="T73" fmla="*/ 0 h 1221"/>
                <a:gd name="T74" fmla="*/ 0 w 2368"/>
                <a:gd name="T75" fmla="*/ 0 h 1221"/>
                <a:gd name="T76" fmla="*/ 0 w 2368"/>
                <a:gd name="T77" fmla="*/ 0 h 1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68"/>
                <a:gd name="T118" fmla="*/ 0 h 1221"/>
                <a:gd name="T119" fmla="*/ 2368 w 2368"/>
                <a:gd name="T120" fmla="*/ 1221 h 12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68" h="1221">
                  <a:moveTo>
                    <a:pt x="1060" y="186"/>
                  </a:moveTo>
                  <a:lnTo>
                    <a:pt x="1816" y="114"/>
                  </a:lnTo>
                  <a:lnTo>
                    <a:pt x="1863" y="110"/>
                  </a:lnTo>
                  <a:lnTo>
                    <a:pt x="2272" y="72"/>
                  </a:lnTo>
                  <a:lnTo>
                    <a:pt x="2344" y="78"/>
                  </a:lnTo>
                  <a:lnTo>
                    <a:pt x="2368" y="30"/>
                  </a:lnTo>
                  <a:lnTo>
                    <a:pt x="2074" y="0"/>
                  </a:lnTo>
                  <a:lnTo>
                    <a:pt x="1786" y="18"/>
                  </a:lnTo>
                  <a:lnTo>
                    <a:pt x="1348" y="54"/>
                  </a:lnTo>
                  <a:lnTo>
                    <a:pt x="964" y="126"/>
                  </a:lnTo>
                  <a:lnTo>
                    <a:pt x="868" y="167"/>
                  </a:lnTo>
                  <a:lnTo>
                    <a:pt x="781" y="228"/>
                  </a:lnTo>
                  <a:lnTo>
                    <a:pt x="640" y="351"/>
                  </a:lnTo>
                  <a:lnTo>
                    <a:pt x="565" y="461"/>
                  </a:lnTo>
                  <a:lnTo>
                    <a:pt x="500" y="541"/>
                  </a:lnTo>
                  <a:lnTo>
                    <a:pt x="386" y="584"/>
                  </a:lnTo>
                  <a:lnTo>
                    <a:pt x="178" y="630"/>
                  </a:lnTo>
                  <a:lnTo>
                    <a:pt x="38" y="663"/>
                  </a:lnTo>
                  <a:lnTo>
                    <a:pt x="19" y="752"/>
                  </a:lnTo>
                  <a:lnTo>
                    <a:pt x="0" y="829"/>
                  </a:lnTo>
                  <a:lnTo>
                    <a:pt x="19" y="964"/>
                  </a:lnTo>
                  <a:lnTo>
                    <a:pt x="38" y="1031"/>
                  </a:lnTo>
                  <a:lnTo>
                    <a:pt x="56" y="1120"/>
                  </a:lnTo>
                  <a:lnTo>
                    <a:pt x="75" y="1187"/>
                  </a:lnTo>
                  <a:lnTo>
                    <a:pt x="208" y="1209"/>
                  </a:lnTo>
                  <a:lnTo>
                    <a:pt x="273" y="1221"/>
                  </a:lnTo>
                  <a:lnTo>
                    <a:pt x="330" y="1221"/>
                  </a:lnTo>
                  <a:lnTo>
                    <a:pt x="357" y="1098"/>
                  </a:lnTo>
                  <a:lnTo>
                    <a:pt x="394" y="1006"/>
                  </a:lnTo>
                  <a:lnTo>
                    <a:pt x="470" y="918"/>
                  </a:lnTo>
                  <a:lnTo>
                    <a:pt x="573" y="918"/>
                  </a:lnTo>
                  <a:lnTo>
                    <a:pt x="659" y="918"/>
                  </a:lnTo>
                  <a:lnTo>
                    <a:pt x="659" y="807"/>
                  </a:lnTo>
                  <a:lnTo>
                    <a:pt x="649" y="718"/>
                  </a:lnTo>
                  <a:lnTo>
                    <a:pt x="667" y="608"/>
                  </a:lnTo>
                  <a:lnTo>
                    <a:pt x="700" y="492"/>
                  </a:lnTo>
                  <a:lnTo>
                    <a:pt x="766" y="420"/>
                  </a:lnTo>
                  <a:lnTo>
                    <a:pt x="892" y="282"/>
                  </a:lnTo>
                  <a:lnTo>
                    <a:pt x="994" y="228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Freeform 2218">
              <a:extLst>
                <a:ext uri="{FF2B5EF4-FFF2-40B4-BE49-F238E27FC236}">
                  <a16:creationId xmlns:a16="http://schemas.microsoft.com/office/drawing/2014/main" xmlns="" id="{FC0C6D7F-21FB-4644-A5A4-7192BB60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3497" y="636598"/>
              <a:ext cx="153130" cy="120290"/>
            </a:xfrm>
            <a:custGeom>
              <a:avLst/>
              <a:gdLst>
                <a:gd name="T0" fmla="*/ 0 w 857"/>
                <a:gd name="T1" fmla="*/ 0 h 847"/>
                <a:gd name="T2" fmla="*/ 0 w 857"/>
                <a:gd name="T3" fmla="*/ 0 h 847"/>
                <a:gd name="T4" fmla="*/ 0 w 857"/>
                <a:gd name="T5" fmla="*/ 0 h 847"/>
                <a:gd name="T6" fmla="*/ 0 w 857"/>
                <a:gd name="T7" fmla="*/ 0 h 847"/>
                <a:gd name="T8" fmla="*/ 0 w 857"/>
                <a:gd name="T9" fmla="*/ 0 h 847"/>
                <a:gd name="T10" fmla="*/ 0 w 857"/>
                <a:gd name="T11" fmla="*/ 0 h 847"/>
                <a:gd name="T12" fmla="*/ 0 w 857"/>
                <a:gd name="T13" fmla="*/ 0 h 847"/>
                <a:gd name="T14" fmla="*/ 0 w 857"/>
                <a:gd name="T15" fmla="*/ 0 h 847"/>
                <a:gd name="T16" fmla="*/ 0 w 857"/>
                <a:gd name="T17" fmla="*/ 0 h 847"/>
                <a:gd name="T18" fmla="*/ 0 w 857"/>
                <a:gd name="T19" fmla="*/ 0 h 847"/>
                <a:gd name="T20" fmla="*/ 0 w 857"/>
                <a:gd name="T21" fmla="*/ 0 h 847"/>
                <a:gd name="T22" fmla="*/ 0 w 857"/>
                <a:gd name="T23" fmla="*/ 0 h 847"/>
                <a:gd name="T24" fmla="*/ 0 w 857"/>
                <a:gd name="T25" fmla="*/ 0 h 847"/>
                <a:gd name="T26" fmla="*/ 0 w 857"/>
                <a:gd name="T27" fmla="*/ 0 h 847"/>
                <a:gd name="T28" fmla="*/ 0 w 857"/>
                <a:gd name="T29" fmla="*/ 0 h 847"/>
                <a:gd name="T30" fmla="*/ 0 w 857"/>
                <a:gd name="T31" fmla="*/ 0 h 847"/>
                <a:gd name="T32" fmla="*/ 0 w 857"/>
                <a:gd name="T33" fmla="*/ 0 h 847"/>
                <a:gd name="T34" fmla="*/ 0 w 857"/>
                <a:gd name="T35" fmla="*/ 0 h 847"/>
                <a:gd name="T36" fmla="*/ 0 w 857"/>
                <a:gd name="T37" fmla="*/ 0 h 847"/>
                <a:gd name="T38" fmla="*/ 0 w 857"/>
                <a:gd name="T39" fmla="*/ 0 h 847"/>
                <a:gd name="T40" fmla="*/ 0 w 857"/>
                <a:gd name="T41" fmla="*/ 0 h 847"/>
                <a:gd name="T42" fmla="*/ 0 w 857"/>
                <a:gd name="T43" fmla="*/ 0 h 847"/>
                <a:gd name="T44" fmla="*/ 0 w 857"/>
                <a:gd name="T45" fmla="*/ 0 h 847"/>
                <a:gd name="T46" fmla="*/ 0 w 857"/>
                <a:gd name="T47" fmla="*/ 0 h 847"/>
                <a:gd name="T48" fmla="*/ 0 w 857"/>
                <a:gd name="T49" fmla="*/ 0 h 847"/>
                <a:gd name="T50" fmla="*/ 0 w 857"/>
                <a:gd name="T51" fmla="*/ 0 h 847"/>
                <a:gd name="T52" fmla="*/ 0 w 857"/>
                <a:gd name="T53" fmla="*/ 0 h 847"/>
                <a:gd name="T54" fmla="*/ 0 w 857"/>
                <a:gd name="T55" fmla="*/ 0 h 847"/>
                <a:gd name="T56" fmla="*/ 0 w 857"/>
                <a:gd name="T57" fmla="*/ 0 h 847"/>
                <a:gd name="T58" fmla="*/ 0 w 857"/>
                <a:gd name="T59" fmla="*/ 0 h 847"/>
                <a:gd name="T60" fmla="*/ 0 w 857"/>
                <a:gd name="T61" fmla="*/ 0 h 847"/>
                <a:gd name="T62" fmla="*/ 0 w 857"/>
                <a:gd name="T63" fmla="*/ 0 h 847"/>
                <a:gd name="T64" fmla="*/ 0 w 857"/>
                <a:gd name="T65" fmla="*/ 0 h 847"/>
                <a:gd name="T66" fmla="*/ 0 w 857"/>
                <a:gd name="T67" fmla="*/ 0 h 847"/>
                <a:gd name="T68" fmla="*/ 0 w 857"/>
                <a:gd name="T69" fmla="*/ 0 h 847"/>
                <a:gd name="T70" fmla="*/ 0 w 857"/>
                <a:gd name="T71" fmla="*/ 0 h 847"/>
                <a:gd name="T72" fmla="*/ 0 w 857"/>
                <a:gd name="T73" fmla="*/ 0 h 847"/>
                <a:gd name="T74" fmla="*/ 0 w 857"/>
                <a:gd name="T75" fmla="*/ 0 h 847"/>
                <a:gd name="T76" fmla="*/ 0 w 857"/>
                <a:gd name="T77" fmla="*/ 0 h 847"/>
                <a:gd name="T78" fmla="*/ 0 w 857"/>
                <a:gd name="T79" fmla="*/ 0 h 847"/>
                <a:gd name="T80" fmla="*/ 0 w 857"/>
                <a:gd name="T81" fmla="*/ 0 h 847"/>
                <a:gd name="T82" fmla="*/ 0 w 857"/>
                <a:gd name="T83" fmla="*/ 0 h 847"/>
                <a:gd name="T84" fmla="*/ 0 w 857"/>
                <a:gd name="T85" fmla="*/ 0 h 847"/>
                <a:gd name="T86" fmla="*/ 0 w 857"/>
                <a:gd name="T87" fmla="*/ 0 h 847"/>
                <a:gd name="T88" fmla="*/ 0 w 857"/>
                <a:gd name="T89" fmla="*/ 0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7"/>
                <a:gd name="T136" fmla="*/ 0 h 847"/>
                <a:gd name="T137" fmla="*/ 857 w 857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7" h="847">
                  <a:moveTo>
                    <a:pt x="857" y="251"/>
                  </a:moveTo>
                  <a:lnTo>
                    <a:pt x="808" y="177"/>
                  </a:lnTo>
                  <a:lnTo>
                    <a:pt x="698" y="125"/>
                  </a:lnTo>
                  <a:lnTo>
                    <a:pt x="593" y="104"/>
                  </a:lnTo>
                  <a:lnTo>
                    <a:pt x="477" y="76"/>
                  </a:lnTo>
                  <a:lnTo>
                    <a:pt x="347" y="64"/>
                  </a:lnTo>
                  <a:lnTo>
                    <a:pt x="245" y="49"/>
                  </a:lnTo>
                  <a:lnTo>
                    <a:pt x="153" y="31"/>
                  </a:lnTo>
                  <a:lnTo>
                    <a:pt x="75" y="18"/>
                  </a:lnTo>
                  <a:lnTo>
                    <a:pt x="51" y="0"/>
                  </a:lnTo>
                  <a:lnTo>
                    <a:pt x="16" y="31"/>
                  </a:lnTo>
                  <a:lnTo>
                    <a:pt x="0" y="49"/>
                  </a:lnTo>
                  <a:lnTo>
                    <a:pt x="0" y="98"/>
                  </a:lnTo>
                  <a:lnTo>
                    <a:pt x="2" y="150"/>
                  </a:lnTo>
                  <a:lnTo>
                    <a:pt x="8" y="204"/>
                  </a:lnTo>
                  <a:lnTo>
                    <a:pt x="14" y="348"/>
                  </a:lnTo>
                  <a:lnTo>
                    <a:pt x="14" y="774"/>
                  </a:lnTo>
                  <a:lnTo>
                    <a:pt x="32" y="847"/>
                  </a:lnTo>
                  <a:lnTo>
                    <a:pt x="62" y="847"/>
                  </a:lnTo>
                  <a:lnTo>
                    <a:pt x="86" y="767"/>
                  </a:lnTo>
                  <a:lnTo>
                    <a:pt x="121" y="685"/>
                  </a:lnTo>
                  <a:lnTo>
                    <a:pt x="134" y="602"/>
                  </a:lnTo>
                  <a:lnTo>
                    <a:pt x="167" y="535"/>
                  </a:lnTo>
                  <a:lnTo>
                    <a:pt x="186" y="480"/>
                  </a:lnTo>
                  <a:lnTo>
                    <a:pt x="213" y="434"/>
                  </a:lnTo>
                  <a:lnTo>
                    <a:pt x="245" y="394"/>
                  </a:lnTo>
                  <a:lnTo>
                    <a:pt x="302" y="364"/>
                  </a:lnTo>
                  <a:lnTo>
                    <a:pt x="353" y="349"/>
                  </a:lnTo>
                  <a:lnTo>
                    <a:pt x="393" y="342"/>
                  </a:lnTo>
                  <a:lnTo>
                    <a:pt x="442" y="349"/>
                  </a:lnTo>
                  <a:lnTo>
                    <a:pt x="482" y="376"/>
                  </a:lnTo>
                  <a:lnTo>
                    <a:pt x="536" y="394"/>
                  </a:lnTo>
                  <a:lnTo>
                    <a:pt x="571" y="449"/>
                  </a:lnTo>
                  <a:lnTo>
                    <a:pt x="604" y="480"/>
                  </a:lnTo>
                  <a:lnTo>
                    <a:pt x="711" y="474"/>
                  </a:lnTo>
                  <a:lnTo>
                    <a:pt x="792" y="468"/>
                  </a:lnTo>
                  <a:lnTo>
                    <a:pt x="822" y="453"/>
                  </a:lnTo>
                  <a:lnTo>
                    <a:pt x="792" y="404"/>
                  </a:lnTo>
                  <a:lnTo>
                    <a:pt x="763" y="349"/>
                  </a:lnTo>
                  <a:lnTo>
                    <a:pt x="752" y="303"/>
                  </a:lnTo>
                  <a:lnTo>
                    <a:pt x="757" y="269"/>
                  </a:lnTo>
                  <a:lnTo>
                    <a:pt x="773" y="269"/>
                  </a:lnTo>
                  <a:lnTo>
                    <a:pt x="803" y="263"/>
                  </a:lnTo>
                  <a:lnTo>
                    <a:pt x="838" y="257"/>
                  </a:lnTo>
                  <a:lnTo>
                    <a:pt x="857" y="251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Freeform 2219">
              <a:extLst>
                <a:ext uri="{FF2B5EF4-FFF2-40B4-BE49-F238E27FC236}">
                  <a16:creationId xmlns:a16="http://schemas.microsoft.com/office/drawing/2014/main" xmlns="" id="{CE0DF749-2268-480A-9AB6-11B206D3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723" y="606714"/>
              <a:ext cx="243134" cy="67711"/>
            </a:xfrm>
            <a:custGeom>
              <a:avLst/>
              <a:gdLst>
                <a:gd name="T0" fmla="*/ 0 w 1359"/>
                <a:gd name="T1" fmla="*/ 0 h 478"/>
                <a:gd name="T2" fmla="*/ 0 w 1359"/>
                <a:gd name="T3" fmla="*/ 0 h 478"/>
                <a:gd name="T4" fmla="*/ 0 w 1359"/>
                <a:gd name="T5" fmla="*/ 0 h 478"/>
                <a:gd name="T6" fmla="*/ 0 w 1359"/>
                <a:gd name="T7" fmla="*/ 0 h 478"/>
                <a:gd name="T8" fmla="*/ 0 w 1359"/>
                <a:gd name="T9" fmla="*/ 0 h 478"/>
                <a:gd name="T10" fmla="*/ 0 w 1359"/>
                <a:gd name="T11" fmla="*/ 0 h 478"/>
                <a:gd name="T12" fmla="*/ 0 w 1359"/>
                <a:gd name="T13" fmla="*/ 0 h 478"/>
                <a:gd name="T14" fmla="*/ 0 w 1359"/>
                <a:gd name="T15" fmla="*/ 0 h 478"/>
                <a:gd name="T16" fmla="*/ 0 w 1359"/>
                <a:gd name="T17" fmla="*/ 0 h 478"/>
                <a:gd name="T18" fmla="*/ 0 w 1359"/>
                <a:gd name="T19" fmla="*/ 0 h 478"/>
                <a:gd name="T20" fmla="*/ 0 w 1359"/>
                <a:gd name="T21" fmla="*/ 0 h 478"/>
                <a:gd name="T22" fmla="*/ 0 w 1359"/>
                <a:gd name="T23" fmla="*/ 0 h 478"/>
                <a:gd name="T24" fmla="*/ 0 w 1359"/>
                <a:gd name="T25" fmla="*/ 0 h 478"/>
                <a:gd name="T26" fmla="*/ 0 w 1359"/>
                <a:gd name="T27" fmla="*/ 0 h 478"/>
                <a:gd name="T28" fmla="*/ 0 w 1359"/>
                <a:gd name="T29" fmla="*/ 0 h 478"/>
                <a:gd name="T30" fmla="*/ 0 w 1359"/>
                <a:gd name="T31" fmla="*/ 0 h 478"/>
                <a:gd name="T32" fmla="*/ 0 w 1359"/>
                <a:gd name="T33" fmla="*/ 0 h 478"/>
                <a:gd name="T34" fmla="*/ 0 w 1359"/>
                <a:gd name="T35" fmla="*/ 0 h 478"/>
                <a:gd name="T36" fmla="*/ 0 w 1359"/>
                <a:gd name="T37" fmla="*/ 0 h 478"/>
                <a:gd name="T38" fmla="*/ 0 w 1359"/>
                <a:gd name="T39" fmla="*/ 0 h 478"/>
                <a:gd name="T40" fmla="*/ 0 w 1359"/>
                <a:gd name="T41" fmla="*/ 0 h 478"/>
                <a:gd name="T42" fmla="*/ 0 w 1359"/>
                <a:gd name="T43" fmla="*/ 0 h 478"/>
                <a:gd name="T44" fmla="*/ 0 w 1359"/>
                <a:gd name="T45" fmla="*/ 0 h 478"/>
                <a:gd name="T46" fmla="*/ 0 w 1359"/>
                <a:gd name="T47" fmla="*/ 0 h 478"/>
                <a:gd name="T48" fmla="*/ 0 w 1359"/>
                <a:gd name="T49" fmla="*/ 0 h 478"/>
                <a:gd name="T50" fmla="*/ 0 w 1359"/>
                <a:gd name="T51" fmla="*/ 0 h 478"/>
                <a:gd name="T52" fmla="*/ 0 w 1359"/>
                <a:gd name="T53" fmla="*/ 0 h 478"/>
                <a:gd name="T54" fmla="*/ 0 w 1359"/>
                <a:gd name="T55" fmla="*/ 0 h 478"/>
                <a:gd name="T56" fmla="*/ 0 w 1359"/>
                <a:gd name="T57" fmla="*/ 0 h 478"/>
                <a:gd name="T58" fmla="*/ 0 w 1359"/>
                <a:gd name="T59" fmla="*/ 0 h 478"/>
                <a:gd name="T60" fmla="*/ 0 w 1359"/>
                <a:gd name="T61" fmla="*/ 0 h 478"/>
                <a:gd name="T62" fmla="*/ 0 w 1359"/>
                <a:gd name="T63" fmla="*/ 0 h 478"/>
                <a:gd name="T64" fmla="*/ 0 w 1359"/>
                <a:gd name="T65" fmla="*/ 0 h 478"/>
                <a:gd name="T66" fmla="*/ 0 w 1359"/>
                <a:gd name="T67" fmla="*/ 0 h 478"/>
                <a:gd name="T68" fmla="*/ 0 w 1359"/>
                <a:gd name="T69" fmla="*/ 0 h 478"/>
                <a:gd name="T70" fmla="*/ 0 w 1359"/>
                <a:gd name="T71" fmla="*/ 0 h 478"/>
                <a:gd name="T72" fmla="*/ 0 w 1359"/>
                <a:gd name="T73" fmla="*/ 0 h 478"/>
                <a:gd name="T74" fmla="*/ 0 w 1359"/>
                <a:gd name="T75" fmla="*/ 0 h 478"/>
                <a:gd name="T76" fmla="*/ 0 w 1359"/>
                <a:gd name="T77" fmla="*/ 0 h 478"/>
                <a:gd name="T78" fmla="*/ 0 w 1359"/>
                <a:gd name="T79" fmla="*/ 0 h 478"/>
                <a:gd name="T80" fmla="*/ 0 w 1359"/>
                <a:gd name="T81" fmla="*/ 0 h 478"/>
                <a:gd name="T82" fmla="*/ 0 w 1359"/>
                <a:gd name="T83" fmla="*/ 0 h 478"/>
                <a:gd name="T84" fmla="*/ 0 w 1359"/>
                <a:gd name="T85" fmla="*/ 0 h 478"/>
                <a:gd name="T86" fmla="*/ 0 w 1359"/>
                <a:gd name="T87" fmla="*/ 0 h 478"/>
                <a:gd name="T88" fmla="*/ 0 w 1359"/>
                <a:gd name="T89" fmla="*/ 0 h 478"/>
                <a:gd name="T90" fmla="*/ 0 w 1359"/>
                <a:gd name="T91" fmla="*/ 0 h 4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9"/>
                <a:gd name="T139" fmla="*/ 0 h 478"/>
                <a:gd name="T140" fmla="*/ 1359 w 1359"/>
                <a:gd name="T141" fmla="*/ 478 h 4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9" h="478">
                  <a:moveTo>
                    <a:pt x="540" y="0"/>
                  </a:moveTo>
                  <a:lnTo>
                    <a:pt x="480" y="0"/>
                  </a:lnTo>
                  <a:lnTo>
                    <a:pt x="348" y="68"/>
                  </a:lnTo>
                  <a:lnTo>
                    <a:pt x="240" y="111"/>
                  </a:lnTo>
                  <a:lnTo>
                    <a:pt x="168" y="138"/>
                  </a:lnTo>
                  <a:lnTo>
                    <a:pt x="84" y="186"/>
                  </a:lnTo>
                  <a:lnTo>
                    <a:pt x="6" y="198"/>
                  </a:lnTo>
                  <a:lnTo>
                    <a:pt x="0" y="270"/>
                  </a:lnTo>
                  <a:lnTo>
                    <a:pt x="192" y="261"/>
                  </a:lnTo>
                  <a:lnTo>
                    <a:pt x="267" y="261"/>
                  </a:lnTo>
                  <a:lnTo>
                    <a:pt x="315" y="255"/>
                  </a:lnTo>
                  <a:lnTo>
                    <a:pt x="364" y="273"/>
                  </a:lnTo>
                  <a:lnTo>
                    <a:pt x="423" y="267"/>
                  </a:lnTo>
                  <a:lnTo>
                    <a:pt x="469" y="273"/>
                  </a:lnTo>
                  <a:lnTo>
                    <a:pt x="539" y="301"/>
                  </a:lnTo>
                  <a:lnTo>
                    <a:pt x="600" y="294"/>
                  </a:lnTo>
                  <a:lnTo>
                    <a:pt x="681" y="301"/>
                  </a:lnTo>
                  <a:lnTo>
                    <a:pt x="727" y="325"/>
                  </a:lnTo>
                  <a:lnTo>
                    <a:pt x="783" y="365"/>
                  </a:lnTo>
                  <a:lnTo>
                    <a:pt x="832" y="414"/>
                  </a:lnTo>
                  <a:lnTo>
                    <a:pt x="861" y="463"/>
                  </a:lnTo>
                  <a:lnTo>
                    <a:pt x="961" y="444"/>
                  </a:lnTo>
                  <a:lnTo>
                    <a:pt x="1007" y="438"/>
                  </a:lnTo>
                  <a:lnTo>
                    <a:pt x="1060" y="414"/>
                  </a:lnTo>
                  <a:lnTo>
                    <a:pt x="1093" y="438"/>
                  </a:lnTo>
                  <a:lnTo>
                    <a:pt x="1112" y="463"/>
                  </a:lnTo>
                  <a:lnTo>
                    <a:pt x="1133" y="478"/>
                  </a:lnTo>
                  <a:lnTo>
                    <a:pt x="1149" y="478"/>
                  </a:lnTo>
                  <a:lnTo>
                    <a:pt x="1206" y="444"/>
                  </a:lnTo>
                  <a:lnTo>
                    <a:pt x="1257" y="417"/>
                  </a:lnTo>
                  <a:lnTo>
                    <a:pt x="1292" y="405"/>
                  </a:lnTo>
                  <a:lnTo>
                    <a:pt x="1327" y="392"/>
                  </a:lnTo>
                  <a:lnTo>
                    <a:pt x="1346" y="356"/>
                  </a:lnTo>
                  <a:lnTo>
                    <a:pt x="1359" y="310"/>
                  </a:lnTo>
                  <a:lnTo>
                    <a:pt x="1276" y="233"/>
                  </a:lnTo>
                  <a:lnTo>
                    <a:pt x="1200" y="178"/>
                  </a:lnTo>
                  <a:lnTo>
                    <a:pt x="1141" y="157"/>
                  </a:lnTo>
                  <a:lnTo>
                    <a:pt x="1055" y="123"/>
                  </a:lnTo>
                  <a:lnTo>
                    <a:pt x="1009" y="111"/>
                  </a:lnTo>
                  <a:lnTo>
                    <a:pt x="956" y="96"/>
                  </a:lnTo>
                  <a:lnTo>
                    <a:pt x="856" y="80"/>
                  </a:lnTo>
                  <a:lnTo>
                    <a:pt x="783" y="59"/>
                  </a:lnTo>
                  <a:lnTo>
                    <a:pt x="721" y="41"/>
                  </a:lnTo>
                  <a:lnTo>
                    <a:pt x="646" y="38"/>
                  </a:lnTo>
                  <a:lnTo>
                    <a:pt x="603" y="7"/>
                  </a:lnTo>
                  <a:lnTo>
                    <a:pt x="565" y="13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Freeform 2220">
              <a:extLst>
                <a:ext uri="{FF2B5EF4-FFF2-40B4-BE49-F238E27FC236}">
                  <a16:creationId xmlns:a16="http://schemas.microsoft.com/office/drawing/2014/main" xmlns="" id="{6DC919F3-80DE-4CB7-96B5-9B36A6F5B5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99752" y="661942"/>
              <a:ext cx="20363" cy="24966"/>
            </a:xfrm>
            <a:custGeom>
              <a:avLst/>
              <a:gdLst>
                <a:gd name="T0" fmla="*/ 102 w 43"/>
                <a:gd name="T1" fmla="*/ 0 h 58"/>
                <a:gd name="T2" fmla="*/ 48 w 43"/>
                <a:gd name="T3" fmla="*/ 145 h 58"/>
                <a:gd name="T4" fmla="*/ 0 w 43"/>
                <a:gd name="T5" fmla="*/ 271 h 58"/>
                <a:gd name="T6" fmla="*/ 223 w 43"/>
                <a:gd name="T7" fmla="*/ 328 h 58"/>
                <a:gd name="T8" fmla="*/ 350 w 43"/>
                <a:gd name="T9" fmla="*/ 348 h 58"/>
                <a:gd name="T10" fmla="*/ 315 w 43"/>
                <a:gd name="T11" fmla="*/ 109 h 58"/>
                <a:gd name="T12" fmla="*/ 102 w 43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8"/>
                <a:gd name="T23" fmla="*/ 43 w 4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8">
                  <a:moveTo>
                    <a:pt x="12" y="0"/>
                  </a:moveTo>
                  <a:lnTo>
                    <a:pt x="6" y="24"/>
                  </a:lnTo>
                  <a:lnTo>
                    <a:pt x="0" y="45"/>
                  </a:lnTo>
                  <a:lnTo>
                    <a:pt x="27" y="54"/>
                  </a:lnTo>
                  <a:lnTo>
                    <a:pt x="42" y="57"/>
                  </a:lnTo>
                  <a:lnTo>
                    <a:pt x="39" y="18"/>
                  </a:lnTo>
                  <a:lnTo>
                    <a:pt x="12" y="0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Freeform 2221">
              <a:extLst>
                <a:ext uri="{FF2B5EF4-FFF2-40B4-BE49-F238E27FC236}">
                  <a16:creationId xmlns:a16="http://schemas.microsoft.com/office/drawing/2014/main" xmlns="" id="{96945C50-2001-4733-B31B-1F8B72F9EB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96937" y="566617"/>
              <a:ext cx="75750" cy="45771"/>
            </a:xfrm>
            <a:custGeom>
              <a:avLst/>
              <a:gdLst>
                <a:gd name="T0" fmla="*/ 233 w 157"/>
                <a:gd name="T1" fmla="*/ 671 h 106"/>
                <a:gd name="T2" fmla="*/ 0 w 157"/>
                <a:gd name="T3" fmla="*/ 578 h 106"/>
                <a:gd name="T4" fmla="*/ 1545 w 157"/>
                <a:gd name="T5" fmla="*/ 0 h 106"/>
                <a:gd name="T6" fmla="*/ 1673 w 157"/>
                <a:gd name="T7" fmla="*/ 136 h 106"/>
                <a:gd name="T8" fmla="*/ 233 w 157"/>
                <a:gd name="T9" fmla="*/ 67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06"/>
                <a:gd name="T17" fmla="*/ 157 w 15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06">
                  <a:moveTo>
                    <a:pt x="21" y="105"/>
                  </a:moveTo>
                  <a:lnTo>
                    <a:pt x="0" y="90"/>
                  </a:lnTo>
                  <a:lnTo>
                    <a:pt x="144" y="0"/>
                  </a:lnTo>
                  <a:lnTo>
                    <a:pt x="156" y="21"/>
                  </a:lnTo>
                  <a:lnTo>
                    <a:pt x="21" y="105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Freeform 2222">
              <a:extLst>
                <a:ext uri="{FF2B5EF4-FFF2-40B4-BE49-F238E27FC236}">
                  <a16:creationId xmlns:a16="http://schemas.microsoft.com/office/drawing/2014/main" xmlns="" id="{EAF4E513-9514-4E9B-8127-7C8E3F0EA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1448" y="587422"/>
              <a:ext cx="117698" cy="62037"/>
            </a:xfrm>
            <a:custGeom>
              <a:avLst/>
              <a:gdLst>
                <a:gd name="T0" fmla="*/ 0 w 660"/>
                <a:gd name="T1" fmla="*/ 0 h 436"/>
                <a:gd name="T2" fmla="*/ 0 w 660"/>
                <a:gd name="T3" fmla="*/ 0 h 436"/>
                <a:gd name="T4" fmla="*/ 0 w 660"/>
                <a:gd name="T5" fmla="*/ 0 h 436"/>
                <a:gd name="T6" fmla="*/ 0 w 660"/>
                <a:gd name="T7" fmla="*/ 0 h 436"/>
                <a:gd name="T8" fmla="*/ 0 w 660"/>
                <a:gd name="T9" fmla="*/ 0 h 436"/>
                <a:gd name="T10" fmla="*/ 0 w 660"/>
                <a:gd name="T11" fmla="*/ 0 h 436"/>
                <a:gd name="T12" fmla="*/ 0 w 660"/>
                <a:gd name="T13" fmla="*/ 0 h 436"/>
                <a:gd name="T14" fmla="*/ 0 w 660"/>
                <a:gd name="T15" fmla="*/ 0 h 436"/>
                <a:gd name="T16" fmla="*/ 0 w 660"/>
                <a:gd name="T17" fmla="*/ 0 h 436"/>
                <a:gd name="T18" fmla="*/ 0 w 660"/>
                <a:gd name="T19" fmla="*/ 0 h 436"/>
                <a:gd name="T20" fmla="*/ 0 w 660"/>
                <a:gd name="T21" fmla="*/ 0 h 436"/>
                <a:gd name="T22" fmla="*/ 0 w 660"/>
                <a:gd name="T23" fmla="*/ 0 h 436"/>
                <a:gd name="T24" fmla="*/ 0 w 660"/>
                <a:gd name="T25" fmla="*/ 0 h 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0"/>
                <a:gd name="T40" fmla="*/ 0 h 436"/>
                <a:gd name="T41" fmla="*/ 660 w 660"/>
                <a:gd name="T42" fmla="*/ 436 h 4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0" h="436">
                  <a:moveTo>
                    <a:pt x="252" y="418"/>
                  </a:moveTo>
                  <a:lnTo>
                    <a:pt x="420" y="436"/>
                  </a:lnTo>
                  <a:lnTo>
                    <a:pt x="565" y="420"/>
                  </a:lnTo>
                  <a:lnTo>
                    <a:pt x="636" y="412"/>
                  </a:lnTo>
                  <a:lnTo>
                    <a:pt x="642" y="298"/>
                  </a:lnTo>
                  <a:lnTo>
                    <a:pt x="660" y="142"/>
                  </a:lnTo>
                  <a:lnTo>
                    <a:pt x="660" y="10"/>
                  </a:lnTo>
                  <a:lnTo>
                    <a:pt x="438" y="0"/>
                  </a:lnTo>
                  <a:lnTo>
                    <a:pt x="264" y="82"/>
                  </a:lnTo>
                  <a:lnTo>
                    <a:pt x="162" y="172"/>
                  </a:lnTo>
                  <a:lnTo>
                    <a:pt x="72" y="268"/>
                  </a:lnTo>
                  <a:lnTo>
                    <a:pt x="0" y="382"/>
                  </a:lnTo>
                  <a:lnTo>
                    <a:pt x="144" y="406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Freeform 2223">
              <a:extLst>
                <a:ext uri="{FF2B5EF4-FFF2-40B4-BE49-F238E27FC236}">
                  <a16:creationId xmlns:a16="http://schemas.microsoft.com/office/drawing/2014/main" xmlns="" id="{295BE6ED-F006-4A55-A712-F765DC7E8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884" y="584396"/>
              <a:ext cx="125029" cy="63928"/>
            </a:xfrm>
            <a:custGeom>
              <a:avLst/>
              <a:gdLst>
                <a:gd name="T0" fmla="*/ 0 w 701"/>
                <a:gd name="T1" fmla="*/ 0 h 450"/>
                <a:gd name="T2" fmla="*/ 0 w 701"/>
                <a:gd name="T3" fmla="*/ 0 h 450"/>
                <a:gd name="T4" fmla="*/ 0 w 701"/>
                <a:gd name="T5" fmla="*/ 0 h 450"/>
                <a:gd name="T6" fmla="*/ 0 w 701"/>
                <a:gd name="T7" fmla="*/ 0 h 450"/>
                <a:gd name="T8" fmla="*/ 0 w 701"/>
                <a:gd name="T9" fmla="*/ 0 h 450"/>
                <a:gd name="T10" fmla="*/ 0 w 701"/>
                <a:gd name="T11" fmla="*/ 0 h 450"/>
                <a:gd name="T12" fmla="*/ 0 w 701"/>
                <a:gd name="T13" fmla="*/ 0 h 450"/>
                <a:gd name="T14" fmla="*/ 0 w 701"/>
                <a:gd name="T15" fmla="*/ 0 h 450"/>
                <a:gd name="T16" fmla="*/ 0 w 701"/>
                <a:gd name="T17" fmla="*/ 0 h 450"/>
                <a:gd name="T18" fmla="*/ 0 w 701"/>
                <a:gd name="T19" fmla="*/ 0 h 450"/>
                <a:gd name="T20" fmla="*/ 0 w 701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1"/>
                <a:gd name="T34" fmla="*/ 0 h 450"/>
                <a:gd name="T35" fmla="*/ 701 w 701"/>
                <a:gd name="T36" fmla="*/ 450 h 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1" h="450">
                  <a:moveTo>
                    <a:pt x="701" y="432"/>
                  </a:moveTo>
                  <a:lnTo>
                    <a:pt x="487" y="450"/>
                  </a:lnTo>
                  <a:lnTo>
                    <a:pt x="162" y="450"/>
                  </a:lnTo>
                  <a:lnTo>
                    <a:pt x="6" y="433"/>
                  </a:lnTo>
                  <a:lnTo>
                    <a:pt x="0" y="77"/>
                  </a:lnTo>
                  <a:lnTo>
                    <a:pt x="40" y="0"/>
                  </a:lnTo>
                  <a:lnTo>
                    <a:pt x="338" y="0"/>
                  </a:lnTo>
                  <a:lnTo>
                    <a:pt x="514" y="174"/>
                  </a:lnTo>
                  <a:lnTo>
                    <a:pt x="609" y="285"/>
                  </a:lnTo>
                  <a:lnTo>
                    <a:pt x="690" y="367"/>
                  </a:lnTo>
                  <a:lnTo>
                    <a:pt x="701" y="432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Rectangle 4448">
              <a:extLst>
                <a:ext uri="{FF2B5EF4-FFF2-40B4-BE49-F238E27FC236}">
                  <a16:creationId xmlns:a16="http://schemas.microsoft.com/office/drawing/2014/main" xmlns="" id="{EEFAFB24-2E6B-4373-9561-80C8729E7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1941" y="693388"/>
              <a:ext cx="190500" cy="134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Line 4449">
              <a:extLst>
                <a:ext uri="{FF2B5EF4-FFF2-40B4-BE49-F238E27FC236}">
                  <a16:creationId xmlns:a16="http://schemas.microsoft.com/office/drawing/2014/main" xmlns="" id="{4B0153E3-6854-4C00-AEA3-6886F528C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1941" y="693388"/>
              <a:ext cx="190500" cy="139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Line 4450">
              <a:extLst>
                <a:ext uri="{FF2B5EF4-FFF2-40B4-BE49-F238E27FC236}">
                  <a16:creationId xmlns:a16="http://schemas.microsoft.com/office/drawing/2014/main" xmlns="" id="{BC69406F-D5E4-4A37-8588-A63A26EB4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1941" y="693388"/>
              <a:ext cx="190500" cy="134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8" name="组合 647">
            <a:extLst>
              <a:ext uri="{FF2B5EF4-FFF2-40B4-BE49-F238E27FC236}">
                <a16:creationId xmlns:a16="http://schemas.microsoft.com/office/drawing/2014/main" xmlns="" id="{57D5FBD9-143A-4189-9035-17DE61760927}"/>
              </a:ext>
            </a:extLst>
          </p:cNvPr>
          <p:cNvGrpSpPr/>
          <p:nvPr/>
        </p:nvGrpSpPr>
        <p:grpSpPr>
          <a:xfrm>
            <a:off x="8226150" y="2590527"/>
            <a:ext cx="638176" cy="629724"/>
            <a:chOff x="2729381" y="3243776"/>
            <a:chExt cx="638176" cy="629724"/>
          </a:xfrm>
        </p:grpSpPr>
        <p:sp>
          <p:nvSpPr>
            <p:cNvPr id="649" name="Freeform 1854">
              <a:extLst>
                <a:ext uri="{FF2B5EF4-FFF2-40B4-BE49-F238E27FC236}">
                  <a16:creationId xmlns:a16="http://schemas.microsoft.com/office/drawing/2014/main" xmlns="" id="{758F1CAE-7435-42CB-92E4-67E55B5F8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152" y="3518587"/>
              <a:ext cx="23696" cy="65774"/>
            </a:xfrm>
            <a:custGeom>
              <a:avLst/>
              <a:gdLst>
                <a:gd name="T0" fmla="*/ 32 w 33"/>
                <a:gd name="T1" fmla="*/ 0 h 73"/>
                <a:gd name="T2" fmla="*/ 32 w 33"/>
                <a:gd name="T3" fmla="*/ 72 h 73"/>
                <a:gd name="T4" fmla="*/ 0 w 33"/>
                <a:gd name="T5" fmla="*/ 72 h 73"/>
                <a:gd name="T6" fmla="*/ 0 w 33"/>
                <a:gd name="T7" fmla="*/ 0 h 73"/>
                <a:gd name="T8" fmla="*/ 32 w 33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3"/>
                <a:gd name="T17" fmla="*/ 33 w 3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3">
                  <a:moveTo>
                    <a:pt x="32" y="0"/>
                  </a:moveTo>
                  <a:lnTo>
                    <a:pt x="32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Line 1855">
              <a:extLst>
                <a:ext uri="{FF2B5EF4-FFF2-40B4-BE49-F238E27FC236}">
                  <a16:creationId xmlns:a16="http://schemas.microsoft.com/office/drawing/2014/main" xmlns="" id="{1BF9E4D3-B3D2-4625-A363-16766E6FB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897" y="3518587"/>
              <a:ext cx="0" cy="585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Freeform 1856">
              <a:extLst>
                <a:ext uri="{FF2B5EF4-FFF2-40B4-BE49-F238E27FC236}">
                  <a16:creationId xmlns:a16="http://schemas.microsoft.com/office/drawing/2014/main" xmlns="" id="{2AD73194-A819-43BF-8C02-069505D71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60" y="3476239"/>
              <a:ext cx="36621" cy="103617"/>
            </a:xfrm>
            <a:custGeom>
              <a:avLst/>
              <a:gdLst>
                <a:gd name="T0" fmla="*/ 0 w 51"/>
                <a:gd name="T1" fmla="*/ 0 h 115"/>
                <a:gd name="T2" fmla="*/ 50 w 51"/>
                <a:gd name="T3" fmla="*/ 0 h 115"/>
                <a:gd name="T4" fmla="*/ 50 w 51"/>
                <a:gd name="T5" fmla="*/ 114 h 115"/>
                <a:gd name="T6" fmla="*/ 0 w 51"/>
                <a:gd name="T7" fmla="*/ 114 h 115"/>
                <a:gd name="T8" fmla="*/ 0 w 5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15"/>
                <a:gd name="T17" fmla="*/ 51 w 5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15">
                  <a:moveTo>
                    <a:pt x="0" y="0"/>
                  </a:moveTo>
                  <a:lnTo>
                    <a:pt x="50" y="0"/>
                  </a:lnTo>
                  <a:lnTo>
                    <a:pt x="50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Freeform 1857">
              <a:extLst>
                <a:ext uri="{FF2B5EF4-FFF2-40B4-BE49-F238E27FC236}">
                  <a16:creationId xmlns:a16="http://schemas.microsoft.com/office/drawing/2014/main" xmlns="" id="{60C3BE54-5B57-4066-83CA-3357E4A8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615" y="3589767"/>
              <a:ext cx="73243" cy="26130"/>
            </a:xfrm>
            <a:custGeom>
              <a:avLst/>
              <a:gdLst>
                <a:gd name="T0" fmla="*/ 0 w 102"/>
                <a:gd name="T1" fmla="*/ 0 h 29"/>
                <a:gd name="T2" fmla="*/ 101 w 102"/>
                <a:gd name="T3" fmla="*/ 0 h 29"/>
                <a:gd name="T4" fmla="*/ 101 w 102"/>
                <a:gd name="T5" fmla="*/ 28 h 29"/>
                <a:gd name="T6" fmla="*/ 2 w 102"/>
                <a:gd name="T7" fmla="*/ 28 h 29"/>
                <a:gd name="T8" fmla="*/ 0 w 10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9"/>
                <a:gd name="T17" fmla="*/ 102 w 10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9">
                  <a:moveTo>
                    <a:pt x="0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2" y="28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Freeform 1858">
              <a:extLst>
                <a:ext uri="{FF2B5EF4-FFF2-40B4-BE49-F238E27FC236}">
                  <a16:creationId xmlns:a16="http://schemas.microsoft.com/office/drawing/2014/main" xmlns="" id="{6BE560D5-7656-4819-BA86-2041A268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60" y="3334779"/>
              <a:ext cx="30877" cy="42348"/>
            </a:xfrm>
            <a:custGeom>
              <a:avLst/>
              <a:gdLst>
                <a:gd name="T0" fmla="*/ 40 w 43"/>
                <a:gd name="T1" fmla="*/ 0 h 47"/>
                <a:gd name="T2" fmla="*/ 1 w 43"/>
                <a:gd name="T3" fmla="*/ 33 h 47"/>
                <a:gd name="T4" fmla="*/ 0 w 43"/>
                <a:gd name="T5" fmla="*/ 46 h 47"/>
                <a:gd name="T6" fmla="*/ 42 w 43"/>
                <a:gd name="T7" fmla="*/ 15 h 47"/>
                <a:gd name="T8" fmla="*/ 40 w 4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7"/>
                <a:gd name="T17" fmla="*/ 43 w 43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7">
                  <a:moveTo>
                    <a:pt x="40" y="0"/>
                  </a:moveTo>
                  <a:lnTo>
                    <a:pt x="1" y="33"/>
                  </a:lnTo>
                  <a:lnTo>
                    <a:pt x="0" y="46"/>
                  </a:lnTo>
                  <a:lnTo>
                    <a:pt x="42" y="15"/>
                  </a:lnTo>
                  <a:lnTo>
                    <a:pt x="4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Freeform 1859">
              <a:extLst>
                <a:ext uri="{FF2B5EF4-FFF2-40B4-BE49-F238E27FC236}">
                  <a16:creationId xmlns:a16="http://schemas.microsoft.com/office/drawing/2014/main" xmlns="" id="{14098D90-58DF-4774-9945-303980CB5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143" y="3243776"/>
              <a:ext cx="216855" cy="336080"/>
            </a:xfrm>
            <a:custGeom>
              <a:avLst/>
              <a:gdLst>
                <a:gd name="T0" fmla="*/ 289 w 302"/>
                <a:gd name="T1" fmla="*/ 38 h 373"/>
                <a:gd name="T2" fmla="*/ 0 w 302"/>
                <a:gd name="T3" fmla="*/ 0 h 373"/>
                <a:gd name="T4" fmla="*/ 0 w 302"/>
                <a:gd name="T5" fmla="*/ 372 h 373"/>
                <a:gd name="T6" fmla="*/ 12 w 302"/>
                <a:gd name="T7" fmla="*/ 372 h 373"/>
                <a:gd name="T8" fmla="*/ 12 w 302"/>
                <a:gd name="T9" fmla="*/ 34 h 373"/>
                <a:gd name="T10" fmla="*/ 249 w 302"/>
                <a:gd name="T11" fmla="*/ 55 h 373"/>
                <a:gd name="T12" fmla="*/ 263 w 302"/>
                <a:gd name="T13" fmla="*/ 114 h 373"/>
                <a:gd name="T14" fmla="*/ 273 w 302"/>
                <a:gd name="T15" fmla="*/ 115 h 373"/>
                <a:gd name="T16" fmla="*/ 276 w 302"/>
                <a:gd name="T17" fmla="*/ 114 h 373"/>
                <a:gd name="T18" fmla="*/ 279 w 302"/>
                <a:gd name="T19" fmla="*/ 113 h 373"/>
                <a:gd name="T20" fmla="*/ 282 w 302"/>
                <a:gd name="T21" fmla="*/ 106 h 373"/>
                <a:gd name="T22" fmla="*/ 275 w 302"/>
                <a:gd name="T23" fmla="*/ 108 h 373"/>
                <a:gd name="T24" fmla="*/ 260 w 302"/>
                <a:gd name="T25" fmla="*/ 54 h 373"/>
                <a:gd name="T26" fmla="*/ 283 w 302"/>
                <a:gd name="T27" fmla="*/ 65 h 373"/>
                <a:gd name="T28" fmla="*/ 292 w 302"/>
                <a:gd name="T29" fmla="*/ 96 h 373"/>
                <a:gd name="T30" fmla="*/ 288 w 302"/>
                <a:gd name="T31" fmla="*/ 104 h 373"/>
                <a:gd name="T32" fmla="*/ 295 w 302"/>
                <a:gd name="T33" fmla="*/ 109 h 373"/>
                <a:gd name="T34" fmla="*/ 301 w 302"/>
                <a:gd name="T35" fmla="*/ 108 h 373"/>
                <a:gd name="T36" fmla="*/ 289 w 302"/>
                <a:gd name="T37" fmla="*/ 38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2"/>
                <a:gd name="T58" fmla="*/ 0 h 373"/>
                <a:gd name="T59" fmla="*/ 302 w 302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2" h="373">
                  <a:moveTo>
                    <a:pt x="289" y="38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12" y="372"/>
                  </a:lnTo>
                  <a:lnTo>
                    <a:pt x="12" y="34"/>
                  </a:lnTo>
                  <a:lnTo>
                    <a:pt x="249" y="55"/>
                  </a:lnTo>
                  <a:lnTo>
                    <a:pt x="263" y="114"/>
                  </a:lnTo>
                  <a:lnTo>
                    <a:pt x="273" y="115"/>
                  </a:lnTo>
                  <a:lnTo>
                    <a:pt x="276" y="114"/>
                  </a:lnTo>
                  <a:lnTo>
                    <a:pt x="279" y="113"/>
                  </a:lnTo>
                  <a:lnTo>
                    <a:pt x="282" y="106"/>
                  </a:lnTo>
                  <a:lnTo>
                    <a:pt x="275" y="108"/>
                  </a:lnTo>
                  <a:lnTo>
                    <a:pt x="260" y="54"/>
                  </a:lnTo>
                  <a:lnTo>
                    <a:pt x="283" y="65"/>
                  </a:lnTo>
                  <a:lnTo>
                    <a:pt x="292" y="96"/>
                  </a:lnTo>
                  <a:lnTo>
                    <a:pt x="288" y="104"/>
                  </a:lnTo>
                  <a:lnTo>
                    <a:pt x="295" y="109"/>
                  </a:lnTo>
                  <a:lnTo>
                    <a:pt x="301" y="108"/>
                  </a:lnTo>
                  <a:lnTo>
                    <a:pt x="289" y="38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Freeform 1860">
              <a:extLst>
                <a:ext uri="{FF2B5EF4-FFF2-40B4-BE49-F238E27FC236}">
                  <a16:creationId xmlns:a16="http://schemas.microsoft.com/office/drawing/2014/main" xmlns="" id="{F8A3DD6D-5E0B-4702-85FB-DB22B6CE7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89" y="3580757"/>
              <a:ext cx="265684" cy="79290"/>
            </a:xfrm>
            <a:custGeom>
              <a:avLst/>
              <a:gdLst>
                <a:gd name="T0" fmla="*/ 0 w 370"/>
                <a:gd name="T1" fmla="*/ 87 h 88"/>
                <a:gd name="T2" fmla="*/ 0 w 370"/>
                <a:gd name="T3" fmla="*/ 0 h 88"/>
                <a:gd name="T4" fmla="*/ 81 w 370"/>
                <a:gd name="T5" fmla="*/ 0 h 88"/>
                <a:gd name="T6" fmla="*/ 97 w 370"/>
                <a:gd name="T7" fmla="*/ 14 h 88"/>
                <a:gd name="T8" fmla="*/ 145 w 370"/>
                <a:gd name="T9" fmla="*/ 14 h 88"/>
                <a:gd name="T10" fmla="*/ 161 w 370"/>
                <a:gd name="T11" fmla="*/ 29 h 88"/>
                <a:gd name="T12" fmla="*/ 321 w 370"/>
                <a:gd name="T13" fmla="*/ 29 h 88"/>
                <a:gd name="T14" fmla="*/ 321 w 370"/>
                <a:gd name="T15" fmla="*/ 57 h 88"/>
                <a:gd name="T16" fmla="*/ 369 w 370"/>
                <a:gd name="T17" fmla="*/ 57 h 88"/>
                <a:gd name="T18" fmla="*/ 369 w 370"/>
                <a:gd name="T19" fmla="*/ 87 h 88"/>
                <a:gd name="T20" fmla="*/ 0 w 370"/>
                <a:gd name="T21" fmla="*/ 87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0"/>
                <a:gd name="T34" fmla="*/ 0 h 88"/>
                <a:gd name="T35" fmla="*/ 370 w 37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0" h="88">
                  <a:moveTo>
                    <a:pt x="0" y="87"/>
                  </a:moveTo>
                  <a:lnTo>
                    <a:pt x="0" y="0"/>
                  </a:lnTo>
                  <a:lnTo>
                    <a:pt x="81" y="0"/>
                  </a:lnTo>
                  <a:lnTo>
                    <a:pt x="97" y="14"/>
                  </a:lnTo>
                  <a:lnTo>
                    <a:pt x="145" y="14"/>
                  </a:lnTo>
                  <a:lnTo>
                    <a:pt x="161" y="29"/>
                  </a:lnTo>
                  <a:lnTo>
                    <a:pt x="321" y="29"/>
                  </a:lnTo>
                  <a:lnTo>
                    <a:pt x="321" y="57"/>
                  </a:lnTo>
                  <a:lnTo>
                    <a:pt x="369" y="57"/>
                  </a:lnTo>
                  <a:lnTo>
                    <a:pt x="369" y="87"/>
                  </a:lnTo>
                  <a:lnTo>
                    <a:pt x="0" y="87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Freeform 1861">
              <a:extLst>
                <a:ext uri="{FF2B5EF4-FFF2-40B4-BE49-F238E27FC236}">
                  <a16:creationId xmlns:a16="http://schemas.microsoft.com/office/drawing/2014/main" xmlns="" id="{948C9FC6-2FA3-4D2A-AED6-5DA02724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89" y="3633016"/>
              <a:ext cx="196750" cy="27031"/>
            </a:xfrm>
            <a:custGeom>
              <a:avLst/>
              <a:gdLst>
                <a:gd name="T0" fmla="*/ 0 w 274"/>
                <a:gd name="T1" fmla="*/ 29 h 30"/>
                <a:gd name="T2" fmla="*/ 273 w 274"/>
                <a:gd name="T3" fmla="*/ 29 h 30"/>
                <a:gd name="T4" fmla="*/ 273 w 274"/>
                <a:gd name="T5" fmla="*/ 0 h 30"/>
                <a:gd name="T6" fmla="*/ 0 w 274"/>
                <a:gd name="T7" fmla="*/ 0 h 30"/>
                <a:gd name="T8" fmla="*/ 0 w 274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0"/>
                <a:gd name="T17" fmla="*/ 274 w 27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0">
                  <a:moveTo>
                    <a:pt x="0" y="29"/>
                  </a:moveTo>
                  <a:lnTo>
                    <a:pt x="273" y="29"/>
                  </a:lnTo>
                  <a:lnTo>
                    <a:pt x="273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Line 1862">
              <a:extLst>
                <a:ext uri="{FF2B5EF4-FFF2-40B4-BE49-F238E27FC236}">
                  <a16:creationId xmlns:a16="http://schemas.microsoft.com/office/drawing/2014/main" xmlns="" id="{D4E229E1-1A89-4DDE-8DB9-BE2ACC97B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090" y="3473536"/>
              <a:ext cx="0" cy="450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Freeform 1863">
              <a:extLst>
                <a:ext uri="{FF2B5EF4-FFF2-40B4-BE49-F238E27FC236}">
                  <a16:creationId xmlns:a16="http://schemas.microsoft.com/office/drawing/2014/main" xmlns="" id="{E9CAC001-FD8C-4C58-B813-735CB42F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10" y="3518587"/>
              <a:ext cx="23696" cy="26130"/>
            </a:xfrm>
            <a:custGeom>
              <a:avLst/>
              <a:gdLst>
                <a:gd name="T0" fmla="*/ 0 w 33"/>
                <a:gd name="T1" fmla="*/ 28 h 29"/>
                <a:gd name="T2" fmla="*/ 0 w 33"/>
                <a:gd name="T3" fmla="*/ 0 h 29"/>
                <a:gd name="T4" fmla="*/ 32 w 33"/>
                <a:gd name="T5" fmla="*/ 0 h 29"/>
                <a:gd name="T6" fmla="*/ 32 w 33"/>
                <a:gd name="T7" fmla="*/ 10 h 29"/>
                <a:gd name="T8" fmla="*/ 11 w 33"/>
                <a:gd name="T9" fmla="*/ 10 h 29"/>
                <a:gd name="T10" fmla="*/ 11 w 33"/>
                <a:gd name="T11" fmla="*/ 28 h 29"/>
                <a:gd name="T12" fmla="*/ 0 w 33"/>
                <a:gd name="T13" fmla="*/ 2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9"/>
                <a:gd name="T23" fmla="*/ 33 w 33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9">
                  <a:moveTo>
                    <a:pt x="0" y="28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11" y="10"/>
                  </a:lnTo>
                  <a:lnTo>
                    <a:pt x="11" y="28"/>
                  </a:lnTo>
                  <a:lnTo>
                    <a:pt x="0" y="28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Freeform 1864">
              <a:extLst>
                <a:ext uri="{FF2B5EF4-FFF2-40B4-BE49-F238E27FC236}">
                  <a16:creationId xmlns:a16="http://schemas.microsoft.com/office/drawing/2014/main" xmlns="" id="{0B6400D6-FD72-4BC0-884D-A20AB2E5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751" y="3556430"/>
              <a:ext cx="46674" cy="103617"/>
            </a:xfrm>
            <a:custGeom>
              <a:avLst/>
              <a:gdLst>
                <a:gd name="T0" fmla="*/ 48 w 65"/>
                <a:gd name="T1" fmla="*/ 0 h 115"/>
                <a:gd name="T2" fmla="*/ 0 w 65"/>
                <a:gd name="T3" fmla="*/ 42 h 115"/>
                <a:gd name="T4" fmla="*/ 0 w 65"/>
                <a:gd name="T5" fmla="*/ 114 h 115"/>
                <a:gd name="T6" fmla="*/ 64 w 65"/>
                <a:gd name="T7" fmla="*/ 114 h 115"/>
                <a:gd name="T8" fmla="*/ 64 w 65"/>
                <a:gd name="T9" fmla="*/ 28 h 115"/>
                <a:gd name="T10" fmla="*/ 48 w 65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115"/>
                <a:gd name="T20" fmla="*/ 65 w 65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115">
                  <a:moveTo>
                    <a:pt x="48" y="0"/>
                  </a:moveTo>
                  <a:lnTo>
                    <a:pt x="0" y="42"/>
                  </a:lnTo>
                  <a:lnTo>
                    <a:pt x="0" y="114"/>
                  </a:lnTo>
                  <a:lnTo>
                    <a:pt x="64" y="114"/>
                  </a:lnTo>
                  <a:lnTo>
                    <a:pt x="64" y="28"/>
                  </a:lnTo>
                  <a:lnTo>
                    <a:pt x="48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Freeform 1865">
              <a:extLst>
                <a:ext uri="{FF2B5EF4-FFF2-40B4-BE49-F238E27FC236}">
                  <a16:creationId xmlns:a16="http://schemas.microsoft.com/office/drawing/2014/main" xmlns="" id="{D92AD143-BAD9-488F-84D4-49C6560B7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544" y="3685275"/>
              <a:ext cx="323847" cy="25229"/>
            </a:xfrm>
            <a:custGeom>
              <a:avLst/>
              <a:gdLst>
                <a:gd name="T0" fmla="*/ 0 w 451"/>
                <a:gd name="T1" fmla="*/ 27 h 28"/>
                <a:gd name="T2" fmla="*/ 450 w 451"/>
                <a:gd name="T3" fmla="*/ 27 h 28"/>
                <a:gd name="T4" fmla="*/ 450 w 451"/>
                <a:gd name="T5" fmla="*/ 0 h 28"/>
                <a:gd name="T6" fmla="*/ 0 w 451"/>
                <a:gd name="T7" fmla="*/ 0 h 28"/>
                <a:gd name="T8" fmla="*/ 0 w 451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28"/>
                <a:gd name="T17" fmla="*/ 451 w 45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28">
                  <a:moveTo>
                    <a:pt x="0" y="27"/>
                  </a:moveTo>
                  <a:lnTo>
                    <a:pt x="450" y="27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Freeform 1866">
              <a:extLst>
                <a:ext uri="{FF2B5EF4-FFF2-40B4-BE49-F238E27FC236}">
                  <a16:creationId xmlns:a16="http://schemas.microsoft.com/office/drawing/2014/main" xmlns="" id="{FD3B87BB-4FE7-468F-9311-A5CE0EBD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544" y="3659146"/>
              <a:ext cx="323847" cy="27031"/>
            </a:xfrm>
            <a:custGeom>
              <a:avLst/>
              <a:gdLst>
                <a:gd name="T0" fmla="*/ 0 w 451"/>
                <a:gd name="T1" fmla="*/ 29 h 30"/>
                <a:gd name="T2" fmla="*/ 450 w 451"/>
                <a:gd name="T3" fmla="*/ 29 h 30"/>
                <a:gd name="T4" fmla="*/ 450 w 451"/>
                <a:gd name="T5" fmla="*/ 0 h 30"/>
                <a:gd name="T6" fmla="*/ 0 w 451"/>
                <a:gd name="T7" fmla="*/ 0 h 30"/>
                <a:gd name="T8" fmla="*/ 0 w 451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30"/>
                <a:gd name="T17" fmla="*/ 451 w 4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30">
                  <a:moveTo>
                    <a:pt x="0" y="29"/>
                  </a:moveTo>
                  <a:lnTo>
                    <a:pt x="450" y="29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Freeform 1867">
              <a:extLst>
                <a:ext uri="{FF2B5EF4-FFF2-40B4-BE49-F238E27FC236}">
                  <a16:creationId xmlns:a16="http://schemas.microsoft.com/office/drawing/2014/main" xmlns="" id="{FB34B143-2501-419F-87EB-37FDD8CA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53" y="3637521"/>
              <a:ext cx="35185" cy="25229"/>
            </a:xfrm>
            <a:custGeom>
              <a:avLst/>
              <a:gdLst>
                <a:gd name="T0" fmla="*/ 0 w 49"/>
                <a:gd name="T1" fmla="*/ 0 h 28"/>
                <a:gd name="T2" fmla="*/ 48 w 49"/>
                <a:gd name="T3" fmla="*/ 0 h 28"/>
                <a:gd name="T4" fmla="*/ 48 w 49"/>
                <a:gd name="T5" fmla="*/ 27 h 28"/>
                <a:gd name="T6" fmla="*/ 0 w 49"/>
                <a:gd name="T7" fmla="*/ 27 h 28"/>
                <a:gd name="T8" fmla="*/ 0 w 4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8"/>
                <a:gd name="T17" fmla="*/ 49 w 4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8">
                  <a:moveTo>
                    <a:pt x="0" y="0"/>
                  </a:moveTo>
                  <a:lnTo>
                    <a:pt x="48" y="0"/>
                  </a:lnTo>
                  <a:lnTo>
                    <a:pt x="48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Oval 1868">
              <a:extLst>
                <a:ext uri="{FF2B5EF4-FFF2-40B4-BE49-F238E27FC236}">
                  <a16:creationId xmlns:a16="http://schemas.microsoft.com/office/drawing/2014/main" xmlns="" id="{48F99B9D-AF4A-4836-888E-0621F141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65" y="3545617"/>
              <a:ext cx="20106" cy="1982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Freeform 1869">
              <a:extLst>
                <a:ext uri="{FF2B5EF4-FFF2-40B4-BE49-F238E27FC236}">
                  <a16:creationId xmlns:a16="http://schemas.microsoft.com/office/drawing/2014/main" xmlns="" id="{76F82F8A-1724-43C1-9ECE-6A866B832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152" y="3489754"/>
              <a:ext cx="23696" cy="27932"/>
            </a:xfrm>
            <a:custGeom>
              <a:avLst/>
              <a:gdLst>
                <a:gd name="T0" fmla="*/ 32 w 33"/>
                <a:gd name="T1" fmla="*/ 0 h 31"/>
                <a:gd name="T2" fmla="*/ 32 w 33"/>
                <a:gd name="T3" fmla="*/ 30 h 31"/>
                <a:gd name="T4" fmla="*/ 0 w 33"/>
                <a:gd name="T5" fmla="*/ 30 h 31"/>
                <a:gd name="T6" fmla="*/ 0 w 33"/>
                <a:gd name="T7" fmla="*/ 0 h 31"/>
                <a:gd name="T8" fmla="*/ 32 w 3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1"/>
                <a:gd name="T17" fmla="*/ 33 w 3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1">
                  <a:moveTo>
                    <a:pt x="32" y="0"/>
                  </a:moveTo>
                  <a:lnTo>
                    <a:pt x="32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Freeform 1870">
              <a:extLst>
                <a:ext uri="{FF2B5EF4-FFF2-40B4-BE49-F238E27FC236}">
                  <a16:creationId xmlns:a16="http://schemas.microsoft.com/office/drawing/2014/main" xmlns="" id="{255A7FF2-DE88-4560-A9B5-733CEB340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663" y="3476239"/>
              <a:ext cx="42366" cy="103617"/>
            </a:xfrm>
            <a:custGeom>
              <a:avLst/>
              <a:gdLst>
                <a:gd name="T0" fmla="*/ 7 w 59"/>
                <a:gd name="T1" fmla="*/ 114 h 115"/>
                <a:gd name="T2" fmla="*/ 7 w 59"/>
                <a:gd name="T3" fmla="*/ 15 h 115"/>
                <a:gd name="T4" fmla="*/ 58 w 59"/>
                <a:gd name="T5" fmla="*/ 15 h 115"/>
                <a:gd name="T6" fmla="*/ 58 w 59"/>
                <a:gd name="T7" fmla="*/ 0 h 115"/>
                <a:gd name="T8" fmla="*/ 0 w 59"/>
                <a:gd name="T9" fmla="*/ 0 h 115"/>
                <a:gd name="T10" fmla="*/ 0 w 59"/>
                <a:gd name="T11" fmla="*/ 114 h 115"/>
                <a:gd name="T12" fmla="*/ 7 w 59"/>
                <a:gd name="T13" fmla="*/ 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15"/>
                <a:gd name="T23" fmla="*/ 59 w 59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15">
                  <a:moveTo>
                    <a:pt x="7" y="114"/>
                  </a:moveTo>
                  <a:lnTo>
                    <a:pt x="7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7" y="114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Oval 1872">
              <a:extLst>
                <a:ext uri="{FF2B5EF4-FFF2-40B4-BE49-F238E27FC236}">
                  <a16:creationId xmlns:a16="http://schemas.microsoft.com/office/drawing/2014/main" xmlns="" id="{21712EB6-BD4B-4AD0-B521-EC8028A22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654" y="3405058"/>
              <a:ext cx="51701" cy="7028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Oval 1873">
              <a:extLst>
                <a:ext uri="{FF2B5EF4-FFF2-40B4-BE49-F238E27FC236}">
                  <a16:creationId xmlns:a16="http://schemas.microsoft.com/office/drawing/2014/main" xmlns="" id="{83137779-A50A-4F32-BB12-65FE6B4E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346" y="3405058"/>
              <a:ext cx="50264" cy="7028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Freeform 1874">
              <a:extLst>
                <a:ext uri="{FF2B5EF4-FFF2-40B4-BE49-F238E27FC236}">
                  <a16:creationId xmlns:a16="http://schemas.microsoft.com/office/drawing/2014/main" xmlns="" id="{F42BAD09-5DA3-464B-A801-EA3F5E38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196" y="3580757"/>
              <a:ext cx="35185" cy="105419"/>
            </a:xfrm>
            <a:custGeom>
              <a:avLst/>
              <a:gdLst>
                <a:gd name="T0" fmla="*/ 0 w 49"/>
                <a:gd name="T1" fmla="*/ 0 h 117"/>
                <a:gd name="T2" fmla="*/ 48 w 49"/>
                <a:gd name="T3" fmla="*/ 0 h 117"/>
                <a:gd name="T4" fmla="*/ 48 w 49"/>
                <a:gd name="T5" fmla="*/ 116 h 117"/>
                <a:gd name="T6" fmla="*/ 0 w 49"/>
                <a:gd name="T7" fmla="*/ 116 h 117"/>
                <a:gd name="T8" fmla="*/ 0 w 49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17"/>
                <a:gd name="T17" fmla="*/ 49 w 49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17">
                  <a:moveTo>
                    <a:pt x="0" y="0"/>
                  </a:moveTo>
                  <a:lnTo>
                    <a:pt x="48" y="0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Line 1876">
              <a:extLst>
                <a:ext uri="{FF2B5EF4-FFF2-40B4-BE49-F238E27FC236}">
                  <a16:creationId xmlns:a16="http://schemas.microsoft.com/office/drawing/2014/main" xmlns="" id="{F6C6D953-5C8F-45EF-989E-E921B7978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06886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Line 1877">
              <a:extLst>
                <a:ext uri="{FF2B5EF4-FFF2-40B4-BE49-F238E27FC236}">
                  <a16:creationId xmlns:a16="http://schemas.microsoft.com/office/drawing/2014/main" xmlns="" id="{0D393058-DF8C-4466-8B87-1CD5FF20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47432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Line 1878">
              <a:extLst>
                <a:ext uri="{FF2B5EF4-FFF2-40B4-BE49-F238E27FC236}">
                  <a16:creationId xmlns:a16="http://schemas.microsoft.com/office/drawing/2014/main" xmlns="" id="{ABEBE08E-7B79-45AC-922F-F59CBD7E1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33016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Line 1879">
              <a:extLst>
                <a:ext uri="{FF2B5EF4-FFF2-40B4-BE49-F238E27FC236}">
                  <a16:creationId xmlns:a16="http://schemas.microsoft.com/office/drawing/2014/main" xmlns="" id="{0CA4C7D5-05B4-409C-957C-BE234B9C5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20402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Line 1880">
              <a:extLst>
                <a:ext uri="{FF2B5EF4-FFF2-40B4-BE49-F238E27FC236}">
                  <a16:creationId xmlns:a16="http://schemas.microsoft.com/office/drawing/2014/main" xmlns="" id="{1F73D08A-F719-4E4C-A16F-AF749F7BD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593371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Line 1881">
              <a:extLst>
                <a:ext uri="{FF2B5EF4-FFF2-40B4-BE49-F238E27FC236}">
                  <a16:creationId xmlns:a16="http://schemas.microsoft.com/office/drawing/2014/main" xmlns="" id="{340491EA-047B-48EE-87A9-9F0309463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59146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Line 1882">
              <a:extLst>
                <a:ext uri="{FF2B5EF4-FFF2-40B4-BE49-F238E27FC236}">
                  <a16:creationId xmlns:a16="http://schemas.microsoft.com/office/drawing/2014/main" xmlns="" id="{5CFE014D-ABEE-4C5C-9302-8554C3FC6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196" y="3670859"/>
              <a:ext cx="344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Freeform 1883">
              <a:extLst>
                <a:ext uri="{FF2B5EF4-FFF2-40B4-BE49-F238E27FC236}">
                  <a16:creationId xmlns:a16="http://schemas.microsoft.com/office/drawing/2014/main" xmlns="" id="{7AF45280-AF9B-4B29-A404-BCA8D06FD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206" y="3606887"/>
              <a:ext cx="23696" cy="27031"/>
            </a:xfrm>
            <a:custGeom>
              <a:avLst/>
              <a:gdLst>
                <a:gd name="T0" fmla="*/ 0 w 33"/>
                <a:gd name="T1" fmla="*/ 0 h 30"/>
                <a:gd name="T2" fmla="*/ 32 w 33"/>
                <a:gd name="T3" fmla="*/ 0 h 30"/>
                <a:gd name="T4" fmla="*/ 32 w 33"/>
                <a:gd name="T5" fmla="*/ 29 h 30"/>
                <a:gd name="T6" fmla="*/ 0 w 33"/>
                <a:gd name="T7" fmla="*/ 29 h 30"/>
                <a:gd name="T8" fmla="*/ 0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0" y="0"/>
                  </a:moveTo>
                  <a:lnTo>
                    <a:pt x="32" y="0"/>
                  </a:lnTo>
                  <a:lnTo>
                    <a:pt x="32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Oval 1885">
              <a:extLst>
                <a:ext uri="{FF2B5EF4-FFF2-40B4-BE49-F238E27FC236}">
                  <a16:creationId xmlns:a16="http://schemas.microsoft.com/office/drawing/2014/main" xmlns="" id="{F70564F4-8BCB-4AAC-8878-BCA71D5C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143" y="3244677"/>
              <a:ext cx="18670" cy="2613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Oval 1886">
              <a:extLst>
                <a:ext uri="{FF2B5EF4-FFF2-40B4-BE49-F238E27FC236}">
                  <a16:creationId xmlns:a16="http://schemas.microsoft.com/office/drawing/2014/main" xmlns="" id="{5FC9FC56-CDE1-4FCD-8E0D-E2B91354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707" y="3244677"/>
              <a:ext cx="18670" cy="2613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Oval 1888">
              <a:extLst>
                <a:ext uri="{FF2B5EF4-FFF2-40B4-BE49-F238E27FC236}">
                  <a16:creationId xmlns:a16="http://schemas.microsoft.com/office/drawing/2014/main" xmlns="" id="{9692E9FA-2D13-49B3-8776-BA5BFEB5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038" y="3263598"/>
              <a:ext cx="20106" cy="2703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Oval 1889">
              <a:extLst>
                <a:ext uri="{FF2B5EF4-FFF2-40B4-BE49-F238E27FC236}">
                  <a16:creationId xmlns:a16="http://schemas.microsoft.com/office/drawing/2014/main" xmlns="" id="{52284F65-0DFA-47C3-A5E4-43E671B7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602" y="3263598"/>
              <a:ext cx="18670" cy="2703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Oval 1891">
              <a:extLst>
                <a:ext uri="{FF2B5EF4-FFF2-40B4-BE49-F238E27FC236}">
                  <a16:creationId xmlns:a16="http://schemas.microsoft.com/office/drawing/2014/main" xmlns="" id="{E66270B4-BCBC-4165-991A-0D150F8E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694" y="3258192"/>
              <a:ext cx="20106" cy="2613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Oval 1892">
              <a:extLst>
                <a:ext uri="{FF2B5EF4-FFF2-40B4-BE49-F238E27FC236}">
                  <a16:creationId xmlns:a16="http://schemas.microsoft.com/office/drawing/2014/main" xmlns="" id="{F85F6E80-E197-449C-A78E-C9640AB3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258" y="3258192"/>
              <a:ext cx="18670" cy="2613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Freeform 1962">
              <a:extLst>
                <a:ext uri="{FF2B5EF4-FFF2-40B4-BE49-F238E27FC236}">
                  <a16:creationId xmlns:a16="http://schemas.microsoft.com/office/drawing/2014/main" xmlns="" id="{1B3EAE98-E889-48ED-9548-3D954A4069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44193" y="3718030"/>
              <a:ext cx="194670" cy="153578"/>
            </a:xfrm>
            <a:custGeom>
              <a:avLst/>
              <a:gdLst>
                <a:gd name="T0" fmla="*/ 501 w 403"/>
                <a:gd name="T1" fmla="*/ 0 h 353"/>
                <a:gd name="T2" fmla="*/ 141 w 403"/>
                <a:gd name="T3" fmla="*/ 250 h 353"/>
                <a:gd name="T4" fmla="*/ 0 w 403"/>
                <a:gd name="T5" fmla="*/ 882 h 353"/>
                <a:gd name="T6" fmla="*/ 1 w 403"/>
                <a:gd name="T7" fmla="*/ 1514 h 353"/>
                <a:gd name="T8" fmla="*/ 2698 w 403"/>
                <a:gd name="T9" fmla="*/ 2494 h 353"/>
                <a:gd name="T10" fmla="*/ 4385 w 403"/>
                <a:gd name="T11" fmla="*/ 2439 h 353"/>
                <a:gd name="T12" fmla="*/ 3264 w 403"/>
                <a:gd name="T13" fmla="*/ 1844 h 353"/>
                <a:gd name="T14" fmla="*/ 3347 w 403"/>
                <a:gd name="T15" fmla="*/ 1709 h 353"/>
                <a:gd name="T16" fmla="*/ 2974 w 403"/>
                <a:gd name="T17" fmla="*/ 1514 h 353"/>
                <a:gd name="T18" fmla="*/ 2868 w 403"/>
                <a:gd name="T19" fmla="*/ 1471 h 353"/>
                <a:gd name="T20" fmla="*/ 2663 w 403"/>
                <a:gd name="T21" fmla="*/ 1504 h 353"/>
                <a:gd name="T22" fmla="*/ 2625 w 403"/>
                <a:gd name="T23" fmla="*/ 1422 h 353"/>
                <a:gd name="T24" fmla="*/ 2418 w 403"/>
                <a:gd name="T25" fmla="*/ 1385 h 353"/>
                <a:gd name="T26" fmla="*/ 2467 w 403"/>
                <a:gd name="T27" fmla="*/ 960 h 353"/>
                <a:gd name="T28" fmla="*/ 2628 w 403"/>
                <a:gd name="T29" fmla="*/ 535 h 353"/>
                <a:gd name="T30" fmla="*/ 501 w 403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3"/>
                <a:gd name="T49" fmla="*/ 0 h 353"/>
                <a:gd name="T50" fmla="*/ 403 w 403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3" h="353">
                  <a:moveTo>
                    <a:pt x="46" y="0"/>
                  </a:moveTo>
                  <a:lnTo>
                    <a:pt x="13" y="36"/>
                  </a:lnTo>
                  <a:lnTo>
                    <a:pt x="0" y="124"/>
                  </a:lnTo>
                  <a:lnTo>
                    <a:pt x="1" y="214"/>
                  </a:lnTo>
                  <a:lnTo>
                    <a:pt x="247" y="352"/>
                  </a:lnTo>
                  <a:lnTo>
                    <a:pt x="402" y="344"/>
                  </a:lnTo>
                  <a:lnTo>
                    <a:pt x="299" y="260"/>
                  </a:lnTo>
                  <a:lnTo>
                    <a:pt x="307" y="241"/>
                  </a:lnTo>
                  <a:lnTo>
                    <a:pt x="273" y="214"/>
                  </a:lnTo>
                  <a:lnTo>
                    <a:pt x="262" y="208"/>
                  </a:lnTo>
                  <a:lnTo>
                    <a:pt x="244" y="212"/>
                  </a:lnTo>
                  <a:lnTo>
                    <a:pt x="240" y="200"/>
                  </a:lnTo>
                  <a:lnTo>
                    <a:pt x="221" y="195"/>
                  </a:lnTo>
                  <a:lnTo>
                    <a:pt x="227" y="136"/>
                  </a:lnTo>
                  <a:lnTo>
                    <a:pt x="241" y="75"/>
                  </a:lnTo>
                  <a:lnTo>
                    <a:pt x="46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Freeform 1964">
              <a:extLst>
                <a:ext uri="{FF2B5EF4-FFF2-40B4-BE49-F238E27FC236}">
                  <a16:creationId xmlns:a16="http://schemas.microsoft.com/office/drawing/2014/main" xmlns="" id="{382FD655-D5A7-4D6F-8BAF-DB85F5446F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3330" y="3695334"/>
              <a:ext cx="159239" cy="170600"/>
            </a:xfrm>
            <a:custGeom>
              <a:avLst/>
              <a:gdLst>
                <a:gd name="T0" fmla="*/ 0 w 330"/>
                <a:gd name="T1" fmla="*/ 2881 h 391"/>
                <a:gd name="T2" fmla="*/ 0 w 330"/>
                <a:gd name="T3" fmla="*/ 1841 h 391"/>
                <a:gd name="T4" fmla="*/ 0 w 330"/>
                <a:gd name="T5" fmla="*/ 1134 h 391"/>
                <a:gd name="T6" fmla="*/ 717 w 330"/>
                <a:gd name="T7" fmla="*/ 626 h 391"/>
                <a:gd name="T8" fmla="*/ 1675 w 330"/>
                <a:gd name="T9" fmla="*/ 77 h 391"/>
                <a:gd name="T10" fmla="*/ 1959 w 330"/>
                <a:gd name="T11" fmla="*/ 0 h 391"/>
                <a:gd name="T12" fmla="*/ 3137 w 330"/>
                <a:gd name="T13" fmla="*/ 0 h 391"/>
                <a:gd name="T14" fmla="*/ 3365 w 330"/>
                <a:gd name="T15" fmla="*/ 0 h 391"/>
                <a:gd name="T16" fmla="*/ 3485 w 330"/>
                <a:gd name="T17" fmla="*/ 584 h 391"/>
                <a:gd name="T18" fmla="*/ 3533 w 330"/>
                <a:gd name="T19" fmla="*/ 1134 h 391"/>
                <a:gd name="T20" fmla="*/ 3533 w 330"/>
                <a:gd name="T21" fmla="*/ 1774 h 391"/>
                <a:gd name="T22" fmla="*/ 3485 w 330"/>
                <a:gd name="T23" fmla="*/ 2516 h 391"/>
                <a:gd name="T24" fmla="*/ 3533 w 330"/>
                <a:gd name="T25" fmla="*/ 2794 h 391"/>
                <a:gd name="T26" fmla="*/ 2892 w 330"/>
                <a:gd name="T27" fmla="*/ 2829 h 391"/>
                <a:gd name="T28" fmla="*/ 2034 w 330"/>
                <a:gd name="T29" fmla="*/ 2881 h 391"/>
                <a:gd name="T30" fmla="*/ 1329 w 330"/>
                <a:gd name="T31" fmla="*/ 2881 h 391"/>
                <a:gd name="T32" fmla="*/ 622 w 330"/>
                <a:gd name="T33" fmla="*/ 2881 h 391"/>
                <a:gd name="T34" fmla="*/ 0 w 330"/>
                <a:gd name="T35" fmla="*/ 2881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0"/>
                <a:gd name="T55" fmla="*/ 0 h 391"/>
                <a:gd name="T56" fmla="*/ 330 w 3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0" h="391">
                  <a:moveTo>
                    <a:pt x="0" y="390"/>
                  </a:moveTo>
                  <a:lnTo>
                    <a:pt x="0" y="250"/>
                  </a:lnTo>
                  <a:lnTo>
                    <a:pt x="0" y="154"/>
                  </a:lnTo>
                  <a:lnTo>
                    <a:pt x="67" y="85"/>
                  </a:lnTo>
                  <a:lnTo>
                    <a:pt x="156" y="10"/>
                  </a:lnTo>
                  <a:lnTo>
                    <a:pt x="182" y="0"/>
                  </a:lnTo>
                  <a:lnTo>
                    <a:pt x="292" y="0"/>
                  </a:lnTo>
                  <a:lnTo>
                    <a:pt x="313" y="0"/>
                  </a:lnTo>
                  <a:lnTo>
                    <a:pt x="324" y="79"/>
                  </a:lnTo>
                  <a:lnTo>
                    <a:pt x="329" y="154"/>
                  </a:lnTo>
                  <a:lnTo>
                    <a:pt x="329" y="240"/>
                  </a:lnTo>
                  <a:lnTo>
                    <a:pt x="324" y="341"/>
                  </a:lnTo>
                  <a:lnTo>
                    <a:pt x="329" y="379"/>
                  </a:lnTo>
                  <a:lnTo>
                    <a:pt x="269" y="384"/>
                  </a:lnTo>
                  <a:lnTo>
                    <a:pt x="189" y="390"/>
                  </a:lnTo>
                  <a:lnTo>
                    <a:pt x="124" y="390"/>
                  </a:lnTo>
                  <a:lnTo>
                    <a:pt x="57" y="390"/>
                  </a:lnTo>
                  <a:lnTo>
                    <a:pt x="0" y="39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Freeform 1965">
              <a:extLst>
                <a:ext uri="{FF2B5EF4-FFF2-40B4-BE49-F238E27FC236}">
                  <a16:creationId xmlns:a16="http://schemas.microsoft.com/office/drawing/2014/main" xmlns="" id="{20096D7C-4D83-451F-8C53-BC5CDA4D0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94728" y="3741105"/>
              <a:ext cx="285489" cy="129369"/>
            </a:xfrm>
            <a:custGeom>
              <a:avLst/>
              <a:gdLst>
                <a:gd name="T0" fmla="*/ 0 w 592"/>
                <a:gd name="T1" fmla="*/ 449 h 298"/>
                <a:gd name="T2" fmla="*/ 977 w 592"/>
                <a:gd name="T3" fmla="*/ 1036 h 298"/>
                <a:gd name="T4" fmla="*/ 1157 w 592"/>
                <a:gd name="T5" fmla="*/ 686 h 298"/>
                <a:gd name="T6" fmla="*/ 1525 w 592"/>
                <a:gd name="T7" fmla="*/ 787 h 298"/>
                <a:gd name="T8" fmla="*/ 1462 w 592"/>
                <a:gd name="T9" fmla="*/ 1189 h 298"/>
                <a:gd name="T10" fmla="*/ 1388 w 592"/>
                <a:gd name="T11" fmla="*/ 1350 h 298"/>
                <a:gd name="T12" fmla="*/ 2326 w 592"/>
                <a:gd name="T13" fmla="*/ 2041 h 298"/>
                <a:gd name="T14" fmla="*/ 6304 w 592"/>
                <a:gd name="T15" fmla="*/ 1472 h 298"/>
                <a:gd name="T16" fmla="*/ 5268 w 592"/>
                <a:gd name="T17" fmla="*/ 777 h 298"/>
                <a:gd name="T18" fmla="*/ 5021 w 592"/>
                <a:gd name="T19" fmla="*/ 715 h 298"/>
                <a:gd name="T20" fmla="*/ 4907 w 592"/>
                <a:gd name="T21" fmla="*/ 574 h 298"/>
                <a:gd name="T22" fmla="*/ 4741 w 592"/>
                <a:gd name="T23" fmla="*/ 407 h 298"/>
                <a:gd name="T24" fmla="*/ 4700 w 592"/>
                <a:gd name="T25" fmla="*/ 493 h 298"/>
                <a:gd name="T26" fmla="*/ 3924 w 592"/>
                <a:gd name="T27" fmla="*/ 0 h 298"/>
                <a:gd name="T28" fmla="*/ 0 w 592"/>
                <a:gd name="T29" fmla="*/ 449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298"/>
                <a:gd name="T47" fmla="*/ 592 w 59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298">
                  <a:moveTo>
                    <a:pt x="0" y="65"/>
                  </a:moveTo>
                  <a:lnTo>
                    <a:pt x="92" y="151"/>
                  </a:lnTo>
                  <a:lnTo>
                    <a:pt x="109" y="100"/>
                  </a:lnTo>
                  <a:lnTo>
                    <a:pt x="143" y="115"/>
                  </a:lnTo>
                  <a:lnTo>
                    <a:pt x="137" y="173"/>
                  </a:lnTo>
                  <a:lnTo>
                    <a:pt x="130" y="197"/>
                  </a:lnTo>
                  <a:lnTo>
                    <a:pt x="218" y="297"/>
                  </a:lnTo>
                  <a:lnTo>
                    <a:pt x="591" y="214"/>
                  </a:lnTo>
                  <a:lnTo>
                    <a:pt x="494" y="113"/>
                  </a:lnTo>
                  <a:lnTo>
                    <a:pt x="471" y="104"/>
                  </a:lnTo>
                  <a:lnTo>
                    <a:pt x="460" y="84"/>
                  </a:lnTo>
                  <a:lnTo>
                    <a:pt x="444" y="59"/>
                  </a:lnTo>
                  <a:lnTo>
                    <a:pt x="441" y="72"/>
                  </a:lnTo>
                  <a:lnTo>
                    <a:pt x="369" y="0"/>
                  </a:lnTo>
                  <a:lnTo>
                    <a:pt x="0" y="65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Freeform 1966">
              <a:extLst>
                <a:ext uri="{FF2B5EF4-FFF2-40B4-BE49-F238E27FC236}">
                  <a16:creationId xmlns:a16="http://schemas.microsoft.com/office/drawing/2014/main" xmlns="" id="{E11CDC27-756E-4462-BB37-489D5B335D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49709" y="3762288"/>
              <a:ext cx="164940" cy="62037"/>
            </a:xfrm>
            <a:custGeom>
              <a:avLst/>
              <a:gdLst>
                <a:gd name="T0" fmla="*/ 3023 w 342"/>
                <a:gd name="T1" fmla="*/ 0 h 143"/>
                <a:gd name="T2" fmla="*/ 3453 w 342"/>
                <a:gd name="T3" fmla="*/ 205 h 143"/>
                <a:gd name="T4" fmla="*/ 3527 w 342"/>
                <a:gd name="T5" fmla="*/ 408 h 143"/>
                <a:gd name="T6" fmla="*/ 3632 w 342"/>
                <a:gd name="T7" fmla="*/ 429 h 143"/>
                <a:gd name="T8" fmla="*/ 0 w 342"/>
                <a:gd name="T9" fmla="*/ 962 h 143"/>
                <a:gd name="T10" fmla="*/ 43 w 342"/>
                <a:gd name="T11" fmla="*/ 692 h 143"/>
                <a:gd name="T12" fmla="*/ 2 w 342"/>
                <a:gd name="T13" fmla="*/ 609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43"/>
                <a:gd name="T23" fmla="*/ 342 w 342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43">
                  <a:moveTo>
                    <a:pt x="283" y="0"/>
                  </a:moveTo>
                  <a:lnTo>
                    <a:pt x="323" y="30"/>
                  </a:lnTo>
                  <a:lnTo>
                    <a:pt x="331" y="60"/>
                  </a:lnTo>
                  <a:lnTo>
                    <a:pt x="341" y="63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2" y="9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Freeform 1967">
              <a:extLst>
                <a:ext uri="{FF2B5EF4-FFF2-40B4-BE49-F238E27FC236}">
                  <a16:creationId xmlns:a16="http://schemas.microsoft.com/office/drawing/2014/main" xmlns="" id="{FDC03F40-2F50-4B73-8BA2-ECA86B19FC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58668" y="3765693"/>
              <a:ext cx="167384" cy="37071"/>
            </a:xfrm>
            <a:custGeom>
              <a:avLst/>
              <a:gdLst>
                <a:gd name="T0" fmla="*/ 0 w 347"/>
                <a:gd name="T1" fmla="*/ 342 h 85"/>
                <a:gd name="T2" fmla="*/ 3379 w 347"/>
                <a:gd name="T3" fmla="*/ 0 h 85"/>
                <a:gd name="T4" fmla="*/ 3652 w 347"/>
                <a:gd name="T5" fmla="*/ 149 h 85"/>
                <a:gd name="T6" fmla="*/ 3706 w 347"/>
                <a:gd name="T7" fmla="*/ 251 h 85"/>
                <a:gd name="T8" fmla="*/ 342 w 347"/>
                <a:gd name="T9" fmla="*/ 616 h 85"/>
                <a:gd name="T10" fmla="*/ 333 w 347"/>
                <a:gd name="T11" fmla="*/ 383 h 85"/>
                <a:gd name="T12" fmla="*/ 139 w 347"/>
                <a:gd name="T13" fmla="*/ 303 h 85"/>
                <a:gd name="T14" fmla="*/ 174 w 347"/>
                <a:gd name="T15" fmla="*/ 322 h 85"/>
                <a:gd name="T16" fmla="*/ 0 w 347"/>
                <a:gd name="T17" fmla="*/ 34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85"/>
                <a:gd name="T29" fmla="*/ 347 w 347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85">
                  <a:moveTo>
                    <a:pt x="0" y="47"/>
                  </a:moveTo>
                  <a:lnTo>
                    <a:pt x="315" y="0"/>
                  </a:lnTo>
                  <a:lnTo>
                    <a:pt x="341" y="20"/>
                  </a:lnTo>
                  <a:lnTo>
                    <a:pt x="346" y="35"/>
                  </a:lnTo>
                  <a:lnTo>
                    <a:pt x="32" y="84"/>
                  </a:lnTo>
                  <a:lnTo>
                    <a:pt x="31" y="52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0" y="47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Line 1968">
              <a:extLst>
                <a:ext uri="{FF2B5EF4-FFF2-40B4-BE49-F238E27FC236}">
                  <a16:creationId xmlns:a16="http://schemas.microsoft.com/office/drawing/2014/main" xmlns="" id="{84E1258B-F248-4F4F-8778-791395697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40749" y="3794063"/>
              <a:ext cx="171864" cy="23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Line 1969">
              <a:extLst>
                <a:ext uri="{FF2B5EF4-FFF2-40B4-BE49-F238E27FC236}">
                  <a16:creationId xmlns:a16="http://schemas.microsoft.com/office/drawing/2014/main" xmlns="" id="{F1F320C1-F3C4-44A4-890F-56C149D41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81882" y="3764558"/>
              <a:ext cx="144170" cy="219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Line 1970">
              <a:extLst>
                <a:ext uri="{FF2B5EF4-FFF2-40B4-BE49-F238E27FC236}">
                  <a16:creationId xmlns:a16="http://schemas.microsoft.com/office/drawing/2014/main" xmlns="" id="{F670A8D5-2C77-4261-BAF5-0EAAE06F2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6999" y="3796333"/>
              <a:ext cx="43170" cy="6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Line 1971">
              <a:extLst>
                <a:ext uri="{FF2B5EF4-FFF2-40B4-BE49-F238E27FC236}">
                  <a16:creationId xmlns:a16="http://schemas.microsoft.com/office/drawing/2014/main" xmlns="" id="{7BDF21F4-22DC-49A3-AF37-14474E906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7721" y="3788389"/>
              <a:ext cx="41948" cy="6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Line 1972">
              <a:extLst>
                <a:ext uri="{FF2B5EF4-FFF2-40B4-BE49-F238E27FC236}">
                  <a16:creationId xmlns:a16="http://schemas.microsoft.com/office/drawing/2014/main" xmlns="" id="{F15ED2DB-5EC6-457A-BB83-2450CF651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1112" y="3778932"/>
              <a:ext cx="41948" cy="6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Line 1973">
              <a:extLst>
                <a:ext uri="{FF2B5EF4-FFF2-40B4-BE49-F238E27FC236}">
                  <a16:creationId xmlns:a16="http://schemas.microsoft.com/office/drawing/2014/main" xmlns="" id="{83290626-B0F1-461D-8686-4701FC014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8310" y="3817516"/>
              <a:ext cx="23621" cy="29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Line 1974">
              <a:extLst>
                <a:ext uri="{FF2B5EF4-FFF2-40B4-BE49-F238E27FC236}">
                  <a16:creationId xmlns:a16="http://schemas.microsoft.com/office/drawing/2014/main" xmlns="" id="{1EB5798E-04F4-43C9-84C1-64790785A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1116" y="3830377"/>
              <a:ext cx="22399" cy="268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Line 1975">
              <a:extLst>
                <a:ext uri="{FF2B5EF4-FFF2-40B4-BE49-F238E27FC236}">
                  <a16:creationId xmlns:a16="http://schemas.microsoft.com/office/drawing/2014/main" xmlns="" id="{12DE488C-1A08-4913-A341-26C217A0A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285" y="3817894"/>
              <a:ext cx="22399" cy="28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Line 1976">
              <a:extLst>
                <a:ext uri="{FF2B5EF4-FFF2-40B4-BE49-F238E27FC236}">
                  <a16:creationId xmlns:a16="http://schemas.microsoft.com/office/drawing/2014/main" xmlns="" id="{D9E4E338-A431-4532-9902-4B2FC86DF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3555" y="3808816"/>
              <a:ext cx="23621" cy="264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Line 1977">
              <a:extLst>
                <a:ext uri="{FF2B5EF4-FFF2-40B4-BE49-F238E27FC236}">
                  <a16:creationId xmlns:a16="http://schemas.microsoft.com/office/drawing/2014/main" xmlns="" id="{897F7FD1-03CE-4B05-8D53-85B4BF5EF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7947" y="3751318"/>
              <a:ext cx="17512" cy="147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Line 1978">
              <a:extLst>
                <a:ext uri="{FF2B5EF4-FFF2-40B4-BE49-F238E27FC236}">
                  <a16:creationId xmlns:a16="http://schemas.microsoft.com/office/drawing/2014/main" xmlns="" id="{EF394A7A-0F89-4445-BB57-80CE68FB3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4011" y="3756614"/>
              <a:ext cx="17919" cy="15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Line 1979">
              <a:extLst>
                <a:ext uri="{FF2B5EF4-FFF2-40B4-BE49-F238E27FC236}">
                  <a16:creationId xmlns:a16="http://schemas.microsoft.com/office/drawing/2014/main" xmlns="" id="{CD13024C-86F4-48F9-9228-31FD722DB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338" y="3756992"/>
              <a:ext cx="18734" cy="170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Line 1980">
              <a:extLst>
                <a:ext uri="{FF2B5EF4-FFF2-40B4-BE49-F238E27FC236}">
                  <a16:creationId xmlns:a16="http://schemas.microsoft.com/office/drawing/2014/main" xmlns="" id="{ED69924B-CB47-457B-A78C-274AB3317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475" y="3765314"/>
              <a:ext cx="18734" cy="15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Freeform 1981">
              <a:extLst>
                <a:ext uri="{FF2B5EF4-FFF2-40B4-BE49-F238E27FC236}">
                  <a16:creationId xmlns:a16="http://schemas.microsoft.com/office/drawing/2014/main" xmlns="" id="{B76C9152-8752-489D-84F5-A78F5B0141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48265" y="3822812"/>
              <a:ext cx="83488" cy="47284"/>
            </a:xfrm>
            <a:custGeom>
              <a:avLst/>
              <a:gdLst>
                <a:gd name="T0" fmla="*/ 0 w 173"/>
                <a:gd name="T1" fmla="*/ 109 h 109"/>
                <a:gd name="T2" fmla="*/ 213 w 173"/>
                <a:gd name="T3" fmla="*/ 44 h 109"/>
                <a:gd name="T4" fmla="*/ 387 w 173"/>
                <a:gd name="T5" fmla="*/ 0 h 109"/>
                <a:gd name="T6" fmla="*/ 594 w 173"/>
                <a:gd name="T7" fmla="*/ 33 h 109"/>
                <a:gd name="T8" fmla="*/ 944 w 173"/>
                <a:gd name="T9" fmla="*/ 197 h 109"/>
                <a:gd name="T10" fmla="*/ 1501 w 173"/>
                <a:gd name="T11" fmla="*/ 492 h 109"/>
                <a:gd name="T12" fmla="*/ 1857 w 173"/>
                <a:gd name="T13" fmla="*/ 650 h 109"/>
                <a:gd name="T14" fmla="*/ 1411 w 173"/>
                <a:gd name="T15" fmla="*/ 675 h 109"/>
                <a:gd name="T16" fmla="*/ 1011 w 173"/>
                <a:gd name="T17" fmla="*/ 692 h 109"/>
                <a:gd name="T18" fmla="*/ 569 w 173"/>
                <a:gd name="T19" fmla="*/ 732 h 109"/>
                <a:gd name="T20" fmla="*/ 342 w 173"/>
                <a:gd name="T21" fmla="*/ 698 h 109"/>
                <a:gd name="T22" fmla="*/ 233 w 173"/>
                <a:gd name="T23" fmla="*/ 700 h 109"/>
                <a:gd name="T24" fmla="*/ 100 w 173"/>
                <a:gd name="T25" fmla="*/ 564 h 109"/>
                <a:gd name="T26" fmla="*/ 1 w 173"/>
                <a:gd name="T27" fmla="*/ 341 h 109"/>
                <a:gd name="T28" fmla="*/ 0 w 173"/>
                <a:gd name="T29" fmla="*/ 10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09"/>
                <a:gd name="T47" fmla="*/ 173 w 173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09">
                  <a:moveTo>
                    <a:pt x="0" y="16"/>
                  </a:moveTo>
                  <a:lnTo>
                    <a:pt x="20" y="7"/>
                  </a:lnTo>
                  <a:lnTo>
                    <a:pt x="36" y="0"/>
                  </a:lnTo>
                  <a:lnTo>
                    <a:pt x="56" y="5"/>
                  </a:lnTo>
                  <a:lnTo>
                    <a:pt x="88" y="29"/>
                  </a:lnTo>
                  <a:lnTo>
                    <a:pt x="139" y="72"/>
                  </a:lnTo>
                  <a:lnTo>
                    <a:pt x="172" y="96"/>
                  </a:lnTo>
                  <a:lnTo>
                    <a:pt x="131" y="99"/>
                  </a:lnTo>
                  <a:lnTo>
                    <a:pt x="94" y="101"/>
                  </a:lnTo>
                  <a:lnTo>
                    <a:pt x="53" y="108"/>
                  </a:lnTo>
                  <a:lnTo>
                    <a:pt x="32" y="103"/>
                  </a:lnTo>
                  <a:lnTo>
                    <a:pt x="21" y="104"/>
                  </a:lnTo>
                  <a:lnTo>
                    <a:pt x="9" y="83"/>
                  </a:lnTo>
                  <a:lnTo>
                    <a:pt x="1" y="50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Freeform 1982">
              <a:extLst>
                <a:ext uri="{FF2B5EF4-FFF2-40B4-BE49-F238E27FC236}">
                  <a16:creationId xmlns:a16="http://schemas.microsoft.com/office/drawing/2014/main" xmlns="" id="{5CB0EB7F-44B9-40D9-9A83-4895AB5F40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25645" y="3800494"/>
              <a:ext cx="9367" cy="68845"/>
            </a:xfrm>
            <a:custGeom>
              <a:avLst/>
              <a:gdLst>
                <a:gd name="T0" fmla="*/ 2 w 19"/>
                <a:gd name="T1" fmla="*/ 0 h 158"/>
                <a:gd name="T2" fmla="*/ 0 w 19"/>
                <a:gd name="T3" fmla="*/ 586 h 158"/>
                <a:gd name="T4" fmla="*/ 132 w 19"/>
                <a:gd name="T5" fmla="*/ 872 h 158"/>
                <a:gd name="T6" fmla="*/ 269 w 19"/>
                <a:gd name="T7" fmla="*/ 113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8"/>
                <a:gd name="T14" fmla="*/ 19 w 19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8">
                  <a:moveTo>
                    <a:pt x="2" y="0"/>
                  </a:moveTo>
                  <a:lnTo>
                    <a:pt x="0" y="81"/>
                  </a:lnTo>
                  <a:lnTo>
                    <a:pt x="9" y="121"/>
                  </a:lnTo>
                  <a:lnTo>
                    <a:pt x="18" y="157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Oval 1983">
              <a:extLst>
                <a:ext uri="{FF2B5EF4-FFF2-40B4-BE49-F238E27FC236}">
                  <a16:creationId xmlns:a16="http://schemas.microsoft.com/office/drawing/2014/main" xmlns="" id="{DC1AA2B1-CB7D-4E0A-B541-18B41EF3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657" y="3804276"/>
              <a:ext cx="11811" cy="29505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Freeform 1984">
              <a:extLst>
                <a:ext uri="{FF2B5EF4-FFF2-40B4-BE49-F238E27FC236}">
                  <a16:creationId xmlns:a16="http://schemas.microsoft.com/office/drawing/2014/main" xmlns="" id="{9291720D-F7A5-498B-8387-BE4555F810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42750" y="3773258"/>
              <a:ext cx="31766" cy="31397"/>
            </a:xfrm>
            <a:custGeom>
              <a:avLst/>
              <a:gdLst>
                <a:gd name="T0" fmla="*/ 215 w 66"/>
                <a:gd name="T1" fmla="*/ 89 h 72"/>
                <a:gd name="T2" fmla="*/ 581 w 66"/>
                <a:gd name="T3" fmla="*/ 228 h 72"/>
                <a:gd name="T4" fmla="*/ 675 w 66"/>
                <a:gd name="T5" fmla="*/ 523 h 72"/>
                <a:gd name="T6" fmla="*/ 48 w 66"/>
                <a:gd name="T7" fmla="*/ 355 h 72"/>
                <a:gd name="T8" fmla="*/ 0 w 66"/>
                <a:gd name="T9" fmla="*/ 158 h 72"/>
                <a:gd name="T10" fmla="*/ 0 w 66"/>
                <a:gd name="T11" fmla="*/ 0 h 72"/>
                <a:gd name="T12" fmla="*/ 215 w 66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2"/>
                <a:gd name="T23" fmla="*/ 66 w 66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2">
                  <a:moveTo>
                    <a:pt x="21" y="12"/>
                  </a:moveTo>
                  <a:lnTo>
                    <a:pt x="56" y="31"/>
                  </a:lnTo>
                  <a:lnTo>
                    <a:pt x="65" y="71"/>
                  </a:lnTo>
                  <a:lnTo>
                    <a:pt x="5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12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Freeform 1985">
              <a:extLst>
                <a:ext uri="{FF2B5EF4-FFF2-40B4-BE49-F238E27FC236}">
                  <a16:creationId xmlns:a16="http://schemas.microsoft.com/office/drawing/2014/main" xmlns="" id="{700D493A-0ADA-41FF-86A1-99C6A9C72C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99766" y="3750562"/>
              <a:ext cx="27694" cy="60523"/>
            </a:xfrm>
            <a:custGeom>
              <a:avLst/>
              <a:gdLst>
                <a:gd name="T0" fmla="*/ 195 w 58"/>
                <a:gd name="T1" fmla="*/ 81 h 139"/>
                <a:gd name="T2" fmla="*/ 536 w 58"/>
                <a:gd name="T3" fmla="*/ 219 h 139"/>
                <a:gd name="T4" fmla="*/ 394 w 58"/>
                <a:gd name="T5" fmla="*/ 567 h 139"/>
                <a:gd name="T6" fmla="*/ 311 w 58"/>
                <a:gd name="T7" fmla="*/ 995 h 139"/>
                <a:gd name="T8" fmla="*/ 64 w 58"/>
                <a:gd name="T9" fmla="*/ 709 h 139"/>
                <a:gd name="T10" fmla="*/ 47 w 58"/>
                <a:gd name="T11" fmla="*/ 350 h 139"/>
                <a:gd name="T12" fmla="*/ 0 w 58"/>
                <a:gd name="T13" fmla="*/ 138 h 139"/>
                <a:gd name="T14" fmla="*/ 0 w 58"/>
                <a:gd name="T15" fmla="*/ 0 h 139"/>
                <a:gd name="T16" fmla="*/ 195 w 58"/>
                <a:gd name="T17" fmla="*/ 8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39"/>
                <a:gd name="T29" fmla="*/ 58 w 58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39">
                  <a:moveTo>
                    <a:pt x="21" y="11"/>
                  </a:moveTo>
                  <a:lnTo>
                    <a:pt x="57" y="31"/>
                  </a:lnTo>
                  <a:lnTo>
                    <a:pt x="43" y="79"/>
                  </a:lnTo>
                  <a:lnTo>
                    <a:pt x="33" y="138"/>
                  </a:lnTo>
                  <a:lnTo>
                    <a:pt x="7" y="99"/>
                  </a:lnTo>
                  <a:lnTo>
                    <a:pt x="5" y="4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Freeform 1986">
              <a:extLst>
                <a:ext uri="{FF2B5EF4-FFF2-40B4-BE49-F238E27FC236}">
                  <a16:creationId xmlns:a16="http://schemas.microsoft.com/office/drawing/2014/main" xmlns="" id="{CBA61C6E-188E-4DCF-A910-6C3826A61E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44786" y="3811463"/>
              <a:ext cx="31359" cy="31397"/>
            </a:xfrm>
            <a:custGeom>
              <a:avLst/>
              <a:gdLst>
                <a:gd name="T0" fmla="*/ 244 w 65"/>
                <a:gd name="T1" fmla="*/ 89 h 72"/>
                <a:gd name="T2" fmla="*/ 588 w 65"/>
                <a:gd name="T3" fmla="*/ 211 h 72"/>
                <a:gd name="T4" fmla="*/ 692 w 65"/>
                <a:gd name="T5" fmla="*/ 523 h 72"/>
                <a:gd name="T6" fmla="*/ 60 w 65"/>
                <a:gd name="T7" fmla="*/ 349 h 72"/>
                <a:gd name="T8" fmla="*/ 0 w 65"/>
                <a:gd name="T9" fmla="*/ 149 h 72"/>
                <a:gd name="T10" fmla="*/ 2 w 65"/>
                <a:gd name="T11" fmla="*/ 0 h 72"/>
                <a:gd name="T12" fmla="*/ 244 w 65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2"/>
                <a:gd name="T23" fmla="*/ 65 w 6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2">
                  <a:moveTo>
                    <a:pt x="23" y="12"/>
                  </a:moveTo>
                  <a:lnTo>
                    <a:pt x="55" y="29"/>
                  </a:lnTo>
                  <a:lnTo>
                    <a:pt x="64" y="71"/>
                  </a:lnTo>
                  <a:lnTo>
                    <a:pt x="6" y="48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3" y="12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Freeform 1987">
              <a:extLst>
                <a:ext uri="{FF2B5EF4-FFF2-40B4-BE49-F238E27FC236}">
                  <a16:creationId xmlns:a16="http://schemas.microsoft.com/office/drawing/2014/main" xmlns="" id="{1F975244-5ABE-45D4-8A7B-515A999552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90620" y="3800494"/>
              <a:ext cx="44391" cy="35179"/>
            </a:xfrm>
            <a:custGeom>
              <a:avLst/>
              <a:gdLst>
                <a:gd name="T0" fmla="*/ 1072 w 91"/>
                <a:gd name="T1" fmla="*/ 313 h 81"/>
                <a:gd name="T2" fmla="*/ 1132 w 91"/>
                <a:gd name="T3" fmla="*/ 0 h 81"/>
                <a:gd name="T4" fmla="*/ 488 w 91"/>
                <a:gd name="T5" fmla="*/ 79 h 81"/>
                <a:gd name="T6" fmla="*/ 0 w 91"/>
                <a:gd name="T7" fmla="*/ 178 h 81"/>
                <a:gd name="T8" fmla="*/ 0 w 91"/>
                <a:gd name="T9" fmla="*/ 555 h 81"/>
                <a:gd name="T10" fmla="*/ 1072 w 91"/>
                <a:gd name="T11" fmla="*/ 313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81"/>
                <a:gd name="T20" fmla="*/ 91 w 91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81">
                  <a:moveTo>
                    <a:pt x="86" y="45"/>
                  </a:moveTo>
                  <a:lnTo>
                    <a:pt x="90" y="0"/>
                  </a:lnTo>
                  <a:lnTo>
                    <a:pt x="39" y="11"/>
                  </a:lnTo>
                  <a:lnTo>
                    <a:pt x="0" y="25"/>
                  </a:lnTo>
                  <a:lnTo>
                    <a:pt x="0" y="80"/>
                  </a:lnTo>
                  <a:lnTo>
                    <a:pt x="86" y="45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Line 1988">
              <a:extLst>
                <a:ext uri="{FF2B5EF4-FFF2-40B4-BE49-F238E27FC236}">
                  <a16:creationId xmlns:a16="http://schemas.microsoft.com/office/drawing/2014/main" xmlns="" id="{AD42D069-C088-4487-98A3-890EF3AA3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0395" y="3837942"/>
              <a:ext cx="26879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Line 1989">
              <a:extLst>
                <a:ext uri="{FF2B5EF4-FFF2-40B4-BE49-F238E27FC236}">
                  <a16:creationId xmlns:a16="http://schemas.microsoft.com/office/drawing/2014/main" xmlns="" id="{F6CCD4F4-E8A7-4E60-BDC7-BBC4560B0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5733" y="3835295"/>
              <a:ext cx="26065" cy="21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Line 1990">
              <a:extLst>
                <a:ext uri="{FF2B5EF4-FFF2-40B4-BE49-F238E27FC236}">
                  <a16:creationId xmlns:a16="http://schemas.microsoft.com/office/drawing/2014/main" xmlns="" id="{E424D1B6-415A-47F2-95E8-D501B34F1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9443" y="3840590"/>
              <a:ext cx="26065" cy="20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Freeform 1991">
              <a:extLst>
                <a:ext uri="{FF2B5EF4-FFF2-40B4-BE49-F238E27FC236}">
                  <a16:creationId xmlns:a16="http://schemas.microsoft.com/office/drawing/2014/main" xmlns="" id="{8CBED45A-9832-4323-8062-1E1ECE1FE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88991" y="3786119"/>
              <a:ext cx="43577" cy="28749"/>
            </a:xfrm>
            <a:custGeom>
              <a:avLst/>
              <a:gdLst>
                <a:gd name="T0" fmla="*/ 871 w 91"/>
                <a:gd name="T1" fmla="*/ 145 h 67"/>
                <a:gd name="T2" fmla="*/ 566 w 91"/>
                <a:gd name="T3" fmla="*/ 0 h 67"/>
                <a:gd name="T4" fmla="*/ 382 w 91"/>
                <a:gd name="T5" fmla="*/ 1 h 67"/>
                <a:gd name="T6" fmla="*/ 0 w 91"/>
                <a:gd name="T7" fmla="*/ 87 h 67"/>
                <a:gd name="T8" fmla="*/ 0 w 91"/>
                <a:gd name="T9" fmla="*/ 385 h 67"/>
                <a:gd name="T10" fmla="*/ 871 w 91"/>
                <a:gd name="T11" fmla="*/ 14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7"/>
                <a:gd name="T20" fmla="*/ 91 w 9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7">
                  <a:moveTo>
                    <a:pt x="90" y="26"/>
                  </a:moveTo>
                  <a:lnTo>
                    <a:pt x="59" y="0"/>
                  </a:lnTo>
                  <a:lnTo>
                    <a:pt x="40" y="1"/>
                  </a:lnTo>
                  <a:lnTo>
                    <a:pt x="0" y="15"/>
                  </a:lnTo>
                  <a:lnTo>
                    <a:pt x="0" y="66"/>
                  </a:lnTo>
                  <a:lnTo>
                    <a:pt x="90" y="26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Freeform 1992">
              <a:extLst>
                <a:ext uri="{FF2B5EF4-FFF2-40B4-BE49-F238E27FC236}">
                  <a16:creationId xmlns:a16="http://schemas.microsoft.com/office/drawing/2014/main" xmlns="" id="{C63CE00E-8223-48CA-94E7-37CC72A98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08" y="3749049"/>
              <a:ext cx="132359" cy="117264"/>
            </a:xfrm>
            <a:custGeom>
              <a:avLst/>
              <a:gdLst>
                <a:gd name="T0" fmla="*/ 0 w 742"/>
                <a:gd name="T1" fmla="*/ 0 h 824"/>
                <a:gd name="T2" fmla="*/ 0 w 742"/>
                <a:gd name="T3" fmla="*/ 0 h 824"/>
                <a:gd name="T4" fmla="*/ 0 w 742"/>
                <a:gd name="T5" fmla="*/ 0 h 824"/>
                <a:gd name="T6" fmla="*/ 0 w 742"/>
                <a:gd name="T7" fmla="*/ 0 h 824"/>
                <a:gd name="T8" fmla="*/ 0 w 742"/>
                <a:gd name="T9" fmla="*/ 0 h 824"/>
                <a:gd name="T10" fmla="*/ 0 w 742"/>
                <a:gd name="T11" fmla="*/ 0 h 824"/>
                <a:gd name="T12" fmla="*/ 0 w 742"/>
                <a:gd name="T13" fmla="*/ 0 h 824"/>
                <a:gd name="T14" fmla="*/ 0 w 742"/>
                <a:gd name="T15" fmla="*/ 0 h 824"/>
                <a:gd name="T16" fmla="*/ 0 w 742"/>
                <a:gd name="T17" fmla="*/ 0 h 824"/>
                <a:gd name="T18" fmla="*/ 0 w 742"/>
                <a:gd name="T19" fmla="*/ 0 h 824"/>
                <a:gd name="T20" fmla="*/ 0 w 742"/>
                <a:gd name="T21" fmla="*/ 0 h 824"/>
                <a:gd name="T22" fmla="*/ 0 w 742"/>
                <a:gd name="T23" fmla="*/ 0 h 824"/>
                <a:gd name="T24" fmla="*/ 0 w 742"/>
                <a:gd name="T25" fmla="*/ 0 h 824"/>
                <a:gd name="T26" fmla="*/ 0 w 742"/>
                <a:gd name="T27" fmla="*/ 0 h 824"/>
                <a:gd name="T28" fmla="*/ 0 w 742"/>
                <a:gd name="T29" fmla="*/ 0 h 824"/>
                <a:gd name="T30" fmla="*/ 0 w 742"/>
                <a:gd name="T31" fmla="*/ 0 h 824"/>
                <a:gd name="T32" fmla="*/ 0 w 742"/>
                <a:gd name="T33" fmla="*/ 0 h 824"/>
                <a:gd name="T34" fmla="*/ 0 w 742"/>
                <a:gd name="T35" fmla="*/ 0 h 824"/>
                <a:gd name="T36" fmla="*/ 0 w 742"/>
                <a:gd name="T37" fmla="*/ 0 h 824"/>
                <a:gd name="T38" fmla="*/ 0 w 742"/>
                <a:gd name="T39" fmla="*/ 0 h 824"/>
                <a:gd name="T40" fmla="*/ 0 w 742"/>
                <a:gd name="T41" fmla="*/ 0 h 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2"/>
                <a:gd name="T64" fmla="*/ 0 h 824"/>
                <a:gd name="T65" fmla="*/ 742 w 742"/>
                <a:gd name="T66" fmla="*/ 824 h 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2" h="824">
                  <a:moveTo>
                    <a:pt x="278" y="0"/>
                  </a:moveTo>
                  <a:lnTo>
                    <a:pt x="429" y="22"/>
                  </a:lnTo>
                  <a:lnTo>
                    <a:pt x="532" y="40"/>
                  </a:lnTo>
                  <a:lnTo>
                    <a:pt x="591" y="43"/>
                  </a:lnTo>
                  <a:lnTo>
                    <a:pt x="639" y="80"/>
                  </a:lnTo>
                  <a:lnTo>
                    <a:pt x="685" y="111"/>
                  </a:lnTo>
                  <a:lnTo>
                    <a:pt x="739" y="157"/>
                  </a:lnTo>
                  <a:lnTo>
                    <a:pt x="742" y="196"/>
                  </a:lnTo>
                  <a:lnTo>
                    <a:pt x="704" y="206"/>
                  </a:lnTo>
                  <a:lnTo>
                    <a:pt x="664" y="236"/>
                  </a:lnTo>
                  <a:lnTo>
                    <a:pt x="699" y="411"/>
                  </a:lnTo>
                  <a:lnTo>
                    <a:pt x="715" y="564"/>
                  </a:lnTo>
                  <a:lnTo>
                    <a:pt x="718" y="787"/>
                  </a:lnTo>
                  <a:lnTo>
                    <a:pt x="626" y="806"/>
                  </a:lnTo>
                  <a:lnTo>
                    <a:pt x="510" y="790"/>
                  </a:lnTo>
                  <a:lnTo>
                    <a:pt x="132" y="806"/>
                  </a:lnTo>
                  <a:lnTo>
                    <a:pt x="41" y="824"/>
                  </a:lnTo>
                  <a:lnTo>
                    <a:pt x="35" y="656"/>
                  </a:lnTo>
                  <a:lnTo>
                    <a:pt x="30" y="356"/>
                  </a:lnTo>
                  <a:lnTo>
                    <a:pt x="14" y="129"/>
                  </a:lnTo>
                  <a:lnTo>
                    <a:pt x="0" y="4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Freeform 1993">
              <a:extLst>
                <a:ext uri="{FF2B5EF4-FFF2-40B4-BE49-F238E27FC236}">
                  <a16:creationId xmlns:a16="http://schemas.microsoft.com/office/drawing/2014/main" xmlns="" id="{774B6FB0-96B1-4B10-A096-37DD054A44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46194" y="3763045"/>
              <a:ext cx="103037" cy="97594"/>
            </a:xfrm>
            <a:custGeom>
              <a:avLst/>
              <a:gdLst>
                <a:gd name="T0" fmla="*/ 96 w 213"/>
                <a:gd name="T1" fmla="*/ 0 h 224"/>
                <a:gd name="T2" fmla="*/ 318 w 213"/>
                <a:gd name="T3" fmla="*/ 159 h 224"/>
                <a:gd name="T4" fmla="*/ 713 w 213"/>
                <a:gd name="T5" fmla="*/ 243 h 224"/>
                <a:gd name="T6" fmla="*/ 1103 w 213"/>
                <a:gd name="T7" fmla="*/ 324 h 224"/>
                <a:gd name="T8" fmla="*/ 1302 w 213"/>
                <a:gd name="T9" fmla="*/ 182 h 224"/>
                <a:gd name="T10" fmla="*/ 1811 w 213"/>
                <a:gd name="T11" fmla="*/ 243 h 224"/>
                <a:gd name="T12" fmla="*/ 2076 w 213"/>
                <a:gd name="T13" fmla="*/ 289 h 224"/>
                <a:gd name="T14" fmla="*/ 2359 w 213"/>
                <a:gd name="T15" fmla="*/ 349 h 224"/>
                <a:gd name="T16" fmla="*/ 2359 w 213"/>
                <a:gd name="T17" fmla="*/ 631 h 224"/>
                <a:gd name="T18" fmla="*/ 2257 w 213"/>
                <a:gd name="T19" fmla="*/ 1103 h 224"/>
                <a:gd name="T20" fmla="*/ 2256 w 213"/>
                <a:gd name="T21" fmla="*/ 1147 h 224"/>
                <a:gd name="T22" fmla="*/ 2256 w 213"/>
                <a:gd name="T23" fmla="*/ 1589 h 224"/>
                <a:gd name="T24" fmla="*/ 2050 w 213"/>
                <a:gd name="T25" fmla="*/ 1615 h 224"/>
                <a:gd name="T26" fmla="*/ 1748 w 213"/>
                <a:gd name="T27" fmla="*/ 1579 h 224"/>
                <a:gd name="T28" fmla="*/ 160 w 213"/>
                <a:gd name="T29" fmla="*/ 1190 h 224"/>
                <a:gd name="T30" fmla="*/ 48 w 213"/>
                <a:gd name="T31" fmla="*/ 1174 h 224"/>
                <a:gd name="T32" fmla="*/ 0 w 213"/>
                <a:gd name="T33" fmla="*/ 802 h 224"/>
                <a:gd name="T34" fmla="*/ 48 w 213"/>
                <a:gd name="T35" fmla="*/ 586 h 224"/>
                <a:gd name="T36" fmla="*/ 48 w 213"/>
                <a:gd name="T37" fmla="*/ 244 h 224"/>
                <a:gd name="T38" fmla="*/ 96 w 213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24"/>
                <a:gd name="T62" fmla="*/ 213 w 21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24">
                  <a:moveTo>
                    <a:pt x="8" y="0"/>
                  </a:moveTo>
                  <a:lnTo>
                    <a:pt x="29" y="22"/>
                  </a:lnTo>
                  <a:lnTo>
                    <a:pt x="64" y="33"/>
                  </a:lnTo>
                  <a:lnTo>
                    <a:pt x="99" y="45"/>
                  </a:lnTo>
                  <a:lnTo>
                    <a:pt x="117" y="24"/>
                  </a:lnTo>
                  <a:lnTo>
                    <a:pt x="163" y="33"/>
                  </a:lnTo>
                  <a:lnTo>
                    <a:pt x="186" y="40"/>
                  </a:lnTo>
                  <a:lnTo>
                    <a:pt x="212" y="48"/>
                  </a:lnTo>
                  <a:lnTo>
                    <a:pt x="212" y="88"/>
                  </a:lnTo>
                  <a:lnTo>
                    <a:pt x="203" y="152"/>
                  </a:lnTo>
                  <a:lnTo>
                    <a:pt x="202" y="158"/>
                  </a:lnTo>
                  <a:lnTo>
                    <a:pt x="202" y="220"/>
                  </a:lnTo>
                  <a:lnTo>
                    <a:pt x="184" y="223"/>
                  </a:lnTo>
                  <a:lnTo>
                    <a:pt x="157" y="219"/>
                  </a:lnTo>
                  <a:lnTo>
                    <a:pt x="14" y="165"/>
                  </a:lnTo>
                  <a:lnTo>
                    <a:pt x="4" y="162"/>
                  </a:lnTo>
                  <a:lnTo>
                    <a:pt x="0" y="111"/>
                  </a:lnTo>
                  <a:lnTo>
                    <a:pt x="4" y="81"/>
                  </a:lnTo>
                  <a:lnTo>
                    <a:pt x="4" y="34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Oval 1994">
              <a:extLst>
                <a:ext uri="{FF2B5EF4-FFF2-40B4-BE49-F238E27FC236}">
                  <a16:creationId xmlns:a16="http://schemas.microsoft.com/office/drawing/2014/main" xmlns="" id="{FDDEC9E5-CCBE-4C46-9BA3-837B4C3088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271851" y="3790280"/>
              <a:ext cx="8960" cy="16644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Oval 1995">
              <a:extLst>
                <a:ext uri="{FF2B5EF4-FFF2-40B4-BE49-F238E27FC236}">
                  <a16:creationId xmlns:a16="http://schemas.microsoft.com/office/drawing/2014/main" xmlns="" id="{E5981464-A1B1-4F48-A712-41FD8581F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255968" y="3792928"/>
              <a:ext cx="7738" cy="17022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Oval 1996">
              <a:extLst>
                <a:ext uri="{FF2B5EF4-FFF2-40B4-BE49-F238E27FC236}">
                  <a16:creationId xmlns:a16="http://schemas.microsoft.com/office/drawing/2014/main" xmlns="" id="{AE6FF805-6591-4439-AC8F-CF22AC89DF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334162" y="3778554"/>
              <a:ext cx="6109" cy="20805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Oval 1997">
              <a:extLst>
                <a:ext uri="{FF2B5EF4-FFF2-40B4-BE49-F238E27FC236}">
                  <a16:creationId xmlns:a16="http://schemas.microsoft.com/office/drawing/2014/main" xmlns="" id="{BA1F1AA5-42A3-4DBD-8C41-D4B649462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324387" y="3782337"/>
              <a:ext cx="6923" cy="20048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Freeform 1998">
              <a:extLst>
                <a:ext uri="{FF2B5EF4-FFF2-40B4-BE49-F238E27FC236}">
                  <a16:creationId xmlns:a16="http://schemas.microsoft.com/office/drawing/2014/main" xmlns="" id="{ACAE790E-DA67-472F-BCFF-4913307E65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077" y="3807302"/>
              <a:ext cx="80637" cy="42366"/>
            </a:xfrm>
            <a:custGeom>
              <a:avLst/>
              <a:gdLst>
                <a:gd name="T0" fmla="*/ 1 w 167"/>
                <a:gd name="T1" fmla="*/ 0 h 97"/>
                <a:gd name="T2" fmla="*/ 503 w 167"/>
                <a:gd name="T3" fmla="*/ 89 h 97"/>
                <a:gd name="T4" fmla="*/ 946 w 167"/>
                <a:gd name="T5" fmla="*/ 173 h 97"/>
                <a:gd name="T6" fmla="*/ 1520 w 167"/>
                <a:gd name="T7" fmla="*/ 267 h 97"/>
                <a:gd name="T8" fmla="*/ 1777 w 167"/>
                <a:gd name="T9" fmla="*/ 231 h 97"/>
                <a:gd name="T10" fmla="*/ 1802 w 167"/>
                <a:gd name="T11" fmla="*/ 717 h 97"/>
                <a:gd name="T12" fmla="*/ 1299 w 167"/>
                <a:gd name="T13" fmla="*/ 566 h 97"/>
                <a:gd name="T14" fmla="*/ 881 w 167"/>
                <a:gd name="T15" fmla="*/ 475 h 97"/>
                <a:gd name="T16" fmla="*/ 529 w 167"/>
                <a:gd name="T17" fmla="*/ 443 h 97"/>
                <a:gd name="T18" fmla="*/ 0 w 167"/>
                <a:gd name="T19" fmla="*/ 257 h 97"/>
                <a:gd name="T20" fmla="*/ 1 w 1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97"/>
                <a:gd name="T35" fmla="*/ 167 w 1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97">
                  <a:moveTo>
                    <a:pt x="1" y="0"/>
                  </a:moveTo>
                  <a:lnTo>
                    <a:pt x="47" y="12"/>
                  </a:lnTo>
                  <a:lnTo>
                    <a:pt x="88" y="23"/>
                  </a:lnTo>
                  <a:lnTo>
                    <a:pt x="140" y="36"/>
                  </a:lnTo>
                  <a:lnTo>
                    <a:pt x="164" y="31"/>
                  </a:lnTo>
                  <a:lnTo>
                    <a:pt x="166" y="96"/>
                  </a:lnTo>
                  <a:lnTo>
                    <a:pt x="120" y="75"/>
                  </a:lnTo>
                  <a:lnTo>
                    <a:pt x="81" y="64"/>
                  </a:lnTo>
                  <a:lnTo>
                    <a:pt x="48" y="59"/>
                  </a:lnTo>
                  <a:lnTo>
                    <a:pt x="0" y="35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Freeform 1999">
              <a:extLst>
                <a:ext uri="{FF2B5EF4-FFF2-40B4-BE49-F238E27FC236}">
                  <a16:creationId xmlns:a16="http://schemas.microsoft.com/office/drawing/2014/main" xmlns="" id="{85ED084A-7F76-46CF-A274-CA4C9D6369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15242" y="3727487"/>
              <a:ext cx="128287" cy="49175"/>
            </a:xfrm>
            <a:custGeom>
              <a:avLst/>
              <a:gdLst>
                <a:gd name="T0" fmla="*/ 0 w 266"/>
                <a:gd name="T1" fmla="*/ 584 h 113"/>
                <a:gd name="T2" fmla="*/ 195 w 266"/>
                <a:gd name="T3" fmla="*/ 727 h 113"/>
                <a:gd name="T4" fmla="*/ 508 w 266"/>
                <a:gd name="T5" fmla="*/ 795 h 113"/>
                <a:gd name="T6" fmla="*/ 825 w 266"/>
                <a:gd name="T7" fmla="*/ 795 h 113"/>
                <a:gd name="T8" fmla="*/ 1066 w 266"/>
                <a:gd name="T9" fmla="*/ 618 h 113"/>
                <a:gd name="T10" fmla="*/ 1317 w 266"/>
                <a:gd name="T11" fmla="*/ 443 h 113"/>
                <a:gd name="T12" fmla="*/ 1502 w 266"/>
                <a:gd name="T13" fmla="*/ 349 h 113"/>
                <a:gd name="T14" fmla="*/ 1742 w 266"/>
                <a:gd name="T15" fmla="*/ 334 h 113"/>
                <a:gd name="T16" fmla="*/ 2146 w 266"/>
                <a:gd name="T17" fmla="*/ 372 h 113"/>
                <a:gd name="T18" fmla="*/ 2355 w 266"/>
                <a:gd name="T19" fmla="*/ 492 h 113"/>
                <a:gd name="T20" fmla="*/ 2831 w 266"/>
                <a:gd name="T21" fmla="*/ 462 h 113"/>
                <a:gd name="T22" fmla="*/ 2789 w 266"/>
                <a:gd name="T23" fmla="*/ 0 h 113"/>
                <a:gd name="T24" fmla="*/ 2391 w 266"/>
                <a:gd name="T25" fmla="*/ 1 h 113"/>
                <a:gd name="T26" fmla="*/ 2019 w 266"/>
                <a:gd name="T27" fmla="*/ 49 h 113"/>
                <a:gd name="T28" fmla="*/ 1558 w 266"/>
                <a:gd name="T29" fmla="*/ 113 h 113"/>
                <a:gd name="T30" fmla="*/ 1317 w 266"/>
                <a:gd name="T31" fmla="*/ 163 h 113"/>
                <a:gd name="T32" fmla="*/ 1097 w 266"/>
                <a:gd name="T33" fmla="*/ 199 h 113"/>
                <a:gd name="T34" fmla="*/ 919 w 266"/>
                <a:gd name="T35" fmla="*/ 244 h 113"/>
                <a:gd name="T36" fmla="*/ 713 w 266"/>
                <a:gd name="T37" fmla="*/ 285 h 113"/>
                <a:gd name="T38" fmla="*/ 394 w 266"/>
                <a:gd name="T39" fmla="*/ 360 h 113"/>
                <a:gd name="T40" fmla="*/ 60 w 266"/>
                <a:gd name="T41" fmla="*/ 536 h 113"/>
                <a:gd name="T42" fmla="*/ 107 w 266"/>
                <a:gd name="T43" fmla="*/ 630 h 113"/>
                <a:gd name="T44" fmla="*/ 139 w 266"/>
                <a:gd name="T45" fmla="*/ 749 h 113"/>
                <a:gd name="T46" fmla="*/ 324 w 266"/>
                <a:gd name="T47" fmla="*/ 751 h 113"/>
                <a:gd name="T48" fmla="*/ 508 w 266"/>
                <a:gd name="T49" fmla="*/ 79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113"/>
                <a:gd name="T77" fmla="*/ 266 w 266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113">
                  <a:moveTo>
                    <a:pt x="0" y="82"/>
                  </a:moveTo>
                  <a:lnTo>
                    <a:pt x="18" y="103"/>
                  </a:lnTo>
                  <a:lnTo>
                    <a:pt x="48" y="112"/>
                  </a:lnTo>
                  <a:lnTo>
                    <a:pt x="78" y="112"/>
                  </a:lnTo>
                  <a:lnTo>
                    <a:pt x="100" y="88"/>
                  </a:lnTo>
                  <a:lnTo>
                    <a:pt x="123" y="63"/>
                  </a:lnTo>
                  <a:lnTo>
                    <a:pt x="141" y="49"/>
                  </a:lnTo>
                  <a:lnTo>
                    <a:pt x="164" y="47"/>
                  </a:lnTo>
                  <a:lnTo>
                    <a:pt x="201" y="52"/>
                  </a:lnTo>
                  <a:lnTo>
                    <a:pt x="221" y="69"/>
                  </a:lnTo>
                  <a:lnTo>
                    <a:pt x="265" y="64"/>
                  </a:lnTo>
                  <a:lnTo>
                    <a:pt x="262" y="0"/>
                  </a:lnTo>
                  <a:lnTo>
                    <a:pt x="224" y="1"/>
                  </a:lnTo>
                  <a:lnTo>
                    <a:pt x="189" y="7"/>
                  </a:lnTo>
                  <a:lnTo>
                    <a:pt x="145" y="16"/>
                  </a:lnTo>
                  <a:lnTo>
                    <a:pt x="123" y="23"/>
                  </a:lnTo>
                  <a:lnTo>
                    <a:pt x="103" y="28"/>
                  </a:lnTo>
                  <a:lnTo>
                    <a:pt x="86" y="34"/>
                  </a:lnTo>
                  <a:lnTo>
                    <a:pt x="67" y="40"/>
                  </a:lnTo>
                  <a:lnTo>
                    <a:pt x="37" y="50"/>
                  </a:lnTo>
                  <a:lnTo>
                    <a:pt x="6" y="76"/>
                  </a:lnTo>
                  <a:lnTo>
                    <a:pt x="10" y="89"/>
                  </a:lnTo>
                  <a:lnTo>
                    <a:pt x="13" y="105"/>
                  </a:lnTo>
                  <a:lnTo>
                    <a:pt x="30" y="106"/>
                  </a:lnTo>
                  <a:lnTo>
                    <a:pt x="48" y="112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Freeform 2000">
              <a:extLst>
                <a:ext uri="{FF2B5EF4-FFF2-40B4-BE49-F238E27FC236}">
                  <a16:creationId xmlns:a16="http://schemas.microsoft.com/office/drawing/2014/main" xmlns="" id="{4BE092D2-7363-45AD-AB54-F07F0F55BD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3976" y="3748670"/>
              <a:ext cx="66791" cy="29127"/>
            </a:xfrm>
            <a:custGeom>
              <a:avLst/>
              <a:gdLst>
                <a:gd name="T0" fmla="*/ 0 w 138"/>
                <a:gd name="T1" fmla="*/ 406 h 67"/>
                <a:gd name="T2" fmla="*/ 178 w 138"/>
                <a:gd name="T3" fmla="*/ 237 h 67"/>
                <a:gd name="T4" fmla="*/ 307 w 138"/>
                <a:gd name="T5" fmla="*/ 156 h 67"/>
                <a:gd name="T6" fmla="*/ 554 w 138"/>
                <a:gd name="T7" fmla="*/ 0 h 67"/>
                <a:gd name="T8" fmla="*/ 865 w 138"/>
                <a:gd name="T9" fmla="*/ 1 h 67"/>
                <a:gd name="T10" fmla="*/ 1184 w 138"/>
                <a:gd name="T11" fmla="*/ 2 h 67"/>
                <a:gd name="T12" fmla="*/ 1437 w 138"/>
                <a:gd name="T13" fmla="*/ 69 h 67"/>
                <a:gd name="T14" fmla="*/ 1546 w 138"/>
                <a:gd name="T15" fmla="*/ 156 h 67"/>
                <a:gd name="T16" fmla="*/ 1335 w 138"/>
                <a:gd name="T17" fmla="*/ 242 h 67"/>
                <a:gd name="T18" fmla="*/ 1168 w 138"/>
                <a:gd name="T19" fmla="*/ 288 h 67"/>
                <a:gd name="T20" fmla="*/ 1002 w 138"/>
                <a:gd name="T21" fmla="*/ 372 h 67"/>
                <a:gd name="T22" fmla="*/ 961 w 138"/>
                <a:gd name="T23" fmla="*/ 463 h 67"/>
                <a:gd name="T24" fmla="*/ 865 w 138"/>
                <a:gd name="T25" fmla="*/ 437 h 67"/>
                <a:gd name="T26" fmla="*/ 713 w 138"/>
                <a:gd name="T27" fmla="*/ 422 h 67"/>
                <a:gd name="T28" fmla="*/ 549 w 138"/>
                <a:gd name="T29" fmla="*/ 414 h 67"/>
                <a:gd name="T30" fmla="*/ 307 w 138"/>
                <a:gd name="T31" fmla="*/ 380 h 67"/>
                <a:gd name="T32" fmla="*/ 144 w 138"/>
                <a:gd name="T33" fmla="*/ 380 h 67"/>
                <a:gd name="T34" fmla="*/ 0 w 138"/>
                <a:gd name="T35" fmla="*/ 40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7"/>
                <a:gd name="T56" fmla="*/ 138 w 138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7">
                  <a:moveTo>
                    <a:pt x="0" y="58"/>
                  </a:moveTo>
                  <a:lnTo>
                    <a:pt x="16" y="33"/>
                  </a:lnTo>
                  <a:lnTo>
                    <a:pt x="28" y="22"/>
                  </a:lnTo>
                  <a:lnTo>
                    <a:pt x="50" y="0"/>
                  </a:lnTo>
                  <a:lnTo>
                    <a:pt x="77" y="1"/>
                  </a:lnTo>
                  <a:lnTo>
                    <a:pt x="105" y="2"/>
                  </a:lnTo>
                  <a:lnTo>
                    <a:pt x="128" y="10"/>
                  </a:lnTo>
                  <a:lnTo>
                    <a:pt x="137" y="22"/>
                  </a:lnTo>
                  <a:lnTo>
                    <a:pt x="119" y="34"/>
                  </a:lnTo>
                  <a:lnTo>
                    <a:pt x="104" y="42"/>
                  </a:lnTo>
                  <a:lnTo>
                    <a:pt x="89" y="53"/>
                  </a:lnTo>
                  <a:lnTo>
                    <a:pt x="87" y="66"/>
                  </a:lnTo>
                  <a:lnTo>
                    <a:pt x="77" y="63"/>
                  </a:lnTo>
                  <a:lnTo>
                    <a:pt x="64" y="60"/>
                  </a:lnTo>
                  <a:lnTo>
                    <a:pt x="49" y="59"/>
                  </a:lnTo>
                  <a:lnTo>
                    <a:pt x="28" y="55"/>
                  </a:lnTo>
                  <a:lnTo>
                    <a:pt x="13" y="55"/>
                  </a:lnTo>
                  <a:lnTo>
                    <a:pt x="0" y="58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Freeform 2001">
              <a:extLst>
                <a:ext uri="{FF2B5EF4-FFF2-40B4-BE49-F238E27FC236}">
                  <a16:creationId xmlns:a16="http://schemas.microsoft.com/office/drawing/2014/main" xmlns="" id="{2CEB82BA-7E2A-4348-92B4-BC87B4D0EB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86105" y="3786119"/>
              <a:ext cx="33395" cy="24588"/>
            </a:xfrm>
            <a:custGeom>
              <a:avLst/>
              <a:gdLst>
                <a:gd name="T0" fmla="*/ 0 w 69"/>
                <a:gd name="T1" fmla="*/ 0 h 56"/>
                <a:gd name="T2" fmla="*/ 758 w 69"/>
                <a:gd name="T3" fmla="*/ 35 h 56"/>
                <a:gd name="T4" fmla="*/ 728 w 69"/>
                <a:gd name="T5" fmla="*/ 445 h 56"/>
                <a:gd name="T6" fmla="*/ 0 w 69"/>
                <a:gd name="T7" fmla="*/ 261 h 56"/>
                <a:gd name="T8" fmla="*/ 0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0" y="0"/>
                  </a:moveTo>
                  <a:lnTo>
                    <a:pt x="68" y="4"/>
                  </a:lnTo>
                  <a:lnTo>
                    <a:pt x="65" y="55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Freeform 2002">
              <a:extLst>
                <a:ext uri="{FF2B5EF4-FFF2-40B4-BE49-F238E27FC236}">
                  <a16:creationId xmlns:a16="http://schemas.microsoft.com/office/drawing/2014/main" xmlns="" id="{EAF6221E-EBA7-49DC-8C7A-542FE56A9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0196" y="3697225"/>
              <a:ext cx="395042" cy="167953"/>
            </a:xfrm>
            <a:custGeom>
              <a:avLst/>
              <a:gdLst>
                <a:gd name="T0" fmla="*/ 2 w 818"/>
                <a:gd name="T1" fmla="*/ 2644 h 386"/>
                <a:gd name="T2" fmla="*/ 2 w 818"/>
                <a:gd name="T3" fmla="*/ 1974 h 386"/>
                <a:gd name="T4" fmla="*/ 60 w 818"/>
                <a:gd name="T5" fmla="*/ 1453 h 386"/>
                <a:gd name="T6" fmla="*/ 43 w 818"/>
                <a:gd name="T7" fmla="*/ 1151 h 386"/>
                <a:gd name="T8" fmla="*/ 0 w 818"/>
                <a:gd name="T9" fmla="*/ 1044 h 386"/>
                <a:gd name="T10" fmla="*/ 1300 w 818"/>
                <a:gd name="T11" fmla="*/ 173 h 386"/>
                <a:gd name="T12" fmla="*/ 1732 w 818"/>
                <a:gd name="T13" fmla="*/ 3 h 386"/>
                <a:gd name="T14" fmla="*/ 2540 w 818"/>
                <a:gd name="T15" fmla="*/ 2 h 386"/>
                <a:gd name="T16" fmla="*/ 3835 w 818"/>
                <a:gd name="T17" fmla="*/ 0 h 386"/>
                <a:gd name="T18" fmla="*/ 4548 w 818"/>
                <a:gd name="T19" fmla="*/ 0 h 386"/>
                <a:gd name="T20" fmla="*/ 4878 w 818"/>
                <a:gd name="T21" fmla="*/ 3 h 386"/>
                <a:gd name="T22" fmla="*/ 5269 w 818"/>
                <a:gd name="T23" fmla="*/ 43 h 386"/>
                <a:gd name="T24" fmla="*/ 5743 w 818"/>
                <a:gd name="T25" fmla="*/ 229 h 386"/>
                <a:gd name="T26" fmla="*/ 6248 w 818"/>
                <a:gd name="T27" fmla="*/ 560 h 386"/>
                <a:gd name="T28" fmla="*/ 6775 w 818"/>
                <a:gd name="T29" fmla="*/ 895 h 386"/>
                <a:gd name="T30" fmla="*/ 7065 w 818"/>
                <a:gd name="T31" fmla="*/ 1044 h 386"/>
                <a:gd name="T32" fmla="*/ 7857 w 818"/>
                <a:gd name="T33" fmla="*/ 1115 h 386"/>
                <a:gd name="T34" fmla="*/ 8354 w 818"/>
                <a:gd name="T35" fmla="*/ 1201 h 386"/>
                <a:gd name="T36" fmla="*/ 8696 w 818"/>
                <a:gd name="T37" fmla="*/ 1262 h 386"/>
                <a:gd name="T38" fmla="*/ 8884 w 818"/>
                <a:gd name="T39" fmla="*/ 1547 h 386"/>
                <a:gd name="T40" fmla="*/ 8884 w 818"/>
                <a:gd name="T41" fmla="*/ 1860 h 386"/>
                <a:gd name="T42" fmla="*/ 8884 w 818"/>
                <a:gd name="T43" fmla="*/ 1997 h 386"/>
                <a:gd name="T44" fmla="*/ 8728 w 818"/>
                <a:gd name="T45" fmla="*/ 2321 h 386"/>
                <a:gd name="T46" fmla="*/ 8619 w 818"/>
                <a:gd name="T47" fmla="*/ 2519 h 386"/>
                <a:gd name="T48" fmla="*/ 7739 w 818"/>
                <a:gd name="T49" fmla="*/ 2610 h 386"/>
                <a:gd name="T50" fmla="*/ 7536 w 818"/>
                <a:gd name="T51" fmla="*/ 2586 h 386"/>
                <a:gd name="T52" fmla="*/ 7436 w 818"/>
                <a:gd name="T53" fmla="*/ 2288 h 386"/>
                <a:gd name="T54" fmla="*/ 7268 w 818"/>
                <a:gd name="T55" fmla="*/ 2046 h 386"/>
                <a:gd name="T56" fmla="*/ 6916 w 818"/>
                <a:gd name="T57" fmla="*/ 1892 h 386"/>
                <a:gd name="T58" fmla="*/ 6601 w 818"/>
                <a:gd name="T59" fmla="*/ 1839 h 386"/>
                <a:gd name="T60" fmla="*/ 6208 w 818"/>
                <a:gd name="T61" fmla="*/ 1867 h 386"/>
                <a:gd name="T62" fmla="*/ 5968 w 818"/>
                <a:gd name="T63" fmla="*/ 1931 h 386"/>
                <a:gd name="T64" fmla="*/ 5637 w 818"/>
                <a:gd name="T65" fmla="*/ 2164 h 386"/>
                <a:gd name="T66" fmla="*/ 5511 w 818"/>
                <a:gd name="T67" fmla="*/ 2288 h 386"/>
                <a:gd name="T68" fmla="*/ 5436 w 818"/>
                <a:gd name="T69" fmla="*/ 2463 h 386"/>
                <a:gd name="T70" fmla="*/ 5314 w 818"/>
                <a:gd name="T71" fmla="*/ 2632 h 386"/>
                <a:gd name="T72" fmla="*/ 5269 w 818"/>
                <a:gd name="T73" fmla="*/ 2677 h 386"/>
                <a:gd name="T74" fmla="*/ 3444 w 818"/>
                <a:gd name="T75" fmla="*/ 2678 h 386"/>
                <a:gd name="T76" fmla="*/ 2273 w 818"/>
                <a:gd name="T77" fmla="*/ 2697 h 386"/>
                <a:gd name="T78" fmla="*/ 1441 w 818"/>
                <a:gd name="T79" fmla="*/ 2718 h 386"/>
                <a:gd name="T80" fmla="*/ 504 w 818"/>
                <a:gd name="T81" fmla="*/ 2735 h 386"/>
                <a:gd name="T82" fmla="*/ 2 w 818"/>
                <a:gd name="T83" fmla="*/ 2707 h 386"/>
                <a:gd name="T84" fmla="*/ 2 w 818"/>
                <a:gd name="T85" fmla="*/ 2644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386"/>
                <a:gd name="T131" fmla="*/ 818 w 818"/>
                <a:gd name="T132" fmla="*/ 386 h 3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386">
                  <a:moveTo>
                    <a:pt x="2" y="373"/>
                  </a:moveTo>
                  <a:lnTo>
                    <a:pt x="2" y="279"/>
                  </a:lnTo>
                  <a:lnTo>
                    <a:pt x="6" y="205"/>
                  </a:lnTo>
                  <a:lnTo>
                    <a:pt x="4" y="162"/>
                  </a:lnTo>
                  <a:lnTo>
                    <a:pt x="0" y="147"/>
                  </a:lnTo>
                  <a:lnTo>
                    <a:pt x="120" y="24"/>
                  </a:lnTo>
                  <a:lnTo>
                    <a:pt x="159" y="3"/>
                  </a:lnTo>
                  <a:lnTo>
                    <a:pt x="234" y="2"/>
                  </a:lnTo>
                  <a:lnTo>
                    <a:pt x="353" y="0"/>
                  </a:lnTo>
                  <a:lnTo>
                    <a:pt x="419" y="0"/>
                  </a:lnTo>
                  <a:lnTo>
                    <a:pt x="449" y="3"/>
                  </a:lnTo>
                  <a:lnTo>
                    <a:pt x="485" y="6"/>
                  </a:lnTo>
                  <a:lnTo>
                    <a:pt x="528" y="32"/>
                  </a:lnTo>
                  <a:lnTo>
                    <a:pt x="575" y="78"/>
                  </a:lnTo>
                  <a:lnTo>
                    <a:pt x="623" y="126"/>
                  </a:lnTo>
                  <a:lnTo>
                    <a:pt x="650" y="147"/>
                  </a:lnTo>
                  <a:lnTo>
                    <a:pt x="723" y="157"/>
                  </a:lnTo>
                  <a:lnTo>
                    <a:pt x="769" y="169"/>
                  </a:lnTo>
                  <a:lnTo>
                    <a:pt x="800" y="177"/>
                  </a:lnTo>
                  <a:lnTo>
                    <a:pt x="817" y="218"/>
                  </a:lnTo>
                  <a:lnTo>
                    <a:pt x="817" y="262"/>
                  </a:lnTo>
                  <a:lnTo>
                    <a:pt x="817" y="281"/>
                  </a:lnTo>
                  <a:lnTo>
                    <a:pt x="802" y="327"/>
                  </a:lnTo>
                  <a:lnTo>
                    <a:pt x="793" y="356"/>
                  </a:lnTo>
                  <a:lnTo>
                    <a:pt x="712" y="368"/>
                  </a:lnTo>
                  <a:lnTo>
                    <a:pt x="692" y="364"/>
                  </a:lnTo>
                  <a:lnTo>
                    <a:pt x="684" y="322"/>
                  </a:lnTo>
                  <a:lnTo>
                    <a:pt x="669" y="289"/>
                  </a:lnTo>
                  <a:lnTo>
                    <a:pt x="636" y="266"/>
                  </a:lnTo>
                  <a:lnTo>
                    <a:pt x="607" y="259"/>
                  </a:lnTo>
                  <a:lnTo>
                    <a:pt x="571" y="263"/>
                  </a:lnTo>
                  <a:lnTo>
                    <a:pt x="549" y="272"/>
                  </a:lnTo>
                  <a:lnTo>
                    <a:pt x="519" y="304"/>
                  </a:lnTo>
                  <a:lnTo>
                    <a:pt x="507" y="322"/>
                  </a:lnTo>
                  <a:lnTo>
                    <a:pt x="500" y="347"/>
                  </a:lnTo>
                  <a:lnTo>
                    <a:pt x="488" y="370"/>
                  </a:lnTo>
                  <a:lnTo>
                    <a:pt x="485" y="377"/>
                  </a:lnTo>
                  <a:lnTo>
                    <a:pt x="316" y="378"/>
                  </a:lnTo>
                  <a:lnTo>
                    <a:pt x="209" y="380"/>
                  </a:lnTo>
                  <a:lnTo>
                    <a:pt x="132" y="383"/>
                  </a:lnTo>
                  <a:lnTo>
                    <a:pt x="47" y="385"/>
                  </a:lnTo>
                  <a:lnTo>
                    <a:pt x="2" y="382"/>
                  </a:lnTo>
                  <a:lnTo>
                    <a:pt x="2" y="373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Freeform 2003">
              <a:extLst>
                <a:ext uri="{FF2B5EF4-FFF2-40B4-BE49-F238E27FC236}">
                  <a16:creationId xmlns:a16="http://schemas.microsoft.com/office/drawing/2014/main" xmlns="" id="{6BB762AC-29B8-44C5-B895-F9BA6676F0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6995" y="3702143"/>
              <a:ext cx="140505" cy="155848"/>
            </a:xfrm>
            <a:custGeom>
              <a:avLst/>
              <a:gdLst>
                <a:gd name="T0" fmla="*/ 36 w 291"/>
                <a:gd name="T1" fmla="*/ 2553 h 358"/>
                <a:gd name="T2" fmla="*/ 0 w 291"/>
                <a:gd name="T3" fmla="*/ 2143 h 358"/>
                <a:gd name="T4" fmla="*/ 1 w 291"/>
                <a:gd name="T5" fmla="*/ 1755 h 358"/>
                <a:gd name="T6" fmla="*/ 36 w 291"/>
                <a:gd name="T7" fmla="*/ 1510 h 358"/>
                <a:gd name="T8" fmla="*/ 51 w 291"/>
                <a:gd name="T9" fmla="*/ 1183 h 358"/>
                <a:gd name="T10" fmla="*/ 167 w 291"/>
                <a:gd name="T11" fmla="*/ 1079 h 358"/>
                <a:gd name="T12" fmla="*/ 141 w 291"/>
                <a:gd name="T13" fmla="*/ 974 h 358"/>
                <a:gd name="T14" fmla="*/ 1346 w 291"/>
                <a:gd name="T15" fmla="*/ 183 h 358"/>
                <a:gd name="T16" fmla="*/ 1656 w 291"/>
                <a:gd name="T17" fmla="*/ 56 h 358"/>
                <a:gd name="T18" fmla="*/ 2327 w 291"/>
                <a:gd name="T19" fmla="*/ 0 h 358"/>
                <a:gd name="T20" fmla="*/ 2694 w 291"/>
                <a:gd name="T21" fmla="*/ 2 h 358"/>
                <a:gd name="T22" fmla="*/ 3021 w 291"/>
                <a:gd name="T23" fmla="*/ 32 h 358"/>
                <a:gd name="T24" fmla="*/ 3152 w 291"/>
                <a:gd name="T25" fmla="*/ 493 h 358"/>
                <a:gd name="T26" fmla="*/ 3109 w 291"/>
                <a:gd name="T27" fmla="*/ 720 h 358"/>
                <a:gd name="T28" fmla="*/ 3088 w 291"/>
                <a:gd name="T29" fmla="*/ 1079 h 358"/>
                <a:gd name="T30" fmla="*/ 3109 w 291"/>
                <a:gd name="T31" fmla="*/ 1244 h 358"/>
                <a:gd name="T32" fmla="*/ 3109 w 291"/>
                <a:gd name="T33" fmla="*/ 1547 h 358"/>
                <a:gd name="T34" fmla="*/ 3109 w 291"/>
                <a:gd name="T35" fmla="*/ 1893 h 358"/>
                <a:gd name="T36" fmla="*/ 3088 w 291"/>
                <a:gd name="T37" fmla="*/ 2183 h 358"/>
                <a:gd name="T38" fmla="*/ 3088 w 291"/>
                <a:gd name="T39" fmla="*/ 2362 h 358"/>
                <a:gd name="T40" fmla="*/ 3046 w 291"/>
                <a:gd name="T41" fmla="*/ 2515 h 358"/>
                <a:gd name="T42" fmla="*/ 2622 w 291"/>
                <a:gd name="T43" fmla="*/ 2508 h 358"/>
                <a:gd name="T44" fmla="*/ 2243 w 291"/>
                <a:gd name="T45" fmla="*/ 2508 h 358"/>
                <a:gd name="T46" fmla="*/ 1916 w 291"/>
                <a:gd name="T47" fmla="*/ 2513 h 358"/>
                <a:gd name="T48" fmla="*/ 1554 w 291"/>
                <a:gd name="T49" fmla="*/ 2530 h 358"/>
                <a:gd name="T50" fmla="*/ 1191 w 291"/>
                <a:gd name="T51" fmla="*/ 2515 h 358"/>
                <a:gd name="T52" fmla="*/ 833 w 291"/>
                <a:gd name="T53" fmla="*/ 2515 h 358"/>
                <a:gd name="T54" fmla="*/ 479 w 291"/>
                <a:gd name="T55" fmla="*/ 2530 h 358"/>
                <a:gd name="T56" fmla="*/ 235 w 291"/>
                <a:gd name="T57" fmla="*/ 2553 h 358"/>
                <a:gd name="T58" fmla="*/ 36 w 291"/>
                <a:gd name="T59" fmla="*/ 2553 h 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358"/>
                <a:gd name="T92" fmla="*/ 291 w 291"/>
                <a:gd name="T93" fmla="*/ 358 h 3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358">
                  <a:moveTo>
                    <a:pt x="3" y="357"/>
                  </a:moveTo>
                  <a:lnTo>
                    <a:pt x="0" y="301"/>
                  </a:lnTo>
                  <a:lnTo>
                    <a:pt x="1" y="245"/>
                  </a:lnTo>
                  <a:lnTo>
                    <a:pt x="3" y="211"/>
                  </a:lnTo>
                  <a:lnTo>
                    <a:pt x="5" y="165"/>
                  </a:lnTo>
                  <a:lnTo>
                    <a:pt x="15" y="150"/>
                  </a:lnTo>
                  <a:lnTo>
                    <a:pt x="13" y="136"/>
                  </a:lnTo>
                  <a:lnTo>
                    <a:pt x="125" y="25"/>
                  </a:lnTo>
                  <a:lnTo>
                    <a:pt x="153" y="8"/>
                  </a:lnTo>
                  <a:lnTo>
                    <a:pt x="215" y="0"/>
                  </a:lnTo>
                  <a:lnTo>
                    <a:pt x="248" y="2"/>
                  </a:lnTo>
                  <a:lnTo>
                    <a:pt x="279" y="4"/>
                  </a:lnTo>
                  <a:lnTo>
                    <a:pt x="290" y="69"/>
                  </a:lnTo>
                  <a:lnTo>
                    <a:pt x="287" y="101"/>
                  </a:lnTo>
                  <a:lnTo>
                    <a:pt x="285" y="150"/>
                  </a:lnTo>
                  <a:lnTo>
                    <a:pt x="287" y="174"/>
                  </a:lnTo>
                  <a:lnTo>
                    <a:pt x="287" y="216"/>
                  </a:lnTo>
                  <a:lnTo>
                    <a:pt x="287" y="264"/>
                  </a:lnTo>
                  <a:lnTo>
                    <a:pt x="285" y="305"/>
                  </a:lnTo>
                  <a:lnTo>
                    <a:pt x="285" y="331"/>
                  </a:lnTo>
                  <a:lnTo>
                    <a:pt x="281" y="353"/>
                  </a:lnTo>
                  <a:lnTo>
                    <a:pt x="242" y="350"/>
                  </a:lnTo>
                  <a:lnTo>
                    <a:pt x="207" y="350"/>
                  </a:lnTo>
                  <a:lnTo>
                    <a:pt x="176" y="352"/>
                  </a:lnTo>
                  <a:lnTo>
                    <a:pt x="143" y="354"/>
                  </a:lnTo>
                  <a:lnTo>
                    <a:pt x="110" y="353"/>
                  </a:lnTo>
                  <a:lnTo>
                    <a:pt x="77" y="353"/>
                  </a:lnTo>
                  <a:lnTo>
                    <a:pt x="44" y="354"/>
                  </a:lnTo>
                  <a:lnTo>
                    <a:pt x="21" y="357"/>
                  </a:lnTo>
                  <a:lnTo>
                    <a:pt x="3" y="357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Freeform 2004">
              <a:extLst>
                <a:ext uri="{FF2B5EF4-FFF2-40B4-BE49-F238E27FC236}">
                  <a16:creationId xmlns:a16="http://schemas.microsoft.com/office/drawing/2014/main" xmlns="" id="{11D1DE63-870A-4341-9F79-40237E2B40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49930" y="3703656"/>
              <a:ext cx="125029" cy="152443"/>
            </a:xfrm>
            <a:custGeom>
              <a:avLst/>
              <a:gdLst>
                <a:gd name="T0" fmla="*/ 2928 w 258"/>
                <a:gd name="T1" fmla="*/ 1566 h 350"/>
                <a:gd name="T2" fmla="*/ 2928 w 258"/>
                <a:gd name="T3" fmla="*/ 1333 h 350"/>
                <a:gd name="T4" fmla="*/ 2928 w 258"/>
                <a:gd name="T5" fmla="*/ 1185 h 350"/>
                <a:gd name="T6" fmla="*/ 2842 w 258"/>
                <a:gd name="T7" fmla="*/ 1041 h 350"/>
                <a:gd name="T8" fmla="*/ 2761 w 258"/>
                <a:gd name="T9" fmla="*/ 729 h 350"/>
                <a:gd name="T10" fmla="*/ 2308 w 258"/>
                <a:gd name="T11" fmla="*/ 463 h 350"/>
                <a:gd name="T12" fmla="*/ 1899 w 258"/>
                <a:gd name="T13" fmla="*/ 218 h 350"/>
                <a:gd name="T14" fmla="*/ 1436 w 258"/>
                <a:gd name="T15" fmla="*/ 107 h 350"/>
                <a:gd name="T16" fmla="*/ 972 w 258"/>
                <a:gd name="T17" fmla="*/ 32 h 350"/>
                <a:gd name="T18" fmla="*/ 424 w 258"/>
                <a:gd name="T19" fmla="*/ 0 h 350"/>
                <a:gd name="T20" fmla="*/ 0 w 258"/>
                <a:gd name="T21" fmla="*/ 1 h 350"/>
                <a:gd name="T22" fmla="*/ 118 w 258"/>
                <a:gd name="T23" fmla="*/ 478 h 350"/>
                <a:gd name="T24" fmla="*/ 124 w 258"/>
                <a:gd name="T25" fmla="*/ 707 h 350"/>
                <a:gd name="T26" fmla="*/ 167 w 258"/>
                <a:gd name="T27" fmla="*/ 1065 h 350"/>
                <a:gd name="T28" fmla="*/ 167 w 258"/>
                <a:gd name="T29" fmla="*/ 1219 h 350"/>
                <a:gd name="T30" fmla="*/ 124 w 258"/>
                <a:gd name="T31" fmla="*/ 1535 h 350"/>
                <a:gd name="T32" fmla="*/ 124 w 258"/>
                <a:gd name="T33" fmla="*/ 1889 h 350"/>
                <a:gd name="T34" fmla="*/ 167 w 258"/>
                <a:gd name="T35" fmla="*/ 2175 h 350"/>
                <a:gd name="T36" fmla="*/ 167 w 258"/>
                <a:gd name="T37" fmla="*/ 2357 h 350"/>
                <a:gd name="T38" fmla="*/ 118 w 258"/>
                <a:gd name="T39" fmla="*/ 2487 h 350"/>
                <a:gd name="T40" fmla="*/ 424 w 258"/>
                <a:gd name="T41" fmla="*/ 2487 h 350"/>
                <a:gd name="T42" fmla="*/ 725 w 258"/>
                <a:gd name="T43" fmla="*/ 2514 h 350"/>
                <a:gd name="T44" fmla="*/ 1014 w 258"/>
                <a:gd name="T45" fmla="*/ 2487 h 350"/>
                <a:gd name="T46" fmla="*/ 1277 w 258"/>
                <a:gd name="T47" fmla="*/ 2487 h 350"/>
                <a:gd name="T48" fmla="*/ 1568 w 258"/>
                <a:gd name="T49" fmla="*/ 2514 h 350"/>
                <a:gd name="T50" fmla="*/ 1862 w 258"/>
                <a:gd name="T51" fmla="*/ 2484 h 350"/>
                <a:gd name="T52" fmla="*/ 2006 w 258"/>
                <a:gd name="T53" fmla="*/ 2273 h 350"/>
                <a:gd name="T54" fmla="*/ 2153 w 258"/>
                <a:gd name="T55" fmla="*/ 2115 h 350"/>
                <a:gd name="T56" fmla="*/ 2308 w 258"/>
                <a:gd name="T57" fmla="*/ 1942 h 350"/>
                <a:gd name="T58" fmla="*/ 2387 w 258"/>
                <a:gd name="T59" fmla="*/ 1831 h 350"/>
                <a:gd name="T60" fmla="*/ 2587 w 258"/>
                <a:gd name="T61" fmla="*/ 1762 h 350"/>
                <a:gd name="T62" fmla="*/ 2761 w 258"/>
                <a:gd name="T63" fmla="*/ 1662 h 350"/>
                <a:gd name="T64" fmla="*/ 2928 w 258"/>
                <a:gd name="T65" fmla="*/ 1566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350"/>
                <a:gd name="T101" fmla="*/ 258 w 2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350">
                  <a:moveTo>
                    <a:pt x="257" y="217"/>
                  </a:moveTo>
                  <a:lnTo>
                    <a:pt x="257" y="186"/>
                  </a:lnTo>
                  <a:lnTo>
                    <a:pt x="257" y="164"/>
                  </a:lnTo>
                  <a:lnTo>
                    <a:pt x="250" y="145"/>
                  </a:lnTo>
                  <a:lnTo>
                    <a:pt x="242" y="102"/>
                  </a:lnTo>
                  <a:lnTo>
                    <a:pt x="202" y="63"/>
                  </a:lnTo>
                  <a:lnTo>
                    <a:pt x="166" y="30"/>
                  </a:lnTo>
                  <a:lnTo>
                    <a:pt x="126" y="15"/>
                  </a:lnTo>
                  <a:lnTo>
                    <a:pt x="86" y="4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0" y="67"/>
                  </a:lnTo>
                  <a:lnTo>
                    <a:pt x="11" y="97"/>
                  </a:lnTo>
                  <a:lnTo>
                    <a:pt x="14" y="148"/>
                  </a:lnTo>
                  <a:lnTo>
                    <a:pt x="14" y="169"/>
                  </a:lnTo>
                  <a:lnTo>
                    <a:pt x="11" y="214"/>
                  </a:lnTo>
                  <a:lnTo>
                    <a:pt x="11" y="261"/>
                  </a:lnTo>
                  <a:lnTo>
                    <a:pt x="14" y="301"/>
                  </a:lnTo>
                  <a:lnTo>
                    <a:pt x="14" y="327"/>
                  </a:lnTo>
                  <a:lnTo>
                    <a:pt x="10" y="346"/>
                  </a:lnTo>
                  <a:lnTo>
                    <a:pt x="37" y="346"/>
                  </a:lnTo>
                  <a:lnTo>
                    <a:pt x="64" y="349"/>
                  </a:lnTo>
                  <a:lnTo>
                    <a:pt x="89" y="346"/>
                  </a:lnTo>
                  <a:lnTo>
                    <a:pt x="112" y="346"/>
                  </a:lnTo>
                  <a:lnTo>
                    <a:pt x="138" y="349"/>
                  </a:lnTo>
                  <a:lnTo>
                    <a:pt x="163" y="345"/>
                  </a:lnTo>
                  <a:lnTo>
                    <a:pt x="176" y="316"/>
                  </a:lnTo>
                  <a:lnTo>
                    <a:pt x="188" y="294"/>
                  </a:lnTo>
                  <a:lnTo>
                    <a:pt x="202" y="270"/>
                  </a:lnTo>
                  <a:lnTo>
                    <a:pt x="209" y="254"/>
                  </a:lnTo>
                  <a:lnTo>
                    <a:pt x="227" y="245"/>
                  </a:lnTo>
                  <a:lnTo>
                    <a:pt x="242" y="232"/>
                  </a:lnTo>
                  <a:lnTo>
                    <a:pt x="257" y="217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Line 2005">
              <a:extLst>
                <a:ext uri="{FF2B5EF4-FFF2-40B4-BE49-F238E27FC236}">
                  <a16:creationId xmlns:a16="http://schemas.microsoft.com/office/drawing/2014/main" xmlns="" id="{7F0F6715-C5A4-4258-B54F-EA71D13DA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7398" y="3799359"/>
              <a:ext cx="74936" cy="310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Line 2006">
              <a:extLst>
                <a:ext uri="{FF2B5EF4-FFF2-40B4-BE49-F238E27FC236}">
                  <a16:creationId xmlns:a16="http://schemas.microsoft.com/office/drawing/2014/main" xmlns="" id="{F89F00AB-757F-4B61-89C0-38C5E183E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6902" y="3807302"/>
              <a:ext cx="74936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Line 2007">
              <a:extLst>
                <a:ext uri="{FF2B5EF4-FFF2-40B4-BE49-F238E27FC236}">
                  <a16:creationId xmlns:a16="http://schemas.microsoft.com/office/drawing/2014/main" xmlns="" id="{30890CA9-A70E-43A1-BFFD-813C3ABE9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878" y="3807302"/>
              <a:ext cx="74936" cy="32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Line 2008">
              <a:extLst>
                <a:ext uri="{FF2B5EF4-FFF2-40B4-BE49-F238E27FC236}">
                  <a16:creationId xmlns:a16="http://schemas.microsoft.com/office/drawing/2014/main" xmlns="" id="{30B87128-CD4D-4B94-B1A8-F61EF2B7F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5406" y="3741483"/>
              <a:ext cx="66383" cy="13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Line 2009">
              <a:extLst>
                <a:ext uri="{FF2B5EF4-FFF2-40B4-BE49-F238E27FC236}">
                  <a16:creationId xmlns:a16="http://schemas.microsoft.com/office/drawing/2014/main" xmlns="" id="{97757787-4348-4156-AE06-201720205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6902" y="3711222"/>
              <a:ext cx="4887" cy="30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Line 2010">
              <a:extLst>
                <a:ext uri="{FF2B5EF4-FFF2-40B4-BE49-F238E27FC236}">
                  <a16:creationId xmlns:a16="http://schemas.microsoft.com/office/drawing/2014/main" xmlns="" id="{BEDAB066-D25E-437C-907E-6B1FD517A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838" y="3807302"/>
              <a:ext cx="1148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Line 2011">
              <a:extLst>
                <a:ext uri="{FF2B5EF4-FFF2-40B4-BE49-F238E27FC236}">
                  <a16:creationId xmlns:a16="http://schemas.microsoft.com/office/drawing/2014/main" xmlns="" id="{5F5A0575-DFD4-4943-A5DA-480A5CBF1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3830" y="3719544"/>
              <a:ext cx="8552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Line 2012">
              <a:extLst>
                <a:ext uri="{FF2B5EF4-FFF2-40B4-BE49-F238E27FC236}">
                  <a16:creationId xmlns:a16="http://schemas.microsoft.com/office/drawing/2014/main" xmlns="" id="{8F500EDE-D030-418B-904B-8BBD17988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870" y="3719544"/>
              <a:ext cx="8960" cy="83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Line 2013">
              <a:extLst>
                <a:ext uri="{FF2B5EF4-FFF2-40B4-BE49-F238E27FC236}">
                  <a16:creationId xmlns:a16="http://schemas.microsoft.com/office/drawing/2014/main" xmlns="" id="{0B43492D-C4D0-4E1E-9BDC-E767DF289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342" y="3687012"/>
              <a:ext cx="61089" cy="37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Line 2014">
              <a:extLst>
                <a:ext uri="{FF2B5EF4-FFF2-40B4-BE49-F238E27FC236}">
                  <a16:creationId xmlns:a16="http://schemas.microsoft.com/office/drawing/2014/main" xmlns="" id="{99E1E17C-64A6-485E-8FE7-A26BD6AF7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633" y="3685499"/>
              <a:ext cx="56609" cy="34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2015">
              <a:extLst>
                <a:ext uri="{FF2B5EF4-FFF2-40B4-BE49-F238E27FC236}">
                  <a16:creationId xmlns:a16="http://schemas.microsoft.com/office/drawing/2014/main" xmlns="" id="{B6B0B192-8D38-47EB-873A-1425CCD8DF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45450" y="3698360"/>
              <a:ext cx="133988" cy="167574"/>
            </a:xfrm>
            <a:custGeom>
              <a:avLst/>
              <a:gdLst>
                <a:gd name="T0" fmla="*/ 1978 w 278"/>
                <a:gd name="T1" fmla="*/ 2500 h 384"/>
                <a:gd name="T2" fmla="*/ 2178 w 278"/>
                <a:gd name="T3" fmla="*/ 2303 h 384"/>
                <a:gd name="T4" fmla="*/ 2328 w 278"/>
                <a:gd name="T5" fmla="*/ 2128 h 384"/>
                <a:gd name="T6" fmla="*/ 2478 w 278"/>
                <a:gd name="T7" fmla="*/ 2010 h 384"/>
                <a:gd name="T8" fmla="*/ 2682 w 278"/>
                <a:gd name="T9" fmla="*/ 1891 h 384"/>
                <a:gd name="T10" fmla="*/ 2881 w 278"/>
                <a:gd name="T11" fmla="*/ 1750 h 384"/>
                <a:gd name="T12" fmla="*/ 2930 w 278"/>
                <a:gd name="T13" fmla="*/ 1586 h 384"/>
                <a:gd name="T14" fmla="*/ 2881 w 278"/>
                <a:gd name="T15" fmla="*/ 1292 h 384"/>
                <a:gd name="T16" fmla="*/ 2881 w 278"/>
                <a:gd name="T17" fmla="*/ 1091 h 384"/>
                <a:gd name="T18" fmla="*/ 2640 w 278"/>
                <a:gd name="T19" fmla="*/ 781 h 384"/>
                <a:gd name="T20" fmla="*/ 2328 w 278"/>
                <a:gd name="T21" fmla="*/ 513 h 384"/>
                <a:gd name="T22" fmla="*/ 2007 w 278"/>
                <a:gd name="T23" fmla="*/ 332 h 384"/>
                <a:gd name="T24" fmla="*/ 1662 w 278"/>
                <a:gd name="T25" fmla="*/ 138 h 384"/>
                <a:gd name="T26" fmla="*/ 1137 w 278"/>
                <a:gd name="T27" fmla="*/ 3 h 384"/>
                <a:gd name="T28" fmla="*/ 589 w 278"/>
                <a:gd name="T29" fmla="*/ 3 h 384"/>
                <a:gd name="T30" fmla="*/ 0 w 278"/>
                <a:gd name="T31" fmla="*/ 0 h 384"/>
                <a:gd name="T32" fmla="*/ 36 w 278"/>
                <a:gd name="T33" fmla="*/ 371 h 384"/>
                <a:gd name="T34" fmla="*/ 99 w 278"/>
                <a:gd name="T35" fmla="*/ 826 h 384"/>
                <a:gd name="T36" fmla="*/ 169 w 278"/>
                <a:gd name="T37" fmla="*/ 1135 h 384"/>
                <a:gd name="T38" fmla="*/ 169 w 278"/>
                <a:gd name="T39" fmla="*/ 1830 h 384"/>
                <a:gd name="T40" fmla="*/ 127 w 278"/>
                <a:gd name="T41" fmla="*/ 2509 h 384"/>
                <a:gd name="T42" fmla="*/ 99 w 278"/>
                <a:gd name="T43" fmla="*/ 2822 h 384"/>
                <a:gd name="T44" fmla="*/ 650 w 278"/>
                <a:gd name="T45" fmla="*/ 2832 h 384"/>
                <a:gd name="T46" fmla="*/ 1469 w 278"/>
                <a:gd name="T47" fmla="*/ 2832 h 384"/>
                <a:gd name="T48" fmla="*/ 1796 w 278"/>
                <a:gd name="T49" fmla="*/ 2832 h 384"/>
                <a:gd name="T50" fmla="*/ 1936 w 278"/>
                <a:gd name="T51" fmla="*/ 2641 h 384"/>
                <a:gd name="T52" fmla="*/ 1978 w 278"/>
                <a:gd name="T53" fmla="*/ 250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384"/>
                <a:gd name="T83" fmla="*/ 278 w 278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384">
                  <a:moveTo>
                    <a:pt x="187" y="338"/>
                  </a:moveTo>
                  <a:lnTo>
                    <a:pt x="205" y="311"/>
                  </a:lnTo>
                  <a:lnTo>
                    <a:pt x="220" y="288"/>
                  </a:lnTo>
                  <a:lnTo>
                    <a:pt x="235" y="272"/>
                  </a:lnTo>
                  <a:lnTo>
                    <a:pt x="254" y="257"/>
                  </a:lnTo>
                  <a:lnTo>
                    <a:pt x="273" y="237"/>
                  </a:lnTo>
                  <a:lnTo>
                    <a:pt x="277" y="214"/>
                  </a:lnTo>
                  <a:lnTo>
                    <a:pt x="273" y="175"/>
                  </a:lnTo>
                  <a:lnTo>
                    <a:pt x="273" y="148"/>
                  </a:lnTo>
                  <a:lnTo>
                    <a:pt x="250" y="105"/>
                  </a:lnTo>
                  <a:lnTo>
                    <a:pt x="220" y="70"/>
                  </a:lnTo>
                  <a:lnTo>
                    <a:pt x="189" y="45"/>
                  </a:lnTo>
                  <a:lnTo>
                    <a:pt x="157" y="19"/>
                  </a:lnTo>
                  <a:lnTo>
                    <a:pt x="107" y="3"/>
                  </a:lnTo>
                  <a:lnTo>
                    <a:pt x="57" y="3"/>
                  </a:lnTo>
                  <a:lnTo>
                    <a:pt x="0" y="0"/>
                  </a:lnTo>
                  <a:lnTo>
                    <a:pt x="3" y="50"/>
                  </a:lnTo>
                  <a:lnTo>
                    <a:pt x="9" y="112"/>
                  </a:lnTo>
                  <a:lnTo>
                    <a:pt x="16" y="154"/>
                  </a:lnTo>
                  <a:lnTo>
                    <a:pt x="16" y="247"/>
                  </a:lnTo>
                  <a:lnTo>
                    <a:pt x="12" y="340"/>
                  </a:lnTo>
                  <a:lnTo>
                    <a:pt x="9" y="381"/>
                  </a:lnTo>
                  <a:lnTo>
                    <a:pt x="62" y="383"/>
                  </a:lnTo>
                  <a:lnTo>
                    <a:pt x="139" y="383"/>
                  </a:lnTo>
                  <a:lnTo>
                    <a:pt x="170" y="383"/>
                  </a:lnTo>
                  <a:lnTo>
                    <a:pt x="183" y="358"/>
                  </a:lnTo>
                  <a:lnTo>
                    <a:pt x="187" y="338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2016">
              <a:extLst>
                <a:ext uri="{FF2B5EF4-FFF2-40B4-BE49-F238E27FC236}">
                  <a16:creationId xmlns:a16="http://schemas.microsoft.com/office/drawing/2014/main" xmlns="" id="{A6BA6E8A-9B1A-409E-A0DE-09A600664F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60111" y="3705926"/>
              <a:ext cx="110775" cy="60145"/>
            </a:xfrm>
            <a:custGeom>
              <a:avLst/>
              <a:gdLst>
                <a:gd name="T0" fmla="*/ 1795 w 230"/>
                <a:gd name="T1" fmla="*/ 945 h 138"/>
                <a:gd name="T2" fmla="*/ 1246 w 230"/>
                <a:gd name="T3" fmla="*/ 997 h 138"/>
                <a:gd name="T4" fmla="*/ 496 w 230"/>
                <a:gd name="T5" fmla="*/ 997 h 138"/>
                <a:gd name="T6" fmla="*/ 110 w 230"/>
                <a:gd name="T7" fmla="*/ 923 h 138"/>
                <a:gd name="T8" fmla="*/ 110 w 230"/>
                <a:gd name="T9" fmla="*/ 675 h 138"/>
                <a:gd name="T10" fmla="*/ 35 w 230"/>
                <a:gd name="T11" fmla="*/ 333 h 138"/>
                <a:gd name="T12" fmla="*/ 0 w 230"/>
                <a:gd name="T13" fmla="*/ 3 h 138"/>
                <a:gd name="T14" fmla="*/ 976 w 230"/>
                <a:gd name="T15" fmla="*/ 0 h 138"/>
                <a:gd name="T16" fmla="*/ 1546 w 230"/>
                <a:gd name="T17" fmla="*/ 219 h 138"/>
                <a:gd name="T18" fmla="*/ 1930 w 230"/>
                <a:gd name="T19" fmla="*/ 444 h 138"/>
                <a:gd name="T20" fmla="*/ 2197 w 230"/>
                <a:gd name="T21" fmla="*/ 675 h 138"/>
                <a:gd name="T22" fmla="*/ 2395 w 230"/>
                <a:gd name="T23" fmla="*/ 923 h 138"/>
                <a:gd name="T24" fmla="*/ 1795 w 230"/>
                <a:gd name="T25" fmla="*/ 945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38"/>
                <a:gd name="T41" fmla="*/ 230 w 230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38">
                  <a:moveTo>
                    <a:pt x="172" y="131"/>
                  </a:moveTo>
                  <a:lnTo>
                    <a:pt x="119" y="137"/>
                  </a:lnTo>
                  <a:lnTo>
                    <a:pt x="47" y="137"/>
                  </a:lnTo>
                  <a:lnTo>
                    <a:pt x="11" y="127"/>
                  </a:lnTo>
                  <a:lnTo>
                    <a:pt x="11" y="93"/>
                  </a:lnTo>
                  <a:lnTo>
                    <a:pt x="3" y="46"/>
                  </a:lnTo>
                  <a:lnTo>
                    <a:pt x="0" y="3"/>
                  </a:lnTo>
                  <a:lnTo>
                    <a:pt x="94" y="0"/>
                  </a:lnTo>
                  <a:lnTo>
                    <a:pt x="147" y="31"/>
                  </a:lnTo>
                  <a:lnTo>
                    <a:pt x="184" y="62"/>
                  </a:lnTo>
                  <a:lnTo>
                    <a:pt x="210" y="93"/>
                  </a:lnTo>
                  <a:lnTo>
                    <a:pt x="229" y="127"/>
                  </a:lnTo>
                  <a:lnTo>
                    <a:pt x="172" y="131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Freeform 2017">
              <a:extLst>
                <a:ext uri="{FF2B5EF4-FFF2-40B4-BE49-F238E27FC236}">
                  <a16:creationId xmlns:a16="http://schemas.microsoft.com/office/drawing/2014/main" xmlns="" id="{4E4A02C5-A818-4BF9-A45D-6CF34B71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857" y="3761153"/>
              <a:ext cx="129101" cy="104403"/>
            </a:xfrm>
            <a:custGeom>
              <a:avLst/>
              <a:gdLst>
                <a:gd name="T0" fmla="*/ 0 w 720"/>
                <a:gd name="T1" fmla="*/ 0 h 735"/>
                <a:gd name="T2" fmla="*/ 0 w 720"/>
                <a:gd name="T3" fmla="*/ 0 h 735"/>
                <a:gd name="T4" fmla="*/ 0 w 720"/>
                <a:gd name="T5" fmla="*/ 0 h 735"/>
                <a:gd name="T6" fmla="*/ 0 w 720"/>
                <a:gd name="T7" fmla="*/ 0 h 735"/>
                <a:gd name="T8" fmla="*/ 0 w 720"/>
                <a:gd name="T9" fmla="*/ 0 h 735"/>
                <a:gd name="T10" fmla="*/ 0 w 720"/>
                <a:gd name="T11" fmla="*/ 0 h 735"/>
                <a:gd name="T12" fmla="*/ 0 w 720"/>
                <a:gd name="T13" fmla="*/ 0 h 735"/>
                <a:gd name="T14" fmla="*/ 0 w 720"/>
                <a:gd name="T15" fmla="*/ 0 h 735"/>
                <a:gd name="T16" fmla="*/ 0 w 720"/>
                <a:gd name="T17" fmla="*/ 0 h 735"/>
                <a:gd name="T18" fmla="*/ 0 w 720"/>
                <a:gd name="T19" fmla="*/ 0 h 735"/>
                <a:gd name="T20" fmla="*/ 0 w 720"/>
                <a:gd name="T21" fmla="*/ 0 h 735"/>
                <a:gd name="T22" fmla="*/ 0 w 720"/>
                <a:gd name="T23" fmla="*/ 0 h 735"/>
                <a:gd name="T24" fmla="*/ 0 w 720"/>
                <a:gd name="T25" fmla="*/ 0 h 735"/>
                <a:gd name="T26" fmla="*/ 0 w 720"/>
                <a:gd name="T27" fmla="*/ 0 h 735"/>
                <a:gd name="T28" fmla="*/ 0 w 720"/>
                <a:gd name="T29" fmla="*/ 0 h 735"/>
                <a:gd name="T30" fmla="*/ 0 w 720"/>
                <a:gd name="T31" fmla="*/ 0 h 735"/>
                <a:gd name="T32" fmla="*/ 0 w 720"/>
                <a:gd name="T33" fmla="*/ 0 h 735"/>
                <a:gd name="T34" fmla="*/ 0 w 720"/>
                <a:gd name="T35" fmla="*/ 0 h 735"/>
                <a:gd name="T36" fmla="*/ 0 w 720"/>
                <a:gd name="T37" fmla="*/ 0 h 735"/>
                <a:gd name="T38" fmla="*/ 0 w 720"/>
                <a:gd name="T39" fmla="*/ 0 h 735"/>
                <a:gd name="T40" fmla="*/ 0 w 720"/>
                <a:gd name="T41" fmla="*/ 0 h 735"/>
                <a:gd name="T42" fmla="*/ 0 w 720"/>
                <a:gd name="T43" fmla="*/ 0 h 735"/>
                <a:gd name="T44" fmla="*/ 0 w 720"/>
                <a:gd name="T45" fmla="*/ 0 h 735"/>
                <a:gd name="T46" fmla="*/ 0 w 720"/>
                <a:gd name="T47" fmla="*/ 0 h 735"/>
                <a:gd name="T48" fmla="*/ 0 w 720"/>
                <a:gd name="T49" fmla="*/ 0 h 735"/>
                <a:gd name="T50" fmla="*/ 0 w 720"/>
                <a:gd name="T51" fmla="*/ 0 h 7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"/>
                <a:gd name="T79" fmla="*/ 0 h 735"/>
                <a:gd name="T80" fmla="*/ 720 w 720"/>
                <a:gd name="T81" fmla="*/ 735 h 7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" h="735">
                  <a:moveTo>
                    <a:pt x="660" y="9"/>
                  </a:moveTo>
                  <a:lnTo>
                    <a:pt x="558" y="34"/>
                  </a:lnTo>
                  <a:lnTo>
                    <a:pt x="357" y="28"/>
                  </a:lnTo>
                  <a:lnTo>
                    <a:pt x="309" y="28"/>
                  </a:lnTo>
                  <a:lnTo>
                    <a:pt x="239" y="15"/>
                  </a:lnTo>
                  <a:lnTo>
                    <a:pt x="198" y="3"/>
                  </a:lnTo>
                  <a:lnTo>
                    <a:pt x="86" y="0"/>
                  </a:lnTo>
                  <a:lnTo>
                    <a:pt x="10" y="0"/>
                  </a:lnTo>
                  <a:lnTo>
                    <a:pt x="10" y="122"/>
                  </a:lnTo>
                  <a:lnTo>
                    <a:pt x="10" y="184"/>
                  </a:lnTo>
                  <a:lnTo>
                    <a:pt x="0" y="239"/>
                  </a:lnTo>
                  <a:lnTo>
                    <a:pt x="16" y="285"/>
                  </a:lnTo>
                  <a:lnTo>
                    <a:pt x="72" y="358"/>
                  </a:lnTo>
                  <a:lnTo>
                    <a:pt x="121" y="410"/>
                  </a:lnTo>
                  <a:lnTo>
                    <a:pt x="166" y="465"/>
                  </a:lnTo>
                  <a:lnTo>
                    <a:pt x="201" y="518"/>
                  </a:lnTo>
                  <a:lnTo>
                    <a:pt x="234" y="586"/>
                  </a:lnTo>
                  <a:lnTo>
                    <a:pt x="247" y="661"/>
                  </a:lnTo>
                  <a:lnTo>
                    <a:pt x="279" y="735"/>
                  </a:lnTo>
                  <a:lnTo>
                    <a:pt x="558" y="735"/>
                  </a:lnTo>
                  <a:lnTo>
                    <a:pt x="711" y="735"/>
                  </a:lnTo>
                  <a:lnTo>
                    <a:pt x="714" y="668"/>
                  </a:lnTo>
                  <a:lnTo>
                    <a:pt x="714" y="520"/>
                  </a:lnTo>
                  <a:lnTo>
                    <a:pt x="714" y="388"/>
                  </a:lnTo>
                  <a:lnTo>
                    <a:pt x="720" y="10"/>
                  </a:lnTo>
                  <a:lnTo>
                    <a:pt x="660" y="9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Freeform 2018">
              <a:extLst>
                <a:ext uri="{FF2B5EF4-FFF2-40B4-BE49-F238E27FC236}">
                  <a16:creationId xmlns:a16="http://schemas.microsoft.com/office/drawing/2014/main" xmlns="" id="{58DFFC67-B3A0-4DCE-9D35-BC14E2B8AD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87584" y="3702521"/>
              <a:ext cx="125029" cy="64684"/>
            </a:xfrm>
            <a:custGeom>
              <a:avLst/>
              <a:gdLst>
                <a:gd name="T0" fmla="*/ 0 w 260"/>
                <a:gd name="T1" fmla="*/ 1063 h 148"/>
                <a:gd name="T2" fmla="*/ 812 w 260"/>
                <a:gd name="T3" fmla="*/ 1109 h 148"/>
                <a:gd name="T4" fmla="*/ 2033 w 260"/>
                <a:gd name="T5" fmla="*/ 1109 h 148"/>
                <a:gd name="T6" fmla="*/ 2652 w 260"/>
                <a:gd name="T7" fmla="*/ 1063 h 148"/>
                <a:gd name="T8" fmla="*/ 2652 w 260"/>
                <a:gd name="T9" fmla="*/ 188 h 148"/>
                <a:gd name="T10" fmla="*/ 2493 w 260"/>
                <a:gd name="T11" fmla="*/ 0 h 148"/>
                <a:gd name="T12" fmla="*/ 1376 w 260"/>
                <a:gd name="T13" fmla="*/ 0 h 148"/>
                <a:gd name="T14" fmla="*/ 695 w 260"/>
                <a:gd name="T15" fmla="*/ 429 h 148"/>
                <a:gd name="T16" fmla="*/ 342 w 260"/>
                <a:gd name="T17" fmla="*/ 702 h 148"/>
                <a:gd name="T18" fmla="*/ 41 w 260"/>
                <a:gd name="T19" fmla="*/ 914 h 148"/>
                <a:gd name="T20" fmla="*/ 0 w 260"/>
                <a:gd name="T21" fmla="*/ 1063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148"/>
                <a:gd name="T35" fmla="*/ 260 w 260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148">
                  <a:moveTo>
                    <a:pt x="0" y="141"/>
                  </a:moveTo>
                  <a:lnTo>
                    <a:pt x="79" y="147"/>
                  </a:lnTo>
                  <a:lnTo>
                    <a:pt x="199" y="147"/>
                  </a:lnTo>
                  <a:lnTo>
                    <a:pt x="259" y="141"/>
                  </a:lnTo>
                  <a:lnTo>
                    <a:pt x="259" y="25"/>
                  </a:lnTo>
                  <a:lnTo>
                    <a:pt x="244" y="0"/>
                  </a:lnTo>
                  <a:lnTo>
                    <a:pt x="134" y="0"/>
                  </a:lnTo>
                  <a:lnTo>
                    <a:pt x="69" y="57"/>
                  </a:lnTo>
                  <a:lnTo>
                    <a:pt x="34" y="93"/>
                  </a:lnTo>
                  <a:lnTo>
                    <a:pt x="4" y="120"/>
                  </a:lnTo>
                  <a:lnTo>
                    <a:pt x="0" y="141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Freeform 2019">
              <a:extLst>
                <a:ext uri="{FF2B5EF4-FFF2-40B4-BE49-F238E27FC236}">
                  <a16:creationId xmlns:a16="http://schemas.microsoft.com/office/drawing/2014/main" xmlns="" id="{326E093B-BD20-406F-BE45-DFB396D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15" y="3764180"/>
              <a:ext cx="160053" cy="104781"/>
            </a:xfrm>
            <a:custGeom>
              <a:avLst/>
              <a:gdLst>
                <a:gd name="T0" fmla="*/ 0 w 897"/>
                <a:gd name="T1" fmla="*/ 0 h 739"/>
                <a:gd name="T2" fmla="*/ 0 w 897"/>
                <a:gd name="T3" fmla="*/ 0 h 739"/>
                <a:gd name="T4" fmla="*/ 0 w 897"/>
                <a:gd name="T5" fmla="*/ 0 h 739"/>
                <a:gd name="T6" fmla="*/ 0 w 897"/>
                <a:gd name="T7" fmla="*/ 0 h 739"/>
                <a:gd name="T8" fmla="*/ 0 w 897"/>
                <a:gd name="T9" fmla="*/ 0 h 739"/>
                <a:gd name="T10" fmla="*/ 0 w 897"/>
                <a:gd name="T11" fmla="*/ 0 h 739"/>
                <a:gd name="T12" fmla="*/ 0 w 897"/>
                <a:gd name="T13" fmla="*/ 0 h 739"/>
                <a:gd name="T14" fmla="*/ 0 w 897"/>
                <a:gd name="T15" fmla="*/ 0 h 739"/>
                <a:gd name="T16" fmla="*/ 0 w 897"/>
                <a:gd name="T17" fmla="*/ 0 h 739"/>
                <a:gd name="T18" fmla="*/ 0 w 897"/>
                <a:gd name="T19" fmla="*/ 0 h 739"/>
                <a:gd name="T20" fmla="*/ 0 w 897"/>
                <a:gd name="T21" fmla="*/ 0 h 739"/>
                <a:gd name="T22" fmla="*/ 0 w 897"/>
                <a:gd name="T23" fmla="*/ 0 h 739"/>
                <a:gd name="T24" fmla="*/ 0 w 897"/>
                <a:gd name="T25" fmla="*/ 0 h 739"/>
                <a:gd name="T26" fmla="*/ 0 w 897"/>
                <a:gd name="T27" fmla="*/ 0 h 739"/>
                <a:gd name="T28" fmla="*/ 0 w 897"/>
                <a:gd name="T29" fmla="*/ 0 h 739"/>
                <a:gd name="T30" fmla="*/ 0 w 897"/>
                <a:gd name="T31" fmla="*/ 0 h 739"/>
                <a:gd name="T32" fmla="*/ 0 w 897"/>
                <a:gd name="T33" fmla="*/ 0 h 739"/>
                <a:gd name="T34" fmla="*/ 0 w 897"/>
                <a:gd name="T35" fmla="*/ 0 h 739"/>
                <a:gd name="T36" fmla="*/ 0 w 897"/>
                <a:gd name="T37" fmla="*/ 0 h 739"/>
                <a:gd name="T38" fmla="*/ 0 w 897"/>
                <a:gd name="T39" fmla="*/ 0 h 739"/>
                <a:gd name="T40" fmla="*/ 0 w 897"/>
                <a:gd name="T41" fmla="*/ 0 h 7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7"/>
                <a:gd name="T64" fmla="*/ 0 h 739"/>
                <a:gd name="T65" fmla="*/ 897 w 897"/>
                <a:gd name="T66" fmla="*/ 739 h 7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7" h="739">
                  <a:moveTo>
                    <a:pt x="781" y="0"/>
                  </a:moveTo>
                  <a:lnTo>
                    <a:pt x="627" y="15"/>
                  </a:lnTo>
                  <a:lnTo>
                    <a:pt x="228" y="21"/>
                  </a:lnTo>
                  <a:lnTo>
                    <a:pt x="166" y="9"/>
                  </a:lnTo>
                  <a:lnTo>
                    <a:pt x="96" y="3"/>
                  </a:lnTo>
                  <a:lnTo>
                    <a:pt x="15" y="0"/>
                  </a:lnTo>
                  <a:lnTo>
                    <a:pt x="5" y="296"/>
                  </a:lnTo>
                  <a:lnTo>
                    <a:pt x="6" y="409"/>
                  </a:lnTo>
                  <a:lnTo>
                    <a:pt x="6" y="517"/>
                  </a:lnTo>
                  <a:lnTo>
                    <a:pt x="0" y="595"/>
                  </a:lnTo>
                  <a:lnTo>
                    <a:pt x="18" y="703"/>
                  </a:lnTo>
                  <a:lnTo>
                    <a:pt x="84" y="703"/>
                  </a:lnTo>
                  <a:lnTo>
                    <a:pt x="204" y="707"/>
                  </a:lnTo>
                  <a:lnTo>
                    <a:pt x="348" y="721"/>
                  </a:lnTo>
                  <a:lnTo>
                    <a:pt x="570" y="727"/>
                  </a:lnTo>
                  <a:lnTo>
                    <a:pt x="708" y="739"/>
                  </a:lnTo>
                  <a:lnTo>
                    <a:pt x="798" y="739"/>
                  </a:lnTo>
                  <a:lnTo>
                    <a:pt x="894" y="718"/>
                  </a:lnTo>
                  <a:lnTo>
                    <a:pt x="894" y="354"/>
                  </a:lnTo>
                  <a:lnTo>
                    <a:pt x="897" y="0"/>
                  </a:lnTo>
                  <a:lnTo>
                    <a:pt x="781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Freeform 2020">
              <a:extLst>
                <a:ext uri="{FF2B5EF4-FFF2-40B4-BE49-F238E27FC236}">
                  <a16:creationId xmlns:a16="http://schemas.microsoft.com/office/drawing/2014/main" xmlns="" id="{2EF5439C-5801-414B-AF69-1F022196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381" y="3679825"/>
              <a:ext cx="423143" cy="173627"/>
            </a:xfrm>
            <a:custGeom>
              <a:avLst/>
              <a:gdLst>
                <a:gd name="T0" fmla="*/ 0 w 2368"/>
                <a:gd name="T1" fmla="*/ 0 h 1221"/>
                <a:gd name="T2" fmla="*/ 0 w 2368"/>
                <a:gd name="T3" fmla="*/ 0 h 1221"/>
                <a:gd name="T4" fmla="*/ 0 w 2368"/>
                <a:gd name="T5" fmla="*/ 0 h 1221"/>
                <a:gd name="T6" fmla="*/ 0 w 2368"/>
                <a:gd name="T7" fmla="*/ 0 h 1221"/>
                <a:gd name="T8" fmla="*/ 0 w 2368"/>
                <a:gd name="T9" fmla="*/ 0 h 1221"/>
                <a:gd name="T10" fmla="*/ 0 w 2368"/>
                <a:gd name="T11" fmla="*/ 0 h 1221"/>
                <a:gd name="T12" fmla="*/ 0 w 2368"/>
                <a:gd name="T13" fmla="*/ 0 h 1221"/>
                <a:gd name="T14" fmla="*/ 0 w 2368"/>
                <a:gd name="T15" fmla="*/ 0 h 1221"/>
                <a:gd name="T16" fmla="*/ 0 w 2368"/>
                <a:gd name="T17" fmla="*/ 0 h 1221"/>
                <a:gd name="T18" fmla="*/ 0 w 2368"/>
                <a:gd name="T19" fmla="*/ 0 h 1221"/>
                <a:gd name="T20" fmla="*/ 0 w 2368"/>
                <a:gd name="T21" fmla="*/ 0 h 1221"/>
                <a:gd name="T22" fmla="*/ 0 w 2368"/>
                <a:gd name="T23" fmla="*/ 0 h 1221"/>
                <a:gd name="T24" fmla="*/ 0 w 2368"/>
                <a:gd name="T25" fmla="*/ 0 h 1221"/>
                <a:gd name="T26" fmla="*/ 0 w 2368"/>
                <a:gd name="T27" fmla="*/ 0 h 1221"/>
                <a:gd name="T28" fmla="*/ 0 w 2368"/>
                <a:gd name="T29" fmla="*/ 0 h 1221"/>
                <a:gd name="T30" fmla="*/ 0 w 2368"/>
                <a:gd name="T31" fmla="*/ 0 h 1221"/>
                <a:gd name="T32" fmla="*/ 0 w 2368"/>
                <a:gd name="T33" fmla="*/ 0 h 1221"/>
                <a:gd name="T34" fmla="*/ 0 w 2368"/>
                <a:gd name="T35" fmla="*/ 0 h 1221"/>
                <a:gd name="T36" fmla="*/ 0 w 2368"/>
                <a:gd name="T37" fmla="*/ 0 h 1221"/>
                <a:gd name="T38" fmla="*/ 0 w 2368"/>
                <a:gd name="T39" fmla="*/ 0 h 1221"/>
                <a:gd name="T40" fmla="*/ 0 w 2368"/>
                <a:gd name="T41" fmla="*/ 0 h 1221"/>
                <a:gd name="T42" fmla="*/ 0 w 2368"/>
                <a:gd name="T43" fmla="*/ 0 h 1221"/>
                <a:gd name="T44" fmla="*/ 0 w 2368"/>
                <a:gd name="T45" fmla="*/ 0 h 1221"/>
                <a:gd name="T46" fmla="*/ 0 w 2368"/>
                <a:gd name="T47" fmla="*/ 0 h 1221"/>
                <a:gd name="T48" fmla="*/ 0 w 2368"/>
                <a:gd name="T49" fmla="*/ 0 h 1221"/>
                <a:gd name="T50" fmla="*/ 0 w 2368"/>
                <a:gd name="T51" fmla="*/ 0 h 1221"/>
                <a:gd name="T52" fmla="*/ 0 w 2368"/>
                <a:gd name="T53" fmla="*/ 0 h 1221"/>
                <a:gd name="T54" fmla="*/ 0 w 2368"/>
                <a:gd name="T55" fmla="*/ 0 h 1221"/>
                <a:gd name="T56" fmla="*/ 0 w 2368"/>
                <a:gd name="T57" fmla="*/ 0 h 1221"/>
                <a:gd name="T58" fmla="*/ 0 w 2368"/>
                <a:gd name="T59" fmla="*/ 0 h 1221"/>
                <a:gd name="T60" fmla="*/ 0 w 2368"/>
                <a:gd name="T61" fmla="*/ 0 h 1221"/>
                <a:gd name="T62" fmla="*/ 0 w 2368"/>
                <a:gd name="T63" fmla="*/ 0 h 1221"/>
                <a:gd name="T64" fmla="*/ 0 w 2368"/>
                <a:gd name="T65" fmla="*/ 0 h 1221"/>
                <a:gd name="T66" fmla="*/ 0 w 2368"/>
                <a:gd name="T67" fmla="*/ 0 h 1221"/>
                <a:gd name="T68" fmla="*/ 0 w 2368"/>
                <a:gd name="T69" fmla="*/ 0 h 1221"/>
                <a:gd name="T70" fmla="*/ 0 w 2368"/>
                <a:gd name="T71" fmla="*/ 0 h 1221"/>
                <a:gd name="T72" fmla="*/ 0 w 2368"/>
                <a:gd name="T73" fmla="*/ 0 h 1221"/>
                <a:gd name="T74" fmla="*/ 0 w 2368"/>
                <a:gd name="T75" fmla="*/ 0 h 1221"/>
                <a:gd name="T76" fmla="*/ 0 w 2368"/>
                <a:gd name="T77" fmla="*/ 0 h 1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68"/>
                <a:gd name="T118" fmla="*/ 0 h 1221"/>
                <a:gd name="T119" fmla="*/ 2368 w 2368"/>
                <a:gd name="T120" fmla="*/ 1221 h 12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68" h="1221">
                  <a:moveTo>
                    <a:pt x="1060" y="186"/>
                  </a:moveTo>
                  <a:lnTo>
                    <a:pt x="1816" y="114"/>
                  </a:lnTo>
                  <a:lnTo>
                    <a:pt x="1863" y="110"/>
                  </a:lnTo>
                  <a:lnTo>
                    <a:pt x="2272" y="72"/>
                  </a:lnTo>
                  <a:lnTo>
                    <a:pt x="2344" y="78"/>
                  </a:lnTo>
                  <a:lnTo>
                    <a:pt x="2368" y="30"/>
                  </a:lnTo>
                  <a:lnTo>
                    <a:pt x="2074" y="0"/>
                  </a:lnTo>
                  <a:lnTo>
                    <a:pt x="1786" y="18"/>
                  </a:lnTo>
                  <a:lnTo>
                    <a:pt x="1348" y="54"/>
                  </a:lnTo>
                  <a:lnTo>
                    <a:pt x="964" y="126"/>
                  </a:lnTo>
                  <a:lnTo>
                    <a:pt x="868" y="167"/>
                  </a:lnTo>
                  <a:lnTo>
                    <a:pt x="781" y="228"/>
                  </a:lnTo>
                  <a:lnTo>
                    <a:pt x="640" y="351"/>
                  </a:lnTo>
                  <a:lnTo>
                    <a:pt x="565" y="461"/>
                  </a:lnTo>
                  <a:lnTo>
                    <a:pt x="500" y="541"/>
                  </a:lnTo>
                  <a:lnTo>
                    <a:pt x="386" y="584"/>
                  </a:lnTo>
                  <a:lnTo>
                    <a:pt x="178" y="630"/>
                  </a:lnTo>
                  <a:lnTo>
                    <a:pt x="38" y="663"/>
                  </a:lnTo>
                  <a:lnTo>
                    <a:pt x="19" y="752"/>
                  </a:lnTo>
                  <a:lnTo>
                    <a:pt x="0" y="829"/>
                  </a:lnTo>
                  <a:lnTo>
                    <a:pt x="19" y="964"/>
                  </a:lnTo>
                  <a:lnTo>
                    <a:pt x="38" y="1031"/>
                  </a:lnTo>
                  <a:lnTo>
                    <a:pt x="56" y="1120"/>
                  </a:lnTo>
                  <a:lnTo>
                    <a:pt x="75" y="1187"/>
                  </a:lnTo>
                  <a:lnTo>
                    <a:pt x="208" y="1209"/>
                  </a:lnTo>
                  <a:lnTo>
                    <a:pt x="273" y="1221"/>
                  </a:lnTo>
                  <a:lnTo>
                    <a:pt x="330" y="1221"/>
                  </a:lnTo>
                  <a:lnTo>
                    <a:pt x="357" y="1098"/>
                  </a:lnTo>
                  <a:lnTo>
                    <a:pt x="394" y="1006"/>
                  </a:lnTo>
                  <a:lnTo>
                    <a:pt x="470" y="918"/>
                  </a:lnTo>
                  <a:lnTo>
                    <a:pt x="573" y="918"/>
                  </a:lnTo>
                  <a:lnTo>
                    <a:pt x="659" y="918"/>
                  </a:lnTo>
                  <a:lnTo>
                    <a:pt x="659" y="807"/>
                  </a:lnTo>
                  <a:lnTo>
                    <a:pt x="649" y="718"/>
                  </a:lnTo>
                  <a:lnTo>
                    <a:pt x="667" y="608"/>
                  </a:lnTo>
                  <a:lnTo>
                    <a:pt x="700" y="492"/>
                  </a:lnTo>
                  <a:lnTo>
                    <a:pt x="766" y="420"/>
                  </a:lnTo>
                  <a:lnTo>
                    <a:pt x="892" y="282"/>
                  </a:lnTo>
                  <a:lnTo>
                    <a:pt x="994" y="228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2021">
              <a:extLst>
                <a:ext uri="{FF2B5EF4-FFF2-40B4-BE49-F238E27FC236}">
                  <a16:creationId xmlns:a16="http://schemas.microsoft.com/office/drawing/2014/main" xmlns="" id="{4DFF9B9B-9A77-4C37-83C3-F7325A41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939" y="3753210"/>
              <a:ext cx="153130" cy="120290"/>
            </a:xfrm>
            <a:custGeom>
              <a:avLst/>
              <a:gdLst>
                <a:gd name="T0" fmla="*/ 0 w 857"/>
                <a:gd name="T1" fmla="*/ 0 h 847"/>
                <a:gd name="T2" fmla="*/ 0 w 857"/>
                <a:gd name="T3" fmla="*/ 0 h 847"/>
                <a:gd name="T4" fmla="*/ 0 w 857"/>
                <a:gd name="T5" fmla="*/ 0 h 847"/>
                <a:gd name="T6" fmla="*/ 0 w 857"/>
                <a:gd name="T7" fmla="*/ 0 h 847"/>
                <a:gd name="T8" fmla="*/ 0 w 857"/>
                <a:gd name="T9" fmla="*/ 0 h 847"/>
                <a:gd name="T10" fmla="*/ 0 w 857"/>
                <a:gd name="T11" fmla="*/ 0 h 847"/>
                <a:gd name="T12" fmla="*/ 0 w 857"/>
                <a:gd name="T13" fmla="*/ 0 h 847"/>
                <a:gd name="T14" fmla="*/ 0 w 857"/>
                <a:gd name="T15" fmla="*/ 0 h 847"/>
                <a:gd name="T16" fmla="*/ 0 w 857"/>
                <a:gd name="T17" fmla="*/ 0 h 847"/>
                <a:gd name="T18" fmla="*/ 0 w 857"/>
                <a:gd name="T19" fmla="*/ 0 h 847"/>
                <a:gd name="T20" fmla="*/ 0 w 857"/>
                <a:gd name="T21" fmla="*/ 0 h 847"/>
                <a:gd name="T22" fmla="*/ 0 w 857"/>
                <a:gd name="T23" fmla="*/ 0 h 847"/>
                <a:gd name="T24" fmla="*/ 0 w 857"/>
                <a:gd name="T25" fmla="*/ 0 h 847"/>
                <a:gd name="T26" fmla="*/ 0 w 857"/>
                <a:gd name="T27" fmla="*/ 0 h 847"/>
                <a:gd name="T28" fmla="*/ 0 w 857"/>
                <a:gd name="T29" fmla="*/ 0 h 847"/>
                <a:gd name="T30" fmla="*/ 0 w 857"/>
                <a:gd name="T31" fmla="*/ 0 h 847"/>
                <a:gd name="T32" fmla="*/ 0 w 857"/>
                <a:gd name="T33" fmla="*/ 0 h 847"/>
                <a:gd name="T34" fmla="*/ 0 w 857"/>
                <a:gd name="T35" fmla="*/ 0 h 847"/>
                <a:gd name="T36" fmla="*/ 0 w 857"/>
                <a:gd name="T37" fmla="*/ 0 h 847"/>
                <a:gd name="T38" fmla="*/ 0 w 857"/>
                <a:gd name="T39" fmla="*/ 0 h 847"/>
                <a:gd name="T40" fmla="*/ 0 w 857"/>
                <a:gd name="T41" fmla="*/ 0 h 847"/>
                <a:gd name="T42" fmla="*/ 0 w 857"/>
                <a:gd name="T43" fmla="*/ 0 h 847"/>
                <a:gd name="T44" fmla="*/ 0 w 857"/>
                <a:gd name="T45" fmla="*/ 0 h 847"/>
                <a:gd name="T46" fmla="*/ 0 w 857"/>
                <a:gd name="T47" fmla="*/ 0 h 847"/>
                <a:gd name="T48" fmla="*/ 0 w 857"/>
                <a:gd name="T49" fmla="*/ 0 h 847"/>
                <a:gd name="T50" fmla="*/ 0 w 857"/>
                <a:gd name="T51" fmla="*/ 0 h 847"/>
                <a:gd name="T52" fmla="*/ 0 w 857"/>
                <a:gd name="T53" fmla="*/ 0 h 847"/>
                <a:gd name="T54" fmla="*/ 0 w 857"/>
                <a:gd name="T55" fmla="*/ 0 h 847"/>
                <a:gd name="T56" fmla="*/ 0 w 857"/>
                <a:gd name="T57" fmla="*/ 0 h 847"/>
                <a:gd name="T58" fmla="*/ 0 w 857"/>
                <a:gd name="T59" fmla="*/ 0 h 847"/>
                <a:gd name="T60" fmla="*/ 0 w 857"/>
                <a:gd name="T61" fmla="*/ 0 h 847"/>
                <a:gd name="T62" fmla="*/ 0 w 857"/>
                <a:gd name="T63" fmla="*/ 0 h 847"/>
                <a:gd name="T64" fmla="*/ 0 w 857"/>
                <a:gd name="T65" fmla="*/ 0 h 847"/>
                <a:gd name="T66" fmla="*/ 0 w 857"/>
                <a:gd name="T67" fmla="*/ 0 h 847"/>
                <a:gd name="T68" fmla="*/ 0 w 857"/>
                <a:gd name="T69" fmla="*/ 0 h 847"/>
                <a:gd name="T70" fmla="*/ 0 w 857"/>
                <a:gd name="T71" fmla="*/ 0 h 847"/>
                <a:gd name="T72" fmla="*/ 0 w 857"/>
                <a:gd name="T73" fmla="*/ 0 h 847"/>
                <a:gd name="T74" fmla="*/ 0 w 857"/>
                <a:gd name="T75" fmla="*/ 0 h 847"/>
                <a:gd name="T76" fmla="*/ 0 w 857"/>
                <a:gd name="T77" fmla="*/ 0 h 847"/>
                <a:gd name="T78" fmla="*/ 0 w 857"/>
                <a:gd name="T79" fmla="*/ 0 h 847"/>
                <a:gd name="T80" fmla="*/ 0 w 857"/>
                <a:gd name="T81" fmla="*/ 0 h 847"/>
                <a:gd name="T82" fmla="*/ 0 w 857"/>
                <a:gd name="T83" fmla="*/ 0 h 847"/>
                <a:gd name="T84" fmla="*/ 0 w 857"/>
                <a:gd name="T85" fmla="*/ 0 h 847"/>
                <a:gd name="T86" fmla="*/ 0 w 857"/>
                <a:gd name="T87" fmla="*/ 0 h 847"/>
                <a:gd name="T88" fmla="*/ 0 w 857"/>
                <a:gd name="T89" fmla="*/ 0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7"/>
                <a:gd name="T136" fmla="*/ 0 h 847"/>
                <a:gd name="T137" fmla="*/ 857 w 857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7" h="847">
                  <a:moveTo>
                    <a:pt x="857" y="251"/>
                  </a:moveTo>
                  <a:lnTo>
                    <a:pt x="808" y="177"/>
                  </a:lnTo>
                  <a:lnTo>
                    <a:pt x="698" y="125"/>
                  </a:lnTo>
                  <a:lnTo>
                    <a:pt x="593" y="104"/>
                  </a:lnTo>
                  <a:lnTo>
                    <a:pt x="477" y="76"/>
                  </a:lnTo>
                  <a:lnTo>
                    <a:pt x="347" y="64"/>
                  </a:lnTo>
                  <a:lnTo>
                    <a:pt x="245" y="49"/>
                  </a:lnTo>
                  <a:lnTo>
                    <a:pt x="153" y="31"/>
                  </a:lnTo>
                  <a:lnTo>
                    <a:pt x="75" y="18"/>
                  </a:lnTo>
                  <a:lnTo>
                    <a:pt x="51" y="0"/>
                  </a:lnTo>
                  <a:lnTo>
                    <a:pt x="16" y="31"/>
                  </a:lnTo>
                  <a:lnTo>
                    <a:pt x="0" y="49"/>
                  </a:lnTo>
                  <a:lnTo>
                    <a:pt x="0" y="98"/>
                  </a:lnTo>
                  <a:lnTo>
                    <a:pt x="2" y="150"/>
                  </a:lnTo>
                  <a:lnTo>
                    <a:pt x="8" y="204"/>
                  </a:lnTo>
                  <a:lnTo>
                    <a:pt x="14" y="348"/>
                  </a:lnTo>
                  <a:lnTo>
                    <a:pt x="14" y="774"/>
                  </a:lnTo>
                  <a:lnTo>
                    <a:pt x="32" y="847"/>
                  </a:lnTo>
                  <a:lnTo>
                    <a:pt x="62" y="847"/>
                  </a:lnTo>
                  <a:lnTo>
                    <a:pt x="86" y="767"/>
                  </a:lnTo>
                  <a:lnTo>
                    <a:pt x="121" y="685"/>
                  </a:lnTo>
                  <a:lnTo>
                    <a:pt x="134" y="602"/>
                  </a:lnTo>
                  <a:lnTo>
                    <a:pt x="167" y="535"/>
                  </a:lnTo>
                  <a:lnTo>
                    <a:pt x="186" y="480"/>
                  </a:lnTo>
                  <a:lnTo>
                    <a:pt x="213" y="434"/>
                  </a:lnTo>
                  <a:lnTo>
                    <a:pt x="245" y="394"/>
                  </a:lnTo>
                  <a:lnTo>
                    <a:pt x="302" y="364"/>
                  </a:lnTo>
                  <a:lnTo>
                    <a:pt x="353" y="349"/>
                  </a:lnTo>
                  <a:lnTo>
                    <a:pt x="393" y="342"/>
                  </a:lnTo>
                  <a:lnTo>
                    <a:pt x="442" y="349"/>
                  </a:lnTo>
                  <a:lnTo>
                    <a:pt x="482" y="376"/>
                  </a:lnTo>
                  <a:lnTo>
                    <a:pt x="536" y="394"/>
                  </a:lnTo>
                  <a:lnTo>
                    <a:pt x="571" y="449"/>
                  </a:lnTo>
                  <a:lnTo>
                    <a:pt x="604" y="480"/>
                  </a:lnTo>
                  <a:lnTo>
                    <a:pt x="711" y="474"/>
                  </a:lnTo>
                  <a:lnTo>
                    <a:pt x="792" y="468"/>
                  </a:lnTo>
                  <a:lnTo>
                    <a:pt x="822" y="453"/>
                  </a:lnTo>
                  <a:lnTo>
                    <a:pt x="792" y="404"/>
                  </a:lnTo>
                  <a:lnTo>
                    <a:pt x="763" y="349"/>
                  </a:lnTo>
                  <a:lnTo>
                    <a:pt x="752" y="303"/>
                  </a:lnTo>
                  <a:lnTo>
                    <a:pt x="757" y="269"/>
                  </a:lnTo>
                  <a:lnTo>
                    <a:pt x="773" y="269"/>
                  </a:lnTo>
                  <a:lnTo>
                    <a:pt x="803" y="263"/>
                  </a:lnTo>
                  <a:lnTo>
                    <a:pt x="838" y="257"/>
                  </a:lnTo>
                  <a:lnTo>
                    <a:pt x="857" y="251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2022">
              <a:extLst>
                <a:ext uri="{FF2B5EF4-FFF2-40B4-BE49-F238E27FC236}">
                  <a16:creationId xmlns:a16="http://schemas.microsoft.com/office/drawing/2014/main" xmlns="" id="{F3983F7C-6206-41D4-AE01-1F64E4A7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165" y="3723326"/>
              <a:ext cx="243134" cy="67711"/>
            </a:xfrm>
            <a:custGeom>
              <a:avLst/>
              <a:gdLst>
                <a:gd name="T0" fmla="*/ 0 w 1359"/>
                <a:gd name="T1" fmla="*/ 0 h 478"/>
                <a:gd name="T2" fmla="*/ 0 w 1359"/>
                <a:gd name="T3" fmla="*/ 0 h 478"/>
                <a:gd name="T4" fmla="*/ 0 w 1359"/>
                <a:gd name="T5" fmla="*/ 0 h 478"/>
                <a:gd name="T6" fmla="*/ 0 w 1359"/>
                <a:gd name="T7" fmla="*/ 0 h 478"/>
                <a:gd name="T8" fmla="*/ 0 w 1359"/>
                <a:gd name="T9" fmla="*/ 0 h 478"/>
                <a:gd name="T10" fmla="*/ 0 w 1359"/>
                <a:gd name="T11" fmla="*/ 0 h 478"/>
                <a:gd name="T12" fmla="*/ 0 w 1359"/>
                <a:gd name="T13" fmla="*/ 0 h 478"/>
                <a:gd name="T14" fmla="*/ 0 w 1359"/>
                <a:gd name="T15" fmla="*/ 0 h 478"/>
                <a:gd name="T16" fmla="*/ 0 w 1359"/>
                <a:gd name="T17" fmla="*/ 0 h 478"/>
                <a:gd name="T18" fmla="*/ 0 w 1359"/>
                <a:gd name="T19" fmla="*/ 0 h 478"/>
                <a:gd name="T20" fmla="*/ 0 w 1359"/>
                <a:gd name="T21" fmla="*/ 0 h 478"/>
                <a:gd name="T22" fmla="*/ 0 w 1359"/>
                <a:gd name="T23" fmla="*/ 0 h 478"/>
                <a:gd name="T24" fmla="*/ 0 w 1359"/>
                <a:gd name="T25" fmla="*/ 0 h 478"/>
                <a:gd name="T26" fmla="*/ 0 w 1359"/>
                <a:gd name="T27" fmla="*/ 0 h 478"/>
                <a:gd name="T28" fmla="*/ 0 w 1359"/>
                <a:gd name="T29" fmla="*/ 0 h 478"/>
                <a:gd name="T30" fmla="*/ 0 w 1359"/>
                <a:gd name="T31" fmla="*/ 0 h 478"/>
                <a:gd name="T32" fmla="*/ 0 w 1359"/>
                <a:gd name="T33" fmla="*/ 0 h 478"/>
                <a:gd name="T34" fmla="*/ 0 w 1359"/>
                <a:gd name="T35" fmla="*/ 0 h 478"/>
                <a:gd name="T36" fmla="*/ 0 w 1359"/>
                <a:gd name="T37" fmla="*/ 0 h 478"/>
                <a:gd name="T38" fmla="*/ 0 w 1359"/>
                <a:gd name="T39" fmla="*/ 0 h 478"/>
                <a:gd name="T40" fmla="*/ 0 w 1359"/>
                <a:gd name="T41" fmla="*/ 0 h 478"/>
                <a:gd name="T42" fmla="*/ 0 w 1359"/>
                <a:gd name="T43" fmla="*/ 0 h 478"/>
                <a:gd name="T44" fmla="*/ 0 w 1359"/>
                <a:gd name="T45" fmla="*/ 0 h 478"/>
                <a:gd name="T46" fmla="*/ 0 w 1359"/>
                <a:gd name="T47" fmla="*/ 0 h 478"/>
                <a:gd name="T48" fmla="*/ 0 w 1359"/>
                <a:gd name="T49" fmla="*/ 0 h 478"/>
                <a:gd name="T50" fmla="*/ 0 w 1359"/>
                <a:gd name="T51" fmla="*/ 0 h 478"/>
                <a:gd name="T52" fmla="*/ 0 w 1359"/>
                <a:gd name="T53" fmla="*/ 0 h 478"/>
                <a:gd name="T54" fmla="*/ 0 w 1359"/>
                <a:gd name="T55" fmla="*/ 0 h 478"/>
                <a:gd name="T56" fmla="*/ 0 w 1359"/>
                <a:gd name="T57" fmla="*/ 0 h 478"/>
                <a:gd name="T58" fmla="*/ 0 w 1359"/>
                <a:gd name="T59" fmla="*/ 0 h 478"/>
                <a:gd name="T60" fmla="*/ 0 w 1359"/>
                <a:gd name="T61" fmla="*/ 0 h 478"/>
                <a:gd name="T62" fmla="*/ 0 w 1359"/>
                <a:gd name="T63" fmla="*/ 0 h 478"/>
                <a:gd name="T64" fmla="*/ 0 w 1359"/>
                <a:gd name="T65" fmla="*/ 0 h 478"/>
                <a:gd name="T66" fmla="*/ 0 w 1359"/>
                <a:gd name="T67" fmla="*/ 0 h 478"/>
                <a:gd name="T68" fmla="*/ 0 w 1359"/>
                <a:gd name="T69" fmla="*/ 0 h 478"/>
                <a:gd name="T70" fmla="*/ 0 w 1359"/>
                <a:gd name="T71" fmla="*/ 0 h 478"/>
                <a:gd name="T72" fmla="*/ 0 w 1359"/>
                <a:gd name="T73" fmla="*/ 0 h 478"/>
                <a:gd name="T74" fmla="*/ 0 w 1359"/>
                <a:gd name="T75" fmla="*/ 0 h 478"/>
                <a:gd name="T76" fmla="*/ 0 w 1359"/>
                <a:gd name="T77" fmla="*/ 0 h 478"/>
                <a:gd name="T78" fmla="*/ 0 w 1359"/>
                <a:gd name="T79" fmla="*/ 0 h 478"/>
                <a:gd name="T80" fmla="*/ 0 w 1359"/>
                <a:gd name="T81" fmla="*/ 0 h 478"/>
                <a:gd name="T82" fmla="*/ 0 w 1359"/>
                <a:gd name="T83" fmla="*/ 0 h 478"/>
                <a:gd name="T84" fmla="*/ 0 w 1359"/>
                <a:gd name="T85" fmla="*/ 0 h 478"/>
                <a:gd name="T86" fmla="*/ 0 w 1359"/>
                <a:gd name="T87" fmla="*/ 0 h 478"/>
                <a:gd name="T88" fmla="*/ 0 w 1359"/>
                <a:gd name="T89" fmla="*/ 0 h 478"/>
                <a:gd name="T90" fmla="*/ 0 w 1359"/>
                <a:gd name="T91" fmla="*/ 0 h 4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9"/>
                <a:gd name="T139" fmla="*/ 0 h 478"/>
                <a:gd name="T140" fmla="*/ 1359 w 1359"/>
                <a:gd name="T141" fmla="*/ 478 h 4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9" h="478">
                  <a:moveTo>
                    <a:pt x="540" y="0"/>
                  </a:moveTo>
                  <a:lnTo>
                    <a:pt x="480" y="0"/>
                  </a:lnTo>
                  <a:lnTo>
                    <a:pt x="348" y="68"/>
                  </a:lnTo>
                  <a:lnTo>
                    <a:pt x="240" y="111"/>
                  </a:lnTo>
                  <a:lnTo>
                    <a:pt x="168" y="138"/>
                  </a:lnTo>
                  <a:lnTo>
                    <a:pt x="84" y="186"/>
                  </a:lnTo>
                  <a:lnTo>
                    <a:pt x="6" y="198"/>
                  </a:lnTo>
                  <a:lnTo>
                    <a:pt x="0" y="270"/>
                  </a:lnTo>
                  <a:lnTo>
                    <a:pt x="192" y="261"/>
                  </a:lnTo>
                  <a:lnTo>
                    <a:pt x="267" y="261"/>
                  </a:lnTo>
                  <a:lnTo>
                    <a:pt x="315" y="255"/>
                  </a:lnTo>
                  <a:lnTo>
                    <a:pt x="364" y="273"/>
                  </a:lnTo>
                  <a:lnTo>
                    <a:pt x="423" y="267"/>
                  </a:lnTo>
                  <a:lnTo>
                    <a:pt x="469" y="273"/>
                  </a:lnTo>
                  <a:lnTo>
                    <a:pt x="539" y="301"/>
                  </a:lnTo>
                  <a:lnTo>
                    <a:pt x="600" y="294"/>
                  </a:lnTo>
                  <a:lnTo>
                    <a:pt x="681" y="301"/>
                  </a:lnTo>
                  <a:lnTo>
                    <a:pt x="727" y="325"/>
                  </a:lnTo>
                  <a:lnTo>
                    <a:pt x="783" y="365"/>
                  </a:lnTo>
                  <a:lnTo>
                    <a:pt x="832" y="414"/>
                  </a:lnTo>
                  <a:lnTo>
                    <a:pt x="861" y="463"/>
                  </a:lnTo>
                  <a:lnTo>
                    <a:pt x="961" y="444"/>
                  </a:lnTo>
                  <a:lnTo>
                    <a:pt x="1007" y="438"/>
                  </a:lnTo>
                  <a:lnTo>
                    <a:pt x="1060" y="414"/>
                  </a:lnTo>
                  <a:lnTo>
                    <a:pt x="1093" y="438"/>
                  </a:lnTo>
                  <a:lnTo>
                    <a:pt x="1112" y="463"/>
                  </a:lnTo>
                  <a:lnTo>
                    <a:pt x="1133" y="478"/>
                  </a:lnTo>
                  <a:lnTo>
                    <a:pt x="1149" y="478"/>
                  </a:lnTo>
                  <a:lnTo>
                    <a:pt x="1206" y="444"/>
                  </a:lnTo>
                  <a:lnTo>
                    <a:pt x="1257" y="417"/>
                  </a:lnTo>
                  <a:lnTo>
                    <a:pt x="1292" y="405"/>
                  </a:lnTo>
                  <a:lnTo>
                    <a:pt x="1327" y="392"/>
                  </a:lnTo>
                  <a:lnTo>
                    <a:pt x="1346" y="356"/>
                  </a:lnTo>
                  <a:lnTo>
                    <a:pt x="1359" y="310"/>
                  </a:lnTo>
                  <a:lnTo>
                    <a:pt x="1276" y="233"/>
                  </a:lnTo>
                  <a:lnTo>
                    <a:pt x="1200" y="178"/>
                  </a:lnTo>
                  <a:lnTo>
                    <a:pt x="1141" y="157"/>
                  </a:lnTo>
                  <a:lnTo>
                    <a:pt x="1055" y="123"/>
                  </a:lnTo>
                  <a:lnTo>
                    <a:pt x="1009" y="111"/>
                  </a:lnTo>
                  <a:lnTo>
                    <a:pt x="956" y="96"/>
                  </a:lnTo>
                  <a:lnTo>
                    <a:pt x="856" y="80"/>
                  </a:lnTo>
                  <a:lnTo>
                    <a:pt x="783" y="59"/>
                  </a:lnTo>
                  <a:lnTo>
                    <a:pt x="721" y="41"/>
                  </a:lnTo>
                  <a:lnTo>
                    <a:pt x="646" y="38"/>
                  </a:lnTo>
                  <a:lnTo>
                    <a:pt x="603" y="7"/>
                  </a:lnTo>
                  <a:lnTo>
                    <a:pt x="565" y="13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2023">
              <a:extLst>
                <a:ext uri="{FF2B5EF4-FFF2-40B4-BE49-F238E27FC236}">
                  <a16:creationId xmlns:a16="http://schemas.microsoft.com/office/drawing/2014/main" xmlns="" id="{BE9BEEF7-E8ED-44F3-B36B-247AC6970E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47194" y="3778554"/>
              <a:ext cx="20363" cy="24966"/>
            </a:xfrm>
            <a:custGeom>
              <a:avLst/>
              <a:gdLst>
                <a:gd name="T0" fmla="*/ 102 w 43"/>
                <a:gd name="T1" fmla="*/ 0 h 58"/>
                <a:gd name="T2" fmla="*/ 48 w 43"/>
                <a:gd name="T3" fmla="*/ 145 h 58"/>
                <a:gd name="T4" fmla="*/ 0 w 43"/>
                <a:gd name="T5" fmla="*/ 271 h 58"/>
                <a:gd name="T6" fmla="*/ 223 w 43"/>
                <a:gd name="T7" fmla="*/ 328 h 58"/>
                <a:gd name="T8" fmla="*/ 350 w 43"/>
                <a:gd name="T9" fmla="*/ 348 h 58"/>
                <a:gd name="T10" fmla="*/ 315 w 43"/>
                <a:gd name="T11" fmla="*/ 109 h 58"/>
                <a:gd name="T12" fmla="*/ 102 w 43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8"/>
                <a:gd name="T23" fmla="*/ 43 w 4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8">
                  <a:moveTo>
                    <a:pt x="12" y="0"/>
                  </a:moveTo>
                  <a:lnTo>
                    <a:pt x="6" y="24"/>
                  </a:lnTo>
                  <a:lnTo>
                    <a:pt x="0" y="45"/>
                  </a:lnTo>
                  <a:lnTo>
                    <a:pt x="27" y="54"/>
                  </a:lnTo>
                  <a:lnTo>
                    <a:pt x="42" y="57"/>
                  </a:lnTo>
                  <a:lnTo>
                    <a:pt x="39" y="18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2024">
              <a:extLst>
                <a:ext uri="{FF2B5EF4-FFF2-40B4-BE49-F238E27FC236}">
                  <a16:creationId xmlns:a16="http://schemas.microsoft.com/office/drawing/2014/main" xmlns="" id="{F239DE56-F141-4EB4-B71F-250729AD7E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44379" y="3683229"/>
              <a:ext cx="75750" cy="45771"/>
            </a:xfrm>
            <a:custGeom>
              <a:avLst/>
              <a:gdLst>
                <a:gd name="T0" fmla="*/ 233 w 157"/>
                <a:gd name="T1" fmla="*/ 671 h 106"/>
                <a:gd name="T2" fmla="*/ 0 w 157"/>
                <a:gd name="T3" fmla="*/ 578 h 106"/>
                <a:gd name="T4" fmla="*/ 1545 w 157"/>
                <a:gd name="T5" fmla="*/ 0 h 106"/>
                <a:gd name="T6" fmla="*/ 1673 w 157"/>
                <a:gd name="T7" fmla="*/ 136 h 106"/>
                <a:gd name="T8" fmla="*/ 233 w 157"/>
                <a:gd name="T9" fmla="*/ 67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06"/>
                <a:gd name="T17" fmla="*/ 157 w 15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06">
                  <a:moveTo>
                    <a:pt x="21" y="105"/>
                  </a:moveTo>
                  <a:lnTo>
                    <a:pt x="0" y="90"/>
                  </a:lnTo>
                  <a:lnTo>
                    <a:pt x="144" y="0"/>
                  </a:lnTo>
                  <a:lnTo>
                    <a:pt x="156" y="21"/>
                  </a:lnTo>
                  <a:lnTo>
                    <a:pt x="21" y="105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760018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2025">
              <a:extLst>
                <a:ext uri="{FF2B5EF4-FFF2-40B4-BE49-F238E27FC236}">
                  <a16:creationId xmlns:a16="http://schemas.microsoft.com/office/drawing/2014/main" xmlns="" id="{F71B6C5A-0A41-477D-A6B2-8630C308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890" y="3704034"/>
              <a:ext cx="117698" cy="62037"/>
            </a:xfrm>
            <a:custGeom>
              <a:avLst/>
              <a:gdLst>
                <a:gd name="T0" fmla="*/ 0 w 660"/>
                <a:gd name="T1" fmla="*/ 0 h 436"/>
                <a:gd name="T2" fmla="*/ 0 w 660"/>
                <a:gd name="T3" fmla="*/ 0 h 436"/>
                <a:gd name="T4" fmla="*/ 0 w 660"/>
                <a:gd name="T5" fmla="*/ 0 h 436"/>
                <a:gd name="T6" fmla="*/ 0 w 660"/>
                <a:gd name="T7" fmla="*/ 0 h 436"/>
                <a:gd name="T8" fmla="*/ 0 w 660"/>
                <a:gd name="T9" fmla="*/ 0 h 436"/>
                <a:gd name="T10" fmla="*/ 0 w 660"/>
                <a:gd name="T11" fmla="*/ 0 h 436"/>
                <a:gd name="T12" fmla="*/ 0 w 660"/>
                <a:gd name="T13" fmla="*/ 0 h 436"/>
                <a:gd name="T14" fmla="*/ 0 w 660"/>
                <a:gd name="T15" fmla="*/ 0 h 436"/>
                <a:gd name="T16" fmla="*/ 0 w 660"/>
                <a:gd name="T17" fmla="*/ 0 h 436"/>
                <a:gd name="T18" fmla="*/ 0 w 660"/>
                <a:gd name="T19" fmla="*/ 0 h 436"/>
                <a:gd name="T20" fmla="*/ 0 w 660"/>
                <a:gd name="T21" fmla="*/ 0 h 436"/>
                <a:gd name="T22" fmla="*/ 0 w 660"/>
                <a:gd name="T23" fmla="*/ 0 h 436"/>
                <a:gd name="T24" fmla="*/ 0 w 660"/>
                <a:gd name="T25" fmla="*/ 0 h 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0"/>
                <a:gd name="T40" fmla="*/ 0 h 436"/>
                <a:gd name="T41" fmla="*/ 660 w 660"/>
                <a:gd name="T42" fmla="*/ 436 h 4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0" h="436">
                  <a:moveTo>
                    <a:pt x="252" y="418"/>
                  </a:moveTo>
                  <a:lnTo>
                    <a:pt x="420" y="436"/>
                  </a:lnTo>
                  <a:lnTo>
                    <a:pt x="565" y="420"/>
                  </a:lnTo>
                  <a:lnTo>
                    <a:pt x="636" y="412"/>
                  </a:lnTo>
                  <a:lnTo>
                    <a:pt x="642" y="298"/>
                  </a:lnTo>
                  <a:lnTo>
                    <a:pt x="660" y="142"/>
                  </a:lnTo>
                  <a:lnTo>
                    <a:pt x="660" y="10"/>
                  </a:lnTo>
                  <a:lnTo>
                    <a:pt x="438" y="0"/>
                  </a:lnTo>
                  <a:lnTo>
                    <a:pt x="264" y="82"/>
                  </a:lnTo>
                  <a:lnTo>
                    <a:pt x="162" y="172"/>
                  </a:lnTo>
                  <a:lnTo>
                    <a:pt x="72" y="268"/>
                  </a:lnTo>
                  <a:lnTo>
                    <a:pt x="0" y="382"/>
                  </a:lnTo>
                  <a:lnTo>
                    <a:pt x="144" y="406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Freeform 2026">
              <a:extLst>
                <a:ext uri="{FF2B5EF4-FFF2-40B4-BE49-F238E27FC236}">
                  <a16:creationId xmlns:a16="http://schemas.microsoft.com/office/drawing/2014/main" xmlns="" id="{D604C987-55E1-42BB-8B80-0D0F8E61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326" y="3701008"/>
              <a:ext cx="125029" cy="63928"/>
            </a:xfrm>
            <a:custGeom>
              <a:avLst/>
              <a:gdLst>
                <a:gd name="T0" fmla="*/ 0 w 701"/>
                <a:gd name="T1" fmla="*/ 0 h 450"/>
                <a:gd name="T2" fmla="*/ 0 w 701"/>
                <a:gd name="T3" fmla="*/ 0 h 450"/>
                <a:gd name="T4" fmla="*/ 0 w 701"/>
                <a:gd name="T5" fmla="*/ 0 h 450"/>
                <a:gd name="T6" fmla="*/ 0 w 701"/>
                <a:gd name="T7" fmla="*/ 0 h 450"/>
                <a:gd name="T8" fmla="*/ 0 w 701"/>
                <a:gd name="T9" fmla="*/ 0 h 450"/>
                <a:gd name="T10" fmla="*/ 0 w 701"/>
                <a:gd name="T11" fmla="*/ 0 h 450"/>
                <a:gd name="T12" fmla="*/ 0 w 701"/>
                <a:gd name="T13" fmla="*/ 0 h 450"/>
                <a:gd name="T14" fmla="*/ 0 w 701"/>
                <a:gd name="T15" fmla="*/ 0 h 450"/>
                <a:gd name="T16" fmla="*/ 0 w 701"/>
                <a:gd name="T17" fmla="*/ 0 h 450"/>
                <a:gd name="T18" fmla="*/ 0 w 701"/>
                <a:gd name="T19" fmla="*/ 0 h 450"/>
                <a:gd name="T20" fmla="*/ 0 w 701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1"/>
                <a:gd name="T34" fmla="*/ 0 h 450"/>
                <a:gd name="T35" fmla="*/ 701 w 701"/>
                <a:gd name="T36" fmla="*/ 450 h 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1" h="450">
                  <a:moveTo>
                    <a:pt x="701" y="432"/>
                  </a:moveTo>
                  <a:lnTo>
                    <a:pt x="487" y="450"/>
                  </a:lnTo>
                  <a:lnTo>
                    <a:pt x="162" y="450"/>
                  </a:lnTo>
                  <a:lnTo>
                    <a:pt x="6" y="433"/>
                  </a:lnTo>
                  <a:lnTo>
                    <a:pt x="0" y="77"/>
                  </a:lnTo>
                  <a:lnTo>
                    <a:pt x="40" y="0"/>
                  </a:lnTo>
                  <a:lnTo>
                    <a:pt x="338" y="0"/>
                  </a:lnTo>
                  <a:lnTo>
                    <a:pt x="514" y="174"/>
                  </a:lnTo>
                  <a:lnTo>
                    <a:pt x="609" y="285"/>
                  </a:lnTo>
                  <a:lnTo>
                    <a:pt x="690" y="367"/>
                  </a:lnTo>
                  <a:lnTo>
                    <a:pt x="701" y="4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7" name="组合 746">
            <a:extLst>
              <a:ext uri="{FF2B5EF4-FFF2-40B4-BE49-F238E27FC236}">
                <a16:creationId xmlns:a16="http://schemas.microsoft.com/office/drawing/2014/main" xmlns="" id="{50391C0E-485B-4268-BBBC-AC85FBB4483D}"/>
              </a:ext>
            </a:extLst>
          </p:cNvPr>
          <p:cNvGrpSpPr/>
          <p:nvPr/>
        </p:nvGrpSpPr>
        <p:grpSpPr>
          <a:xfrm>
            <a:off x="9078866" y="2008435"/>
            <a:ext cx="1886400" cy="965839"/>
            <a:chOff x="12195451" y="2991343"/>
            <a:chExt cx="1886400" cy="965839"/>
          </a:xfrm>
        </p:grpSpPr>
        <p:sp>
          <p:nvSpPr>
            <p:cNvPr id="748" name="Rectangle 1330">
              <a:extLst>
                <a:ext uri="{FF2B5EF4-FFF2-40B4-BE49-F238E27FC236}">
                  <a16:creationId xmlns:a16="http://schemas.microsoft.com/office/drawing/2014/main" xmlns="" id="{41B9B665-4287-40B1-BBA2-4D7C05595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5451" y="3078782"/>
              <a:ext cx="1886400" cy="878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49" name="组合 748">
              <a:extLst>
                <a:ext uri="{FF2B5EF4-FFF2-40B4-BE49-F238E27FC236}">
                  <a16:creationId xmlns:a16="http://schemas.microsoft.com/office/drawing/2014/main" xmlns="" id="{6652CAB9-6D1D-4654-8135-1641CD0943F2}"/>
                </a:ext>
              </a:extLst>
            </p:cNvPr>
            <p:cNvGrpSpPr/>
            <p:nvPr/>
          </p:nvGrpSpPr>
          <p:grpSpPr>
            <a:xfrm>
              <a:off x="13658357" y="3719907"/>
              <a:ext cx="304800" cy="168275"/>
              <a:chOff x="-2239486" y="3245122"/>
              <a:chExt cx="304800" cy="168275"/>
            </a:xfrm>
          </p:grpSpPr>
          <p:sp>
            <p:nvSpPr>
              <p:cNvPr id="778" name="Rectangle 2949">
                <a:extLst>
                  <a:ext uri="{FF2B5EF4-FFF2-40B4-BE49-F238E27FC236}">
                    <a16:creationId xmlns:a16="http://schemas.microsoft.com/office/drawing/2014/main" xmlns="" id="{AE19D756-1519-4B92-9D04-99E077BD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39486" y="3245122"/>
                <a:ext cx="3048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9" name="Freeform 2950">
                <a:extLst>
                  <a:ext uri="{FF2B5EF4-FFF2-40B4-BE49-F238E27FC236}">
                    <a16:creationId xmlns:a16="http://schemas.microsoft.com/office/drawing/2014/main" xmlns="" id="{347EC9BE-A413-4833-80AE-684BC8455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141" y="3245466"/>
                <a:ext cx="297904" cy="163113"/>
              </a:xfrm>
              <a:custGeom>
                <a:avLst/>
                <a:gdLst>
                  <a:gd name="T0" fmla="*/ 455 w 864"/>
                  <a:gd name="T1" fmla="*/ 1 h 947"/>
                  <a:gd name="T2" fmla="*/ 549 w 864"/>
                  <a:gd name="T3" fmla="*/ 1 h 947"/>
                  <a:gd name="T4" fmla="*/ 594 w 864"/>
                  <a:gd name="T5" fmla="*/ 1 h 947"/>
                  <a:gd name="T6" fmla="*/ 661 w 864"/>
                  <a:gd name="T7" fmla="*/ 1 h 947"/>
                  <a:gd name="T8" fmla="*/ 661 w 864"/>
                  <a:gd name="T9" fmla="*/ 1 h 947"/>
                  <a:gd name="T10" fmla="*/ 679 w 864"/>
                  <a:gd name="T11" fmla="*/ 1 h 947"/>
                  <a:gd name="T12" fmla="*/ 717 w 864"/>
                  <a:gd name="T13" fmla="*/ 1 h 947"/>
                  <a:gd name="T14" fmla="*/ 748 w 864"/>
                  <a:gd name="T15" fmla="*/ 1 h 947"/>
                  <a:gd name="T16" fmla="*/ 785 w 864"/>
                  <a:gd name="T17" fmla="*/ 1 h 947"/>
                  <a:gd name="T18" fmla="*/ 803 w 864"/>
                  <a:gd name="T19" fmla="*/ 1 h 947"/>
                  <a:gd name="T20" fmla="*/ 831 w 864"/>
                  <a:gd name="T21" fmla="*/ 1 h 947"/>
                  <a:gd name="T22" fmla="*/ 838 w 864"/>
                  <a:gd name="T23" fmla="*/ 1 h 947"/>
                  <a:gd name="T24" fmla="*/ 843 w 864"/>
                  <a:gd name="T25" fmla="*/ 1 h 947"/>
                  <a:gd name="T26" fmla="*/ 864 w 864"/>
                  <a:gd name="T27" fmla="*/ 1 h 947"/>
                  <a:gd name="T28" fmla="*/ 850 w 864"/>
                  <a:gd name="T29" fmla="*/ 1 h 947"/>
                  <a:gd name="T30" fmla="*/ 838 w 864"/>
                  <a:gd name="T31" fmla="*/ 1 h 947"/>
                  <a:gd name="T32" fmla="*/ 844 w 864"/>
                  <a:gd name="T33" fmla="*/ 1 h 947"/>
                  <a:gd name="T34" fmla="*/ 852 w 864"/>
                  <a:gd name="T35" fmla="*/ 1 h 947"/>
                  <a:gd name="T36" fmla="*/ 851 w 864"/>
                  <a:gd name="T37" fmla="*/ 1 h 947"/>
                  <a:gd name="T38" fmla="*/ 855 w 864"/>
                  <a:gd name="T39" fmla="*/ 1 h 947"/>
                  <a:gd name="T40" fmla="*/ 844 w 864"/>
                  <a:gd name="T41" fmla="*/ 1 h 947"/>
                  <a:gd name="T42" fmla="*/ 829 w 864"/>
                  <a:gd name="T43" fmla="*/ 1 h 947"/>
                  <a:gd name="T44" fmla="*/ 765 w 864"/>
                  <a:gd name="T45" fmla="*/ 1 h 947"/>
                  <a:gd name="T46" fmla="*/ 749 w 864"/>
                  <a:gd name="T47" fmla="*/ 1 h 947"/>
                  <a:gd name="T48" fmla="*/ 762 w 864"/>
                  <a:gd name="T49" fmla="*/ 1 h 947"/>
                  <a:gd name="T50" fmla="*/ 784 w 864"/>
                  <a:gd name="T51" fmla="*/ 1 h 947"/>
                  <a:gd name="T52" fmla="*/ 779 w 864"/>
                  <a:gd name="T53" fmla="*/ 1 h 947"/>
                  <a:gd name="T54" fmla="*/ 665 w 864"/>
                  <a:gd name="T55" fmla="*/ 1 h 947"/>
                  <a:gd name="T56" fmla="*/ 625 w 864"/>
                  <a:gd name="T57" fmla="*/ 1 h 947"/>
                  <a:gd name="T58" fmla="*/ 570 w 864"/>
                  <a:gd name="T59" fmla="*/ 1 h 947"/>
                  <a:gd name="T60" fmla="*/ 506 w 864"/>
                  <a:gd name="T61" fmla="*/ 1 h 947"/>
                  <a:gd name="T62" fmla="*/ 463 w 864"/>
                  <a:gd name="T63" fmla="*/ 1 h 947"/>
                  <a:gd name="T64" fmla="*/ 388 w 864"/>
                  <a:gd name="T65" fmla="*/ 1 h 947"/>
                  <a:gd name="T66" fmla="*/ 321 w 864"/>
                  <a:gd name="T67" fmla="*/ 1 h 947"/>
                  <a:gd name="T68" fmla="*/ 255 w 864"/>
                  <a:gd name="T69" fmla="*/ 1 h 947"/>
                  <a:gd name="T70" fmla="*/ 167 w 864"/>
                  <a:gd name="T71" fmla="*/ 1 h 947"/>
                  <a:gd name="T72" fmla="*/ 62 w 864"/>
                  <a:gd name="T73" fmla="*/ 1 h 947"/>
                  <a:gd name="T74" fmla="*/ 37 w 864"/>
                  <a:gd name="T75" fmla="*/ 1 h 947"/>
                  <a:gd name="T76" fmla="*/ 62 w 864"/>
                  <a:gd name="T77" fmla="*/ 1 h 947"/>
                  <a:gd name="T78" fmla="*/ 110 w 864"/>
                  <a:gd name="T79" fmla="*/ 1 h 947"/>
                  <a:gd name="T80" fmla="*/ 92 w 864"/>
                  <a:gd name="T81" fmla="*/ 1 h 947"/>
                  <a:gd name="T82" fmla="*/ 64 w 864"/>
                  <a:gd name="T83" fmla="*/ 1 h 947"/>
                  <a:gd name="T84" fmla="*/ 53 w 864"/>
                  <a:gd name="T85" fmla="*/ 1 h 947"/>
                  <a:gd name="T86" fmla="*/ 4 w 864"/>
                  <a:gd name="T87" fmla="*/ 1 h 947"/>
                  <a:gd name="T88" fmla="*/ 5 w 864"/>
                  <a:gd name="T89" fmla="*/ 1 h 947"/>
                  <a:gd name="T90" fmla="*/ 4 w 864"/>
                  <a:gd name="T91" fmla="*/ 1 h 947"/>
                  <a:gd name="T92" fmla="*/ 4 w 864"/>
                  <a:gd name="T93" fmla="*/ 1 h 947"/>
                  <a:gd name="T94" fmla="*/ 6 w 864"/>
                  <a:gd name="T95" fmla="*/ 1 h 947"/>
                  <a:gd name="T96" fmla="*/ 8 w 864"/>
                  <a:gd name="T97" fmla="*/ 1 h 947"/>
                  <a:gd name="T98" fmla="*/ 66 w 864"/>
                  <a:gd name="T99" fmla="*/ 1 h 947"/>
                  <a:gd name="T100" fmla="*/ 112 w 864"/>
                  <a:gd name="T101" fmla="*/ 1 h 947"/>
                  <a:gd name="T102" fmla="*/ 148 w 864"/>
                  <a:gd name="T103" fmla="*/ 1 h 947"/>
                  <a:gd name="T104" fmla="*/ 180 w 864"/>
                  <a:gd name="T105" fmla="*/ 1 h 947"/>
                  <a:gd name="T106" fmla="*/ 212 w 864"/>
                  <a:gd name="T107" fmla="*/ 1 h 947"/>
                  <a:gd name="T108" fmla="*/ 244 w 864"/>
                  <a:gd name="T109" fmla="*/ 1 h 947"/>
                  <a:gd name="T110" fmla="*/ 275 w 864"/>
                  <a:gd name="T111" fmla="*/ 1 h 947"/>
                  <a:gd name="T112" fmla="*/ 300 w 864"/>
                  <a:gd name="T113" fmla="*/ 1 h 947"/>
                  <a:gd name="T114" fmla="*/ 325 w 864"/>
                  <a:gd name="T115" fmla="*/ 1 h 947"/>
                  <a:gd name="T116" fmla="*/ 346 w 864"/>
                  <a:gd name="T117" fmla="*/ 1 h 9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4"/>
                  <a:gd name="T178" fmla="*/ 0 h 947"/>
                  <a:gd name="T179" fmla="*/ 864 w 864"/>
                  <a:gd name="T180" fmla="*/ 947 h 9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4" h="947">
                    <a:moveTo>
                      <a:pt x="354" y="5"/>
                    </a:moveTo>
                    <a:lnTo>
                      <a:pt x="361" y="7"/>
                    </a:lnTo>
                    <a:lnTo>
                      <a:pt x="391" y="7"/>
                    </a:lnTo>
                    <a:lnTo>
                      <a:pt x="398" y="9"/>
                    </a:lnTo>
                    <a:lnTo>
                      <a:pt x="426" y="9"/>
                    </a:lnTo>
                    <a:lnTo>
                      <a:pt x="433" y="11"/>
                    </a:lnTo>
                    <a:lnTo>
                      <a:pt x="455" y="11"/>
                    </a:lnTo>
                    <a:lnTo>
                      <a:pt x="463" y="12"/>
                    </a:lnTo>
                    <a:lnTo>
                      <a:pt x="492" y="12"/>
                    </a:lnTo>
                    <a:lnTo>
                      <a:pt x="499" y="14"/>
                    </a:lnTo>
                    <a:lnTo>
                      <a:pt x="521" y="14"/>
                    </a:lnTo>
                    <a:lnTo>
                      <a:pt x="527" y="16"/>
                    </a:lnTo>
                    <a:lnTo>
                      <a:pt x="542" y="16"/>
                    </a:lnTo>
                    <a:lnTo>
                      <a:pt x="549" y="18"/>
                    </a:lnTo>
                    <a:lnTo>
                      <a:pt x="556" y="18"/>
                    </a:lnTo>
                    <a:lnTo>
                      <a:pt x="564" y="20"/>
                    </a:lnTo>
                    <a:lnTo>
                      <a:pt x="571" y="20"/>
                    </a:lnTo>
                    <a:lnTo>
                      <a:pt x="578" y="22"/>
                    </a:lnTo>
                    <a:lnTo>
                      <a:pt x="586" y="22"/>
                    </a:lnTo>
                    <a:lnTo>
                      <a:pt x="591" y="23"/>
                    </a:lnTo>
                    <a:lnTo>
                      <a:pt x="594" y="23"/>
                    </a:lnTo>
                    <a:lnTo>
                      <a:pt x="599" y="25"/>
                    </a:lnTo>
                    <a:lnTo>
                      <a:pt x="641" y="25"/>
                    </a:lnTo>
                    <a:lnTo>
                      <a:pt x="646" y="27"/>
                    </a:lnTo>
                    <a:lnTo>
                      <a:pt x="650" y="29"/>
                    </a:lnTo>
                    <a:lnTo>
                      <a:pt x="654" y="31"/>
                    </a:lnTo>
                    <a:lnTo>
                      <a:pt x="658" y="34"/>
                    </a:lnTo>
                    <a:lnTo>
                      <a:pt x="661" y="38"/>
                    </a:lnTo>
                    <a:lnTo>
                      <a:pt x="662" y="43"/>
                    </a:lnTo>
                    <a:lnTo>
                      <a:pt x="662" y="47"/>
                    </a:lnTo>
                    <a:lnTo>
                      <a:pt x="663" y="52"/>
                    </a:lnTo>
                    <a:lnTo>
                      <a:pt x="663" y="63"/>
                    </a:lnTo>
                    <a:lnTo>
                      <a:pt x="662" y="69"/>
                    </a:lnTo>
                    <a:lnTo>
                      <a:pt x="662" y="74"/>
                    </a:lnTo>
                    <a:lnTo>
                      <a:pt x="661" y="97"/>
                    </a:lnTo>
                    <a:lnTo>
                      <a:pt x="659" y="121"/>
                    </a:lnTo>
                    <a:lnTo>
                      <a:pt x="659" y="191"/>
                    </a:lnTo>
                    <a:lnTo>
                      <a:pt x="661" y="213"/>
                    </a:lnTo>
                    <a:lnTo>
                      <a:pt x="661" y="260"/>
                    </a:lnTo>
                    <a:lnTo>
                      <a:pt x="662" y="262"/>
                    </a:lnTo>
                    <a:lnTo>
                      <a:pt x="674" y="262"/>
                    </a:lnTo>
                    <a:lnTo>
                      <a:pt x="679" y="264"/>
                    </a:lnTo>
                    <a:lnTo>
                      <a:pt x="684" y="266"/>
                    </a:lnTo>
                    <a:lnTo>
                      <a:pt x="688" y="267"/>
                    </a:lnTo>
                    <a:lnTo>
                      <a:pt x="693" y="267"/>
                    </a:lnTo>
                    <a:lnTo>
                      <a:pt x="699" y="269"/>
                    </a:lnTo>
                    <a:lnTo>
                      <a:pt x="708" y="269"/>
                    </a:lnTo>
                    <a:lnTo>
                      <a:pt x="711" y="271"/>
                    </a:lnTo>
                    <a:lnTo>
                      <a:pt x="717" y="271"/>
                    </a:lnTo>
                    <a:lnTo>
                      <a:pt x="722" y="273"/>
                    </a:lnTo>
                    <a:lnTo>
                      <a:pt x="726" y="273"/>
                    </a:lnTo>
                    <a:lnTo>
                      <a:pt x="731" y="275"/>
                    </a:lnTo>
                    <a:lnTo>
                      <a:pt x="735" y="276"/>
                    </a:lnTo>
                    <a:lnTo>
                      <a:pt x="739" y="280"/>
                    </a:lnTo>
                    <a:lnTo>
                      <a:pt x="743" y="282"/>
                    </a:lnTo>
                    <a:lnTo>
                      <a:pt x="748" y="285"/>
                    </a:lnTo>
                    <a:lnTo>
                      <a:pt x="754" y="287"/>
                    </a:lnTo>
                    <a:lnTo>
                      <a:pt x="759" y="291"/>
                    </a:lnTo>
                    <a:lnTo>
                      <a:pt x="764" y="294"/>
                    </a:lnTo>
                    <a:lnTo>
                      <a:pt x="776" y="313"/>
                    </a:lnTo>
                    <a:lnTo>
                      <a:pt x="779" y="320"/>
                    </a:lnTo>
                    <a:lnTo>
                      <a:pt x="781" y="327"/>
                    </a:lnTo>
                    <a:lnTo>
                      <a:pt x="785" y="336"/>
                    </a:lnTo>
                    <a:lnTo>
                      <a:pt x="787" y="343"/>
                    </a:lnTo>
                    <a:lnTo>
                      <a:pt x="789" y="352"/>
                    </a:lnTo>
                    <a:lnTo>
                      <a:pt x="792" y="361"/>
                    </a:lnTo>
                    <a:lnTo>
                      <a:pt x="794" y="369"/>
                    </a:lnTo>
                    <a:lnTo>
                      <a:pt x="797" y="376"/>
                    </a:lnTo>
                    <a:lnTo>
                      <a:pt x="800" y="383"/>
                    </a:lnTo>
                    <a:lnTo>
                      <a:pt x="803" y="390"/>
                    </a:lnTo>
                    <a:lnTo>
                      <a:pt x="807" y="399"/>
                    </a:lnTo>
                    <a:lnTo>
                      <a:pt x="809" y="408"/>
                    </a:lnTo>
                    <a:lnTo>
                      <a:pt x="812" y="417"/>
                    </a:lnTo>
                    <a:lnTo>
                      <a:pt x="815" y="426"/>
                    </a:lnTo>
                    <a:lnTo>
                      <a:pt x="818" y="436"/>
                    </a:lnTo>
                    <a:lnTo>
                      <a:pt x="821" y="445"/>
                    </a:lnTo>
                    <a:lnTo>
                      <a:pt x="831" y="459"/>
                    </a:lnTo>
                    <a:lnTo>
                      <a:pt x="832" y="457"/>
                    </a:lnTo>
                    <a:lnTo>
                      <a:pt x="832" y="450"/>
                    </a:lnTo>
                    <a:lnTo>
                      <a:pt x="833" y="448"/>
                    </a:lnTo>
                    <a:lnTo>
                      <a:pt x="833" y="445"/>
                    </a:lnTo>
                    <a:lnTo>
                      <a:pt x="834" y="441"/>
                    </a:lnTo>
                    <a:lnTo>
                      <a:pt x="836" y="441"/>
                    </a:lnTo>
                    <a:lnTo>
                      <a:pt x="838" y="439"/>
                    </a:lnTo>
                    <a:lnTo>
                      <a:pt x="839" y="436"/>
                    </a:lnTo>
                    <a:lnTo>
                      <a:pt x="840" y="432"/>
                    </a:lnTo>
                    <a:lnTo>
                      <a:pt x="840" y="428"/>
                    </a:lnTo>
                    <a:lnTo>
                      <a:pt x="841" y="423"/>
                    </a:lnTo>
                    <a:lnTo>
                      <a:pt x="842" y="417"/>
                    </a:lnTo>
                    <a:lnTo>
                      <a:pt x="842" y="392"/>
                    </a:lnTo>
                    <a:lnTo>
                      <a:pt x="843" y="387"/>
                    </a:lnTo>
                    <a:lnTo>
                      <a:pt x="846" y="383"/>
                    </a:lnTo>
                    <a:lnTo>
                      <a:pt x="850" y="381"/>
                    </a:lnTo>
                    <a:lnTo>
                      <a:pt x="858" y="381"/>
                    </a:lnTo>
                    <a:lnTo>
                      <a:pt x="861" y="383"/>
                    </a:lnTo>
                    <a:lnTo>
                      <a:pt x="862" y="383"/>
                    </a:lnTo>
                    <a:lnTo>
                      <a:pt x="863" y="385"/>
                    </a:lnTo>
                    <a:lnTo>
                      <a:pt x="864" y="389"/>
                    </a:lnTo>
                    <a:lnTo>
                      <a:pt x="864" y="437"/>
                    </a:lnTo>
                    <a:lnTo>
                      <a:pt x="863" y="452"/>
                    </a:lnTo>
                    <a:lnTo>
                      <a:pt x="859" y="470"/>
                    </a:lnTo>
                    <a:lnTo>
                      <a:pt x="858" y="470"/>
                    </a:lnTo>
                    <a:lnTo>
                      <a:pt x="856" y="472"/>
                    </a:lnTo>
                    <a:lnTo>
                      <a:pt x="852" y="472"/>
                    </a:lnTo>
                    <a:lnTo>
                      <a:pt x="850" y="473"/>
                    </a:lnTo>
                    <a:lnTo>
                      <a:pt x="844" y="473"/>
                    </a:lnTo>
                    <a:lnTo>
                      <a:pt x="843" y="472"/>
                    </a:lnTo>
                    <a:lnTo>
                      <a:pt x="843" y="470"/>
                    </a:lnTo>
                    <a:lnTo>
                      <a:pt x="842" y="468"/>
                    </a:lnTo>
                    <a:lnTo>
                      <a:pt x="840" y="468"/>
                    </a:lnTo>
                    <a:lnTo>
                      <a:pt x="839" y="472"/>
                    </a:lnTo>
                    <a:lnTo>
                      <a:pt x="838" y="475"/>
                    </a:lnTo>
                    <a:lnTo>
                      <a:pt x="839" y="479"/>
                    </a:lnTo>
                    <a:lnTo>
                      <a:pt x="840" y="481"/>
                    </a:lnTo>
                    <a:lnTo>
                      <a:pt x="841" y="484"/>
                    </a:lnTo>
                    <a:lnTo>
                      <a:pt x="842" y="488"/>
                    </a:lnTo>
                    <a:lnTo>
                      <a:pt x="843" y="492"/>
                    </a:lnTo>
                    <a:lnTo>
                      <a:pt x="844" y="495"/>
                    </a:lnTo>
                    <a:lnTo>
                      <a:pt x="844" y="501"/>
                    </a:lnTo>
                    <a:lnTo>
                      <a:pt x="846" y="504"/>
                    </a:lnTo>
                    <a:lnTo>
                      <a:pt x="847" y="510"/>
                    </a:lnTo>
                    <a:lnTo>
                      <a:pt x="849" y="513"/>
                    </a:lnTo>
                    <a:lnTo>
                      <a:pt x="850" y="519"/>
                    </a:lnTo>
                    <a:lnTo>
                      <a:pt x="851" y="522"/>
                    </a:lnTo>
                    <a:lnTo>
                      <a:pt x="852" y="528"/>
                    </a:lnTo>
                    <a:lnTo>
                      <a:pt x="852" y="533"/>
                    </a:lnTo>
                    <a:lnTo>
                      <a:pt x="851" y="558"/>
                    </a:lnTo>
                    <a:lnTo>
                      <a:pt x="851" y="586"/>
                    </a:lnTo>
                    <a:lnTo>
                      <a:pt x="850" y="611"/>
                    </a:lnTo>
                    <a:lnTo>
                      <a:pt x="849" y="638"/>
                    </a:lnTo>
                    <a:lnTo>
                      <a:pt x="850" y="640"/>
                    </a:lnTo>
                    <a:lnTo>
                      <a:pt x="851" y="640"/>
                    </a:lnTo>
                    <a:lnTo>
                      <a:pt x="851" y="642"/>
                    </a:lnTo>
                    <a:lnTo>
                      <a:pt x="855" y="642"/>
                    </a:lnTo>
                    <a:lnTo>
                      <a:pt x="856" y="643"/>
                    </a:lnTo>
                    <a:lnTo>
                      <a:pt x="856" y="645"/>
                    </a:lnTo>
                    <a:lnTo>
                      <a:pt x="857" y="662"/>
                    </a:lnTo>
                    <a:lnTo>
                      <a:pt x="857" y="678"/>
                    </a:lnTo>
                    <a:lnTo>
                      <a:pt x="856" y="692"/>
                    </a:lnTo>
                    <a:lnTo>
                      <a:pt x="855" y="709"/>
                    </a:lnTo>
                    <a:lnTo>
                      <a:pt x="852" y="723"/>
                    </a:lnTo>
                    <a:lnTo>
                      <a:pt x="850" y="739"/>
                    </a:lnTo>
                    <a:lnTo>
                      <a:pt x="848" y="754"/>
                    </a:lnTo>
                    <a:lnTo>
                      <a:pt x="847" y="770"/>
                    </a:lnTo>
                    <a:lnTo>
                      <a:pt x="846" y="775"/>
                    </a:lnTo>
                    <a:lnTo>
                      <a:pt x="846" y="781"/>
                    </a:lnTo>
                    <a:lnTo>
                      <a:pt x="844" y="788"/>
                    </a:lnTo>
                    <a:lnTo>
                      <a:pt x="844" y="793"/>
                    </a:lnTo>
                    <a:lnTo>
                      <a:pt x="843" y="799"/>
                    </a:lnTo>
                    <a:lnTo>
                      <a:pt x="841" y="804"/>
                    </a:lnTo>
                    <a:lnTo>
                      <a:pt x="840" y="808"/>
                    </a:lnTo>
                    <a:lnTo>
                      <a:pt x="838" y="812"/>
                    </a:lnTo>
                    <a:lnTo>
                      <a:pt x="834" y="813"/>
                    </a:lnTo>
                    <a:lnTo>
                      <a:pt x="829" y="815"/>
                    </a:lnTo>
                    <a:lnTo>
                      <a:pt x="826" y="817"/>
                    </a:lnTo>
                    <a:lnTo>
                      <a:pt x="823" y="817"/>
                    </a:lnTo>
                    <a:lnTo>
                      <a:pt x="818" y="819"/>
                    </a:lnTo>
                    <a:lnTo>
                      <a:pt x="773" y="819"/>
                    </a:lnTo>
                    <a:lnTo>
                      <a:pt x="772" y="822"/>
                    </a:lnTo>
                    <a:lnTo>
                      <a:pt x="770" y="824"/>
                    </a:lnTo>
                    <a:lnTo>
                      <a:pt x="765" y="824"/>
                    </a:lnTo>
                    <a:lnTo>
                      <a:pt x="763" y="826"/>
                    </a:lnTo>
                    <a:lnTo>
                      <a:pt x="761" y="830"/>
                    </a:lnTo>
                    <a:lnTo>
                      <a:pt x="761" y="844"/>
                    </a:lnTo>
                    <a:lnTo>
                      <a:pt x="758" y="855"/>
                    </a:lnTo>
                    <a:lnTo>
                      <a:pt x="756" y="866"/>
                    </a:lnTo>
                    <a:lnTo>
                      <a:pt x="753" y="875"/>
                    </a:lnTo>
                    <a:lnTo>
                      <a:pt x="749" y="884"/>
                    </a:lnTo>
                    <a:lnTo>
                      <a:pt x="743" y="891"/>
                    </a:lnTo>
                    <a:lnTo>
                      <a:pt x="739" y="898"/>
                    </a:lnTo>
                    <a:lnTo>
                      <a:pt x="733" y="904"/>
                    </a:lnTo>
                    <a:lnTo>
                      <a:pt x="739" y="904"/>
                    </a:lnTo>
                    <a:lnTo>
                      <a:pt x="742" y="906"/>
                    </a:lnTo>
                    <a:lnTo>
                      <a:pt x="758" y="906"/>
                    </a:lnTo>
                    <a:lnTo>
                      <a:pt x="762" y="907"/>
                    </a:lnTo>
                    <a:lnTo>
                      <a:pt x="769" y="907"/>
                    </a:lnTo>
                    <a:lnTo>
                      <a:pt x="772" y="909"/>
                    </a:lnTo>
                    <a:lnTo>
                      <a:pt x="774" y="909"/>
                    </a:lnTo>
                    <a:lnTo>
                      <a:pt x="778" y="911"/>
                    </a:lnTo>
                    <a:lnTo>
                      <a:pt x="780" y="915"/>
                    </a:lnTo>
                    <a:lnTo>
                      <a:pt x="784" y="916"/>
                    </a:lnTo>
                    <a:lnTo>
                      <a:pt x="784" y="918"/>
                    </a:lnTo>
                    <a:lnTo>
                      <a:pt x="782" y="920"/>
                    </a:lnTo>
                    <a:lnTo>
                      <a:pt x="782" y="922"/>
                    </a:lnTo>
                    <a:lnTo>
                      <a:pt x="781" y="924"/>
                    </a:lnTo>
                    <a:lnTo>
                      <a:pt x="780" y="924"/>
                    </a:lnTo>
                    <a:lnTo>
                      <a:pt x="780" y="925"/>
                    </a:lnTo>
                    <a:lnTo>
                      <a:pt x="779" y="927"/>
                    </a:lnTo>
                    <a:lnTo>
                      <a:pt x="779" y="929"/>
                    </a:lnTo>
                    <a:lnTo>
                      <a:pt x="707" y="929"/>
                    </a:lnTo>
                    <a:lnTo>
                      <a:pt x="702" y="931"/>
                    </a:lnTo>
                    <a:lnTo>
                      <a:pt x="688" y="931"/>
                    </a:lnTo>
                    <a:lnTo>
                      <a:pt x="684" y="933"/>
                    </a:lnTo>
                    <a:lnTo>
                      <a:pt x="674" y="933"/>
                    </a:lnTo>
                    <a:lnTo>
                      <a:pt x="670" y="934"/>
                    </a:lnTo>
                    <a:lnTo>
                      <a:pt x="665" y="934"/>
                    </a:lnTo>
                    <a:lnTo>
                      <a:pt x="661" y="936"/>
                    </a:lnTo>
                    <a:lnTo>
                      <a:pt x="651" y="936"/>
                    </a:lnTo>
                    <a:lnTo>
                      <a:pt x="647" y="938"/>
                    </a:lnTo>
                    <a:lnTo>
                      <a:pt x="638" y="938"/>
                    </a:lnTo>
                    <a:lnTo>
                      <a:pt x="633" y="940"/>
                    </a:lnTo>
                    <a:lnTo>
                      <a:pt x="628" y="940"/>
                    </a:lnTo>
                    <a:lnTo>
                      <a:pt x="625" y="938"/>
                    </a:lnTo>
                    <a:lnTo>
                      <a:pt x="617" y="938"/>
                    </a:lnTo>
                    <a:lnTo>
                      <a:pt x="612" y="936"/>
                    </a:lnTo>
                    <a:lnTo>
                      <a:pt x="604" y="936"/>
                    </a:lnTo>
                    <a:lnTo>
                      <a:pt x="600" y="934"/>
                    </a:lnTo>
                    <a:lnTo>
                      <a:pt x="587" y="934"/>
                    </a:lnTo>
                    <a:lnTo>
                      <a:pt x="583" y="933"/>
                    </a:lnTo>
                    <a:lnTo>
                      <a:pt x="570" y="933"/>
                    </a:lnTo>
                    <a:lnTo>
                      <a:pt x="565" y="931"/>
                    </a:lnTo>
                    <a:lnTo>
                      <a:pt x="535" y="931"/>
                    </a:lnTo>
                    <a:lnTo>
                      <a:pt x="532" y="933"/>
                    </a:lnTo>
                    <a:lnTo>
                      <a:pt x="523" y="933"/>
                    </a:lnTo>
                    <a:lnTo>
                      <a:pt x="519" y="934"/>
                    </a:lnTo>
                    <a:lnTo>
                      <a:pt x="510" y="934"/>
                    </a:lnTo>
                    <a:lnTo>
                      <a:pt x="506" y="936"/>
                    </a:lnTo>
                    <a:lnTo>
                      <a:pt x="502" y="936"/>
                    </a:lnTo>
                    <a:lnTo>
                      <a:pt x="498" y="938"/>
                    </a:lnTo>
                    <a:lnTo>
                      <a:pt x="491" y="940"/>
                    </a:lnTo>
                    <a:lnTo>
                      <a:pt x="484" y="942"/>
                    </a:lnTo>
                    <a:lnTo>
                      <a:pt x="477" y="944"/>
                    </a:lnTo>
                    <a:lnTo>
                      <a:pt x="470" y="945"/>
                    </a:lnTo>
                    <a:lnTo>
                      <a:pt x="463" y="945"/>
                    </a:lnTo>
                    <a:lnTo>
                      <a:pt x="457" y="947"/>
                    </a:lnTo>
                    <a:lnTo>
                      <a:pt x="423" y="947"/>
                    </a:lnTo>
                    <a:lnTo>
                      <a:pt x="416" y="945"/>
                    </a:lnTo>
                    <a:lnTo>
                      <a:pt x="409" y="945"/>
                    </a:lnTo>
                    <a:lnTo>
                      <a:pt x="402" y="944"/>
                    </a:lnTo>
                    <a:lnTo>
                      <a:pt x="395" y="942"/>
                    </a:lnTo>
                    <a:lnTo>
                      <a:pt x="388" y="940"/>
                    </a:lnTo>
                    <a:lnTo>
                      <a:pt x="352" y="940"/>
                    </a:lnTo>
                    <a:lnTo>
                      <a:pt x="347" y="938"/>
                    </a:lnTo>
                    <a:lnTo>
                      <a:pt x="338" y="938"/>
                    </a:lnTo>
                    <a:lnTo>
                      <a:pt x="333" y="936"/>
                    </a:lnTo>
                    <a:lnTo>
                      <a:pt x="330" y="936"/>
                    </a:lnTo>
                    <a:lnTo>
                      <a:pt x="325" y="934"/>
                    </a:lnTo>
                    <a:lnTo>
                      <a:pt x="321" y="931"/>
                    </a:lnTo>
                    <a:lnTo>
                      <a:pt x="316" y="929"/>
                    </a:lnTo>
                    <a:lnTo>
                      <a:pt x="311" y="929"/>
                    </a:lnTo>
                    <a:lnTo>
                      <a:pt x="307" y="927"/>
                    </a:lnTo>
                    <a:lnTo>
                      <a:pt x="302" y="925"/>
                    </a:lnTo>
                    <a:lnTo>
                      <a:pt x="264" y="925"/>
                    </a:lnTo>
                    <a:lnTo>
                      <a:pt x="260" y="924"/>
                    </a:lnTo>
                    <a:lnTo>
                      <a:pt x="255" y="922"/>
                    </a:lnTo>
                    <a:lnTo>
                      <a:pt x="251" y="920"/>
                    </a:lnTo>
                    <a:lnTo>
                      <a:pt x="246" y="918"/>
                    </a:lnTo>
                    <a:lnTo>
                      <a:pt x="241" y="915"/>
                    </a:lnTo>
                    <a:lnTo>
                      <a:pt x="192" y="915"/>
                    </a:lnTo>
                    <a:lnTo>
                      <a:pt x="186" y="913"/>
                    </a:lnTo>
                    <a:lnTo>
                      <a:pt x="174" y="913"/>
                    </a:lnTo>
                    <a:lnTo>
                      <a:pt x="167" y="911"/>
                    </a:lnTo>
                    <a:lnTo>
                      <a:pt x="154" y="911"/>
                    </a:lnTo>
                    <a:lnTo>
                      <a:pt x="148" y="909"/>
                    </a:lnTo>
                    <a:lnTo>
                      <a:pt x="130" y="909"/>
                    </a:lnTo>
                    <a:lnTo>
                      <a:pt x="123" y="907"/>
                    </a:lnTo>
                    <a:lnTo>
                      <a:pt x="105" y="907"/>
                    </a:lnTo>
                    <a:lnTo>
                      <a:pt x="99" y="906"/>
                    </a:lnTo>
                    <a:lnTo>
                      <a:pt x="62" y="906"/>
                    </a:lnTo>
                    <a:lnTo>
                      <a:pt x="55" y="907"/>
                    </a:lnTo>
                    <a:lnTo>
                      <a:pt x="42" y="907"/>
                    </a:lnTo>
                    <a:lnTo>
                      <a:pt x="39" y="904"/>
                    </a:lnTo>
                    <a:lnTo>
                      <a:pt x="39" y="902"/>
                    </a:lnTo>
                    <a:lnTo>
                      <a:pt x="38" y="902"/>
                    </a:lnTo>
                    <a:lnTo>
                      <a:pt x="38" y="900"/>
                    </a:lnTo>
                    <a:lnTo>
                      <a:pt x="37" y="898"/>
                    </a:lnTo>
                    <a:lnTo>
                      <a:pt x="37" y="887"/>
                    </a:lnTo>
                    <a:lnTo>
                      <a:pt x="38" y="886"/>
                    </a:lnTo>
                    <a:lnTo>
                      <a:pt x="40" y="886"/>
                    </a:lnTo>
                    <a:lnTo>
                      <a:pt x="42" y="884"/>
                    </a:lnTo>
                    <a:lnTo>
                      <a:pt x="50" y="884"/>
                    </a:lnTo>
                    <a:lnTo>
                      <a:pt x="53" y="882"/>
                    </a:lnTo>
                    <a:lnTo>
                      <a:pt x="62" y="882"/>
                    </a:lnTo>
                    <a:lnTo>
                      <a:pt x="66" y="880"/>
                    </a:lnTo>
                    <a:lnTo>
                      <a:pt x="79" y="880"/>
                    </a:lnTo>
                    <a:lnTo>
                      <a:pt x="84" y="878"/>
                    </a:lnTo>
                    <a:lnTo>
                      <a:pt x="97" y="878"/>
                    </a:lnTo>
                    <a:lnTo>
                      <a:pt x="101" y="877"/>
                    </a:lnTo>
                    <a:lnTo>
                      <a:pt x="115" y="877"/>
                    </a:lnTo>
                    <a:lnTo>
                      <a:pt x="110" y="871"/>
                    </a:lnTo>
                    <a:lnTo>
                      <a:pt x="107" y="864"/>
                    </a:lnTo>
                    <a:lnTo>
                      <a:pt x="104" y="859"/>
                    </a:lnTo>
                    <a:lnTo>
                      <a:pt x="100" y="851"/>
                    </a:lnTo>
                    <a:lnTo>
                      <a:pt x="97" y="844"/>
                    </a:lnTo>
                    <a:lnTo>
                      <a:pt x="95" y="837"/>
                    </a:lnTo>
                    <a:lnTo>
                      <a:pt x="93" y="828"/>
                    </a:lnTo>
                    <a:lnTo>
                      <a:pt x="92" y="821"/>
                    </a:lnTo>
                    <a:lnTo>
                      <a:pt x="90" y="819"/>
                    </a:lnTo>
                    <a:lnTo>
                      <a:pt x="84" y="819"/>
                    </a:lnTo>
                    <a:lnTo>
                      <a:pt x="82" y="817"/>
                    </a:lnTo>
                    <a:lnTo>
                      <a:pt x="73" y="817"/>
                    </a:lnTo>
                    <a:lnTo>
                      <a:pt x="70" y="819"/>
                    </a:lnTo>
                    <a:lnTo>
                      <a:pt x="66" y="819"/>
                    </a:lnTo>
                    <a:lnTo>
                      <a:pt x="64" y="821"/>
                    </a:lnTo>
                    <a:lnTo>
                      <a:pt x="58" y="821"/>
                    </a:lnTo>
                    <a:lnTo>
                      <a:pt x="55" y="819"/>
                    </a:lnTo>
                    <a:lnTo>
                      <a:pt x="53" y="801"/>
                    </a:lnTo>
                    <a:lnTo>
                      <a:pt x="52" y="781"/>
                    </a:lnTo>
                    <a:lnTo>
                      <a:pt x="52" y="743"/>
                    </a:lnTo>
                    <a:lnTo>
                      <a:pt x="55" y="737"/>
                    </a:lnTo>
                    <a:lnTo>
                      <a:pt x="53" y="732"/>
                    </a:lnTo>
                    <a:lnTo>
                      <a:pt x="52" y="727"/>
                    </a:lnTo>
                    <a:lnTo>
                      <a:pt x="51" y="721"/>
                    </a:lnTo>
                    <a:lnTo>
                      <a:pt x="52" y="714"/>
                    </a:lnTo>
                    <a:lnTo>
                      <a:pt x="52" y="709"/>
                    </a:lnTo>
                    <a:lnTo>
                      <a:pt x="53" y="701"/>
                    </a:lnTo>
                    <a:lnTo>
                      <a:pt x="53" y="689"/>
                    </a:lnTo>
                    <a:lnTo>
                      <a:pt x="4" y="689"/>
                    </a:lnTo>
                    <a:lnTo>
                      <a:pt x="2" y="687"/>
                    </a:lnTo>
                    <a:lnTo>
                      <a:pt x="1" y="683"/>
                    </a:lnTo>
                    <a:lnTo>
                      <a:pt x="1" y="680"/>
                    </a:lnTo>
                    <a:lnTo>
                      <a:pt x="0" y="674"/>
                    </a:lnTo>
                    <a:lnTo>
                      <a:pt x="0" y="643"/>
                    </a:lnTo>
                    <a:lnTo>
                      <a:pt x="2" y="642"/>
                    </a:lnTo>
                    <a:lnTo>
                      <a:pt x="5" y="640"/>
                    </a:lnTo>
                    <a:lnTo>
                      <a:pt x="5" y="633"/>
                    </a:lnTo>
                    <a:lnTo>
                      <a:pt x="4" y="629"/>
                    </a:lnTo>
                    <a:lnTo>
                      <a:pt x="4" y="622"/>
                    </a:lnTo>
                    <a:lnTo>
                      <a:pt x="5" y="618"/>
                    </a:lnTo>
                    <a:lnTo>
                      <a:pt x="5" y="602"/>
                    </a:lnTo>
                    <a:lnTo>
                      <a:pt x="4" y="586"/>
                    </a:lnTo>
                    <a:lnTo>
                      <a:pt x="4" y="571"/>
                    </a:lnTo>
                    <a:lnTo>
                      <a:pt x="5" y="555"/>
                    </a:lnTo>
                    <a:lnTo>
                      <a:pt x="2" y="551"/>
                    </a:lnTo>
                    <a:lnTo>
                      <a:pt x="1" y="546"/>
                    </a:lnTo>
                    <a:lnTo>
                      <a:pt x="1" y="537"/>
                    </a:lnTo>
                    <a:lnTo>
                      <a:pt x="2" y="531"/>
                    </a:lnTo>
                    <a:lnTo>
                      <a:pt x="2" y="526"/>
                    </a:lnTo>
                    <a:lnTo>
                      <a:pt x="4" y="520"/>
                    </a:lnTo>
                    <a:lnTo>
                      <a:pt x="4" y="515"/>
                    </a:lnTo>
                    <a:lnTo>
                      <a:pt x="6" y="493"/>
                    </a:lnTo>
                    <a:lnTo>
                      <a:pt x="7" y="470"/>
                    </a:lnTo>
                    <a:lnTo>
                      <a:pt x="8" y="445"/>
                    </a:lnTo>
                    <a:lnTo>
                      <a:pt x="8" y="421"/>
                    </a:lnTo>
                    <a:lnTo>
                      <a:pt x="7" y="398"/>
                    </a:lnTo>
                    <a:lnTo>
                      <a:pt x="6" y="374"/>
                    </a:lnTo>
                    <a:lnTo>
                      <a:pt x="5" y="351"/>
                    </a:lnTo>
                    <a:lnTo>
                      <a:pt x="4" y="327"/>
                    </a:lnTo>
                    <a:lnTo>
                      <a:pt x="2" y="293"/>
                    </a:lnTo>
                    <a:lnTo>
                      <a:pt x="2" y="182"/>
                    </a:lnTo>
                    <a:lnTo>
                      <a:pt x="4" y="175"/>
                    </a:lnTo>
                    <a:lnTo>
                      <a:pt x="5" y="168"/>
                    </a:lnTo>
                    <a:lnTo>
                      <a:pt x="8" y="161"/>
                    </a:lnTo>
                    <a:lnTo>
                      <a:pt x="27" y="132"/>
                    </a:lnTo>
                    <a:lnTo>
                      <a:pt x="32" y="130"/>
                    </a:lnTo>
                    <a:lnTo>
                      <a:pt x="39" y="126"/>
                    </a:lnTo>
                    <a:lnTo>
                      <a:pt x="46" y="123"/>
                    </a:lnTo>
                    <a:lnTo>
                      <a:pt x="52" y="121"/>
                    </a:lnTo>
                    <a:lnTo>
                      <a:pt x="59" y="117"/>
                    </a:lnTo>
                    <a:lnTo>
                      <a:pt x="66" y="114"/>
                    </a:lnTo>
                    <a:lnTo>
                      <a:pt x="71" y="112"/>
                    </a:lnTo>
                    <a:lnTo>
                      <a:pt x="78" y="108"/>
                    </a:lnTo>
                    <a:lnTo>
                      <a:pt x="85" y="106"/>
                    </a:lnTo>
                    <a:lnTo>
                      <a:pt x="92" y="103"/>
                    </a:lnTo>
                    <a:lnTo>
                      <a:pt x="98" y="101"/>
                    </a:lnTo>
                    <a:lnTo>
                      <a:pt x="105" y="97"/>
                    </a:lnTo>
                    <a:lnTo>
                      <a:pt x="112" y="94"/>
                    </a:lnTo>
                    <a:lnTo>
                      <a:pt x="117" y="90"/>
                    </a:lnTo>
                    <a:lnTo>
                      <a:pt x="124" y="87"/>
                    </a:lnTo>
                    <a:lnTo>
                      <a:pt x="131" y="83"/>
                    </a:lnTo>
                    <a:lnTo>
                      <a:pt x="136" y="81"/>
                    </a:lnTo>
                    <a:lnTo>
                      <a:pt x="140" y="79"/>
                    </a:lnTo>
                    <a:lnTo>
                      <a:pt x="144" y="78"/>
                    </a:lnTo>
                    <a:lnTo>
                      <a:pt x="148" y="76"/>
                    </a:lnTo>
                    <a:lnTo>
                      <a:pt x="153" y="72"/>
                    </a:lnTo>
                    <a:lnTo>
                      <a:pt x="158" y="72"/>
                    </a:lnTo>
                    <a:lnTo>
                      <a:pt x="162" y="70"/>
                    </a:lnTo>
                    <a:lnTo>
                      <a:pt x="167" y="67"/>
                    </a:lnTo>
                    <a:lnTo>
                      <a:pt x="171" y="65"/>
                    </a:lnTo>
                    <a:lnTo>
                      <a:pt x="176" y="63"/>
                    </a:lnTo>
                    <a:lnTo>
                      <a:pt x="180" y="63"/>
                    </a:lnTo>
                    <a:lnTo>
                      <a:pt x="185" y="59"/>
                    </a:lnTo>
                    <a:lnTo>
                      <a:pt x="190" y="58"/>
                    </a:lnTo>
                    <a:lnTo>
                      <a:pt x="193" y="56"/>
                    </a:lnTo>
                    <a:lnTo>
                      <a:pt x="199" y="54"/>
                    </a:lnTo>
                    <a:lnTo>
                      <a:pt x="202" y="52"/>
                    </a:lnTo>
                    <a:lnTo>
                      <a:pt x="207" y="50"/>
                    </a:lnTo>
                    <a:lnTo>
                      <a:pt x="212" y="49"/>
                    </a:lnTo>
                    <a:lnTo>
                      <a:pt x="216" y="47"/>
                    </a:lnTo>
                    <a:lnTo>
                      <a:pt x="221" y="45"/>
                    </a:lnTo>
                    <a:lnTo>
                      <a:pt x="225" y="43"/>
                    </a:lnTo>
                    <a:lnTo>
                      <a:pt x="230" y="41"/>
                    </a:lnTo>
                    <a:lnTo>
                      <a:pt x="234" y="40"/>
                    </a:lnTo>
                    <a:lnTo>
                      <a:pt x="239" y="38"/>
                    </a:lnTo>
                    <a:lnTo>
                      <a:pt x="244" y="36"/>
                    </a:lnTo>
                    <a:lnTo>
                      <a:pt x="248" y="34"/>
                    </a:lnTo>
                    <a:lnTo>
                      <a:pt x="253" y="32"/>
                    </a:lnTo>
                    <a:lnTo>
                      <a:pt x="257" y="31"/>
                    </a:lnTo>
                    <a:lnTo>
                      <a:pt x="262" y="27"/>
                    </a:lnTo>
                    <a:lnTo>
                      <a:pt x="265" y="25"/>
                    </a:lnTo>
                    <a:lnTo>
                      <a:pt x="270" y="23"/>
                    </a:lnTo>
                    <a:lnTo>
                      <a:pt x="275" y="22"/>
                    </a:lnTo>
                    <a:lnTo>
                      <a:pt x="278" y="20"/>
                    </a:lnTo>
                    <a:lnTo>
                      <a:pt x="282" y="20"/>
                    </a:lnTo>
                    <a:lnTo>
                      <a:pt x="286" y="18"/>
                    </a:lnTo>
                    <a:lnTo>
                      <a:pt x="290" y="16"/>
                    </a:lnTo>
                    <a:lnTo>
                      <a:pt x="293" y="14"/>
                    </a:lnTo>
                    <a:lnTo>
                      <a:pt x="297" y="12"/>
                    </a:lnTo>
                    <a:lnTo>
                      <a:pt x="300" y="12"/>
                    </a:lnTo>
                    <a:lnTo>
                      <a:pt x="305" y="11"/>
                    </a:lnTo>
                    <a:lnTo>
                      <a:pt x="307" y="9"/>
                    </a:lnTo>
                    <a:lnTo>
                      <a:pt x="311" y="7"/>
                    </a:lnTo>
                    <a:lnTo>
                      <a:pt x="315" y="7"/>
                    </a:lnTo>
                    <a:lnTo>
                      <a:pt x="318" y="5"/>
                    </a:lnTo>
                    <a:lnTo>
                      <a:pt x="322" y="3"/>
                    </a:lnTo>
                    <a:lnTo>
                      <a:pt x="325" y="3"/>
                    </a:lnTo>
                    <a:lnTo>
                      <a:pt x="330" y="2"/>
                    </a:lnTo>
                    <a:lnTo>
                      <a:pt x="333" y="0"/>
                    </a:lnTo>
                    <a:lnTo>
                      <a:pt x="336" y="0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8" y="5"/>
                    </a:lnTo>
                    <a:lnTo>
                      <a:pt x="3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0" name="Freeform 2951">
                <a:extLst>
                  <a:ext uri="{FF2B5EF4-FFF2-40B4-BE49-F238E27FC236}">
                    <a16:creationId xmlns:a16="http://schemas.microsoft.com/office/drawing/2014/main" xmlns="" id="{20C7A7FC-9C17-4144-8251-D2E1E532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083" y="3246154"/>
                <a:ext cx="79993" cy="3441"/>
              </a:xfrm>
              <a:custGeom>
                <a:avLst/>
                <a:gdLst>
                  <a:gd name="T0" fmla="*/ 232 w 232"/>
                  <a:gd name="T1" fmla="*/ 1 h 20"/>
                  <a:gd name="T2" fmla="*/ 224 w 232"/>
                  <a:gd name="T3" fmla="*/ 1 h 20"/>
                  <a:gd name="T4" fmla="*/ 217 w 232"/>
                  <a:gd name="T5" fmla="*/ 1 h 20"/>
                  <a:gd name="T6" fmla="*/ 210 w 232"/>
                  <a:gd name="T7" fmla="*/ 1 h 20"/>
                  <a:gd name="T8" fmla="*/ 202 w 232"/>
                  <a:gd name="T9" fmla="*/ 1 h 20"/>
                  <a:gd name="T10" fmla="*/ 195 w 232"/>
                  <a:gd name="T11" fmla="*/ 1 h 20"/>
                  <a:gd name="T12" fmla="*/ 188 w 232"/>
                  <a:gd name="T13" fmla="*/ 1 h 20"/>
                  <a:gd name="T14" fmla="*/ 173 w 232"/>
                  <a:gd name="T15" fmla="*/ 1 h 20"/>
                  <a:gd name="T16" fmla="*/ 167 w 232"/>
                  <a:gd name="T17" fmla="*/ 1 h 20"/>
                  <a:gd name="T18" fmla="*/ 138 w 232"/>
                  <a:gd name="T19" fmla="*/ 1 h 20"/>
                  <a:gd name="T20" fmla="*/ 130 w 232"/>
                  <a:gd name="T21" fmla="*/ 1 h 20"/>
                  <a:gd name="T22" fmla="*/ 109 w 232"/>
                  <a:gd name="T23" fmla="*/ 1 h 20"/>
                  <a:gd name="T24" fmla="*/ 101 w 232"/>
                  <a:gd name="T25" fmla="*/ 1 h 20"/>
                  <a:gd name="T26" fmla="*/ 87 w 232"/>
                  <a:gd name="T27" fmla="*/ 1 h 20"/>
                  <a:gd name="T28" fmla="*/ 79 w 232"/>
                  <a:gd name="T29" fmla="*/ 1 h 20"/>
                  <a:gd name="T30" fmla="*/ 50 w 232"/>
                  <a:gd name="T31" fmla="*/ 1 h 20"/>
                  <a:gd name="T32" fmla="*/ 44 w 232"/>
                  <a:gd name="T33" fmla="*/ 1 h 20"/>
                  <a:gd name="T34" fmla="*/ 15 w 232"/>
                  <a:gd name="T35" fmla="*/ 1 h 20"/>
                  <a:gd name="T36" fmla="*/ 7 w 232"/>
                  <a:gd name="T37" fmla="*/ 0 h 20"/>
                  <a:gd name="T38" fmla="*/ 0 w 232"/>
                  <a:gd name="T39" fmla="*/ 0 h 20"/>
                  <a:gd name="T40" fmla="*/ 0 w 232"/>
                  <a:gd name="T41" fmla="*/ 1 h 20"/>
                  <a:gd name="T42" fmla="*/ 7 w 232"/>
                  <a:gd name="T43" fmla="*/ 1 h 20"/>
                  <a:gd name="T44" fmla="*/ 29 w 232"/>
                  <a:gd name="T45" fmla="*/ 1 h 20"/>
                  <a:gd name="T46" fmla="*/ 37 w 232"/>
                  <a:gd name="T47" fmla="*/ 1 h 20"/>
                  <a:gd name="T48" fmla="*/ 65 w 232"/>
                  <a:gd name="T49" fmla="*/ 1 h 20"/>
                  <a:gd name="T50" fmla="*/ 72 w 232"/>
                  <a:gd name="T51" fmla="*/ 1 h 20"/>
                  <a:gd name="T52" fmla="*/ 116 w 232"/>
                  <a:gd name="T53" fmla="*/ 1 h 20"/>
                  <a:gd name="T54" fmla="*/ 123 w 232"/>
                  <a:gd name="T55" fmla="*/ 1 h 20"/>
                  <a:gd name="T56" fmla="*/ 138 w 232"/>
                  <a:gd name="T57" fmla="*/ 1 h 20"/>
                  <a:gd name="T58" fmla="*/ 145 w 232"/>
                  <a:gd name="T59" fmla="*/ 1 h 20"/>
                  <a:gd name="T60" fmla="*/ 167 w 232"/>
                  <a:gd name="T61" fmla="*/ 1 h 20"/>
                  <a:gd name="T62" fmla="*/ 173 w 232"/>
                  <a:gd name="T63" fmla="*/ 1 h 20"/>
                  <a:gd name="T64" fmla="*/ 180 w 232"/>
                  <a:gd name="T65" fmla="*/ 1 h 20"/>
                  <a:gd name="T66" fmla="*/ 188 w 232"/>
                  <a:gd name="T67" fmla="*/ 1 h 20"/>
                  <a:gd name="T68" fmla="*/ 202 w 232"/>
                  <a:gd name="T69" fmla="*/ 1 h 20"/>
                  <a:gd name="T70" fmla="*/ 210 w 232"/>
                  <a:gd name="T71" fmla="*/ 1 h 20"/>
                  <a:gd name="T72" fmla="*/ 217 w 232"/>
                  <a:gd name="T73" fmla="*/ 1 h 20"/>
                  <a:gd name="T74" fmla="*/ 224 w 232"/>
                  <a:gd name="T75" fmla="*/ 1 h 20"/>
                  <a:gd name="T76" fmla="*/ 232 w 232"/>
                  <a:gd name="T77" fmla="*/ 1 h 20"/>
                  <a:gd name="T78" fmla="*/ 232 w 232"/>
                  <a:gd name="T79" fmla="*/ 1 h 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2"/>
                  <a:gd name="T121" fmla="*/ 0 h 20"/>
                  <a:gd name="T122" fmla="*/ 232 w 232"/>
                  <a:gd name="T123" fmla="*/ 20 h 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2" h="20">
                    <a:moveTo>
                      <a:pt x="232" y="17"/>
                    </a:moveTo>
                    <a:lnTo>
                      <a:pt x="224" y="17"/>
                    </a:lnTo>
                    <a:lnTo>
                      <a:pt x="217" y="15"/>
                    </a:lnTo>
                    <a:lnTo>
                      <a:pt x="210" y="15"/>
                    </a:lnTo>
                    <a:lnTo>
                      <a:pt x="202" y="13"/>
                    </a:lnTo>
                    <a:lnTo>
                      <a:pt x="195" y="13"/>
                    </a:lnTo>
                    <a:lnTo>
                      <a:pt x="188" y="11"/>
                    </a:lnTo>
                    <a:lnTo>
                      <a:pt x="173" y="11"/>
                    </a:lnTo>
                    <a:lnTo>
                      <a:pt x="167" y="9"/>
                    </a:lnTo>
                    <a:lnTo>
                      <a:pt x="138" y="9"/>
                    </a:lnTo>
                    <a:lnTo>
                      <a:pt x="130" y="8"/>
                    </a:lnTo>
                    <a:lnTo>
                      <a:pt x="109" y="8"/>
                    </a:lnTo>
                    <a:lnTo>
                      <a:pt x="101" y="6"/>
                    </a:lnTo>
                    <a:lnTo>
                      <a:pt x="87" y="6"/>
                    </a:lnTo>
                    <a:lnTo>
                      <a:pt x="79" y="4"/>
                    </a:lnTo>
                    <a:lnTo>
                      <a:pt x="50" y="4"/>
                    </a:lnTo>
                    <a:lnTo>
                      <a:pt x="44" y="2"/>
                    </a:lnTo>
                    <a:lnTo>
                      <a:pt x="15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29" y="6"/>
                    </a:lnTo>
                    <a:lnTo>
                      <a:pt x="37" y="8"/>
                    </a:lnTo>
                    <a:lnTo>
                      <a:pt x="65" y="8"/>
                    </a:lnTo>
                    <a:lnTo>
                      <a:pt x="72" y="9"/>
                    </a:lnTo>
                    <a:lnTo>
                      <a:pt x="116" y="9"/>
                    </a:lnTo>
                    <a:lnTo>
                      <a:pt x="123" y="11"/>
                    </a:lnTo>
                    <a:lnTo>
                      <a:pt x="138" y="11"/>
                    </a:lnTo>
                    <a:lnTo>
                      <a:pt x="145" y="13"/>
                    </a:lnTo>
                    <a:lnTo>
                      <a:pt x="167" y="13"/>
                    </a:lnTo>
                    <a:lnTo>
                      <a:pt x="173" y="15"/>
                    </a:lnTo>
                    <a:lnTo>
                      <a:pt x="180" y="15"/>
                    </a:lnTo>
                    <a:lnTo>
                      <a:pt x="188" y="17"/>
                    </a:lnTo>
                    <a:lnTo>
                      <a:pt x="202" y="17"/>
                    </a:lnTo>
                    <a:lnTo>
                      <a:pt x="210" y="19"/>
                    </a:lnTo>
                    <a:lnTo>
                      <a:pt x="217" y="19"/>
                    </a:lnTo>
                    <a:lnTo>
                      <a:pt x="224" y="20"/>
                    </a:lnTo>
                    <a:lnTo>
                      <a:pt x="232" y="20"/>
                    </a:lnTo>
                    <a:lnTo>
                      <a:pt x="23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1" name="Freeform 2952">
                <a:extLst>
                  <a:ext uri="{FF2B5EF4-FFF2-40B4-BE49-F238E27FC236}">
                    <a16:creationId xmlns:a16="http://schemas.microsoft.com/office/drawing/2014/main" xmlns="" id="{D255AC0B-3C0A-4E83-A562-D1EAEFCE7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091" y="3248907"/>
                <a:ext cx="24825" cy="2753"/>
              </a:xfrm>
              <a:custGeom>
                <a:avLst/>
                <a:gdLst>
                  <a:gd name="T0" fmla="*/ 72 w 72"/>
                  <a:gd name="T1" fmla="*/ 1 h 16"/>
                  <a:gd name="T2" fmla="*/ 68 w 72"/>
                  <a:gd name="T3" fmla="*/ 1 h 16"/>
                  <a:gd name="T4" fmla="*/ 64 w 72"/>
                  <a:gd name="T5" fmla="*/ 1 h 16"/>
                  <a:gd name="T6" fmla="*/ 60 w 72"/>
                  <a:gd name="T7" fmla="*/ 1 h 16"/>
                  <a:gd name="T8" fmla="*/ 55 w 72"/>
                  <a:gd name="T9" fmla="*/ 1 h 16"/>
                  <a:gd name="T10" fmla="*/ 8 w 72"/>
                  <a:gd name="T11" fmla="*/ 1 h 16"/>
                  <a:gd name="T12" fmla="*/ 5 w 72"/>
                  <a:gd name="T13" fmla="*/ 1 h 16"/>
                  <a:gd name="T14" fmla="*/ 0 w 72"/>
                  <a:gd name="T15" fmla="*/ 0 h 16"/>
                  <a:gd name="T16" fmla="*/ 0 w 72"/>
                  <a:gd name="T17" fmla="*/ 1 h 16"/>
                  <a:gd name="T18" fmla="*/ 5 w 72"/>
                  <a:gd name="T19" fmla="*/ 1 h 16"/>
                  <a:gd name="T20" fmla="*/ 8 w 72"/>
                  <a:gd name="T21" fmla="*/ 1 h 16"/>
                  <a:gd name="T22" fmla="*/ 13 w 72"/>
                  <a:gd name="T23" fmla="*/ 1 h 16"/>
                  <a:gd name="T24" fmla="*/ 55 w 72"/>
                  <a:gd name="T25" fmla="*/ 1 h 16"/>
                  <a:gd name="T26" fmla="*/ 60 w 72"/>
                  <a:gd name="T27" fmla="*/ 1 h 16"/>
                  <a:gd name="T28" fmla="*/ 63 w 72"/>
                  <a:gd name="T29" fmla="*/ 1 h 16"/>
                  <a:gd name="T30" fmla="*/ 68 w 72"/>
                  <a:gd name="T31" fmla="*/ 1 h 16"/>
                  <a:gd name="T32" fmla="*/ 71 w 72"/>
                  <a:gd name="T33" fmla="*/ 1 h 16"/>
                  <a:gd name="T34" fmla="*/ 71 w 72"/>
                  <a:gd name="T35" fmla="*/ 1 h 16"/>
                  <a:gd name="T36" fmla="*/ 72 w 72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16"/>
                  <a:gd name="T59" fmla="*/ 72 w 72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16">
                    <a:moveTo>
                      <a:pt x="72" y="12"/>
                    </a:moveTo>
                    <a:lnTo>
                      <a:pt x="68" y="9"/>
                    </a:lnTo>
                    <a:lnTo>
                      <a:pt x="64" y="7"/>
                    </a:lnTo>
                    <a:lnTo>
                      <a:pt x="60" y="5"/>
                    </a:lnTo>
                    <a:lnTo>
                      <a:pt x="55" y="3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7"/>
                    </a:lnTo>
                    <a:lnTo>
                      <a:pt x="55" y="7"/>
                    </a:lnTo>
                    <a:lnTo>
                      <a:pt x="60" y="9"/>
                    </a:lnTo>
                    <a:lnTo>
                      <a:pt x="63" y="11"/>
                    </a:lnTo>
                    <a:lnTo>
                      <a:pt x="68" y="12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2" name="Freeform 2953">
                <a:extLst>
                  <a:ext uri="{FF2B5EF4-FFF2-40B4-BE49-F238E27FC236}">
                    <a16:creationId xmlns:a16="http://schemas.microsoft.com/office/drawing/2014/main" xmlns="" id="{B41138D7-BCDC-4091-96B9-9F03E69F7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2610" y="3250972"/>
                <a:ext cx="2414" cy="7227"/>
              </a:xfrm>
              <a:custGeom>
                <a:avLst/>
                <a:gdLst>
                  <a:gd name="T0" fmla="*/ 6 w 7"/>
                  <a:gd name="T1" fmla="*/ 1 h 42"/>
                  <a:gd name="T2" fmla="*/ 6 w 7"/>
                  <a:gd name="T3" fmla="*/ 1 h 42"/>
                  <a:gd name="T4" fmla="*/ 7 w 7"/>
                  <a:gd name="T5" fmla="*/ 1 h 42"/>
                  <a:gd name="T6" fmla="*/ 7 w 7"/>
                  <a:gd name="T7" fmla="*/ 1 h 42"/>
                  <a:gd name="T8" fmla="*/ 6 w 7"/>
                  <a:gd name="T9" fmla="*/ 1 h 42"/>
                  <a:gd name="T10" fmla="*/ 6 w 7"/>
                  <a:gd name="T11" fmla="*/ 1 h 42"/>
                  <a:gd name="T12" fmla="*/ 4 w 7"/>
                  <a:gd name="T13" fmla="*/ 1 h 42"/>
                  <a:gd name="T14" fmla="*/ 1 w 7"/>
                  <a:gd name="T15" fmla="*/ 0 h 42"/>
                  <a:gd name="T16" fmla="*/ 0 w 7"/>
                  <a:gd name="T17" fmla="*/ 1 h 42"/>
                  <a:gd name="T18" fmla="*/ 2 w 7"/>
                  <a:gd name="T19" fmla="*/ 1 h 42"/>
                  <a:gd name="T20" fmla="*/ 4 w 7"/>
                  <a:gd name="T21" fmla="*/ 1 h 42"/>
                  <a:gd name="T22" fmla="*/ 4 w 7"/>
                  <a:gd name="T23" fmla="*/ 1 h 42"/>
                  <a:gd name="T24" fmla="*/ 5 w 7"/>
                  <a:gd name="T25" fmla="*/ 1 h 42"/>
                  <a:gd name="T26" fmla="*/ 5 w 7"/>
                  <a:gd name="T27" fmla="*/ 1 h 42"/>
                  <a:gd name="T28" fmla="*/ 4 w 7"/>
                  <a:gd name="T29" fmla="*/ 1 h 42"/>
                  <a:gd name="T30" fmla="*/ 4 w 7"/>
                  <a:gd name="T31" fmla="*/ 1 h 42"/>
                  <a:gd name="T32" fmla="*/ 6 w 7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42"/>
                  <a:gd name="T53" fmla="*/ 7 w 7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42">
                    <a:moveTo>
                      <a:pt x="6" y="42"/>
                    </a:moveTo>
                    <a:lnTo>
                      <a:pt x="6" y="37"/>
                    </a:lnTo>
                    <a:lnTo>
                      <a:pt x="7" y="31"/>
                    </a:lnTo>
                    <a:lnTo>
                      <a:pt x="7" y="20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4" y="15"/>
                    </a:lnTo>
                    <a:lnTo>
                      <a:pt x="5" y="20"/>
                    </a:lnTo>
                    <a:lnTo>
                      <a:pt x="5" y="31"/>
                    </a:lnTo>
                    <a:lnTo>
                      <a:pt x="4" y="37"/>
                    </a:lnTo>
                    <a:lnTo>
                      <a:pt x="4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3" name="Freeform 2954">
                <a:extLst>
                  <a:ext uri="{FF2B5EF4-FFF2-40B4-BE49-F238E27FC236}">
                    <a16:creationId xmlns:a16="http://schemas.microsoft.com/office/drawing/2014/main" xmlns="" id="{377ECA91-758D-4170-BB2A-181F786D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2265" y="3258199"/>
                <a:ext cx="1724" cy="32347"/>
              </a:xfrm>
              <a:custGeom>
                <a:avLst/>
                <a:gdLst>
                  <a:gd name="T0" fmla="*/ 4 w 5"/>
                  <a:gd name="T1" fmla="*/ 1 h 188"/>
                  <a:gd name="T2" fmla="*/ 4 w 5"/>
                  <a:gd name="T3" fmla="*/ 1 h 188"/>
                  <a:gd name="T4" fmla="*/ 4 w 5"/>
                  <a:gd name="T5" fmla="*/ 1 h 188"/>
                  <a:gd name="T6" fmla="*/ 3 w 5"/>
                  <a:gd name="T7" fmla="*/ 1 h 188"/>
                  <a:gd name="T8" fmla="*/ 3 w 5"/>
                  <a:gd name="T9" fmla="*/ 1 h 188"/>
                  <a:gd name="T10" fmla="*/ 4 w 5"/>
                  <a:gd name="T11" fmla="*/ 1 h 188"/>
                  <a:gd name="T12" fmla="*/ 5 w 5"/>
                  <a:gd name="T13" fmla="*/ 0 h 188"/>
                  <a:gd name="T14" fmla="*/ 3 w 5"/>
                  <a:gd name="T15" fmla="*/ 0 h 188"/>
                  <a:gd name="T16" fmla="*/ 1 w 5"/>
                  <a:gd name="T17" fmla="*/ 1 h 188"/>
                  <a:gd name="T18" fmla="*/ 0 w 5"/>
                  <a:gd name="T19" fmla="*/ 1 h 188"/>
                  <a:gd name="T20" fmla="*/ 0 w 5"/>
                  <a:gd name="T21" fmla="*/ 1 h 188"/>
                  <a:gd name="T22" fmla="*/ 1 w 5"/>
                  <a:gd name="T23" fmla="*/ 1 h 188"/>
                  <a:gd name="T24" fmla="*/ 1 w 5"/>
                  <a:gd name="T25" fmla="*/ 1 h 188"/>
                  <a:gd name="T26" fmla="*/ 3 w 5"/>
                  <a:gd name="T27" fmla="*/ 1 h 188"/>
                  <a:gd name="T28" fmla="*/ 1 w 5"/>
                  <a:gd name="T29" fmla="*/ 1 h 188"/>
                  <a:gd name="T30" fmla="*/ 3 w 5"/>
                  <a:gd name="T31" fmla="*/ 1 h 188"/>
                  <a:gd name="T32" fmla="*/ 4 w 5"/>
                  <a:gd name="T33" fmla="*/ 1 h 1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188"/>
                  <a:gd name="T53" fmla="*/ 5 w 5"/>
                  <a:gd name="T54" fmla="*/ 188 h 1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188">
                    <a:moveTo>
                      <a:pt x="4" y="184"/>
                    </a:moveTo>
                    <a:lnTo>
                      <a:pt x="4" y="186"/>
                    </a:lnTo>
                    <a:lnTo>
                      <a:pt x="4" y="163"/>
                    </a:lnTo>
                    <a:lnTo>
                      <a:pt x="3" y="139"/>
                    </a:lnTo>
                    <a:lnTo>
                      <a:pt x="3" y="47"/>
                    </a:lnTo>
                    <a:lnTo>
                      <a:pt x="4" y="2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3"/>
                    </a:lnTo>
                    <a:lnTo>
                      <a:pt x="0" y="47"/>
                    </a:lnTo>
                    <a:lnTo>
                      <a:pt x="0" y="117"/>
                    </a:lnTo>
                    <a:lnTo>
                      <a:pt x="1" y="139"/>
                    </a:lnTo>
                    <a:lnTo>
                      <a:pt x="1" y="186"/>
                    </a:lnTo>
                    <a:lnTo>
                      <a:pt x="3" y="188"/>
                    </a:lnTo>
                    <a:lnTo>
                      <a:pt x="1" y="186"/>
                    </a:lnTo>
                    <a:lnTo>
                      <a:pt x="3" y="188"/>
                    </a:lnTo>
                    <a:lnTo>
                      <a:pt x="4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4" name="Freeform 2955">
                <a:extLst>
                  <a:ext uri="{FF2B5EF4-FFF2-40B4-BE49-F238E27FC236}">
                    <a16:creationId xmlns:a16="http://schemas.microsoft.com/office/drawing/2014/main" xmlns="" id="{4FDB0E01-77DC-4818-B02D-F332F851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1231" y="3289858"/>
                <a:ext cx="4482" cy="1032"/>
              </a:xfrm>
              <a:custGeom>
                <a:avLst/>
                <a:gdLst>
                  <a:gd name="T0" fmla="*/ 13 w 13"/>
                  <a:gd name="T1" fmla="*/ 1 h 6"/>
                  <a:gd name="T2" fmla="*/ 12 w 13"/>
                  <a:gd name="T3" fmla="*/ 1 h 6"/>
                  <a:gd name="T4" fmla="*/ 3 w 13"/>
                  <a:gd name="T5" fmla="*/ 1 h 6"/>
                  <a:gd name="T6" fmla="*/ 2 w 13"/>
                  <a:gd name="T7" fmla="*/ 0 h 6"/>
                  <a:gd name="T8" fmla="*/ 1 w 13"/>
                  <a:gd name="T9" fmla="*/ 0 h 6"/>
                  <a:gd name="T10" fmla="*/ 0 w 13"/>
                  <a:gd name="T11" fmla="*/ 1 h 6"/>
                  <a:gd name="T12" fmla="*/ 1 w 13"/>
                  <a:gd name="T13" fmla="*/ 1 h 6"/>
                  <a:gd name="T14" fmla="*/ 3 w 13"/>
                  <a:gd name="T15" fmla="*/ 1 h 6"/>
                  <a:gd name="T16" fmla="*/ 13 w 13"/>
                  <a:gd name="T17" fmla="*/ 1 h 6"/>
                  <a:gd name="T18" fmla="*/ 13 w 13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6"/>
                  <a:gd name="T32" fmla="*/ 13 w 1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6">
                    <a:moveTo>
                      <a:pt x="13" y="4"/>
                    </a:moveTo>
                    <a:lnTo>
                      <a:pt x="12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5" name="Freeform 2956">
                <a:extLst>
                  <a:ext uri="{FF2B5EF4-FFF2-40B4-BE49-F238E27FC236}">
                    <a16:creationId xmlns:a16="http://schemas.microsoft.com/office/drawing/2014/main" xmlns="" id="{C527A08D-EBFA-45B6-A138-F1CFD322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6748" y="3290546"/>
                <a:ext cx="25860" cy="4474"/>
              </a:xfrm>
              <a:custGeom>
                <a:avLst/>
                <a:gdLst>
                  <a:gd name="T0" fmla="*/ 74 w 75"/>
                  <a:gd name="T1" fmla="*/ 1 h 25"/>
                  <a:gd name="T2" fmla="*/ 75 w 75"/>
                  <a:gd name="T3" fmla="*/ 1 h 25"/>
                  <a:gd name="T4" fmla="*/ 69 w 75"/>
                  <a:gd name="T5" fmla="*/ 1 h 25"/>
                  <a:gd name="T6" fmla="*/ 66 w 75"/>
                  <a:gd name="T7" fmla="*/ 1 h 25"/>
                  <a:gd name="T8" fmla="*/ 61 w 75"/>
                  <a:gd name="T9" fmla="*/ 1 h 25"/>
                  <a:gd name="T10" fmla="*/ 57 w 75"/>
                  <a:gd name="T11" fmla="*/ 1 h 25"/>
                  <a:gd name="T12" fmla="*/ 52 w 75"/>
                  <a:gd name="T13" fmla="*/ 1 h 25"/>
                  <a:gd name="T14" fmla="*/ 48 w 75"/>
                  <a:gd name="T15" fmla="*/ 1 h 25"/>
                  <a:gd name="T16" fmla="*/ 43 w 75"/>
                  <a:gd name="T17" fmla="*/ 1 h 25"/>
                  <a:gd name="T18" fmla="*/ 37 w 75"/>
                  <a:gd name="T19" fmla="*/ 1 h 25"/>
                  <a:gd name="T20" fmla="*/ 34 w 75"/>
                  <a:gd name="T21" fmla="*/ 1 h 25"/>
                  <a:gd name="T22" fmla="*/ 25 w 75"/>
                  <a:gd name="T23" fmla="*/ 1 h 25"/>
                  <a:gd name="T24" fmla="*/ 19 w 75"/>
                  <a:gd name="T25" fmla="*/ 1 h 25"/>
                  <a:gd name="T26" fmla="*/ 14 w 75"/>
                  <a:gd name="T27" fmla="*/ 1 h 25"/>
                  <a:gd name="T28" fmla="*/ 10 w 75"/>
                  <a:gd name="T29" fmla="*/ 1 h 25"/>
                  <a:gd name="T30" fmla="*/ 5 w 75"/>
                  <a:gd name="T31" fmla="*/ 0 h 25"/>
                  <a:gd name="T32" fmla="*/ 0 w 75"/>
                  <a:gd name="T33" fmla="*/ 0 h 25"/>
                  <a:gd name="T34" fmla="*/ 0 w 75"/>
                  <a:gd name="T35" fmla="*/ 1 h 25"/>
                  <a:gd name="T36" fmla="*/ 5 w 75"/>
                  <a:gd name="T37" fmla="*/ 1 h 25"/>
                  <a:gd name="T38" fmla="*/ 10 w 75"/>
                  <a:gd name="T39" fmla="*/ 1 h 25"/>
                  <a:gd name="T40" fmla="*/ 14 w 75"/>
                  <a:gd name="T41" fmla="*/ 1 h 25"/>
                  <a:gd name="T42" fmla="*/ 19 w 75"/>
                  <a:gd name="T43" fmla="*/ 1 h 25"/>
                  <a:gd name="T44" fmla="*/ 25 w 75"/>
                  <a:gd name="T45" fmla="*/ 1 h 25"/>
                  <a:gd name="T46" fmla="*/ 34 w 75"/>
                  <a:gd name="T47" fmla="*/ 1 h 25"/>
                  <a:gd name="T48" fmla="*/ 37 w 75"/>
                  <a:gd name="T49" fmla="*/ 1 h 25"/>
                  <a:gd name="T50" fmla="*/ 43 w 75"/>
                  <a:gd name="T51" fmla="*/ 1 h 25"/>
                  <a:gd name="T52" fmla="*/ 48 w 75"/>
                  <a:gd name="T53" fmla="*/ 1 h 25"/>
                  <a:gd name="T54" fmla="*/ 51 w 75"/>
                  <a:gd name="T55" fmla="*/ 1 h 25"/>
                  <a:gd name="T56" fmla="*/ 57 w 75"/>
                  <a:gd name="T57" fmla="*/ 1 h 25"/>
                  <a:gd name="T58" fmla="*/ 60 w 75"/>
                  <a:gd name="T59" fmla="*/ 1 h 25"/>
                  <a:gd name="T60" fmla="*/ 65 w 75"/>
                  <a:gd name="T61" fmla="*/ 1 h 25"/>
                  <a:gd name="T62" fmla="*/ 69 w 75"/>
                  <a:gd name="T63" fmla="*/ 1 h 25"/>
                  <a:gd name="T64" fmla="*/ 73 w 75"/>
                  <a:gd name="T65" fmla="*/ 1 h 25"/>
                  <a:gd name="T66" fmla="*/ 74 w 75"/>
                  <a:gd name="T67" fmla="*/ 1 h 25"/>
                  <a:gd name="T68" fmla="*/ 73 w 75"/>
                  <a:gd name="T69" fmla="*/ 1 h 25"/>
                  <a:gd name="T70" fmla="*/ 74 w 75"/>
                  <a:gd name="T71" fmla="*/ 1 h 25"/>
                  <a:gd name="T72" fmla="*/ 74 w 75"/>
                  <a:gd name="T73" fmla="*/ 1 h 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"/>
                  <a:gd name="T112" fmla="*/ 0 h 25"/>
                  <a:gd name="T113" fmla="*/ 75 w 75"/>
                  <a:gd name="T114" fmla="*/ 25 h 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" h="25">
                    <a:moveTo>
                      <a:pt x="74" y="22"/>
                    </a:moveTo>
                    <a:lnTo>
                      <a:pt x="75" y="22"/>
                    </a:lnTo>
                    <a:lnTo>
                      <a:pt x="69" y="18"/>
                    </a:lnTo>
                    <a:lnTo>
                      <a:pt x="66" y="16"/>
                    </a:lnTo>
                    <a:lnTo>
                      <a:pt x="61" y="13"/>
                    </a:lnTo>
                    <a:lnTo>
                      <a:pt x="57" y="11"/>
                    </a:lnTo>
                    <a:lnTo>
                      <a:pt x="52" y="11"/>
                    </a:lnTo>
                    <a:lnTo>
                      <a:pt x="48" y="9"/>
                    </a:lnTo>
                    <a:lnTo>
                      <a:pt x="43" y="7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25" y="5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5" y="9"/>
                    </a:lnTo>
                    <a:lnTo>
                      <a:pt x="34" y="9"/>
                    </a:lnTo>
                    <a:lnTo>
                      <a:pt x="37" y="11"/>
                    </a:lnTo>
                    <a:lnTo>
                      <a:pt x="43" y="11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7" y="14"/>
                    </a:lnTo>
                    <a:lnTo>
                      <a:pt x="60" y="16"/>
                    </a:lnTo>
                    <a:lnTo>
                      <a:pt x="65" y="20"/>
                    </a:lnTo>
                    <a:lnTo>
                      <a:pt x="69" y="22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6" name="Freeform 2957">
                <a:extLst>
                  <a:ext uri="{FF2B5EF4-FFF2-40B4-BE49-F238E27FC236}">
                    <a16:creationId xmlns:a16="http://schemas.microsoft.com/office/drawing/2014/main" xmlns="" id="{EEB1C8A0-4DCD-43FB-A224-DFE7788F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1234" y="3294331"/>
                <a:ext cx="19309" cy="18583"/>
              </a:xfrm>
              <a:custGeom>
                <a:avLst/>
                <a:gdLst>
                  <a:gd name="T0" fmla="*/ 56 w 56"/>
                  <a:gd name="T1" fmla="*/ 1 h 108"/>
                  <a:gd name="T2" fmla="*/ 53 w 56"/>
                  <a:gd name="T3" fmla="*/ 1 h 108"/>
                  <a:gd name="T4" fmla="*/ 50 w 56"/>
                  <a:gd name="T5" fmla="*/ 1 h 108"/>
                  <a:gd name="T6" fmla="*/ 48 w 56"/>
                  <a:gd name="T7" fmla="*/ 1 h 108"/>
                  <a:gd name="T8" fmla="*/ 45 w 56"/>
                  <a:gd name="T9" fmla="*/ 1 h 108"/>
                  <a:gd name="T10" fmla="*/ 42 w 56"/>
                  <a:gd name="T11" fmla="*/ 1 h 108"/>
                  <a:gd name="T12" fmla="*/ 40 w 56"/>
                  <a:gd name="T13" fmla="*/ 1 h 108"/>
                  <a:gd name="T14" fmla="*/ 38 w 56"/>
                  <a:gd name="T15" fmla="*/ 1 h 108"/>
                  <a:gd name="T16" fmla="*/ 34 w 56"/>
                  <a:gd name="T17" fmla="*/ 1 h 108"/>
                  <a:gd name="T18" fmla="*/ 32 w 56"/>
                  <a:gd name="T19" fmla="*/ 1 h 108"/>
                  <a:gd name="T20" fmla="*/ 29 w 56"/>
                  <a:gd name="T21" fmla="*/ 1 h 108"/>
                  <a:gd name="T22" fmla="*/ 25 w 56"/>
                  <a:gd name="T23" fmla="*/ 1 h 108"/>
                  <a:gd name="T24" fmla="*/ 21 w 56"/>
                  <a:gd name="T25" fmla="*/ 1 h 108"/>
                  <a:gd name="T26" fmla="*/ 16 w 56"/>
                  <a:gd name="T27" fmla="*/ 1 h 108"/>
                  <a:gd name="T28" fmla="*/ 11 w 56"/>
                  <a:gd name="T29" fmla="*/ 1 h 108"/>
                  <a:gd name="T30" fmla="*/ 6 w 56"/>
                  <a:gd name="T31" fmla="*/ 1 h 108"/>
                  <a:gd name="T32" fmla="*/ 0 w 56"/>
                  <a:gd name="T33" fmla="*/ 0 h 108"/>
                  <a:gd name="T34" fmla="*/ 0 w 56"/>
                  <a:gd name="T35" fmla="*/ 1 h 108"/>
                  <a:gd name="T36" fmla="*/ 6 w 56"/>
                  <a:gd name="T37" fmla="*/ 1 h 108"/>
                  <a:gd name="T38" fmla="*/ 10 w 56"/>
                  <a:gd name="T39" fmla="*/ 1 h 108"/>
                  <a:gd name="T40" fmla="*/ 15 w 56"/>
                  <a:gd name="T41" fmla="*/ 1 h 108"/>
                  <a:gd name="T42" fmla="*/ 19 w 56"/>
                  <a:gd name="T43" fmla="*/ 1 h 108"/>
                  <a:gd name="T44" fmla="*/ 23 w 56"/>
                  <a:gd name="T45" fmla="*/ 1 h 108"/>
                  <a:gd name="T46" fmla="*/ 26 w 56"/>
                  <a:gd name="T47" fmla="*/ 1 h 108"/>
                  <a:gd name="T48" fmla="*/ 30 w 56"/>
                  <a:gd name="T49" fmla="*/ 1 h 108"/>
                  <a:gd name="T50" fmla="*/ 32 w 56"/>
                  <a:gd name="T51" fmla="*/ 1 h 108"/>
                  <a:gd name="T52" fmla="*/ 36 w 56"/>
                  <a:gd name="T53" fmla="*/ 1 h 108"/>
                  <a:gd name="T54" fmla="*/ 38 w 56"/>
                  <a:gd name="T55" fmla="*/ 1 h 108"/>
                  <a:gd name="T56" fmla="*/ 40 w 56"/>
                  <a:gd name="T57" fmla="*/ 1 h 108"/>
                  <a:gd name="T58" fmla="*/ 42 w 56"/>
                  <a:gd name="T59" fmla="*/ 1 h 108"/>
                  <a:gd name="T60" fmla="*/ 46 w 56"/>
                  <a:gd name="T61" fmla="*/ 1 h 108"/>
                  <a:gd name="T62" fmla="*/ 48 w 56"/>
                  <a:gd name="T63" fmla="*/ 1 h 108"/>
                  <a:gd name="T64" fmla="*/ 52 w 56"/>
                  <a:gd name="T65" fmla="*/ 1 h 108"/>
                  <a:gd name="T66" fmla="*/ 54 w 56"/>
                  <a:gd name="T67" fmla="*/ 1 h 108"/>
                  <a:gd name="T68" fmla="*/ 56 w 56"/>
                  <a:gd name="T69" fmla="*/ 1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108"/>
                  <a:gd name="T107" fmla="*/ 56 w 56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108">
                    <a:moveTo>
                      <a:pt x="56" y="106"/>
                    </a:moveTo>
                    <a:lnTo>
                      <a:pt x="53" y="99"/>
                    </a:lnTo>
                    <a:lnTo>
                      <a:pt x="50" y="92"/>
                    </a:lnTo>
                    <a:lnTo>
                      <a:pt x="48" y="83"/>
                    </a:lnTo>
                    <a:lnTo>
                      <a:pt x="45" y="76"/>
                    </a:lnTo>
                    <a:lnTo>
                      <a:pt x="42" y="67"/>
                    </a:lnTo>
                    <a:lnTo>
                      <a:pt x="40" y="59"/>
                    </a:lnTo>
                    <a:lnTo>
                      <a:pt x="38" y="50"/>
                    </a:lnTo>
                    <a:lnTo>
                      <a:pt x="34" y="43"/>
                    </a:lnTo>
                    <a:lnTo>
                      <a:pt x="32" y="36"/>
                    </a:lnTo>
                    <a:lnTo>
                      <a:pt x="29" y="29"/>
                    </a:lnTo>
                    <a:lnTo>
                      <a:pt x="25" y="21"/>
                    </a:lnTo>
                    <a:lnTo>
                      <a:pt x="21" y="16"/>
                    </a:lnTo>
                    <a:lnTo>
                      <a:pt x="16" y="9"/>
                    </a:lnTo>
                    <a:lnTo>
                      <a:pt x="11" y="5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5" y="12"/>
                    </a:lnTo>
                    <a:lnTo>
                      <a:pt x="19" y="18"/>
                    </a:lnTo>
                    <a:lnTo>
                      <a:pt x="23" y="23"/>
                    </a:lnTo>
                    <a:lnTo>
                      <a:pt x="26" y="30"/>
                    </a:lnTo>
                    <a:lnTo>
                      <a:pt x="30" y="38"/>
                    </a:lnTo>
                    <a:lnTo>
                      <a:pt x="32" y="45"/>
                    </a:lnTo>
                    <a:lnTo>
                      <a:pt x="36" y="52"/>
                    </a:lnTo>
                    <a:lnTo>
                      <a:pt x="38" y="61"/>
                    </a:lnTo>
                    <a:lnTo>
                      <a:pt x="40" y="68"/>
                    </a:lnTo>
                    <a:lnTo>
                      <a:pt x="42" y="77"/>
                    </a:lnTo>
                    <a:lnTo>
                      <a:pt x="46" y="85"/>
                    </a:lnTo>
                    <a:lnTo>
                      <a:pt x="48" y="94"/>
                    </a:lnTo>
                    <a:lnTo>
                      <a:pt x="52" y="101"/>
                    </a:lnTo>
                    <a:lnTo>
                      <a:pt x="54" y="108"/>
                    </a:lnTo>
                    <a:lnTo>
                      <a:pt x="5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7" name="Freeform 2958">
                <a:extLst>
                  <a:ext uri="{FF2B5EF4-FFF2-40B4-BE49-F238E27FC236}">
                    <a16:creationId xmlns:a16="http://schemas.microsoft.com/office/drawing/2014/main" xmlns="" id="{5B30E569-1BF5-4C02-8F9C-CC2E6C88D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615" y="3312570"/>
                <a:ext cx="10344" cy="12388"/>
              </a:xfrm>
              <a:custGeom>
                <a:avLst/>
                <a:gdLst>
                  <a:gd name="T0" fmla="*/ 27 w 30"/>
                  <a:gd name="T1" fmla="*/ 0 h 73"/>
                  <a:gd name="T2" fmla="*/ 30 w 30"/>
                  <a:gd name="T3" fmla="*/ 0 h 73"/>
                  <a:gd name="T4" fmla="*/ 25 w 30"/>
                  <a:gd name="T5" fmla="*/ 0 h 73"/>
                  <a:gd name="T6" fmla="*/ 21 w 30"/>
                  <a:gd name="T7" fmla="*/ 0 h 73"/>
                  <a:gd name="T8" fmla="*/ 17 w 30"/>
                  <a:gd name="T9" fmla="*/ 0 h 73"/>
                  <a:gd name="T10" fmla="*/ 14 w 30"/>
                  <a:gd name="T11" fmla="*/ 0 h 73"/>
                  <a:gd name="T12" fmla="*/ 10 w 30"/>
                  <a:gd name="T13" fmla="*/ 0 h 73"/>
                  <a:gd name="T14" fmla="*/ 8 w 30"/>
                  <a:gd name="T15" fmla="*/ 0 h 73"/>
                  <a:gd name="T16" fmla="*/ 6 w 30"/>
                  <a:gd name="T17" fmla="*/ 0 h 73"/>
                  <a:gd name="T18" fmla="*/ 2 w 30"/>
                  <a:gd name="T19" fmla="*/ 0 h 73"/>
                  <a:gd name="T20" fmla="*/ 0 w 30"/>
                  <a:gd name="T21" fmla="*/ 0 h 73"/>
                  <a:gd name="T22" fmla="*/ 3 w 30"/>
                  <a:gd name="T23" fmla="*/ 0 h 73"/>
                  <a:gd name="T24" fmla="*/ 6 w 30"/>
                  <a:gd name="T25" fmla="*/ 0 h 73"/>
                  <a:gd name="T26" fmla="*/ 9 w 30"/>
                  <a:gd name="T27" fmla="*/ 0 h 73"/>
                  <a:gd name="T28" fmla="*/ 11 w 30"/>
                  <a:gd name="T29" fmla="*/ 0 h 73"/>
                  <a:gd name="T30" fmla="*/ 15 w 30"/>
                  <a:gd name="T31" fmla="*/ 0 h 73"/>
                  <a:gd name="T32" fmla="*/ 18 w 30"/>
                  <a:gd name="T33" fmla="*/ 0 h 73"/>
                  <a:gd name="T34" fmla="*/ 23 w 30"/>
                  <a:gd name="T35" fmla="*/ 0 h 73"/>
                  <a:gd name="T36" fmla="*/ 29 w 30"/>
                  <a:gd name="T37" fmla="*/ 0 h 73"/>
                  <a:gd name="T38" fmla="*/ 30 w 30"/>
                  <a:gd name="T39" fmla="*/ 0 h 73"/>
                  <a:gd name="T40" fmla="*/ 29 w 30"/>
                  <a:gd name="T41" fmla="*/ 0 h 73"/>
                  <a:gd name="T42" fmla="*/ 30 w 30"/>
                  <a:gd name="T43" fmla="*/ 0 h 73"/>
                  <a:gd name="T44" fmla="*/ 30 w 30"/>
                  <a:gd name="T45" fmla="*/ 0 h 73"/>
                  <a:gd name="T46" fmla="*/ 27 w 30"/>
                  <a:gd name="T47" fmla="*/ 0 h 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73"/>
                  <a:gd name="T74" fmla="*/ 30 w 30"/>
                  <a:gd name="T75" fmla="*/ 73 h 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73">
                    <a:moveTo>
                      <a:pt x="27" y="69"/>
                    </a:moveTo>
                    <a:lnTo>
                      <a:pt x="30" y="69"/>
                    </a:lnTo>
                    <a:lnTo>
                      <a:pt x="25" y="62"/>
                    </a:lnTo>
                    <a:lnTo>
                      <a:pt x="21" y="53"/>
                    </a:lnTo>
                    <a:lnTo>
                      <a:pt x="17" y="46"/>
                    </a:lnTo>
                    <a:lnTo>
                      <a:pt x="14" y="36"/>
                    </a:lnTo>
                    <a:lnTo>
                      <a:pt x="10" y="27"/>
                    </a:lnTo>
                    <a:lnTo>
                      <a:pt x="8" y="18"/>
                    </a:lnTo>
                    <a:lnTo>
                      <a:pt x="6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11"/>
                    </a:lnTo>
                    <a:lnTo>
                      <a:pt x="6" y="20"/>
                    </a:lnTo>
                    <a:lnTo>
                      <a:pt x="9" y="29"/>
                    </a:lnTo>
                    <a:lnTo>
                      <a:pt x="11" y="38"/>
                    </a:lnTo>
                    <a:lnTo>
                      <a:pt x="15" y="47"/>
                    </a:lnTo>
                    <a:lnTo>
                      <a:pt x="18" y="55"/>
                    </a:lnTo>
                    <a:lnTo>
                      <a:pt x="23" y="64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2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8" name="Freeform 2959">
                <a:extLst>
                  <a:ext uri="{FF2B5EF4-FFF2-40B4-BE49-F238E27FC236}">
                    <a16:creationId xmlns:a16="http://schemas.microsoft.com/office/drawing/2014/main" xmlns="" id="{A5E6460E-F52F-413F-963B-32370098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305" y="3320829"/>
                <a:ext cx="3448" cy="3785"/>
              </a:xfrm>
              <a:custGeom>
                <a:avLst/>
                <a:gdLst>
                  <a:gd name="T0" fmla="*/ 9 w 10"/>
                  <a:gd name="T1" fmla="*/ 0 h 24"/>
                  <a:gd name="T2" fmla="*/ 9 w 10"/>
                  <a:gd name="T3" fmla="*/ 0 h 24"/>
                  <a:gd name="T4" fmla="*/ 7 w 10"/>
                  <a:gd name="T5" fmla="*/ 0 h 24"/>
                  <a:gd name="T6" fmla="*/ 5 w 10"/>
                  <a:gd name="T7" fmla="*/ 0 h 24"/>
                  <a:gd name="T8" fmla="*/ 3 w 10"/>
                  <a:gd name="T9" fmla="*/ 0 h 24"/>
                  <a:gd name="T10" fmla="*/ 3 w 10"/>
                  <a:gd name="T11" fmla="*/ 0 h 24"/>
                  <a:gd name="T12" fmla="*/ 2 w 10"/>
                  <a:gd name="T13" fmla="*/ 0 h 24"/>
                  <a:gd name="T14" fmla="*/ 2 w 10"/>
                  <a:gd name="T15" fmla="*/ 0 h 24"/>
                  <a:gd name="T16" fmla="*/ 0 w 10"/>
                  <a:gd name="T17" fmla="*/ 0 h 24"/>
                  <a:gd name="T18" fmla="*/ 3 w 10"/>
                  <a:gd name="T19" fmla="*/ 0 h 24"/>
                  <a:gd name="T20" fmla="*/ 4 w 10"/>
                  <a:gd name="T21" fmla="*/ 0 h 24"/>
                  <a:gd name="T22" fmla="*/ 4 w 10"/>
                  <a:gd name="T23" fmla="*/ 0 h 24"/>
                  <a:gd name="T24" fmla="*/ 5 w 10"/>
                  <a:gd name="T25" fmla="*/ 0 h 24"/>
                  <a:gd name="T26" fmla="*/ 5 w 10"/>
                  <a:gd name="T27" fmla="*/ 0 h 24"/>
                  <a:gd name="T28" fmla="*/ 6 w 10"/>
                  <a:gd name="T29" fmla="*/ 0 h 24"/>
                  <a:gd name="T30" fmla="*/ 7 w 10"/>
                  <a:gd name="T31" fmla="*/ 0 h 24"/>
                  <a:gd name="T32" fmla="*/ 9 w 10"/>
                  <a:gd name="T33" fmla="*/ 0 h 24"/>
                  <a:gd name="T34" fmla="*/ 10 w 10"/>
                  <a:gd name="T35" fmla="*/ 0 h 24"/>
                  <a:gd name="T36" fmla="*/ 9 w 10"/>
                  <a:gd name="T37" fmla="*/ 0 h 24"/>
                  <a:gd name="T38" fmla="*/ 10 w 10"/>
                  <a:gd name="T39" fmla="*/ 0 h 24"/>
                  <a:gd name="T40" fmla="*/ 9 w 10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24"/>
                  <a:gd name="T65" fmla="*/ 10 w 10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24">
                    <a:moveTo>
                      <a:pt x="9" y="2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4" y="20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9" name="Freeform 2960">
                <a:extLst>
                  <a:ext uri="{FF2B5EF4-FFF2-40B4-BE49-F238E27FC236}">
                    <a16:creationId xmlns:a16="http://schemas.microsoft.com/office/drawing/2014/main" xmlns="" id="{46547BDB-DD2A-443D-BC7A-32ACDE362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202" y="3318076"/>
                <a:ext cx="1379" cy="3097"/>
              </a:xfrm>
              <a:custGeom>
                <a:avLst/>
                <a:gdLst>
                  <a:gd name="T0" fmla="*/ 2 w 4"/>
                  <a:gd name="T1" fmla="*/ 0 h 18"/>
                  <a:gd name="T2" fmla="*/ 1 w 4"/>
                  <a:gd name="T3" fmla="*/ 1 h 18"/>
                  <a:gd name="T4" fmla="*/ 1 w 4"/>
                  <a:gd name="T5" fmla="*/ 1 h 18"/>
                  <a:gd name="T6" fmla="*/ 0 w 4"/>
                  <a:gd name="T7" fmla="*/ 1 h 18"/>
                  <a:gd name="T8" fmla="*/ 0 w 4"/>
                  <a:gd name="T9" fmla="*/ 1 h 18"/>
                  <a:gd name="T10" fmla="*/ 1 w 4"/>
                  <a:gd name="T11" fmla="*/ 1 h 18"/>
                  <a:gd name="T12" fmla="*/ 2 w 4"/>
                  <a:gd name="T13" fmla="*/ 1 h 18"/>
                  <a:gd name="T14" fmla="*/ 3 w 4"/>
                  <a:gd name="T15" fmla="*/ 1 h 18"/>
                  <a:gd name="T16" fmla="*/ 3 w 4"/>
                  <a:gd name="T17" fmla="*/ 1 h 18"/>
                  <a:gd name="T18" fmla="*/ 4 w 4"/>
                  <a:gd name="T19" fmla="*/ 0 h 18"/>
                  <a:gd name="T20" fmla="*/ 4 w 4"/>
                  <a:gd name="T21" fmla="*/ 1 h 18"/>
                  <a:gd name="T22" fmla="*/ 2 w 4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8"/>
                  <a:gd name="T38" fmla="*/ 4 w 4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8">
                    <a:moveTo>
                      <a:pt x="2" y="0"/>
                    </a:moveTo>
                    <a:lnTo>
                      <a:pt x="1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3" y="5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0" name="Freeform 2961">
                <a:extLst>
                  <a:ext uri="{FF2B5EF4-FFF2-40B4-BE49-F238E27FC236}">
                    <a16:creationId xmlns:a16="http://schemas.microsoft.com/office/drawing/2014/main" xmlns="" id="{3CA13189-0606-41B7-BBAF-84B3B2899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9512" y="3310849"/>
                <a:ext cx="3448" cy="7571"/>
              </a:xfrm>
              <a:custGeom>
                <a:avLst/>
                <a:gdLst>
                  <a:gd name="T0" fmla="*/ 10 w 10"/>
                  <a:gd name="T1" fmla="*/ 0 h 46"/>
                  <a:gd name="T2" fmla="*/ 6 w 10"/>
                  <a:gd name="T3" fmla="*/ 0 h 46"/>
                  <a:gd name="T4" fmla="*/ 3 w 10"/>
                  <a:gd name="T5" fmla="*/ 0 h 46"/>
                  <a:gd name="T6" fmla="*/ 1 w 10"/>
                  <a:gd name="T7" fmla="*/ 0 h 46"/>
                  <a:gd name="T8" fmla="*/ 1 w 10"/>
                  <a:gd name="T9" fmla="*/ 0 h 46"/>
                  <a:gd name="T10" fmla="*/ 0 w 10"/>
                  <a:gd name="T11" fmla="*/ 0 h 46"/>
                  <a:gd name="T12" fmla="*/ 2 w 10"/>
                  <a:gd name="T13" fmla="*/ 0 h 46"/>
                  <a:gd name="T14" fmla="*/ 3 w 10"/>
                  <a:gd name="T15" fmla="*/ 0 h 46"/>
                  <a:gd name="T16" fmla="*/ 3 w 10"/>
                  <a:gd name="T17" fmla="*/ 0 h 46"/>
                  <a:gd name="T18" fmla="*/ 4 w 10"/>
                  <a:gd name="T19" fmla="*/ 0 h 46"/>
                  <a:gd name="T20" fmla="*/ 7 w 10"/>
                  <a:gd name="T21" fmla="*/ 0 h 46"/>
                  <a:gd name="T22" fmla="*/ 10 w 10"/>
                  <a:gd name="T23" fmla="*/ 0 h 46"/>
                  <a:gd name="T24" fmla="*/ 10 w 10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6"/>
                  <a:gd name="T41" fmla="*/ 10 w 10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6">
                    <a:moveTo>
                      <a:pt x="10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1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3" y="38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1" name="Freeform 2962">
                <a:extLst>
                  <a:ext uri="{FF2B5EF4-FFF2-40B4-BE49-F238E27FC236}">
                    <a16:creationId xmlns:a16="http://schemas.microsoft.com/office/drawing/2014/main" xmlns="" id="{DD954F3F-599D-4310-A8C1-71721909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6064" y="3310849"/>
                <a:ext cx="5172" cy="1376"/>
              </a:xfrm>
              <a:custGeom>
                <a:avLst/>
                <a:gdLst>
                  <a:gd name="T0" fmla="*/ 15 w 15"/>
                  <a:gd name="T1" fmla="*/ 0 h 10"/>
                  <a:gd name="T2" fmla="*/ 14 w 15"/>
                  <a:gd name="T3" fmla="*/ 0 h 10"/>
                  <a:gd name="T4" fmla="*/ 13 w 15"/>
                  <a:gd name="T5" fmla="*/ 0 h 10"/>
                  <a:gd name="T6" fmla="*/ 11 w 15"/>
                  <a:gd name="T7" fmla="*/ 0 h 10"/>
                  <a:gd name="T8" fmla="*/ 8 w 15"/>
                  <a:gd name="T9" fmla="*/ 0 h 10"/>
                  <a:gd name="T10" fmla="*/ 6 w 15"/>
                  <a:gd name="T11" fmla="*/ 0 h 10"/>
                  <a:gd name="T12" fmla="*/ 0 w 15"/>
                  <a:gd name="T13" fmla="*/ 0 h 10"/>
                  <a:gd name="T14" fmla="*/ 0 w 15"/>
                  <a:gd name="T15" fmla="*/ 0 h 10"/>
                  <a:gd name="T16" fmla="*/ 8 w 15"/>
                  <a:gd name="T17" fmla="*/ 0 h 10"/>
                  <a:gd name="T18" fmla="*/ 9 w 15"/>
                  <a:gd name="T19" fmla="*/ 0 h 10"/>
                  <a:gd name="T20" fmla="*/ 12 w 15"/>
                  <a:gd name="T21" fmla="*/ 0 h 10"/>
                  <a:gd name="T22" fmla="*/ 13 w 15"/>
                  <a:gd name="T23" fmla="*/ 0 h 10"/>
                  <a:gd name="T24" fmla="*/ 13 w 15"/>
                  <a:gd name="T25" fmla="*/ 0 h 10"/>
                  <a:gd name="T26" fmla="*/ 15 w 15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0"/>
                  <a:gd name="T44" fmla="*/ 15 w 15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0">
                    <a:moveTo>
                      <a:pt x="15" y="10"/>
                    </a:move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Freeform 2963">
                <a:extLst>
                  <a:ext uri="{FF2B5EF4-FFF2-40B4-BE49-F238E27FC236}">
                    <a16:creationId xmlns:a16="http://schemas.microsoft.com/office/drawing/2014/main" xmlns="" id="{38FD51FF-08C8-4780-BF7C-1FCB01CC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1927" y="3312226"/>
                <a:ext cx="1379" cy="11012"/>
              </a:xfrm>
              <a:custGeom>
                <a:avLst/>
                <a:gdLst>
                  <a:gd name="T0" fmla="*/ 2 w 4"/>
                  <a:gd name="T1" fmla="*/ 1 h 63"/>
                  <a:gd name="T2" fmla="*/ 3 w 4"/>
                  <a:gd name="T3" fmla="*/ 1 h 63"/>
                  <a:gd name="T4" fmla="*/ 3 w 4"/>
                  <a:gd name="T5" fmla="*/ 1 h 63"/>
                  <a:gd name="T6" fmla="*/ 4 w 4"/>
                  <a:gd name="T7" fmla="*/ 1 h 63"/>
                  <a:gd name="T8" fmla="*/ 3 w 4"/>
                  <a:gd name="T9" fmla="*/ 0 h 63"/>
                  <a:gd name="T10" fmla="*/ 1 w 4"/>
                  <a:gd name="T11" fmla="*/ 0 h 63"/>
                  <a:gd name="T12" fmla="*/ 1 w 4"/>
                  <a:gd name="T13" fmla="*/ 1 h 63"/>
                  <a:gd name="T14" fmla="*/ 0 w 4"/>
                  <a:gd name="T15" fmla="*/ 1 h 63"/>
                  <a:gd name="T16" fmla="*/ 2 w 4"/>
                  <a:gd name="T17" fmla="*/ 1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3"/>
                  <a:gd name="T29" fmla="*/ 4 w 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3">
                    <a:moveTo>
                      <a:pt x="2" y="63"/>
                    </a:moveTo>
                    <a:lnTo>
                      <a:pt x="3" y="48"/>
                    </a:lnTo>
                    <a:lnTo>
                      <a:pt x="3" y="32"/>
                    </a:lnTo>
                    <a:lnTo>
                      <a:pt x="4" y="1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48"/>
                    </a:lnTo>
                    <a:lnTo>
                      <a:pt x="0" y="63"/>
                    </a:lnTo>
                    <a:lnTo>
                      <a:pt x="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Freeform 2964">
                <a:extLst>
                  <a:ext uri="{FF2B5EF4-FFF2-40B4-BE49-F238E27FC236}">
                    <a16:creationId xmlns:a16="http://schemas.microsoft.com/office/drawing/2014/main" xmlns="" id="{858C44C8-572D-47D4-A087-8C9399DF0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3306" y="3323237"/>
                <a:ext cx="2069" cy="3441"/>
              </a:xfrm>
              <a:custGeom>
                <a:avLst/>
                <a:gdLst>
                  <a:gd name="T0" fmla="*/ 3 w 6"/>
                  <a:gd name="T1" fmla="*/ 1 h 20"/>
                  <a:gd name="T2" fmla="*/ 3 w 6"/>
                  <a:gd name="T3" fmla="*/ 1 h 20"/>
                  <a:gd name="T4" fmla="*/ 6 w 6"/>
                  <a:gd name="T5" fmla="*/ 0 h 20"/>
                  <a:gd name="T6" fmla="*/ 4 w 6"/>
                  <a:gd name="T7" fmla="*/ 0 h 20"/>
                  <a:gd name="T8" fmla="*/ 0 w 6"/>
                  <a:gd name="T9" fmla="*/ 1 h 20"/>
                  <a:gd name="T10" fmla="*/ 1 w 6"/>
                  <a:gd name="T11" fmla="*/ 1 h 20"/>
                  <a:gd name="T12" fmla="*/ 3 w 6"/>
                  <a:gd name="T13" fmla="*/ 1 h 20"/>
                  <a:gd name="T14" fmla="*/ 3 w 6"/>
                  <a:gd name="T15" fmla="*/ 1 h 20"/>
                  <a:gd name="T16" fmla="*/ 3 w 6"/>
                  <a:gd name="T17" fmla="*/ 1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0"/>
                  <a:gd name="T29" fmla="*/ 6 w 6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0">
                    <a:moveTo>
                      <a:pt x="3" y="20"/>
                    </a:moveTo>
                    <a:lnTo>
                      <a:pt x="3" y="1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4" name="Freeform 2965">
                <a:extLst>
                  <a:ext uri="{FF2B5EF4-FFF2-40B4-BE49-F238E27FC236}">
                    <a16:creationId xmlns:a16="http://schemas.microsoft.com/office/drawing/2014/main" xmlns="" id="{038A63C3-E762-48C3-A6A3-E3C8089EF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133" y="3325990"/>
                <a:ext cx="5862" cy="1376"/>
              </a:xfrm>
              <a:custGeom>
                <a:avLst/>
                <a:gdLst>
                  <a:gd name="T0" fmla="*/ 0 w 17"/>
                  <a:gd name="T1" fmla="*/ 1 h 7"/>
                  <a:gd name="T2" fmla="*/ 6 w 17"/>
                  <a:gd name="T3" fmla="*/ 1 h 7"/>
                  <a:gd name="T4" fmla="*/ 8 w 17"/>
                  <a:gd name="T5" fmla="*/ 1 h 7"/>
                  <a:gd name="T6" fmla="*/ 13 w 17"/>
                  <a:gd name="T7" fmla="*/ 1 h 7"/>
                  <a:gd name="T8" fmla="*/ 14 w 17"/>
                  <a:gd name="T9" fmla="*/ 1 h 7"/>
                  <a:gd name="T10" fmla="*/ 17 w 17"/>
                  <a:gd name="T11" fmla="*/ 1 h 7"/>
                  <a:gd name="T12" fmla="*/ 15 w 17"/>
                  <a:gd name="T13" fmla="*/ 0 h 7"/>
                  <a:gd name="T14" fmla="*/ 13 w 17"/>
                  <a:gd name="T15" fmla="*/ 0 h 7"/>
                  <a:gd name="T16" fmla="*/ 12 w 17"/>
                  <a:gd name="T17" fmla="*/ 1 h 7"/>
                  <a:gd name="T18" fmla="*/ 11 w 17"/>
                  <a:gd name="T19" fmla="*/ 1 h 7"/>
                  <a:gd name="T20" fmla="*/ 8 w 17"/>
                  <a:gd name="T21" fmla="*/ 1 h 7"/>
                  <a:gd name="T22" fmla="*/ 0 w 17"/>
                  <a:gd name="T23" fmla="*/ 1 h 7"/>
                  <a:gd name="T24" fmla="*/ 2 w 17"/>
                  <a:gd name="T25" fmla="*/ 1 h 7"/>
                  <a:gd name="T26" fmla="*/ 0 w 17"/>
                  <a:gd name="T27" fmla="*/ 1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7"/>
                  <a:gd name="T44" fmla="*/ 17 w 1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7">
                    <a:moveTo>
                      <a:pt x="0" y="7"/>
                    </a:moveTo>
                    <a:lnTo>
                      <a:pt x="6" y="7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5" name="Freeform 2966">
                <a:extLst>
                  <a:ext uri="{FF2B5EF4-FFF2-40B4-BE49-F238E27FC236}">
                    <a16:creationId xmlns:a16="http://schemas.microsoft.com/office/drawing/2014/main" xmlns="" id="{C853040D-D744-47A5-A54A-62B2290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9857" y="3325646"/>
                <a:ext cx="2414" cy="1721"/>
              </a:xfrm>
              <a:custGeom>
                <a:avLst/>
                <a:gdLst>
                  <a:gd name="T0" fmla="*/ 2 w 7"/>
                  <a:gd name="T1" fmla="*/ 1 h 9"/>
                  <a:gd name="T2" fmla="*/ 1 w 7"/>
                  <a:gd name="T3" fmla="*/ 1 h 9"/>
                  <a:gd name="T4" fmla="*/ 2 w 7"/>
                  <a:gd name="T5" fmla="*/ 1 h 9"/>
                  <a:gd name="T6" fmla="*/ 5 w 7"/>
                  <a:gd name="T7" fmla="*/ 1 h 9"/>
                  <a:gd name="T8" fmla="*/ 7 w 7"/>
                  <a:gd name="T9" fmla="*/ 1 h 9"/>
                  <a:gd name="T10" fmla="*/ 5 w 7"/>
                  <a:gd name="T11" fmla="*/ 1 h 9"/>
                  <a:gd name="T12" fmla="*/ 4 w 7"/>
                  <a:gd name="T13" fmla="*/ 1 h 9"/>
                  <a:gd name="T14" fmla="*/ 3 w 7"/>
                  <a:gd name="T15" fmla="*/ 0 h 9"/>
                  <a:gd name="T16" fmla="*/ 0 w 7"/>
                  <a:gd name="T17" fmla="*/ 0 h 9"/>
                  <a:gd name="T18" fmla="*/ 1 w 7"/>
                  <a:gd name="T19" fmla="*/ 0 h 9"/>
                  <a:gd name="T20" fmla="*/ 0 w 7"/>
                  <a:gd name="T21" fmla="*/ 0 h 9"/>
                  <a:gd name="T22" fmla="*/ 2 w 7"/>
                  <a:gd name="T23" fmla="*/ 1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9"/>
                  <a:gd name="T38" fmla="*/ 7 w 7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9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Freeform 2967">
                <a:extLst>
                  <a:ext uri="{FF2B5EF4-FFF2-40B4-BE49-F238E27FC236}">
                    <a16:creationId xmlns:a16="http://schemas.microsoft.com/office/drawing/2014/main" xmlns="" id="{B23C2595-E796-4C5C-AD24-D2937B677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891" y="3325646"/>
                <a:ext cx="3448" cy="5162"/>
              </a:xfrm>
              <a:custGeom>
                <a:avLst/>
                <a:gdLst>
                  <a:gd name="T0" fmla="*/ 10 w 10"/>
                  <a:gd name="T1" fmla="*/ 1 h 29"/>
                  <a:gd name="T2" fmla="*/ 10 w 10"/>
                  <a:gd name="T3" fmla="*/ 1 h 29"/>
                  <a:gd name="T4" fmla="*/ 8 w 10"/>
                  <a:gd name="T5" fmla="*/ 1 h 29"/>
                  <a:gd name="T6" fmla="*/ 7 w 10"/>
                  <a:gd name="T7" fmla="*/ 1 h 29"/>
                  <a:gd name="T8" fmla="*/ 6 w 10"/>
                  <a:gd name="T9" fmla="*/ 1 h 29"/>
                  <a:gd name="T10" fmla="*/ 5 w 10"/>
                  <a:gd name="T11" fmla="*/ 1 h 29"/>
                  <a:gd name="T12" fmla="*/ 4 w 10"/>
                  <a:gd name="T13" fmla="*/ 1 h 29"/>
                  <a:gd name="T14" fmla="*/ 3 w 10"/>
                  <a:gd name="T15" fmla="*/ 1 h 29"/>
                  <a:gd name="T16" fmla="*/ 4 w 10"/>
                  <a:gd name="T17" fmla="*/ 1 h 29"/>
                  <a:gd name="T18" fmla="*/ 5 w 10"/>
                  <a:gd name="T19" fmla="*/ 1 h 29"/>
                  <a:gd name="T20" fmla="*/ 3 w 10"/>
                  <a:gd name="T21" fmla="*/ 0 h 29"/>
                  <a:gd name="T22" fmla="*/ 2 w 10"/>
                  <a:gd name="T23" fmla="*/ 1 h 29"/>
                  <a:gd name="T24" fmla="*/ 0 w 10"/>
                  <a:gd name="T25" fmla="*/ 1 h 29"/>
                  <a:gd name="T26" fmla="*/ 2 w 10"/>
                  <a:gd name="T27" fmla="*/ 1 h 29"/>
                  <a:gd name="T28" fmla="*/ 3 w 10"/>
                  <a:gd name="T29" fmla="*/ 1 h 29"/>
                  <a:gd name="T30" fmla="*/ 4 w 10"/>
                  <a:gd name="T31" fmla="*/ 1 h 29"/>
                  <a:gd name="T32" fmla="*/ 5 w 10"/>
                  <a:gd name="T33" fmla="*/ 1 h 29"/>
                  <a:gd name="T34" fmla="*/ 6 w 10"/>
                  <a:gd name="T35" fmla="*/ 1 h 29"/>
                  <a:gd name="T36" fmla="*/ 7 w 10"/>
                  <a:gd name="T37" fmla="*/ 1 h 29"/>
                  <a:gd name="T38" fmla="*/ 10 w 10"/>
                  <a:gd name="T39" fmla="*/ 1 h 29"/>
                  <a:gd name="T40" fmla="*/ 10 w 10"/>
                  <a:gd name="T41" fmla="*/ 1 h 29"/>
                  <a:gd name="T42" fmla="*/ 10 w 10"/>
                  <a:gd name="T43" fmla="*/ 1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29"/>
                  <a:gd name="T68" fmla="*/ 10 w 10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29">
                    <a:moveTo>
                      <a:pt x="10" y="29"/>
                    </a:moveTo>
                    <a:lnTo>
                      <a:pt x="10" y="27"/>
                    </a:lnTo>
                    <a:lnTo>
                      <a:pt x="8" y="26"/>
                    </a:lnTo>
                    <a:lnTo>
                      <a:pt x="7" y="22"/>
                    </a:lnTo>
                    <a:lnTo>
                      <a:pt x="6" y="18"/>
                    </a:lnTo>
                    <a:lnTo>
                      <a:pt x="5" y="15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7" name="Freeform 2968">
                <a:extLst>
                  <a:ext uri="{FF2B5EF4-FFF2-40B4-BE49-F238E27FC236}">
                    <a16:creationId xmlns:a16="http://schemas.microsoft.com/office/drawing/2014/main" xmlns="" id="{A1908B6D-193D-40EB-B506-755AC41B2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8" y="3330808"/>
                <a:ext cx="3793" cy="6538"/>
              </a:xfrm>
              <a:custGeom>
                <a:avLst/>
                <a:gdLst>
                  <a:gd name="T0" fmla="*/ 11 w 11"/>
                  <a:gd name="T1" fmla="*/ 1 h 38"/>
                  <a:gd name="T2" fmla="*/ 11 w 11"/>
                  <a:gd name="T3" fmla="*/ 1 h 38"/>
                  <a:gd name="T4" fmla="*/ 9 w 11"/>
                  <a:gd name="T5" fmla="*/ 1 h 38"/>
                  <a:gd name="T6" fmla="*/ 8 w 11"/>
                  <a:gd name="T7" fmla="*/ 1 h 38"/>
                  <a:gd name="T8" fmla="*/ 7 w 11"/>
                  <a:gd name="T9" fmla="*/ 1 h 38"/>
                  <a:gd name="T10" fmla="*/ 5 w 11"/>
                  <a:gd name="T11" fmla="*/ 1 h 38"/>
                  <a:gd name="T12" fmla="*/ 4 w 11"/>
                  <a:gd name="T13" fmla="*/ 1 h 38"/>
                  <a:gd name="T14" fmla="*/ 3 w 11"/>
                  <a:gd name="T15" fmla="*/ 1 h 38"/>
                  <a:gd name="T16" fmla="*/ 3 w 11"/>
                  <a:gd name="T17" fmla="*/ 0 h 38"/>
                  <a:gd name="T18" fmla="*/ 0 w 11"/>
                  <a:gd name="T19" fmla="*/ 0 h 38"/>
                  <a:gd name="T20" fmla="*/ 0 w 11"/>
                  <a:gd name="T21" fmla="*/ 1 h 38"/>
                  <a:gd name="T22" fmla="*/ 1 w 11"/>
                  <a:gd name="T23" fmla="*/ 1 h 38"/>
                  <a:gd name="T24" fmla="*/ 3 w 11"/>
                  <a:gd name="T25" fmla="*/ 1 h 38"/>
                  <a:gd name="T26" fmla="*/ 5 w 11"/>
                  <a:gd name="T27" fmla="*/ 1 h 38"/>
                  <a:gd name="T28" fmla="*/ 6 w 11"/>
                  <a:gd name="T29" fmla="*/ 1 h 38"/>
                  <a:gd name="T30" fmla="*/ 7 w 11"/>
                  <a:gd name="T31" fmla="*/ 1 h 38"/>
                  <a:gd name="T32" fmla="*/ 8 w 11"/>
                  <a:gd name="T33" fmla="*/ 1 h 38"/>
                  <a:gd name="T34" fmla="*/ 8 w 11"/>
                  <a:gd name="T35" fmla="*/ 1 h 38"/>
                  <a:gd name="T36" fmla="*/ 11 w 11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8"/>
                  <a:gd name="T59" fmla="*/ 11 w 11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8">
                    <a:moveTo>
                      <a:pt x="11" y="38"/>
                    </a:moveTo>
                    <a:lnTo>
                      <a:pt x="11" y="33"/>
                    </a:lnTo>
                    <a:lnTo>
                      <a:pt x="9" y="27"/>
                    </a:lnTo>
                    <a:lnTo>
                      <a:pt x="8" y="22"/>
                    </a:lnTo>
                    <a:lnTo>
                      <a:pt x="7" y="18"/>
                    </a:lnTo>
                    <a:lnTo>
                      <a:pt x="5" y="15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6" y="24"/>
                    </a:lnTo>
                    <a:lnTo>
                      <a:pt x="7" y="29"/>
                    </a:lnTo>
                    <a:lnTo>
                      <a:pt x="8" y="33"/>
                    </a:lnTo>
                    <a:lnTo>
                      <a:pt x="8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8" name="Freeform 2969">
                <a:extLst>
                  <a:ext uri="{FF2B5EF4-FFF2-40B4-BE49-F238E27FC236}">
                    <a16:creationId xmlns:a16="http://schemas.microsoft.com/office/drawing/2014/main" xmlns="" id="{1415CE16-8059-4B6B-B6E7-2A5342A6C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6754" y="3337346"/>
                <a:ext cx="2069" cy="18238"/>
              </a:xfrm>
              <a:custGeom>
                <a:avLst/>
                <a:gdLst>
                  <a:gd name="T0" fmla="*/ 2 w 6"/>
                  <a:gd name="T1" fmla="*/ 0 h 107"/>
                  <a:gd name="T2" fmla="*/ 3 w 6"/>
                  <a:gd name="T3" fmla="*/ 0 h 107"/>
                  <a:gd name="T4" fmla="*/ 4 w 6"/>
                  <a:gd name="T5" fmla="*/ 0 h 107"/>
                  <a:gd name="T6" fmla="*/ 4 w 6"/>
                  <a:gd name="T7" fmla="*/ 0 h 107"/>
                  <a:gd name="T8" fmla="*/ 6 w 6"/>
                  <a:gd name="T9" fmla="*/ 0 h 107"/>
                  <a:gd name="T10" fmla="*/ 3 w 6"/>
                  <a:gd name="T11" fmla="*/ 0 h 107"/>
                  <a:gd name="T12" fmla="*/ 2 w 6"/>
                  <a:gd name="T13" fmla="*/ 0 h 107"/>
                  <a:gd name="T14" fmla="*/ 2 w 6"/>
                  <a:gd name="T15" fmla="*/ 0 h 107"/>
                  <a:gd name="T16" fmla="*/ 0 w 6"/>
                  <a:gd name="T17" fmla="*/ 0 h 107"/>
                  <a:gd name="T18" fmla="*/ 1 w 6"/>
                  <a:gd name="T19" fmla="*/ 0 h 107"/>
                  <a:gd name="T20" fmla="*/ 0 w 6"/>
                  <a:gd name="T21" fmla="*/ 0 h 107"/>
                  <a:gd name="T22" fmla="*/ 0 w 6"/>
                  <a:gd name="T23" fmla="*/ 0 h 107"/>
                  <a:gd name="T24" fmla="*/ 1 w 6"/>
                  <a:gd name="T25" fmla="*/ 0 h 107"/>
                  <a:gd name="T26" fmla="*/ 2 w 6"/>
                  <a:gd name="T27" fmla="*/ 0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07"/>
                  <a:gd name="T44" fmla="*/ 6 w 6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07">
                    <a:moveTo>
                      <a:pt x="2" y="105"/>
                    </a:moveTo>
                    <a:lnTo>
                      <a:pt x="3" y="78"/>
                    </a:lnTo>
                    <a:lnTo>
                      <a:pt x="4" y="53"/>
                    </a:lnTo>
                    <a:lnTo>
                      <a:pt x="4" y="25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5"/>
                    </a:lnTo>
                    <a:lnTo>
                      <a:pt x="2" y="78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9" name="Freeform 2970">
                <a:extLst>
                  <a:ext uri="{FF2B5EF4-FFF2-40B4-BE49-F238E27FC236}">
                    <a16:creationId xmlns:a16="http://schemas.microsoft.com/office/drawing/2014/main" xmlns="" id="{6AA76965-22C7-4609-BC33-C41F3B126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6409" y="3355241"/>
                <a:ext cx="2758" cy="1376"/>
              </a:xfrm>
              <a:custGeom>
                <a:avLst/>
                <a:gdLst>
                  <a:gd name="T0" fmla="*/ 8 w 8"/>
                  <a:gd name="T1" fmla="*/ 1 h 7"/>
                  <a:gd name="T2" fmla="*/ 8 w 8"/>
                  <a:gd name="T3" fmla="*/ 1 h 7"/>
                  <a:gd name="T4" fmla="*/ 7 w 8"/>
                  <a:gd name="T5" fmla="*/ 1 h 7"/>
                  <a:gd name="T6" fmla="*/ 6 w 8"/>
                  <a:gd name="T7" fmla="*/ 1 h 7"/>
                  <a:gd name="T8" fmla="*/ 3 w 8"/>
                  <a:gd name="T9" fmla="*/ 1 h 7"/>
                  <a:gd name="T10" fmla="*/ 2 w 8"/>
                  <a:gd name="T11" fmla="*/ 0 h 7"/>
                  <a:gd name="T12" fmla="*/ 1 w 8"/>
                  <a:gd name="T13" fmla="*/ 0 h 7"/>
                  <a:gd name="T14" fmla="*/ 0 w 8"/>
                  <a:gd name="T15" fmla="*/ 1 h 7"/>
                  <a:gd name="T16" fmla="*/ 1 w 8"/>
                  <a:gd name="T17" fmla="*/ 1 h 7"/>
                  <a:gd name="T18" fmla="*/ 3 w 8"/>
                  <a:gd name="T19" fmla="*/ 1 h 7"/>
                  <a:gd name="T20" fmla="*/ 5 w 8"/>
                  <a:gd name="T21" fmla="*/ 1 h 7"/>
                  <a:gd name="T22" fmla="*/ 6 w 8"/>
                  <a:gd name="T23" fmla="*/ 1 h 7"/>
                  <a:gd name="T24" fmla="*/ 6 w 8"/>
                  <a:gd name="T25" fmla="*/ 1 h 7"/>
                  <a:gd name="T26" fmla="*/ 8 w 8"/>
                  <a:gd name="T27" fmla="*/ 1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7"/>
                  <a:gd name="T44" fmla="*/ 8 w 8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7">
                    <a:moveTo>
                      <a:pt x="8" y="7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Freeform 2971">
                <a:extLst>
                  <a:ext uri="{FF2B5EF4-FFF2-40B4-BE49-F238E27FC236}">
                    <a16:creationId xmlns:a16="http://schemas.microsoft.com/office/drawing/2014/main" xmlns="" id="{D3D261F0-71F9-4C35-989C-8ED12AE22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7443" y="3356617"/>
                <a:ext cx="4138" cy="21335"/>
              </a:xfrm>
              <a:custGeom>
                <a:avLst/>
                <a:gdLst>
                  <a:gd name="T0" fmla="*/ 2 w 12"/>
                  <a:gd name="T1" fmla="*/ 0 h 125"/>
                  <a:gd name="T2" fmla="*/ 3 w 12"/>
                  <a:gd name="T3" fmla="*/ 0 h 125"/>
                  <a:gd name="T4" fmla="*/ 5 w 12"/>
                  <a:gd name="T5" fmla="*/ 0 h 125"/>
                  <a:gd name="T6" fmla="*/ 8 w 12"/>
                  <a:gd name="T7" fmla="*/ 0 h 125"/>
                  <a:gd name="T8" fmla="*/ 10 w 12"/>
                  <a:gd name="T9" fmla="*/ 0 h 125"/>
                  <a:gd name="T10" fmla="*/ 11 w 12"/>
                  <a:gd name="T11" fmla="*/ 0 h 125"/>
                  <a:gd name="T12" fmla="*/ 11 w 12"/>
                  <a:gd name="T13" fmla="*/ 0 h 125"/>
                  <a:gd name="T14" fmla="*/ 12 w 12"/>
                  <a:gd name="T15" fmla="*/ 0 h 125"/>
                  <a:gd name="T16" fmla="*/ 11 w 12"/>
                  <a:gd name="T17" fmla="*/ 0 h 125"/>
                  <a:gd name="T18" fmla="*/ 9 w 12"/>
                  <a:gd name="T19" fmla="*/ 0 h 125"/>
                  <a:gd name="T20" fmla="*/ 10 w 12"/>
                  <a:gd name="T21" fmla="*/ 0 h 125"/>
                  <a:gd name="T22" fmla="*/ 10 w 12"/>
                  <a:gd name="T23" fmla="*/ 0 h 125"/>
                  <a:gd name="T24" fmla="*/ 9 w 12"/>
                  <a:gd name="T25" fmla="*/ 0 h 125"/>
                  <a:gd name="T26" fmla="*/ 6 w 12"/>
                  <a:gd name="T27" fmla="*/ 0 h 125"/>
                  <a:gd name="T28" fmla="*/ 5 w 12"/>
                  <a:gd name="T29" fmla="*/ 0 h 125"/>
                  <a:gd name="T30" fmla="*/ 3 w 12"/>
                  <a:gd name="T31" fmla="*/ 0 h 125"/>
                  <a:gd name="T32" fmla="*/ 1 w 12"/>
                  <a:gd name="T33" fmla="*/ 0 h 125"/>
                  <a:gd name="T34" fmla="*/ 0 w 12"/>
                  <a:gd name="T35" fmla="*/ 0 h 125"/>
                  <a:gd name="T36" fmla="*/ 2 w 12"/>
                  <a:gd name="T37" fmla="*/ 0 h 1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5"/>
                  <a:gd name="T59" fmla="*/ 12 w 12"/>
                  <a:gd name="T60" fmla="*/ 125 h 1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5">
                    <a:moveTo>
                      <a:pt x="2" y="125"/>
                    </a:moveTo>
                    <a:lnTo>
                      <a:pt x="3" y="111"/>
                    </a:lnTo>
                    <a:lnTo>
                      <a:pt x="5" y="94"/>
                    </a:lnTo>
                    <a:lnTo>
                      <a:pt x="8" y="78"/>
                    </a:lnTo>
                    <a:lnTo>
                      <a:pt x="10" y="64"/>
                    </a:lnTo>
                    <a:lnTo>
                      <a:pt x="11" y="47"/>
                    </a:lnTo>
                    <a:lnTo>
                      <a:pt x="11" y="33"/>
                    </a:lnTo>
                    <a:lnTo>
                      <a:pt x="12" y="17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0" y="17"/>
                    </a:lnTo>
                    <a:lnTo>
                      <a:pt x="10" y="33"/>
                    </a:lnTo>
                    <a:lnTo>
                      <a:pt x="9" y="47"/>
                    </a:lnTo>
                    <a:lnTo>
                      <a:pt x="6" y="62"/>
                    </a:lnTo>
                    <a:lnTo>
                      <a:pt x="5" y="78"/>
                    </a:lnTo>
                    <a:lnTo>
                      <a:pt x="3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2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Freeform 2972">
                <a:extLst>
                  <a:ext uri="{FF2B5EF4-FFF2-40B4-BE49-F238E27FC236}">
                    <a16:creationId xmlns:a16="http://schemas.microsoft.com/office/drawing/2014/main" xmlns="" id="{1D3CB64F-F132-40BD-B502-91906C6AD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891" y="3377953"/>
                <a:ext cx="4138" cy="7571"/>
              </a:xfrm>
              <a:custGeom>
                <a:avLst/>
                <a:gdLst>
                  <a:gd name="T0" fmla="*/ 2 w 12"/>
                  <a:gd name="T1" fmla="*/ 1 h 43"/>
                  <a:gd name="T2" fmla="*/ 5 w 12"/>
                  <a:gd name="T3" fmla="*/ 1 h 43"/>
                  <a:gd name="T4" fmla="*/ 7 w 12"/>
                  <a:gd name="T5" fmla="*/ 1 h 43"/>
                  <a:gd name="T6" fmla="*/ 8 w 12"/>
                  <a:gd name="T7" fmla="*/ 1 h 43"/>
                  <a:gd name="T8" fmla="*/ 8 w 12"/>
                  <a:gd name="T9" fmla="*/ 1 h 43"/>
                  <a:gd name="T10" fmla="*/ 10 w 12"/>
                  <a:gd name="T11" fmla="*/ 1 h 43"/>
                  <a:gd name="T12" fmla="*/ 11 w 12"/>
                  <a:gd name="T13" fmla="*/ 1 h 43"/>
                  <a:gd name="T14" fmla="*/ 11 w 12"/>
                  <a:gd name="T15" fmla="*/ 1 h 43"/>
                  <a:gd name="T16" fmla="*/ 12 w 12"/>
                  <a:gd name="T17" fmla="*/ 0 h 43"/>
                  <a:gd name="T18" fmla="*/ 10 w 12"/>
                  <a:gd name="T19" fmla="*/ 0 h 43"/>
                  <a:gd name="T20" fmla="*/ 8 w 12"/>
                  <a:gd name="T21" fmla="*/ 1 h 43"/>
                  <a:gd name="T22" fmla="*/ 8 w 12"/>
                  <a:gd name="T23" fmla="*/ 1 h 43"/>
                  <a:gd name="T24" fmla="*/ 7 w 12"/>
                  <a:gd name="T25" fmla="*/ 1 h 43"/>
                  <a:gd name="T26" fmla="*/ 7 w 12"/>
                  <a:gd name="T27" fmla="*/ 1 h 43"/>
                  <a:gd name="T28" fmla="*/ 6 w 12"/>
                  <a:gd name="T29" fmla="*/ 1 h 43"/>
                  <a:gd name="T30" fmla="*/ 4 w 12"/>
                  <a:gd name="T31" fmla="*/ 1 h 43"/>
                  <a:gd name="T32" fmla="*/ 3 w 12"/>
                  <a:gd name="T33" fmla="*/ 1 h 43"/>
                  <a:gd name="T34" fmla="*/ 0 w 12"/>
                  <a:gd name="T35" fmla="*/ 1 h 43"/>
                  <a:gd name="T36" fmla="*/ 2 w 12"/>
                  <a:gd name="T37" fmla="*/ 1 h 43"/>
                  <a:gd name="T38" fmla="*/ 2 w 12"/>
                  <a:gd name="T39" fmla="*/ 1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43"/>
                  <a:gd name="T62" fmla="*/ 12 w 1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43">
                    <a:moveTo>
                      <a:pt x="2" y="43"/>
                    </a:moveTo>
                    <a:lnTo>
                      <a:pt x="5" y="40"/>
                    </a:lnTo>
                    <a:lnTo>
                      <a:pt x="7" y="34"/>
                    </a:lnTo>
                    <a:lnTo>
                      <a:pt x="8" y="29"/>
                    </a:lnTo>
                    <a:lnTo>
                      <a:pt x="8" y="23"/>
                    </a:lnTo>
                    <a:lnTo>
                      <a:pt x="10" y="18"/>
                    </a:lnTo>
                    <a:lnTo>
                      <a:pt x="11" y="11"/>
                    </a:lnTo>
                    <a:lnTo>
                      <a:pt x="11" y="5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5"/>
                    </a:lnTo>
                    <a:lnTo>
                      <a:pt x="8" y="11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6" y="29"/>
                    </a:lnTo>
                    <a:lnTo>
                      <a:pt x="4" y="33"/>
                    </a:lnTo>
                    <a:lnTo>
                      <a:pt x="3" y="38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Freeform 2973">
                <a:extLst>
                  <a:ext uri="{FF2B5EF4-FFF2-40B4-BE49-F238E27FC236}">
                    <a16:creationId xmlns:a16="http://schemas.microsoft.com/office/drawing/2014/main" xmlns="" id="{3A871A3E-E92A-465D-B6E9-ED6C18AA5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2958" y="3384835"/>
                <a:ext cx="22757" cy="1721"/>
              </a:xfrm>
              <a:custGeom>
                <a:avLst/>
                <a:gdLst>
                  <a:gd name="T0" fmla="*/ 2 w 66"/>
                  <a:gd name="T1" fmla="*/ 0 h 11"/>
                  <a:gd name="T2" fmla="*/ 1 w 66"/>
                  <a:gd name="T3" fmla="*/ 0 h 11"/>
                  <a:gd name="T4" fmla="*/ 46 w 66"/>
                  <a:gd name="T5" fmla="*/ 0 h 11"/>
                  <a:gd name="T6" fmla="*/ 51 w 66"/>
                  <a:gd name="T7" fmla="*/ 0 h 11"/>
                  <a:gd name="T8" fmla="*/ 54 w 66"/>
                  <a:gd name="T9" fmla="*/ 0 h 11"/>
                  <a:gd name="T10" fmla="*/ 59 w 66"/>
                  <a:gd name="T11" fmla="*/ 0 h 11"/>
                  <a:gd name="T12" fmla="*/ 62 w 66"/>
                  <a:gd name="T13" fmla="*/ 0 h 11"/>
                  <a:gd name="T14" fmla="*/ 66 w 66"/>
                  <a:gd name="T15" fmla="*/ 0 h 11"/>
                  <a:gd name="T16" fmla="*/ 66 w 66"/>
                  <a:gd name="T17" fmla="*/ 0 h 11"/>
                  <a:gd name="T18" fmla="*/ 62 w 66"/>
                  <a:gd name="T19" fmla="*/ 0 h 11"/>
                  <a:gd name="T20" fmla="*/ 57 w 66"/>
                  <a:gd name="T21" fmla="*/ 0 h 11"/>
                  <a:gd name="T22" fmla="*/ 54 w 66"/>
                  <a:gd name="T23" fmla="*/ 0 h 11"/>
                  <a:gd name="T24" fmla="*/ 51 w 66"/>
                  <a:gd name="T25" fmla="*/ 0 h 11"/>
                  <a:gd name="T26" fmla="*/ 46 w 66"/>
                  <a:gd name="T27" fmla="*/ 0 h 11"/>
                  <a:gd name="T28" fmla="*/ 1 w 66"/>
                  <a:gd name="T29" fmla="*/ 0 h 11"/>
                  <a:gd name="T30" fmla="*/ 0 w 66"/>
                  <a:gd name="T31" fmla="*/ 0 h 11"/>
                  <a:gd name="T32" fmla="*/ 1 w 66"/>
                  <a:gd name="T33" fmla="*/ 0 h 11"/>
                  <a:gd name="T34" fmla="*/ 0 w 66"/>
                  <a:gd name="T35" fmla="*/ 0 h 11"/>
                  <a:gd name="T36" fmla="*/ 0 w 66"/>
                  <a:gd name="T37" fmla="*/ 0 h 11"/>
                  <a:gd name="T38" fmla="*/ 2 w 66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1"/>
                  <a:gd name="T62" fmla="*/ 66 w 66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1">
                    <a:moveTo>
                      <a:pt x="2" y="9"/>
                    </a:moveTo>
                    <a:lnTo>
                      <a:pt x="1" y="11"/>
                    </a:lnTo>
                    <a:lnTo>
                      <a:pt x="46" y="11"/>
                    </a:lnTo>
                    <a:lnTo>
                      <a:pt x="51" y="9"/>
                    </a:lnTo>
                    <a:lnTo>
                      <a:pt x="54" y="9"/>
                    </a:lnTo>
                    <a:lnTo>
                      <a:pt x="59" y="7"/>
                    </a:lnTo>
                    <a:lnTo>
                      <a:pt x="62" y="5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5"/>
                    </a:lnTo>
                    <a:lnTo>
                      <a:pt x="46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Freeform 2974">
                <a:extLst>
                  <a:ext uri="{FF2B5EF4-FFF2-40B4-BE49-F238E27FC236}">
                    <a16:creationId xmlns:a16="http://schemas.microsoft.com/office/drawing/2014/main" xmlns="" id="{A2258418-4892-40AC-9B62-BB756B70D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7441" y="3386211"/>
                <a:ext cx="5172" cy="2753"/>
              </a:xfrm>
              <a:custGeom>
                <a:avLst/>
                <a:gdLst>
                  <a:gd name="T0" fmla="*/ 3 w 15"/>
                  <a:gd name="T1" fmla="*/ 1 h 14"/>
                  <a:gd name="T2" fmla="*/ 3 w 15"/>
                  <a:gd name="T3" fmla="*/ 1 h 14"/>
                  <a:gd name="T4" fmla="*/ 5 w 15"/>
                  <a:gd name="T5" fmla="*/ 1 h 14"/>
                  <a:gd name="T6" fmla="*/ 6 w 15"/>
                  <a:gd name="T7" fmla="*/ 1 h 14"/>
                  <a:gd name="T8" fmla="*/ 11 w 15"/>
                  <a:gd name="T9" fmla="*/ 1 h 14"/>
                  <a:gd name="T10" fmla="*/ 14 w 15"/>
                  <a:gd name="T11" fmla="*/ 1 h 14"/>
                  <a:gd name="T12" fmla="*/ 15 w 15"/>
                  <a:gd name="T13" fmla="*/ 0 h 14"/>
                  <a:gd name="T14" fmla="*/ 13 w 15"/>
                  <a:gd name="T15" fmla="*/ 0 h 14"/>
                  <a:gd name="T16" fmla="*/ 11 w 15"/>
                  <a:gd name="T17" fmla="*/ 1 h 14"/>
                  <a:gd name="T18" fmla="*/ 6 w 15"/>
                  <a:gd name="T19" fmla="*/ 1 h 14"/>
                  <a:gd name="T20" fmla="*/ 4 w 15"/>
                  <a:gd name="T21" fmla="*/ 1 h 14"/>
                  <a:gd name="T22" fmla="*/ 2 w 15"/>
                  <a:gd name="T23" fmla="*/ 1 h 14"/>
                  <a:gd name="T24" fmla="*/ 0 w 15"/>
                  <a:gd name="T25" fmla="*/ 1 h 14"/>
                  <a:gd name="T26" fmla="*/ 0 w 15"/>
                  <a:gd name="T27" fmla="*/ 1 h 14"/>
                  <a:gd name="T28" fmla="*/ 3 w 15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14"/>
                  <a:gd name="T47" fmla="*/ 15 w 15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14">
                    <a:moveTo>
                      <a:pt x="3" y="14"/>
                    </a:moveTo>
                    <a:lnTo>
                      <a:pt x="3" y="9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4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Freeform 2975">
                <a:extLst>
                  <a:ext uri="{FF2B5EF4-FFF2-40B4-BE49-F238E27FC236}">
                    <a16:creationId xmlns:a16="http://schemas.microsoft.com/office/drawing/2014/main" xmlns="" id="{6134A28C-F0D8-420C-B362-8FB06EFB8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8129" y="3388964"/>
                <a:ext cx="11723" cy="12388"/>
              </a:xfrm>
              <a:custGeom>
                <a:avLst/>
                <a:gdLst>
                  <a:gd name="T0" fmla="*/ 5 w 34"/>
                  <a:gd name="T1" fmla="*/ 0 h 73"/>
                  <a:gd name="T2" fmla="*/ 5 w 34"/>
                  <a:gd name="T3" fmla="*/ 0 h 73"/>
                  <a:gd name="T4" fmla="*/ 11 w 34"/>
                  <a:gd name="T5" fmla="*/ 0 h 73"/>
                  <a:gd name="T6" fmla="*/ 16 w 34"/>
                  <a:gd name="T7" fmla="*/ 0 h 73"/>
                  <a:gd name="T8" fmla="*/ 21 w 34"/>
                  <a:gd name="T9" fmla="*/ 0 h 73"/>
                  <a:gd name="T10" fmla="*/ 26 w 34"/>
                  <a:gd name="T11" fmla="*/ 0 h 73"/>
                  <a:gd name="T12" fmla="*/ 29 w 34"/>
                  <a:gd name="T13" fmla="*/ 0 h 73"/>
                  <a:gd name="T14" fmla="*/ 31 w 34"/>
                  <a:gd name="T15" fmla="*/ 0 h 73"/>
                  <a:gd name="T16" fmla="*/ 34 w 34"/>
                  <a:gd name="T17" fmla="*/ 0 h 73"/>
                  <a:gd name="T18" fmla="*/ 34 w 34"/>
                  <a:gd name="T19" fmla="*/ 0 h 73"/>
                  <a:gd name="T20" fmla="*/ 31 w 34"/>
                  <a:gd name="T21" fmla="*/ 0 h 73"/>
                  <a:gd name="T22" fmla="*/ 30 w 34"/>
                  <a:gd name="T23" fmla="*/ 0 h 73"/>
                  <a:gd name="T24" fmla="*/ 29 w 34"/>
                  <a:gd name="T25" fmla="*/ 0 h 73"/>
                  <a:gd name="T26" fmla="*/ 27 w 34"/>
                  <a:gd name="T27" fmla="*/ 0 h 73"/>
                  <a:gd name="T28" fmla="*/ 23 w 34"/>
                  <a:gd name="T29" fmla="*/ 0 h 73"/>
                  <a:gd name="T30" fmla="*/ 20 w 34"/>
                  <a:gd name="T31" fmla="*/ 0 h 73"/>
                  <a:gd name="T32" fmla="*/ 15 w 34"/>
                  <a:gd name="T33" fmla="*/ 0 h 73"/>
                  <a:gd name="T34" fmla="*/ 10 w 34"/>
                  <a:gd name="T35" fmla="*/ 0 h 73"/>
                  <a:gd name="T36" fmla="*/ 4 w 34"/>
                  <a:gd name="T37" fmla="*/ 0 h 73"/>
                  <a:gd name="T38" fmla="*/ 4 w 34"/>
                  <a:gd name="T39" fmla="*/ 0 h 73"/>
                  <a:gd name="T40" fmla="*/ 4 w 34"/>
                  <a:gd name="T41" fmla="*/ 0 h 73"/>
                  <a:gd name="T42" fmla="*/ 0 w 34"/>
                  <a:gd name="T43" fmla="*/ 0 h 73"/>
                  <a:gd name="T44" fmla="*/ 4 w 34"/>
                  <a:gd name="T45" fmla="*/ 0 h 73"/>
                  <a:gd name="T46" fmla="*/ 5 w 34"/>
                  <a:gd name="T47" fmla="*/ 0 h 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4"/>
                  <a:gd name="T73" fmla="*/ 0 h 73"/>
                  <a:gd name="T74" fmla="*/ 34 w 34"/>
                  <a:gd name="T75" fmla="*/ 73 h 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4" h="73">
                    <a:moveTo>
                      <a:pt x="5" y="69"/>
                    </a:moveTo>
                    <a:lnTo>
                      <a:pt x="5" y="73"/>
                    </a:lnTo>
                    <a:lnTo>
                      <a:pt x="11" y="67"/>
                    </a:lnTo>
                    <a:lnTo>
                      <a:pt x="16" y="60"/>
                    </a:lnTo>
                    <a:lnTo>
                      <a:pt x="21" y="51"/>
                    </a:lnTo>
                    <a:lnTo>
                      <a:pt x="26" y="42"/>
                    </a:lnTo>
                    <a:lnTo>
                      <a:pt x="29" y="33"/>
                    </a:lnTo>
                    <a:lnTo>
                      <a:pt x="31" y="22"/>
                    </a:lnTo>
                    <a:lnTo>
                      <a:pt x="34" y="11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11"/>
                    </a:lnTo>
                    <a:lnTo>
                      <a:pt x="29" y="22"/>
                    </a:lnTo>
                    <a:lnTo>
                      <a:pt x="27" y="31"/>
                    </a:lnTo>
                    <a:lnTo>
                      <a:pt x="23" y="40"/>
                    </a:lnTo>
                    <a:lnTo>
                      <a:pt x="20" y="49"/>
                    </a:lnTo>
                    <a:lnTo>
                      <a:pt x="15" y="56"/>
                    </a:lnTo>
                    <a:lnTo>
                      <a:pt x="10" y="64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4" y="69"/>
                    </a:lnTo>
                    <a:lnTo>
                      <a:pt x="0" y="71"/>
                    </a:lnTo>
                    <a:lnTo>
                      <a:pt x="4" y="73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Freeform 2976">
                <a:extLst>
                  <a:ext uri="{FF2B5EF4-FFF2-40B4-BE49-F238E27FC236}">
                    <a16:creationId xmlns:a16="http://schemas.microsoft.com/office/drawing/2014/main" xmlns="" id="{7074F7FB-5F30-4F84-BA74-1D082024B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6750" y="3400665"/>
                <a:ext cx="18274" cy="2753"/>
              </a:xfrm>
              <a:custGeom>
                <a:avLst/>
                <a:gdLst>
                  <a:gd name="T0" fmla="*/ 53 w 53"/>
                  <a:gd name="T1" fmla="*/ 1 h 16"/>
                  <a:gd name="T2" fmla="*/ 52 w 53"/>
                  <a:gd name="T3" fmla="*/ 1 h 16"/>
                  <a:gd name="T4" fmla="*/ 49 w 53"/>
                  <a:gd name="T5" fmla="*/ 1 h 16"/>
                  <a:gd name="T6" fmla="*/ 46 w 53"/>
                  <a:gd name="T7" fmla="*/ 1 h 16"/>
                  <a:gd name="T8" fmla="*/ 42 w 53"/>
                  <a:gd name="T9" fmla="*/ 1 h 16"/>
                  <a:gd name="T10" fmla="*/ 40 w 53"/>
                  <a:gd name="T11" fmla="*/ 1 h 16"/>
                  <a:gd name="T12" fmla="*/ 37 w 53"/>
                  <a:gd name="T13" fmla="*/ 1 h 16"/>
                  <a:gd name="T14" fmla="*/ 30 w 53"/>
                  <a:gd name="T15" fmla="*/ 1 h 16"/>
                  <a:gd name="T16" fmla="*/ 26 w 53"/>
                  <a:gd name="T17" fmla="*/ 1 h 16"/>
                  <a:gd name="T18" fmla="*/ 10 w 53"/>
                  <a:gd name="T19" fmla="*/ 1 h 16"/>
                  <a:gd name="T20" fmla="*/ 7 w 53"/>
                  <a:gd name="T21" fmla="*/ 0 h 16"/>
                  <a:gd name="T22" fmla="*/ 1 w 53"/>
                  <a:gd name="T23" fmla="*/ 0 h 16"/>
                  <a:gd name="T24" fmla="*/ 0 w 53"/>
                  <a:gd name="T25" fmla="*/ 1 h 16"/>
                  <a:gd name="T26" fmla="*/ 7 w 53"/>
                  <a:gd name="T27" fmla="*/ 1 h 16"/>
                  <a:gd name="T28" fmla="*/ 10 w 53"/>
                  <a:gd name="T29" fmla="*/ 1 h 16"/>
                  <a:gd name="T30" fmla="*/ 26 w 53"/>
                  <a:gd name="T31" fmla="*/ 1 h 16"/>
                  <a:gd name="T32" fmla="*/ 30 w 53"/>
                  <a:gd name="T33" fmla="*/ 1 h 16"/>
                  <a:gd name="T34" fmla="*/ 37 w 53"/>
                  <a:gd name="T35" fmla="*/ 1 h 16"/>
                  <a:gd name="T36" fmla="*/ 39 w 53"/>
                  <a:gd name="T37" fmla="*/ 1 h 16"/>
                  <a:gd name="T38" fmla="*/ 42 w 53"/>
                  <a:gd name="T39" fmla="*/ 1 h 16"/>
                  <a:gd name="T40" fmla="*/ 45 w 53"/>
                  <a:gd name="T41" fmla="*/ 1 h 16"/>
                  <a:gd name="T42" fmla="*/ 48 w 53"/>
                  <a:gd name="T43" fmla="*/ 1 h 16"/>
                  <a:gd name="T44" fmla="*/ 50 w 53"/>
                  <a:gd name="T45" fmla="*/ 1 h 16"/>
                  <a:gd name="T46" fmla="*/ 50 w 53"/>
                  <a:gd name="T47" fmla="*/ 1 h 16"/>
                  <a:gd name="T48" fmla="*/ 53 w 53"/>
                  <a:gd name="T49" fmla="*/ 1 h 16"/>
                  <a:gd name="T50" fmla="*/ 53 w 53"/>
                  <a:gd name="T51" fmla="*/ 1 h 16"/>
                  <a:gd name="T52" fmla="*/ 52 w 53"/>
                  <a:gd name="T53" fmla="*/ 1 h 16"/>
                  <a:gd name="T54" fmla="*/ 53 w 53"/>
                  <a:gd name="T55" fmla="*/ 1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16"/>
                  <a:gd name="T86" fmla="*/ 53 w 53"/>
                  <a:gd name="T87" fmla="*/ 16 h 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16">
                    <a:moveTo>
                      <a:pt x="53" y="14"/>
                    </a:moveTo>
                    <a:lnTo>
                      <a:pt x="52" y="13"/>
                    </a:lnTo>
                    <a:lnTo>
                      <a:pt x="49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7" y="4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26" y="5"/>
                    </a:lnTo>
                    <a:lnTo>
                      <a:pt x="30" y="7"/>
                    </a:lnTo>
                    <a:lnTo>
                      <a:pt x="37" y="7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2" y="13"/>
                    </a:lnTo>
                    <a:lnTo>
                      <a:pt x="5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Freeform 2977">
                <a:extLst>
                  <a:ext uri="{FF2B5EF4-FFF2-40B4-BE49-F238E27FC236}">
                    <a16:creationId xmlns:a16="http://schemas.microsoft.com/office/drawing/2014/main" xmlns="" id="{D7619AA1-BD40-48AE-984C-3F42650C6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890" y="3403073"/>
                <a:ext cx="2414" cy="2409"/>
              </a:xfrm>
              <a:custGeom>
                <a:avLst/>
                <a:gdLst>
                  <a:gd name="T0" fmla="*/ 1 w 7"/>
                  <a:gd name="T1" fmla="*/ 0 h 15"/>
                  <a:gd name="T2" fmla="*/ 2 w 7"/>
                  <a:gd name="T3" fmla="*/ 0 h 15"/>
                  <a:gd name="T4" fmla="*/ 2 w 7"/>
                  <a:gd name="T5" fmla="*/ 0 h 15"/>
                  <a:gd name="T6" fmla="*/ 6 w 7"/>
                  <a:gd name="T7" fmla="*/ 0 h 15"/>
                  <a:gd name="T8" fmla="*/ 6 w 7"/>
                  <a:gd name="T9" fmla="*/ 0 h 15"/>
                  <a:gd name="T10" fmla="*/ 7 w 7"/>
                  <a:gd name="T11" fmla="*/ 0 h 15"/>
                  <a:gd name="T12" fmla="*/ 7 w 7"/>
                  <a:gd name="T13" fmla="*/ 0 h 15"/>
                  <a:gd name="T14" fmla="*/ 4 w 7"/>
                  <a:gd name="T15" fmla="*/ 0 h 15"/>
                  <a:gd name="T16" fmla="*/ 4 w 7"/>
                  <a:gd name="T17" fmla="*/ 0 h 15"/>
                  <a:gd name="T18" fmla="*/ 3 w 7"/>
                  <a:gd name="T19" fmla="*/ 0 h 15"/>
                  <a:gd name="T20" fmla="*/ 3 w 7"/>
                  <a:gd name="T21" fmla="*/ 0 h 15"/>
                  <a:gd name="T22" fmla="*/ 2 w 7"/>
                  <a:gd name="T23" fmla="*/ 0 h 15"/>
                  <a:gd name="T24" fmla="*/ 0 w 7"/>
                  <a:gd name="T25" fmla="*/ 0 h 15"/>
                  <a:gd name="T26" fmla="*/ 0 w 7"/>
                  <a:gd name="T27" fmla="*/ 0 h 15"/>
                  <a:gd name="T28" fmla="*/ 1 w 7"/>
                  <a:gd name="T29" fmla="*/ 0 h 15"/>
                  <a:gd name="T30" fmla="*/ 1 w 7"/>
                  <a:gd name="T31" fmla="*/ 0 h 15"/>
                  <a:gd name="T32" fmla="*/ 2 w 7"/>
                  <a:gd name="T33" fmla="*/ 0 h 15"/>
                  <a:gd name="T34" fmla="*/ 1 w 7"/>
                  <a:gd name="T35" fmla="*/ 0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5"/>
                  <a:gd name="T56" fmla="*/ 7 w 7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5">
                    <a:moveTo>
                      <a:pt x="1" y="15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Freeform 2978">
                <a:extLst>
                  <a:ext uri="{FF2B5EF4-FFF2-40B4-BE49-F238E27FC236}">
                    <a16:creationId xmlns:a16="http://schemas.microsoft.com/office/drawing/2014/main" xmlns="" id="{55127A7A-9A0D-4443-97B8-87BAC8557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0885" y="3405138"/>
                <a:ext cx="50340" cy="2409"/>
              </a:xfrm>
              <a:custGeom>
                <a:avLst/>
                <a:gdLst>
                  <a:gd name="T0" fmla="*/ 0 w 146"/>
                  <a:gd name="T1" fmla="*/ 0 h 15"/>
                  <a:gd name="T2" fmla="*/ 5 w 146"/>
                  <a:gd name="T3" fmla="*/ 0 h 15"/>
                  <a:gd name="T4" fmla="*/ 14 w 146"/>
                  <a:gd name="T5" fmla="*/ 0 h 15"/>
                  <a:gd name="T6" fmla="*/ 18 w 146"/>
                  <a:gd name="T7" fmla="*/ 0 h 15"/>
                  <a:gd name="T8" fmla="*/ 28 w 146"/>
                  <a:gd name="T9" fmla="*/ 0 h 15"/>
                  <a:gd name="T10" fmla="*/ 32 w 146"/>
                  <a:gd name="T11" fmla="*/ 0 h 15"/>
                  <a:gd name="T12" fmla="*/ 37 w 146"/>
                  <a:gd name="T13" fmla="*/ 0 h 15"/>
                  <a:gd name="T14" fmla="*/ 41 w 146"/>
                  <a:gd name="T15" fmla="*/ 0 h 15"/>
                  <a:gd name="T16" fmla="*/ 55 w 146"/>
                  <a:gd name="T17" fmla="*/ 0 h 15"/>
                  <a:gd name="T18" fmla="*/ 60 w 146"/>
                  <a:gd name="T19" fmla="*/ 0 h 15"/>
                  <a:gd name="T20" fmla="*/ 69 w 146"/>
                  <a:gd name="T21" fmla="*/ 0 h 15"/>
                  <a:gd name="T22" fmla="*/ 74 w 146"/>
                  <a:gd name="T23" fmla="*/ 0 h 15"/>
                  <a:gd name="T24" fmla="*/ 146 w 146"/>
                  <a:gd name="T25" fmla="*/ 0 h 15"/>
                  <a:gd name="T26" fmla="*/ 146 w 146"/>
                  <a:gd name="T27" fmla="*/ 0 h 15"/>
                  <a:gd name="T28" fmla="*/ 83 w 146"/>
                  <a:gd name="T29" fmla="*/ 0 h 15"/>
                  <a:gd name="T30" fmla="*/ 78 w 146"/>
                  <a:gd name="T31" fmla="*/ 0 h 15"/>
                  <a:gd name="T32" fmla="*/ 55 w 146"/>
                  <a:gd name="T33" fmla="*/ 0 h 15"/>
                  <a:gd name="T34" fmla="*/ 51 w 146"/>
                  <a:gd name="T35" fmla="*/ 0 h 15"/>
                  <a:gd name="T36" fmla="*/ 41 w 146"/>
                  <a:gd name="T37" fmla="*/ 0 h 15"/>
                  <a:gd name="T38" fmla="*/ 37 w 146"/>
                  <a:gd name="T39" fmla="*/ 0 h 15"/>
                  <a:gd name="T40" fmla="*/ 32 w 146"/>
                  <a:gd name="T41" fmla="*/ 0 h 15"/>
                  <a:gd name="T42" fmla="*/ 28 w 146"/>
                  <a:gd name="T43" fmla="*/ 0 h 15"/>
                  <a:gd name="T44" fmla="*/ 18 w 146"/>
                  <a:gd name="T45" fmla="*/ 0 h 15"/>
                  <a:gd name="T46" fmla="*/ 14 w 146"/>
                  <a:gd name="T47" fmla="*/ 0 h 15"/>
                  <a:gd name="T48" fmla="*/ 5 w 146"/>
                  <a:gd name="T49" fmla="*/ 0 h 15"/>
                  <a:gd name="T50" fmla="*/ 0 w 146"/>
                  <a:gd name="T51" fmla="*/ 0 h 15"/>
                  <a:gd name="T52" fmla="*/ 0 w 146"/>
                  <a:gd name="T53" fmla="*/ 0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15"/>
                  <a:gd name="T83" fmla="*/ 146 w 146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15">
                    <a:moveTo>
                      <a:pt x="0" y="15"/>
                    </a:moveTo>
                    <a:lnTo>
                      <a:pt x="5" y="13"/>
                    </a:lnTo>
                    <a:lnTo>
                      <a:pt x="14" y="13"/>
                    </a:lnTo>
                    <a:lnTo>
                      <a:pt x="18" y="11"/>
                    </a:lnTo>
                    <a:lnTo>
                      <a:pt x="28" y="11"/>
                    </a:lnTo>
                    <a:lnTo>
                      <a:pt x="32" y="9"/>
                    </a:lnTo>
                    <a:lnTo>
                      <a:pt x="37" y="9"/>
                    </a:lnTo>
                    <a:lnTo>
                      <a:pt x="41" y="7"/>
                    </a:lnTo>
                    <a:lnTo>
                      <a:pt x="55" y="7"/>
                    </a:lnTo>
                    <a:lnTo>
                      <a:pt x="60" y="6"/>
                    </a:lnTo>
                    <a:lnTo>
                      <a:pt x="69" y="6"/>
                    </a:lnTo>
                    <a:lnTo>
                      <a:pt x="74" y="4"/>
                    </a:lnTo>
                    <a:lnTo>
                      <a:pt x="146" y="4"/>
                    </a:lnTo>
                    <a:lnTo>
                      <a:pt x="146" y="0"/>
                    </a:lnTo>
                    <a:lnTo>
                      <a:pt x="83" y="0"/>
                    </a:lnTo>
                    <a:lnTo>
                      <a:pt x="78" y="2"/>
                    </a:lnTo>
                    <a:lnTo>
                      <a:pt x="55" y="2"/>
                    </a:lnTo>
                    <a:lnTo>
                      <a:pt x="51" y="4"/>
                    </a:lnTo>
                    <a:lnTo>
                      <a:pt x="41" y="4"/>
                    </a:lnTo>
                    <a:lnTo>
                      <a:pt x="37" y="6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1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Freeform 2979">
                <a:extLst>
                  <a:ext uri="{FF2B5EF4-FFF2-40B4-BE49-F238E27FC236}">
                    <a16:creationId xmlns:a16="http://schemas.microsoft.com/office/drawing/2014/main" xmlns="" id="{4A7A77A1-1E15-4EE8-A662-DB0277B4B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122" y="3405482"/>
                <a:ext cx="47237" cy="2065"/>
              </a:xfrm>
              <a:custGeom>
                <a:avLst/>
                <a:gdLst>
                  <a:gd name="T0" fmla="*/ 2 w 137"/>
                  <a:gd name="T1" fmla="*/ 0 h 13"/>
                  <a:gd name="T2" fmla="*/ 6 w 137"/>
                  <a:gd name="T3" fmla="*/ 0 h 13"/>
                  <a:gd name="T4" fmla="*/ 10 w 137"/>
                  <a:gd name="T5" fmla="*/ 0 h 13"/>
                  <a:gd name="T6" fmla="*/ 14 w 137"/>
                  <a:gd name="T7" fmla="*/ 0 h 13"/>
                  <a:gd name="T8" fmla="*/ 23 w 137"/>
                  <a:gd name="T9" fmla="*/ 0 h 13"/>
                  <a:gd name="T10" fmla="*/ 27 w 137"/>
                  <a:gd name="T11" fmla="*/ 0 h 13"/>
                  <a:gd name="T12" fmla="*/ 87 w 137"/>
                  <a:gd name="T13" fmla="*/ 0 h 13"/>
                  <a:gd name="T14" fmla="*/ 91 w 137"/>
                  <a:gd name="T15" fmla="*/ 0 h 13"/>
                  <a:gd name="T16" fmla="*/ 104 w 137"/>
                  <a:gd name="T17" fmla="*/ 0 h 13"/>
                  <a:gd name="T18" fmla="*/ 108 w 137"/>
                  <a:gd name="T19" fmla="*/ 0 h 13"/>
                  <a:gd name="T20" fmla="*/ 116 w 137"/>
                  <a:gd name="T21" fmla="*/ 0 h 13"/>
                  <a:gd name="T22" fmla="*/ 121 w 137"/>
                  <a:gd name="T23" fmla="*/ 0 h 13"/>
                  <a:gd name="T24" fmla="*/ 132 w 137"/>
                  <a:gd name="T25" fmla="*/ 0 h 13"/>
                  <a:gd name="T26" fmla="*/ 137 w 137"/>
                  <a:gd name="T27" fmla="*/ 0 h 13"/>
                  <a:gd name="T28" fmla="*/ 137 w 137"/>
                  <a:gd name="T29" fmla="*/ 0 h 13"/>
                  <a:gd name="T30" fmla="*/ 132 w 137"/>
                  <a:gd name="T31" fmla="*/ 0 h 13"/>
                  <a:gd name="T32" fmla="*/ 129 w 137"/>
                  <a:gd name="T33" fmla="*/ 0 h 13"/>
                  <a:gd name="T34" fmla="*/ 121 w 137"/>
                  <a:gd name="T35" fmla="*/ 0 h 13"/>
                  <a:gd name="T36" fmla="*/ 116 w 137"/>
                  <a:gd name="T37" fmla="*/ 0 h 13"/>
                  <a:gd name="T38" fmla="*/ 108 w 137"/>
                  <a:gd name="T39" fmla="*/ 0 h 13"/>
                  <a:gd name="T40" fmla="*/ 104 w 137"/>
                  <a:gd name="T41" fmla="*/ 0 h 13"/>
                  <a:gd name="T42" fmla="*/ 96 w 137"/>
                  <a:gd name="T43" fmla="*/ 0 h 13"/>
                  <a:gd name="T44" fmla="*/ 91 w 137"/>
                  <a:gd name="T45" fmla="*/ 0 h 13"/>
                  <a:gd name="T46" fmla="*/ 74 w 137"/>
                  <a:gd name="T47" fmla="*/ 0 h 13"/>
                  <a:gd name="T48" fmla="*/ 69 w 137"/>
                  <a:gd name="T49" fmla="*/ 0 h 13"/>
                  <a:gd name="T50" fmla="*/ 39 w 137"/>
                  <a:gd name="T51" fmla="*/ 0 h 13"/>
                  <a:gd name="T52" fmla="*/ 36 w 137"/>
                  <a:gd name="T53" fmla="*/ 0 h 13"/>
                  <a:gd name="T54" fmla="*/ 23 w 137"/>
                  <a:gd name="T55" fmla="*/ 0 h 13"/>
                  <a:gd name="T56" fmla="*/ 19 w 137"/>
                  <a:gd name="T57" fmla="*/ 0 h 13"/>
                  <a:gd name="T58" fmla="*/ 14 w 137"/>
                  <a:gd name="T59" fmla="*/ 0 h 13"/>
                  <a:gd name="T60" fmla="*/ 10 w 137"/>
                  <a:gd name="T61" fmla="*/ 0 h 13"/>
                  <a:gd name="T62" fmla="*/ 6 w 137"/>
                  <a:gd name="T63" fmla="*/ 0 h 13"/>
                  <a:gd name="T64" fmla="*/ 0 w 137"/>
                  <a:gd name="T65" fmla="*/ 0 h 13"/>
                  <a:gd name="T66" fmla="*/ 2 w 137"/>
                  <a:gd name="T67" fmla="*/ 0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3"/>
                  <a:gd name="T104" fmla="*/ 137 w 137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3">
                    <a:moveTo>
                      <a:pt x="2" y="11"/>
                    </a:moveTo>
                    <a:lnTo>
                      <a:pt x="6" y="9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23" y="7"/>
                    </a:lnTo>
                    <a:lnTo>
                      <a:pt x="27" y="5"/>
                    </a:lnTo>
                    <a:lnTo>
                      <a:pt x="87" y="5"/>
                    </a:lnTo>
                    <a:lnTo>
                      <a:pt x="91" y="7"/>
                    </a:lnTo>
                    <a:lnTo>
                      <a:pt x="104" y="7"/>
                    </a:lnTo>
                    <a:lnTo>
                      <a:pt x="108" y="9"/>
                    </a:lnTo>
                    <a:lnTo>
                      <a:pt x="116" y="9"/>
                    </a:lnTo>
                    <a:lnTo>
                      <a:pt x="121" y="11"/>
                    </a:lnTo>
                    <a:lnTo>
                      <a:pt x="132" y="11"/>
                    </a:lnTo>
                    <a:lnTo>
                      <a:pt x="137" y="13"/>
                    </a:lnTo>
                    <a:lnTo>
                      <a:pt x="137" y="9"/>
                    </a:lnTo>
                    <a:lnTo>
                      <a:pt x="132" y="9"/>
                    </a:lnTo>
                    <a:lnTo>
                      <a:pt x="129" y="7"/>
                    </a:lnTo>
                    <a:lnTo>
                      <a:pt x="121" y="7"/>
                    </a:lnTo>
                    <a:lnTo>
                      <a:pt x="116" y="5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74" y="2"/>
                    </a:lnTo>
                    <a:lnTo>
                      <a:pt x="69" y="0"/>
                    </a:lnTo>
                    <a:lnTo>
                      <a:pt x="39" y="0"/>
                    </a:lnTo>
                    <a:lnTo>
                      <a:pt x="36" y="2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Freeform 2980">
                <a:extLst>
                  <a:ext uri="{FF2B5EF4-FFF2-40B4-BE49-F238E27FC236}">
                    <a16:creationId xmlns:a16="http://schemas.microsoft.com/office/drawing/2014/main" xmlns="" id="{D3689831-20E4-4D28-97A9-8ECF05B09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5360" y="3406515"/>
                <a:ext cx="37928" cy="2065"/>
              </a:xfrm>
              <a:custGeom>
                <a:avLst/>
                <a:gdLst>
                  <a:gd name="T0" fmla="*/ 0 w 110"/>
                  <a:gd name="T1" fmla="*/ 0 h 13"/>
                  <a:gd name="T2" fmla="*/ 7 w 110"/>
                  <a:gd name="T3" fmla="*/ 0 h 13"/>
                  <a:gd name="T4" fmla="*/ 14 w 110"/>
                  <a:gd name="T5" fmla="*/ 0 h 13"/>
                  <a:gd name="T6" fmla="*/ 21 w 110"/>
                  <a:gd name="T7" fmla="*/ 0 h 13"/>
                  <a:gd name="T8" fmla="*/ 28 w 110"/>
                  <a:gd name="T9" fmla="*/ 0 h 13"/>
                  <a:gd name="T10" fmla="*/ 35 w 110"/>
                  <a:gd name="T11" fmla="*/ 0 h 13"/>
                  <a:gd name="T12" fmla="*/ 69 w 110"/>
                  <a:gd name="T13" fmla="*/ 0 h 13"/>
                  <a:gd name="T14" fmla="*/ 75 w 110"/>
                  <a:gd name="T15" fmla="*/ 0 h 13"/>
                  <a:gd name="T16" fmla="*/ 82 w 110"/>
                  <a:gd name="T17" fmla="*/ 0 h 13"/>
                  <a:gd name="T18" fmla="*/ 89 w 110"/>
                  <a:gd name="T19" fmla="*/ 0 h 13"/>
                  <a:gd name="T20" fmla="*/ 96 w 110"/>
                  <a:gd name="T21" fmla="*/ 0 h 13"/>
                  <a:gd name="T22" fmla="*/ 103 w 110"/>
                  <a:gd name="T23" fmla="*/ 0 h 13"/>
                  <a:gd name="T24" fmla="*/ 110 w 110"/>
                  <a:gd name="T25" fmla="*/ 0 h 13"/>
                  <a:gd name="T26" fmla="*/ 108 w 110"/>
                  <a:gd name="T27" fmla="*/ 0 h 13"/>
                  <a:gd name="T28" fmla="*/ 103 w 110"/>
                  <a:gd name="T29" fmla="*/ 0 h 13"/>
                  <a:gd name="T30" fmla="*/ 96 w 110"/>
                  <a:gd name="T31" fmla="*/ 0 h 13"/>
                  <a:gd name="T32" fmla="*/ 89 w 110"/>
                  <a:gd name="T33" fmla="*/ 0 h 13"/>
                  <a:gd name="T34" fmla="*/ 82 w 110"/>
                  <a:gd name="T35" fmla="*/ 0 h 13"/>
                  <a:gd name="T36" fmla="*/ 75 w 110"/>
                  <a:gd name="T37" fmla="*/ 0 h 13"/>
                  <a:gd name="T38" fmla="*/ 69 w 110"/>
                  <a:gd name="T39" fmla="*/ 0 h 13"/>
                  <a:gd name="T40" fmla="*/ 35 w 110"/>
                  <a:gd name="T41" fmla="*/ 0 h 13"/>
                  <a:gd name="T42" fmla="*/ 28 w 110"/>
                  <a:gd name="T43" fmla="*/ 0 h 13"/>
                  <a:gd name="T44" fmla="*/ 21 w 110"/>
                  <a:gd name="T45" fmla="*/ 0 h 13"/>
                  <a:gd name="T46" fmla="*/ 14 w 110"/>
                  <a:gd name="T47" fmla="*/ 0 h 13"/>
                  <a:gd name="T48" fmla="*/ 7 w 110"/>
                  <a:gd name="T49" fmla="*/ 0 h 13"/>
                  <a:gd name="T50" fmla="*/ 0 w 110"/>
                  <a:gd name="T51" fmla="*/ 0 h 13"/>
                  <a:gd name="T52" fmla="*/ 0 w 110"/>
                  <a:gd name="T53" fmla="*/ 0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0"/>
                  <a:gd name="T82" fmla="*/ 0 h 13"/>
                  <a:gd name="T83" fmla="*/ 110 w 110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0" h="13">
                    <a:moveTo>
                      <a:pt x="0" y="6"/>
                    </a:moveTo>
                    <a:lnTo>
                      <a:pt x="7" y="8"/>
                    </a:lnTo>
                    <a:lnTo>
                      <a:pt x="14" y="9"/>
                    </a:lnTo>
                    <a:lnTo>
                      <a:pt x="21" y="11"/>
                    </a:lnTo>
                    <a:lnTo>
                      <a:pt x="28" y="11"/>
                    </a:lnTo>
                    <a:lnTo>
                      <a:pt x="35" y="13"/>
                    </a:lnTo>
                    <a:lnTo>
                      <a:pt x="69" y="13"/>
                    </a:lnTo>
                    <a:lnTo>
                      <a:pt x="75" y="11"/>
                    </a:lnTo>
                    <a:lnTo>
                      <a:pt x="82" y="11"/>
                    </a:lnTo>
                    <a:lnTo>
                      <a:pt x="89" y="9"/>
                    </a:lnTo>
                    <a:lnTo>
                      <a:pt x="96" y="8"/>
                    </a:lnTo>
                    <a:lnTo>
                      <a:pt x="103" y="6"/>
                    </a:lnTo>
                    <a:lnTo>
                      <a:pt x="110" y="4"/>
                    </a:lnTo>
                    <a:lnTo>
                      <a:pt x="108" y="0"/>
                    </a:lnTo>
                    <a:lnTo>
                      <a:pt x="103" y="2"/>
                    </a:lnTo>
                    <a:lnTo>
                      <a:pt x="96" y="4"/>
                    </a:lnTo>
                    <a:lnTo>
                      <a:pt x="89" y="6"/>
                    </a:lnTo>
                    <a:lnTo>
                      <a:pt x="82" y="8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35" y="9"/>
                    </a:lnTo>
                    <a:lnTo>
                      <a:pt x="28" y="8"/>
                    </a:lnTo>
                    <a:lnTo>
                      <a:pt x="21" y="8"/>
                    </a:lnTo>
                    <a:lnTo>
                      <a:pt x="14" y="6"/>
                    </a:lnTo>
                    <a:lnTo>
                      <a:pt x="7" y="4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Freeform 2981">
                <a:extLst>
                  <a:ext uri="{FF2B5EF4-FFF2-40B4-BE49-F238E27FC236}">
                    <a16:creationId xmlns:a16="http://schemas.microsoft.com/office/drawing/2014/main" xmlns="" id="{C27D95B5-0D69-4082-B3F6-B85A2689A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186" y="3405482"/>
                <a:ext cx="24825" cy="2065"/>
              </a:xfrm>
              <a:custGeom>
                <a:avLst/>
                <a:gdLst>
                  <a:gd name="T0" fmla="*/ 0 w 72"/>
                  <a:gd name="T1" fmla="*/ 0 h 13"/>
                  <a:gd name="T2" fmla="*/ 5 w 72"/>
                  <a:gd name="T3" fmla="*/ 0 h 13"/>
                  <a:gd name="T4" fmla="*/ 9 w 72"/>
                  <a:gd name="T5" fmla="*/ 0 h 13"/>
                  <a:gd name="T6" fmla="*/ 14 w 72"/>
                  <a:gd name="T7" fmla="*/ 0 h 13"/>
                  <a:gd name="T8" fmla="*/ 17 w 72"/>
                  <a:gd name="T9" fmla="*/ 0 h 13"/>
                  <a:gd name="T10" fmla="*/ 22 w 72"/>
                  <a:gd name="T11" fmla="*/ 0 h 13"/>
                  <a:gd name="T12" fmla="*/ 40 w 72"/>
                  <a:gd name="T13" fmla="*/ 0 h 13"/>
                  <a:gd name="T14" fmla="*/ 46 w 72"/>
                  <a:gd name="T15" fmla="*/ 0 h 13"/>
                  <a:gd name="T16" fmla="*/ 72 w 72"/>
                  <a:gd name="T17" fmla="*/ 0 h 13"/>
                  <a:gd name="T18" fmla="*/ 72 w 72"/>
                  <a:gd name="T19" fmla="*/ 0 h 13"/>
                  <a:gd name="T20" fmla="*/ 36 w 72"/>
                  <a:gd name="T21" fmla="*/ 0 h 13"/>
                  <a:gd name="T22" fmla="*/ 31 w 72"/>
                  <a:gd name="T23" fmla="*/ 0 h 13"/>
                  <a:gd name="T24" fmla="*/ 22 w 72"/>
                  <a:gd name="T25" fmla="*/ 0 h 13"/>
                  <a:gd name="T26" fmla="*/ 17 w 72"/>
                  <a:gd name="T27" fmla="*/ 0 h 13"/>
                  <a:gd name="T28" fmla="*/ 14 w 72"/>
                  <a:gd name="T29" fmla="*/ 0 h 13"/>
                  <a:gd name="T30" fmla="*/ 9 w 72"/>
                  <a:gd name="T31" fmla="*/ 0 h 13"/>
                  <a:gd name="T32" fmla="*/ 5 w 72"/>
                  <a:gd name="T33" fmla="*/ 0 h 13"/>
                  <a:gd name="T34" fmla="*/ 1 w 72"/>
                  <a:gd name="T35" fmla="*/ 0 h 13"/>
                  <a:gd name="T36" fmla="*/ 0 w 72"/>
                  <a:gd name="T37" fmla="*/ 0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13"/>
                  <a:gd name="T59" fmla="*/ 72 w 72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13">
                    <a:moveTo>
                      <a:pt x="0" y="2"/>
                    </a:moveTo>
                    <a:lnTo>
                      <a:pt x="5" y="5"/>
                    </a:lnTo>
                    <a:lnTo>
                      <a:pt x="9" y="7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40" y="11"/>
                    </a:lnTo>
                    <a:lnTo>
                      <a:pt x="46" y="13"/>
                    </a:lnTo>
                    <a:lnTo>
                      <a:pt x="72" y="13"/>
                    </a:lnTo>
                    <a:lnTo>
                      <a:pt x="72" y="9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Freeform 2982">
                <a:extLst>
                  <a:ext uri="{FF2B5EF4-FFF2-40B4-BE49-F238E27FC236}">
                    <a16:creationId xmlns:a16="http://schemas.microsoft.com/office/drawing/2014/main" xmlns="" id="{5AF84F78-67CB-497F-9CD6-78FFE2364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6390" y="3402385"/>
                <a:ext cx="26549" cy="3097"/>
              </a:xfrm>
              <a:custGeom>
                <a:avLst/>
                <a:gdLst>
                  <a:gd name="T0" fmla="*/ 1 w 77"/>
                  <a:gd name="T1" fmla="*/ 1 h 18"/>
                  <a:gd name="T2" fmla="*/ 0 w 77"/>
                  <a:gd name="T3" fmla="*/ 1 h 18"/>
                  <a:gd name="T4" fmla="*/ 5 w 77"/>
                  <a:gd name="T5" fmla="*/ 1 h 18"/>
                  <a:gd name="T6" fmla="*/ 9 w 77"/>
                  <a:gd name="T7" fmla="*/ 1 h 18"/>
                  <a:gd name="T8" fmla="*/ 15 w 77"/>
                  <a:gd name="T9" fmla="*/ 1 h 18"/>
                  <a:gd name="T10" fmla="*/ 20 w 77"/>
                  <a:gd name="T11" fmla="*/ 1 h 18"/>
                  <a:gd name="T12" fmla="*/ 24 w 77"/>
                  <a:gd name="T13" fmla="*/ 1 h 18"/>
                  <a:gd name="T14" fmla="*/ 62 w 77"/>
                  <a:gd name="T15" fmla="*/ 1 h 18"/>
                  <a:gd name="T16" fmla="*/ 67 w 77"/>
                  <a:gd name="T17" fmla="*/ 1 h 18"/>
                  <a:gd name="T18" fmla="*/ 71 w 77"/>
                  <a:gd name="T19" fmla="*/ 1 h 18"/>
                  <a:gd name="T20" fmla="*/ 76 w 77"/>
                  <a:gd name="T21" fmla="*/ 1 h 18"/>
                  <a:gd name="T22" fmla="*/ 77 w 77"/>
                  <a:gd name="T23" fmla="*/ 1 h 18"/>
                  <a:gd name="T24" fmla="*/ 71 w 77"/>
                  <a:gd name="T25" fmla="*/ 1 h 18"/>
                  <a:gd name="T26" fmla="*/ 67 w 77"/>
                  <a:gd name="T27" fmla="*/ 1 h 18"/>
                  <a:gd name="T28" fmla="*/ 62 w 77"/>
                  <a:gd name="T29" fmla="*/ 1 h 18"/>
                  <a:gd name="T30" fmla="*/ 24 w 77"/>
                  <a:gd name="T31" fmla="*/ 1 h 18"/>
                  <a:gd name="T32" fmla="*/ 20 w 77"/>
                  <a:gd name="T33" fmla="*/ 1 h 18"/>
                  <a:gd name="T34" fmla="*/ 15 w 77"/>
                  <a:gd name="T35" fmla="*/ 1 h 18"/>
                  <a:gd name="T36" fmla="*/ 11 w 77"/>
                  <a:gd name="T37" fmla="*/ 1 h 18"/>
                  <a:gd name="T38" fmla="*/ 6 w 77"/>
                  <a:gd name="T39" fmla="*/ 1 h 18"/>
                  <a:gd name="T40" fmla="*/ 1 w 77"/>
                  <a:gd name="T41" fmla="*/ 0 h 18"/>
                  <a:gd name="T42" fmla="*/ 1 w 77"/>
                  <a:gd name="T43" fmla="*/ 1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7"/>
                  <a:gd name="T67" fmla="*/ 0 h 18"/>
                  <a:gd name="T68" fmla="*/ 77 w 77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7" h="18">
                    <a:moveTo>
                      <a:pt x="1" y="3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9" y="9"/>
                    </a:lnTo>
                    <a:lnTo>
                      <a:pt x="15" y="11"/>
                    </a:lnTo>
                    <a:lnTo>
                      <a:pt x="20" y="12"/>
                    </a:lnTo>
                    <a:lnTo>
                      <a:pt x="24" y="14"/>
                    </a:lnTo>
                    <a:lnTo>
                      <a:pt x="62" y="14"/>
                    </a:lnTo>
                    <a:lnTo>
                      <a:pt x="67" y="16"/>
                    </a:lnTo>
                    <a:lnTo>
                      <a:pt x="71" y="16"/>
                    </a:lnTo>
                    <a:lnTo>
                      <a:pt x="76" y="18"/>
                    </a:lnTo>
                    <a:lnTo>
                      <a:pt x="77" y="16"/>
                    </a:lnTo>
                    <a:lnTo>
                      <a:pt x="71" y="14"/>
                    </a:lnTo>
                    <a:lnTo>
                      <a:pt x="67" y="12"/>
                    </a:lnTo>
                    <a:lnTo>
                      <a:pt x="62" y="11"/>
                    </a:lnTo>
                    <a:lnTo>
                      <a:pt x="24" y="11"/>
                    </a:lnTo>
                    <a:lnTo>
                      <a:pt x="20" y="9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eform 2983">
                <a:extLst>
                  <a:ext uri="{FF2B5EF4-FFF2-40B4-BE49-F238E27FC236}">
                    <a16:creationId xmlns:a16="http://schemas.microsoft.com/office/drawing/2014/main" xmlns="" id="{1306AA55-D261-4D61-85CC-1589BA9C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4315" y="3401009"/>
                <a:ext cx="68270" cy="2409"/>
              </a:xfrm>
              <a:custGeom>
                <a:avLst/>
                <a:gdLst>
                  <a:gd name="T0" fmla="*/ 0 w 198"/>
                  <a:gd name="T1" fmla="*/ 1 h 14"/>
                  <a:gd name="T2" fmla="*/ 19 w 198"/>
                  <a:gd name="T3" fmla="*/ 1 h 14"/>
                  <a:gd name="T4" fmla="*/ 25 w 198"/>
                  <a:gd name="T5" fmla="*/ 1 h 14"/>
                  <a:gd name="T6" fmla="*/ 49 w 198"/>
                  <a:gd name="T7" fmla="*/ 1 h 14"/>
                  <a:gd name="T8" fmla="*/ 56 w 198"/>
                  <a:gd name="T9" fmla="*/ 1 h 14"/>
                  <a:gd name="T10" fmla="*/ 87 w 198"/>
                  <a:gd name="T11" fmla="*/ 1 h 14"/>
                  <a:gd name="T12" fmla="*/ 93 w 198"/>
                  <a:gd name="T13" fmla="*/ 1 h 14"/>
                  <a:gd name="T14" fmla="*/ 105 w 198"/>
                  <a:gd name="T15" fmla="*/ 1 h 14"/>
                  <a:gd name="T16" fmla="*/ 111 w 198"/>
                  <a:gd name="T17" fmla="*/ 1 h 14"/>
                  <a:gd name="T18" fmla="*/ 118 w 198"/>
                  <a:gd name="T19" fmla="*/ 1 h 14"/>
                  <a:gd name="T20" fmla="*/ 124 w 198"/>
                  <a:gd name="T21" fmla="*/ 1 h 14"/>
                  <a:gd name="T22" fmla="*/ 143 w 198"/>
                  <a:gd name="T23" fmla="*/ 1 h 14"/>
                  <a:gd name="T24" fmla="*/ 149 w 198"/>
                  <a:gd name="T25" fmla="*/ 1 h 14"/>
                  <a:gd name="T26" fmla="*/ 173 w 198"/>
                  <a:gd name="T27" fmla="*/ 1 h 14"/>
                  <a:gd name="T28" fmla="*/ 180 w 198"/>
                  <a:gd name="T29" fmla="*/ 1 h 14"/>
                  <a:gd name="T30" fmla="*/ 186 w 198"/>
                  <a:gd name="T31" fmla="*/ 1 h 14"/>
                  <a:gd name="T32" fmla="*/ 198 w 198"/>
                  <a:gd name="T33" fmla="*/ 1 h 14"/>
                  <a:gd name="T34" fmla="*/ 198 w 198"/>
                  <a:gd name="T35" fmla="*/ 1 h 14"/>
                  <a:gd name="T36" fmla="*/ 149 w 198"/>
                  <a:gd name="T37" fmla="*/ 1 h 14"/>
                  <a:gd name="T38" fmla="*/ 143 w 198"/>
                  <a:gd name="T39" fmla="*/ 1 h 14"/>
                  <a:gd name="T40" fmla="*/ 131 w 198"/>
                  <a:gd name="T41" fmla="*/ 1 h 14"/>
                  <a:gd name="T42" fmla="*/ 124 w 198"/>
                  <a:gd name="T43" fmla="*/ 1 h 14"/>
                  <a:gd name="T44" fmla="*/ 105 w 198"/>
                  <a:gd name="T45" fmla="*/ 1 h 14"/>
                  <a:gd name="T46" fmla="*/ 98 w 198"/>
                  <a:gd name="T47" fmla="*/ 1 h 14"/>
                  <a:gd name="T48" fmla="*/ 87 w 198"/>
                  <a:gd name="T49" fmla="*/ 1 h 14"/>
                  <a:gd name="T50" fmla="*/ 80 w 198"/>
                  <a:gd name="T51" fmla="*/ 1 h 14"/>
                  <a:gd name="T52" fmla="*/ 67 w 198"/>
                  <a:gd name="T53" fmla="*/ 1 h 14"/>
                  <a:gd name="T54" fmla="*/ 62 w 198"/>
                  <a:gd name="T55" fmla="*/ 0 h 14"/>
                  <a:gd name="T56" fmla="*/ 19 w 198"/>
                  <a:gd name="T57" fmla="*/ 0 h 14"/>
                  <a:gd name="T58" fmla="*/ 12 w 198"/>
                  <a:gd name="T59" fmla="*/ 1 h 14"/>
                  <a:gd name="T60" fmla="*/ 0 w 198"/>
                  <a:gd name="T61" fmla="*/ 1 h 14"/>
                  <a:gd name="T62" fmla="*/ 0 w 198"/>
                  <a:gd name="T63" fmla="*/ 1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4"/>
                  <a:gd name="T98" fmla="*/ 198 w 198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4">
                    <a:moveTo>
                      <a:pt x="0" y="5"/>
                    </a:moveTo>
                    <a:lnTo>
                      <a:pt x="19" y="5"/>
                    </a:lnTo>
                    <a:lnTo>
                      <a:pt x="25" y="3"/>
                    </a:lnTo>
                    <a:lnTo>
                      <a:pt x="49" y="3"/>
                    </a:lnTo>
                    <a:lnTo>
                      <a:pt x="56" y="5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105" y="7"/>
                    </a:lnTo>
                    <a:lnTo>
                      <a:pt x="111" y="9"/>
                    </a:lnTo>
                    <a:lnTo>
                      <a:pt x="118" y="9"/>
                    </a:lnTo>
                    <a:lnTo>
                      <a:pt x="124" y="11"/>
                    </a:lnTo>
                    <a:lnTo>
                      <a:pt x="143" y="11"/>
                    </a:lnTo>
                    <a:lnTo>
                      <a:pt x="149" y="12"/>
                    </a:lnTo>
                    <a:lnTo>
                      <a:pt x="173" y="12"/>
                    </a:lnTo>
                    <a:lnTo>
                      <a:pt x="180" y="14"/>
                    </a:lnTo>
                    <a:lnTo>
                      <a:pt x="186" y="12"/>
                    </a:lnTo>
                    <a:lnTo>
                      <a:pt x="198" y="12"/>
                    </a:lnTo>
                    <a:lnTo>
                      <a:pt x="198" y="9"/>
                    </a:lnTo>
                    <a:lnTo>
                      <a:pt x="149" y="9"/>
                    </a:lnTo>
                    <a:lnTo>
                      <a:pt x="143" y="7"/>
                    </a:lnTo>
                    <a:lnTo>
                      <a:pt x="131" y="7"/>
                    </a:lnTo>
                    <a:lnTo>
                      <a:pt x="124" y="5"/>
                    </a:lnTo>
                    <a:lnTo>
                      <a:pt x="105" y="5"/>
                    </a:lnTo>
                    <a:lnTo>
                      <a:pt x="98" y="3"/>
                    </a:lnTo>
                    <a:lnTo>
                      <a:pt x="87" y="3"/>
                    </a:lnTo>
                    <a:lnTo>
                      <a:pt x="80" y="2"/>
                    </a:lnTo>
                    <a:lnTo>
                      <a:pt x="67" y="2"/>
                    </a:lnTo>
                    <a:lnTo>
                      <a:pt x="62" y="0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Freeform 2984">
                <a:extLst>
                  <a:ext uri="{FF2B5EF4-FFF2-40B4-BE49-F238E27FC236}">
                    <a16:creationId xmlns:a16="http://schemas.microsoft.com/office/drawing/2014/main" xmlns="" id="{F5C883B5-5708-4B08-8977-B66E21B8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6384" y="3400320"/>
                <a:ext cx="2069" cy="1721"/>
              </a:xfrm>
              <a:custGeom>
                <a:avLst/>
                <a:gdLst>
                  <a:gd name="T0" fmla="*/ 0 w 6"/>
                  <a:gd name="T1" fmla="*/ 1 h 9"/>
                  <a:gd name="T2" fmla="*/ 3 w 6"/>
                  <a:gd name="T3" fmla="*/ 1 h 9"/>
                  <a:gd name="T4" fmla="*/ 3 w 6"/>
                  <a:gd name="T5" fmla="*/ 1 h 9"/>
                  <a:gd name="T6" fmla="*/ 6 w 6"/>
                  <a:gd name="T7" fmla="*/ 1 h 9"/>
                  <a:gd name="T8" fmla="*/ 6 w 6"/>
                  <a:gd name="T9" fmla="*/ 1 h 9"/>
                  <a:gd name="T10" fmla="*/ 5 w 6"/>
                  <a:gd name="T11" fmla="*/ 1 h 9"/>
                  <a:gd name="T12" fmla="*/ 5 w 6"/>
                  <a:gd name="T13" fmla="*/ 1 h 9"/>
                  <a:gd name="T14" fmla="*/ 3 w 6"/>
                  <a:gd name="T15" fmla="*/ 1 h 9"/>
                  <a:gd name="T16" fmla="*/ 3 w 6"/>
                  <a:gd name="T17" fmla="*/ 1 h 9"/>
                  <a:gd name="T18" fmla="*/ 2 w 6"/>
                  <a:gd name="T19" fmla="*/ 0 h 9"/>
                  <a:gd name="T20" fmla="*/ 1 w 6"/>
                  <a:gd name="T21" fmla="*/ 0 h 9"/>
                  <a:gd name="T22" fmla="*/ 2 w 6"/>
                  <a:gd name="T23" fmla="*/ 0 h 9"/>
                  <a:gd name="T24" fmla="*/ 0 w 6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9"/>
                  <a:gd name="T41" fmla="*/ 6 w 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9">
                    <a:moveTo>
                      <a:pt x="0" y="2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eform 2985">
                <a:extLst>
                  <a:ext uri="{FF2B5EF4-FFF2-40B4-BE49-F238E27FC236}">
                    <a16:creationId xmlns:a16="http://schemas.microsoft.com/office/drawing/2014/main" xmlns="" id="{AF3B532B-CB8E-46B6-8565-CA12AD66F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6729" y="3397912"/>
                <a:ext cx="1034" cy="2753"/>
              </a:xfrm>
              <a:custGeom>
                <a:avLst/>
                <a:gdLst>
                  <a:gd name="T0" fmla="*/ 1 w 3"/>
                  <a:gd name="T1" fmla="*/ 0 h 16"/>
                  <a:gd name="T2" fmla="*/ 0 w 3"/>
                  <a:gd name="T3" fmla="*/ 1 h 16"/>
                  <a:gd name="T4" fmla="*/ 0 w 3"/>
                  <a:gd name="T5" fmla="*/ 1 h 16"/>
                  <a:gd name="T6" fmla="*/ 1 w 3"/>
                  <a:gd name="T7" fmla="*/ 1 h 16"/>
                  <a:gd name="T8" fmla="*/ 3 w 3"/>
                  <a:gd name="T9" fmla="*/ 1 h 16"/>
                  <a:gd name="T10" fmla="*/ 2 w 3"/>
                  <a:gd name="T11" fmla="*/ 1 h 16"/>
                  <a:gd name="T12" fmla="*/ 2 w 3"/>
                  <a:gd name="T13" fmla="*/ 1 h 16"/>
                  <a:gd name="T14" fmla="*/ 2 w 3"/>
                  <a:gd name="T15" fmla="*/ 1 h 16"/>
                  <a:gd name="T16" fmla="*/ 1 w 3"/>
                  <a:gd name="T17" fmla="*/ 0 h 16"/>
                  <a:gd name="T18" fmla="*/ 0 w 3"/>
                  <a:gd name="T19" fmla="*/ 0 h 16"/>
                  <a:gd name="T20" fmla="*/ 0 w 3"/>
                  <a:gd name="T21" fmla="*/ 1 h 16"/>
                  <a:gd name="T22" fmla="*/ 1 w 3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16"/>
                  <a:gd name="T38" fmla="*/ 3 w 3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16">
                    <a:moveTo>
                      <a:pt x="1" y="0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5" name="Freeform 2986">
                <a:extLst>
                  <a:ext uri="{FF2B5EF4-FFF2-40B4-BE49-F238E27FC236}">
                    <a16:creationId xmlns:a16="http://schemas.microsoft.com/office/drawing/2014/main" xmlns="" id="{21114133-EFDD-40AC-8614-3FA7E0E5B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6384" y="3397223"/>
                <a:ext cx="3103" cy="1376"/>
              </a:xfrm>
              <a:custGeom>
                <a:avLst/>
                <a:gdLst>
                  <a:gd name="T0" fmla="*/ 8 w 9"/>
                  <a:gd name="T1" fmla="*/ 0 h 7"/>
                  <a:gd name="T2" fmla="*/ 5 w 9"/>
                  <a:gd name="T3" fmla="*/ 0 h 7"/>
                  <a:gd name="T4" fmla="*/ 3 w 9"/>
                  <a:gd name="T5" fmla="*/ 1 h 7"/>
                  <a:gd name="T6" fmla="*/ 0 w 9"/>
                  <a:gd name="T7" fmla="*/ 1 h 7"/>
                  <a:gd name="T8" fmla="*/ 0 w 9"/>
                  <a:gd name="T9" fmla="*/ 1 h 7"/>
                  <a:gd name="T10" fmla="*/ 1 w 9"/>
                  <a:gd name="T11" fmla="*/ 1 h 7"/>
                  <a:gd name="T12" fmla="*/ 1 w 9"/>
                  <a:gd name="T13" fmla="*/ 1 h 7"/>
                  <a:gd name="T14" fmla="*/ 3 w 9"/>
                  <a:gd name="T15" fmla="*/ 1 h 7"/>
                  <a:gd name="T16" fmla="*/ 5 w 9"/>
                  <a:gd name="T17" fmla="*/ 1 h 7"/>
                  <a:gd name="T18" fmla="*/ 9 w 9"/>
                  <a:gd name="T19" fmla="*/ 1 h 7"/>
                  <a:gd name="T20" fmla="*/ 8 w 9"/>
                  <a:gd name="T21" fmla="*/ 1 h 7"/>
                  <a:gd name="T22" fmla="*/ 8 w 9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7"/>
                  <a:gd name="T38" fmla="*/ 9 w 9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7">
                    <a:moveTo>
                      <a:pt x="8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Freeform 2987">
                <a:extLst>
                  <a:ext uri="{FF2B5EF4-FFF2-40B4-BE49-F238E27FC236}">
                    <a16:creationId xmlns:a16="http://schemas.microsoft.com/office/drawing/2014/main" xmlns="" id="{2F35E87C-B791-4312-9A44-38B61519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3625" y="3395847"/>
                <a:ext cx="25170" cy="2065"/>
              </a:xfrm>
              <a:custGeom>
                <a:avLst/>
                <a:gdLst>
                  <a:gd name="T0" fmla="*/ 69 w 73"/>
                  <a:gd name="T1" fmla="*/ 1 h 11"/>
                  <a:gd name="T2" fmla="*/ 70 w 73"/>
                  <a:gd name="T3" fmla="*/ 0 h 11"/>
                  <a:gd name="T4" fmla="*/ 52 w 73"/>
                  <a:gd name="T5" fmla="*/ 0 h 11"/>
                  <a:gd name="T6" fmla="*/ 48 w 73"/>
                  <a:gd name="T7" fmla="*/ 1 h 11"/>
                  <a:gd name="T8" fmla="*/ 39 w 73"/>
                  <a:gd name="T9" fmla="*/ 1 h 11"/>
                  <a:gd name="T10" fmla="*/ 34 w 73"/>
                  <a:gd name="T11" fmla="*/ 1 h 11"/>
                  <a:gd name="T12" fmla="*/ 26 w 73"/>
                  <a:gd name="T13" fmla="*/ 1 h 11"/>
                  <a:gd name="T14" fmla="*/ 21 w 73"/>
                  <a:gd name="T15" fmla="*/ 1 h 11"/>
                  <a:gd name="T16" fmla="*/ 8 w 73"/>
                  <a:gd name="T17" fmla="*/ 1 h 11"/>
                  <a:gd name="T18" fmla="*/ 5 w 73"/>
                  <a:gd name="T19" fmla="*/ 1 h 11"/>
                  <a:gd name="T20" fmla="*/ 0 w 73"/>
                  <a:gd name="T21" fmla="*/ 1 h 11"/>
                  <a:gd name="T22" fmla="*/ 0 w 73"/>
                  <a:gd name="T23" fmla="*/ 1 h 11"/>
                  <a:gd name="T24" fmla="*/ 5 w 73"/>
                  <a:gd name="T25" fmla="*/ 1 h 11"/>
                  <a:gd name="T26" fmla="*/ 8 w 73"/>
                  <a:gd name="T27" fmla="*/ 1 h 11"/>
                  <a:gd name="T28" fmla="*/ 17 w 73"/>
                  <a:gd name="T29" fmla="*/ 1 h 11"/>
                  <a:gd name="T30" fmla="*/ 21 w 73"/>
                  <a:gd name="T31" fmla="*/ 1 h 11"/>
                  <a:gd name="T32" fmla="*/ 30 w 73"/>
                  <a:gd name="T33" fmla="*/ 1 h 11"/>
                  <a:gd name="T34" fmla="*/ 34 w 73"/>
                  <a:gd name="T35" fmla="*/ 1 h 11"/>
                  <a:gd name="T36" fmla="*/ 52 w 73"/>
                  <a:gd name="T37" fmla="*/ 1 h 11"/>
                  <a:gd name="T38" fmla="*/ 56 w 73"/>
                  <a:gd name="T39" fmla="*/ 1 h 11"/>
                  <a:gd name="T40" fmla="*/ 70 w 73"/>
                  <a:gd name="T41" fmla="*/ 1 h 11"/>
                  <a:gd name="T42" fmla="*/ 71 w 73"/>
                  <a:gd name="T43" fmla="*/ 0 h 11"/>
                  <a:gd name="T44" fmla="*/ 70 w 73"/>
                  <a:gd name="T45" fmla="*/ 1 h 11"/>
                  <a:gd name="T46" fmla="*/ 73 w 73"/>
                  <a:gd name="T47" fmla="*/ 1 h 11"/>
                  <a:gd name="T48" fmla="*/ 71 w 73"/>
                  <a:gd name="T49" fmla="*/ 0 h 11"/>
                  <a:gd name="T50" fmla="*/ 69 w 73"/>
                  <a:gd name="T51" fmla="*/ 1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11"/>
                  <a:gd name="T80" fmla="*/ 73 w 73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11">
                    <a:moveTo>
                      <a:pt x="69" y="3"/>
                    </a:moveTo>
                    <a:lnTo>
                      <a:pt x="70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39" y="2"/>
                    </a:lnTo>
                    <a:lnTo>
                      <a:pt x="34" y="3"/>
                    </a:lnTo>
                    <a:lnTo>
                      <a:pt x="26" y="3"/>
                    </a:lnTo>
                    <a:lnTo>
                      <a:pt x="21" y="5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17" y="9"/>
                    </a:lnTo>
                    <a:lnTo>
                      <a:pt x="21" y="7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70" y="3"/>
                    </a:lnTo>
                    <a:lnTo>
                      <a:pt x="71" y="0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1" y="0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Freeform 2988">
                <a:extLst>
                  <a:ext uri="{FF2B5EF4-FFF2-40B4-BE49-F238E27FC236}">
                    <a16:creationId xmlns:a16="http://schemas.microsoft.com/office/drawing/2014/main" xmlns="" id="{64ACA4F5-E419-4B62-B946-C734DD5FB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765" y="3386211"/>
                <a:ext cx="8620" cy="10324"/>
              </a:xfrm>
              <a:custGeom>
                <a:avLst/>
                <a:gdLst>
                  <a:gd name="T0" fmla="*/ 1 w 25"/>
                  <a:gd name="T1" fmla="*/ 1 h 59"/>
                  <a:gd name="T2" fmla="*/ 0 w 25"/>
                  <a:gd name="T3" fmla="*/ 1 h 59"/>
                  <a:gd name="T4" fmla="*/ 1 w 25"/>
                  <a:gd name="T5" fmla="*/ 1 h 59"/>
                  <a:gd name="T6" fmla="*/ 3 w 25"/>
                  <a:gd name="T7" fmla="*/ 1 h 59"/>
                  <a:gd name="T8" fmla="*/ 6 w 25"/>
                  <a:gd name="T9" fmla="*/ 1 h 59"/>
                  <a:gd name="T10" fmla="*/ 8 w 25"/>
                  <a:gd name="T11" fmla="*/ 1 h 59"/>
                  <a:gd name="T12" fmla="*/ 11 w 25"/>
                  <a:gd name="T13" fmla="*/ 1 h 59"/>
                  <a:gd name="T14" fmla="*/ 23 w 25"/>
                  <a:gd name="T15" fmla="*/ 1 h 59"/>
                  <a:gd name="T16" fmla="*/ 25 w 25"/>
                  <a:gd name="T17" fmla="*/ 1 h 59"/>
                  <a:gd name="T18" fmla="*/ 21 w 25"/>
                  <a:gd name="T19" fmla="*/ 1 h 59"/>
                  <a:gd name="T20" fmla="*/ 13 w 25"/>
                  <a:gd name="T21" fmla="*/ 1 h 59"/>
                  <a:gd name="T22" fmla="*/ 10 w 25"/>
                  <a:gd name="T23" fmla="*/ 1 h 59"/>
                  <a:gd name="T24" fmla="*/ 7 w 25"/>
                  <a:gd name="T25" fmla="*/ 1 h 59"/>
                  <a:gd name="T26" fmla="*/ 6 w 25"/>
                  <a:gd name="T27" fmla="*/ 1 h 59"/>
                  <a:gd name="T28" fmla="*/ 3 w 25"/>
                  <a:gd name="T29" fmla="*/ 1 h 59"/>
                  <a:gd name="T30" fmla="*/ 2 w 25"/>
                  <a:gd name="T31" fmla="*/ 1 h 59"/>
                  <a:gd name="T32" fmla="*/ 1 w 25"/>
                  <a:gd name="T33" fmla="*/ 0 h 59"/>
                  <a:gd name="T34" fmla="*/ 2 w 25"/>
                  <a:gd name="T35" fmla="*/ 1 h 59"/>
                  <a:gd name="T36" fmla="*/ 2 w 25"/>
                  <a:gd name="T37" fmla="*/ 0 h 59"/>
                  <a:gd name="T38" fmla="*/ 1 w 25"/>
                  <a:gd name="T39" fmla="*/ 0 h 59"/>
                  <a:gd name="T40" fmla="*/ 1 w 25"/>
                  <a:gd name="T41" fmla="*/ 1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59"/>
                  <a:gd name="T65" fmla="*/ 25 w 25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59">
                    <a:moveTo>
                      <a:pt x="1" y="3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8" y="32"/>
                    </a:lnTo>
                    <a:lnTo>
                      <a:pt x="11" y="41"/>
                    </a:lnTo>
                    <a:lnTo>
                      <a:pt x="23" y="59"/>
                    </a:lnTo>
                    <a:lnTo>
                      <a:pt x="25" y="56"/>
                    </a:lnTo>
                    <a:lnTo>
                      <a:pt x="21" y="50"/>
                    </a:lnTo>
                    <a:lnTo>
                      <a:pt x="13" y="38"/>
                    </a:lnTo>
                    <a:lnTo>
                      <a:pt x="10" y="31"/>
                    </a:lnTo>
                    <a:lnTo>
                      <a:pt x="7" y="23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Freeform 2989">
                <a:extLst>
                  <a:ext uri="{FF2B5EF4-FFF2-40B4-BE49-F238E27FC236}">
                    <a16:creationId xmlns:a16="http://schemas.microsoft.com/office/drawing/2014/main" xmlns="" id="{1AAAEC05-5396-4155-BA9C-84DFCA9A3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5350" y="3385867"/>
                <a:ext cx="7930" cy="1032"/>
              </a:xfrm>
              <a:custGeom>
                <a:avLst/>
                <a:gdLst>
                  <a:gd name="T0" fmla="*/ 1 w 23"/>
                  <a:gd name="T1" fmla="*/ 0 h 7"/>
                  <a:gd name="T2" fmla="*/ 4 w 23"/>
                  <a:gd name="T3" fmla="*/ 0 h 7"/>
                  <a:gd name="T4" fmla="*/ 13 w 23"/>
                  <a:gd name="T5" fmla="*/ 0 h 7"/>
                  <a:gd name="T6" fmla="*/ 15 w 23"/>
                  <a:gd name="T7" fmla="*/ 0 h 7"/>
                  <a:gd name="T8" fmla="*/ 21 w 23"/>
                  <a:gd name="T9" fmla="*/ 0 h 7"/>
                  <a:gd name="T10" fmla="*/ 23 w 23"/>
                  <a:gd name="T11" fmla="*/ 0 h 7"/>
                  <a:gd name="T12" fmla="*/ 23 w 23"/>
                  <a:gd name="T13" fmla="*/ 0 h 7"/>
                  <a:gd name="T14" fmla="*/ 21 w 23"/>
                  <a:gd name="T15" fmla="*/ 0 h 7"/>
                  <a:gd name="T16" fmla="*/ 15 w 23"/>
                  <a:gd name="T17" fmla="*/ 0 h 7"/>
                  <a:gd name="T18" fmla="*/ 13 w 23"/>
                  <a:gd name="T19" fmla="*/ 0 h 7"/>
                  <a:gd name="T20" fmla="*/ 4 w 23"/>
                  <a:gd name="T21" fmla="*/ 0 h 7"/>
                  <a:gd name="T22" fmla="*/ 0 w 23"/>
                  <a:gd name="T23" fmla="*/ 0 h 7"/>
                  <a:gd name="T24" fmla="*/ 1 w 23"/>
                  <a:gd name="T25" fmla="*/ 0 h 7"/>
                  <a:gd name="T26" fmla="*/ 1 w 23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7"/>
                  <a:gd name="T44" fmla="*/ 23 w 2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7">
                    <a:moveTo>
                      <a:pt x="1" y="6"/>
                    </a:moveTo>
                    <a:lnTo>
                      <a:pt x="4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9" name="Freeform 2990">
                <a:extLst>
                  <a:ext uri="{FF2B5EF4-FFF2-40B4-BE49-F238E27FC236}">
                    <a16:creationId xmlns:a16="http://schemas.microsoft.com/office/drawing/2014/main" xmlns="" id="{9FBE0073-C5E0-4C6E-9334-B665F3056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522" y="3385867"/>
                <a:ext cx="5517" cy="1032"/>
              </a:xfrm>
              <a:custGeom>
                <a:avLst/>
                <a:gdLst>
                  <a:gd name="T0" fmla="*/ 0 w 16"/>
                  <a:gd name="T1" fmla="*/ 1 h 5"/>
                  <a:gd name="T2" fmla="*/ 0 w 16"/>
                  <a:gd name="T3" fmla="*/ 1 h 5"/>
                  <a:gd name="T4" fmla="*/ 2 w 16"/>
                  <a:gd name="T5" fmla="*/ 1 h 5"/>
                  <a:gd name="T6" fmla="*/ 8 w 16"/>
                  <a:gd name="T7" fmla="*/ 1 h 5"/>
                  <a:gd name="T8" fmla="*/ 10 w 16"/>
                  <a:gd name="T9" fmla="*/ 1 h 5"/>
                  <a:gd name="T10" fmla="*/ 16 w 16"/>
                  <a:gd name="T11" fmla="*/ 1 h 5"/>
                  <a:gd name="T12" fmla="*/ 16 w 16"/>
                  <a:gd name="T13" fmla="*/ 0 h 5"/>
                  <a:gd name="T14" fmla="*/ 12 w 16"/>
                  <a:gd name="T15" fmla="*/ 0 h 5"/>
                  <a:gd name="T16" fmla="*/ 10 w 16"/>
                  <a:gd name="T17" fmla="*/ 1 h 5"/>
                  <a:gd name="T18" fmla="*/ 4 w 16"/>
                  <a:gd name="T19" fmla="*/ 1 h 5"/>
                  <a:gd name="T20" fmla="*/ 2 w 16"/>
                  <a:gd name="T21" fmla="*/ 0 h 5"/>
                  <a:gd name="T22" fmla="*/ 2 w 16"/>
                  <a:gd name="T23" fmla="*/ 1 h 5"/>
                  <a:gd name="T24" fmla="*/ 0 w 16"/>
                  <a:gd name="T25" fmla="*/ 1 h 5"/>
                  <a:gd name="T26" fmla="*/ 0 w 16"/>
                  <a:gd name="T27" fmla="*/ 1 h 5"/>
                  <a:gd name="T28" fmla="*/ 0 w 16"/>
                  <a:gd name="T29" fmla="*/ 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5"/>
                  <a:gd name="T47" fmla="*/ 16 w 1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5">
                    <a:moveTo>
                      <a:pt x="0" y="2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0" name="Freeform 2991">
                <a:extLst>
                  <a:ext uri="{FF2B5EF4-FFF2-40B4-BE49-F238E27FC236}">
                    <a16:creationId xmlns:a16="http://schemas.microsoft.com/office/drawing/2014/main" xmlns="" id="{C2673E72-CF41-4609-8086-0D063F58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1557" y="3373135"/>
                <a:ext cx="1724" cy="13077"/>
              </a:xfrm>
              <a:custGeom>
                <a:avLst/>
                <a:gdLst>
                  <a:gd name="T0" fmla="*/ 0 w 5"/>
                  <a:gd name="T1" fmla="*/ 0 h 76"/>
                  <a:gd name="T2" fmla="*/ 0 w 5"/>
                  <a:gd name="T3" fmla="*/ 1 h 76"/>
                  <a:gd name="T4" fmla="*/ 1 w 5"/>
                  <a:gd name="T5" fmla="*/ 1 h 76"/>
                  <a:gd name="T6" fmla="*/ 3 w 5"/>
                  <a:gd name="T7" fmla="*/ 1 h 76"/>
                  <a:gd name="T8" fmla="*/ 5 w 5"/>
                  <a:gd name="T9" fmla="*/ 1 h 76"/>
                  <a:gd name="T10" fmla="*/ 3 w 5"/>
                  <a:gd name="T11" fmla="*/ 1 h 76"/>
                  <a:gd name="T12" fmla="*/ 2 w 5"/>
                  <a:gd name="T13" fmla="*/ 1 h 76"/>
                  <a:gd name="T14" fmla="*/ 2 w 5"/>
                  <a:gd name="T15" fmla="*/ 0 h 76"/>
                  <a:gd name="T16" fmla="*/ 0 w 5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6"/>
                  <a:gd name="T29" fmla="*/ 5 w 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6">
                    <a:moveTo>
                      <a:pt x="0" y="0"/>
                    </a:moveTo>
                    <a:lnTo>
                      <a:pt x="0" y="38"/>
                    </a:lnTo>
                    <a:lnTo>
                      <a:pt x="1" y="58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3" y="58"/>
                    </a:lnTo>
                    <a:lnTo>
                      <a:pt x="2" y="3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1" name="Freeform 2992">
                <a:extLst>
                  <a:ext uri="{FF2B5EF4-FFF2-40B4-BE49-F238E27FC236}">
                    <a16:creationId xmlns:a16="http://schemas.microsoft.com/office/drawing/2014/main" xmlns="" id="{741D6D0A-466C-4B53-AFA9-050C2024D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1557" y="3372103"/>
                <a:ext cx="2414" cy="1032"/>
              </a:xfrm>
              <a:custGeom>
                <a:avLst/>
                <a:gdLst>
                  <a:gd name="T0" fmla="*/ 3 w 7"/>
                  <a:gd name="T1" fmla="*/ 0 h 7"/>
                  <a:gd name="T2" fmla="*/ 3 w 7"/>
                  <a:gd name="T3" fmla="*/ 0 h 7"/>
                  <a:gd name="T4" fmla="*/ 3 w 7"/>
                  <a:gd name="T5" fmla="*/ 0 h 7"/>
                  <a:gd name="T6" fmla="*/ 0 w 7"/>
                  <a:gd name="T7" fmla="*/ 0 h 7"/>
                  <a:gd name="T8" fmla="*/ 2 w 7"/>
                  <a:gd name="T9" fmla="*/ 0 h 7"/>
                  <a:gd name="T10" fmla="*/ 3 w 7"/>
                  <a:gd name="T11" fmla="*/ 0 h 7"/>
                  <a:gd name="T12" fmla="*/ 4 w 7"/>
                  <a:gd name="T13" fmla="*/ 0 h 7"/>
                  <a:gd name="T14" fmla="*/ 5 w 7"/>
                  <a:gd name="T15" fmla="*/ 0 h 7"/>
                  <a:gd name="T16" fmla="*/ 5 w 7"/>
                  <a:gd name="T17" fmla="*/ 0 h 7"/>
                  <a:gd name="T18" fmla="*/ 5 w 7"/>
                  <a:gd name="T19" fmla="*/ 0 h 7"/>
                  <a:gd name="T20" fmla="*/ 7 w 7"/>
                  <a:gd name="T21" fmla="*/ 0 h 7"/>
                  <a:gd name="T22" fmla="*/ 5 w 7"/>
                  <a:gd name="T23" fmla="*/ 0 h 7"/>
                  <a:gd name="T24" fmla="*/ 3 w 7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7"/>
                  <a:gd name="T41" fmla="*/ 7 w 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7">
                    <a:moveTo>
                      <a:pt x="3" y="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2" name="Freeform 2993">
                <a:extLst>
                  <a:ext uri="{FF2B5EF4-FFF2-40B4-BE49-F238E27FC236}">
                    <a16:creationId xmlns:a16="http://schemas.microsoft.com/office/drawing/2014/main" xmlns="" id="{2A002A36-2838-4D14-B876-36E6607C7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1901" y="3363500"/>
                <a:ext cx="2069" cy="9291"/>
              </a:xfrm>
              <a:custGeom>
                <a:avLst/>
                <a:gdLst>
                  <a:gd name="T0" fmla="*/ 3 w 6"/>
                  <a:gd name="T1" fmla="*/ 1 h 52"/>
                  <a:gd name="T2" fmla="*/ 3 w 6"/>
                  <a:gd name="T3" fmla="*/ 1 h 52"/>
                  <a:gd name="T4" fmla="*/ 2 w 6"/>
                  <a:gd name="T5" fmla="*/ 1 h 52"/>
                  <a:gd name="T6" fmla="*/ 2 w 6"/>
                  <a:gd name="T7" fmla="*/ 1 h 52"/>
                  <a:gd name="T8" fmla="*/ 1 w 6"/>
                  <a:gd name="T9" fmla="*/ 1 h 52"/>
                  <a:gd name="T10" fmla="*/ 1 w 6"/>
                  <a:gd name="T11" fmla="*/ 1 h 52"/>
                  <a:gd name="T12" fmla="*/ 0 w 6"/>
                  <a:gd name="T13" fmla="*/ 1 h 52"/>
                  <a:gd name="T14" fmla="*/ 1 w 6"/>
                  <a:gd name="T15" fmla="*/ 1 h 52"/>
                  <a:gd name="T16" fmla="*/ 2 w 6"/>
                  <a:gd name="T17" fmla="*/ 1 h 52"/>
                  <a:gd name="T18" fmla="*/ 4 w 6"/>
                  <a:gd name="T19" fmla="*/ 1 h 52"/>
                  <a:gd name="T20" fmla="*/ 6 w 6"/>
                  <a:gd name="T21" fmla="*/ 1 h 52"/>
                  <a:gd name="T22" fmla="*/ 4 w 6"/>
                  <a:gd name="T23" fmla="*/ 1 h 52"/>
                  <a:gd name="T24" fmla="*/ 3 w 6"/>
                  <a:gd name="T25" fmla="*/ 1 h 52"/>
                  <a:gd name="T26" fmla="*/ 3 w 6"/>
                  <a:gd name="T27" fmla="*/ 1 h 52"/>
                  <a:gd name="T28" fmla="*/ 4 w 6"/>
                  <a:gd name="T29" fmla="*/ 1 h 52"/>
                  <a:gd name="T30" fmla="*/ 4 w 6"/>
                  <a:gd name="T31" fmla="*/ 1 h 52"/>
                  <a:gd name="T32" fmla="*/ 3 w 6"/>
                  <a:gd name="T33" fmla="*/ 0 h 52"/>
                  <a:gd name="T34" fmla="*/ 4 w 6"/>
                  <a:gd name="T35" fmla="*/ 1 h 52"/>
                  <a:gd name="T36" fmla="*/ 4 w 6"/>
                  <a:gd name="T37" fmla="*/ 0 h 52"/>
                  <a:gd name="T38" fmla="*/ 3 w 6"/>
                  <a:gd name="T39" fmla="*/ 0 h 52"/>
                  <a:gd name="T40" fmla="*/ 3 w 6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52"/>
                  <a:gd name="T65" fmla="*/ 6 w 6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52">
                    <a:moveTo>
                      <a:pt x="3" y="3"/>
                    </a:moveTo>
                    <a:lnTo>
                      <a:pt x="3" y="2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7"/>
                    </a:lnTo>
                    <a:lnTo>
                      <a:pt x="4" y="52"/>
                    </a:lnTo>
                    <a:lnTo>
                      <a:pt x="6" y="49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3" y="22"/>
                    </a:lnTo>
                    <a:lnTo>
                      <a:pt x="4" y="1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3" name="Freeform 2994">
                <a:extLst>
                  <a:ext uri="{FF2B5EF4-FFF2-40B4-BE49-F238E27FC236}">
                    <a16:creationId xmlns:a16="http://schemas.microsoft.com/office/drawing/2014/main" xmlns="" id="{7974FBB2-54CD-4F4E-8138-A4321907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762" y="3363500"/>
                <a:ext cx="16895" cy="688"/>
              </a:xfrm>
              <a:custGeom>
                <a:avLst/>
                <a:gdLst>
                  <a:gd name="T0" fmla="*/ 0 w 49"/>
                  <a:gd name="T1" fmla="*/ 1 h 3"/>
                  <a:gd name="T2" fmla="*/ 49 w 49"/>
                  <a:gd name="T3" fmla="*/ 1 h 3"/>
                  <a:gd name="T4" fmla="*/ 49 w 49"/>
                  <a:gd name="T5" fmla="*/ 0 h 3"/>
                  <a:gd name="T6" fmla="*/ 0 w 49"/>
                  <a:gd name="T7" fmla="*/ 0 h 3"/>
                  <a:gd name="T8" fmla="*/ 1 w 49"/>
                  <a:gd name="T9" fmla="*/ 0 h 3"/>
                  <a:gd name="T10" fmla="*/ 0 w 49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"/>
                  <a:gd name="T20" fmla="*/ 49 w 4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">
                    <a:moveTo>
                      <a:pt x="0" y="3"/>
                    </a:moveTo>
                    <a:lnTo>
                      <a:pt x="49" y="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4" name="Freeform 2995">
                <a:extLst>
                  <a:ext uri="{FF2B5EF4-FFF2-40B4-BE49-F238E27FC236}">
                    <a16:creationId xmlns:a16="http://schemas.microsoft.com/office/drawing/2014/main" xmlns="" id="{093BD023-7509-4387-98EA-E2C4E9FB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486" y="3361435"/>
                <a:ext cx="2069" cy="2753"/>
              </a:xfrm>
              <a:custGeom>
                <a:avLst/>
                <a:gdLst>
                  <a:gd name="T0" fmla="*/ 0 w 6"/>
                  <a:gd name="T1" fmla="*/ 0 h 16"/>
                  <a:gd name="T2" fmla="*/ 0 w 6"/>
                  <a:gd name="T3" fmla="*/ 1 h 16"/>
                  <a:gd name="T4" fmla="*/ 1 w 6"/>
                  <a:gd name="T5" fmla="*/ 1 h 16"/>
                  <a:gd name="T6" fmla="*/ 1 w 6"/>
                  <a:gd name="T7" fmla="*/ 1 h 16"/>
                  <a:gd name="T8" fmla="*/ 2 w 6"/>
                  <a:gd name="T9" fmla="*/ 1 h 16"/>
                  <a:gd name="T10" fmla="*/ 5 w 6"/>
                  <a:gd name="T11" fmla="*/ 1 h 16"/>
                  <a:gd name="T12" fmla="*/ 6 w 6"/>
                  <a:gd name="T13" fmla="*/ 1 h 16"/>
                  <a:gd name="T14" fmla="*/ 3 w 6"/>
                  <a:gd name="T15" fmla="*/ 1 h 16"/>
                  <a:gd name="T16" fmla="*/ 3 w 6"/>
                  <a:gd name="T17" fmla="*/ 1 h 16"/>
                  <a:gd name="T18" fmla="*/ 2 w 6"/>
                  <a:gd name="T19" fmla="*/ 0 h 16"/>
                  <a:gd name="T20" fmla="*/ 0 w 6"/>
                  <a:gd name="T21" fmla="*/ 0 h 16"/>
                  <a:gd name="T22" fmla="*/ 0 w 6"/>
                  <a:gd name="T23" fmla="*/ 1 h 16"/>
                  <a:gd name="T24" fmla="*/ 0 w 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6"/>
                  <a:gd name="T41" fmla="*/ 6 w 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6">
                    <a:moveTo>
                      <a:pt x="0" y="0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5" name="Freeform 2996">
                <a:extLst>
                  <a:ext uri="{FF2B5EF4-FFF2-40B4-BE49-F238E27FC236}">
                    <a16:creationId xmlns:a16="http://schemas.microsoft.com/office/drawing/2014/main" xmlns="" id="{CBC8B2AA-2D67-4A7F-BD76-274DD5D85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486" y="3355929"/>
                <a:ext cx="690" cy="5506"/>
              </a:xfrm>
              <a:custGeom>
                <a:avLst/>
                <a:gdLst>
                  <a:gd name="T0" fmla="*/ 1 w 2"/>
                  <a:gd name="T1" fmla="*/ 0 h 32"/>
                  <a:gd name="T2" fmla="*/ 0 w 2"/>
                  <a:gd name="T3" fmla="*/ 1 h 32"/>
                  <a:gd name="T4" fmla="*/ 0 w 2"/>
                  <a:gd name="T5" fmla="*/ 1 h 32"/>
                  <a:gd name="T6" fmla="*/ 2 w 2"/>
                  <a:gd name="T7" fmla="*/ 1 h 32"/>
                  <a:gd name="T8" fmla="*/ 2 w 2"/>
                  <a:gd name="T9" fmla="*/ 1 h 32"/>
                  <a:gd name="T10" fmla="*/ 1 w 2"/>
                  <a:gd name="T11" fmla="*/ 1 h 32"/>
                  <a:gd name="T12" fmla="*/ 1 w 2"/>
                  <a:gd name="T13" fmla="*/ 0 h 32"/>
                  <a:gd name="T14" fmla="*/ 0 w 2"/>
                  <a:gd name="T15" fmla="*/ 0 h 32"/>
                  <a:gd name="T16" fmla="*/ 0 w 2"/>
                  <a:gd name="T17" fmla="*/ 1 h 32"/>
                  <a:gd name="T18" fmla="*/ 1 w 2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2"/>
                  <a:gd name="T32" fmla="*/ 2 w 2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2">
                    <a:moveTo>
                      <a:pt x="1" y="0"/>
                    </a:moveTo>
                    <a:lnTo>
                      <a:pt x="0" y="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6" name="Freeform 2997">
                <a:extLst>
                  <a:ext uri="{FF2B5EF4-FFF2-40B4-BE49-F238E27FC236}">
                    <a16:creationId xmlns:a16="http://schemas.microsoft.com/office/drawing/2014/main" xmlns="" id="{628AA9AB-4752-4ACF-84FA-21875ACC6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141" y="3351455"/>
                <a:ext cx="2069" cy="5162"/>
              </a:xfrm>
              <a:custGeom>
                <a:avLst/>
                <a:gdLst>
                  <a:gd name="T0" fmla="*/ 4 w 6"/>
                  <a:gd name="T1" fmla="*/ 1 h 29"/>
                  <a:gd name="T2" fmla="*/ 4 w 6"/>
                  <a:gd name="T3" fmla="*/ 0 h 29"/>
                  <a:gd name="T4" fmla="*/ 2 w 6"/>
                  <a:gd name="T5" fmla="*/ 1 h 29"/>
                  <a:gd name="T6" fmla="*/ 2 w 6"/>
                  <a:gd name="T7" fmla="*/ 1 h 29"/>
                  <a:gd name="T8" fmla="*/ 4 w 6"/>
                  <a:gd name="T9" fmla="*/ 1 h 29"/>
                  <a:gd name="T10" fmla="*/ 4 w 6"/>
                  <a:gd name="T11" fmla="*/ 1 h 29"/>
                  <a:gd name="T12" fmla="*/ 2 w 6"/>
                  <a:gd name="T13" fmla="*/ 1 h 29"/>
                  <a:gd name="T14" fmla="*/ 0 w 6"/>
                  <a:gd name="T15" fmla="*/ 1 h 29"/>
                  <a:gd name="T16" fmla="*/ 0 w 6"/>
                  <a:gd name="T17" fmla="*/ 1 h 29"/>
                  <a:gd name="T18" fmla="*/ 4 w 6"/>
                  <a:gd name="T19" fmla="*/ 1 h 29"/>
                  <a:gd name="T20" fmla="*/ 6 w 6"/>
                  <a:gd name="T21" fmla="*/ 1 h 29"/>
                  <a:gd name="T22" fmla="*/ 6 w 6"/>
                  <a:gd name="T23" fmla="*/ 1 h 29"/>
                  <a:gd name="T24" fmla="*/ 5 w 6"/>
                  <a:gd name="T25" fmla="*/ 1 h 29"/>
                  <a:gd name="T26" fmla="*/ 5 w 6"/>
                  <a:gd name="T27" fmla="*/ 1 h 29"/>
                  <a:gd name="T28" fmla="*/ 6 w 6"/>
                  <a:gd name="T29" fmla="*/ 1 h 29"/>
                  <a:gd name="T30" fmla="*/ 4 w 6"/>
                  <a:gd name="T31" fmla="*/ 1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9"/>
                  <a:gd name="T50" fmla="*/ 6 w 6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9">
                    <a:moveTo>
                      <a:pt x="4" y="2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7" name="Freeform 2998">
                <a:extLst>
                  <a:ext uri="{FF2B5EF4-FFF2-40B4-BE49-F238E27FC236}">
                    <a16:creationId xmlns:a16="http://schemas.microsoft.com/office/drawing/2014/main" xmlns="" id="{20D78F3C-788D-44F7-8CD3-D9B69A38B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8452" y="3340788"/>
                <a:ext cx="1379" cy="11012"/>
              </a:xfrm>
              <a:custGeom>
                <a:avLst/>
                <a:gdLst>
                  <a:gd name="T0" fmla="*/ 2 w 4"/>
                  <a:gd name="T1" fmla="*/ 1 h 63"/>
                  <a:gd name="T2" fmla="*/ 2 w 4"/>
                  <a:gd name="T3" fmla="*/ 0 h 63"/>
                  <a:gd name="T4" fmla="*/ 0 w 4"/>
                  <a:gd name="T5" fmla="*/ 1 h 63"/>
                  <a:gd name="T6" fmla="*/ 0 w 4"/>
                  <a:gd name="T7" fmla="*/ 1 h 63"/>
                  <a:gd name="T8" fmla="*/ 2 w 4"/>
                  <a:gd name="T9" fmla="*/ 1 h 63"/>
                  <a:gd name="T10" fmla="*/ 2 w 4"/>
                  <a:gd name="T11" fmla="*/ 1 h 63"/>
                  <a:gd name="T12" fmla="*/ 4 w 4"/>
                  <a:gd name="T13" fmla="*/ 1 h 63"/>
                  <a:gd name="T14" fmla="*/ 4 w 4"/>
                  <a:gd name="T15" fmla="*/ 1 h 63"/>
                  <a:gd name="T16" fmla="*/ 3 w 4"/>
                  <a:gd name="T17" fmla="*/ 1 h 63"/>
                  <a:gd name="T18" fmla="*/ 3 w 4"/>
                  <a:gd name="T19" fmla="*/ 1 h 63"/>
                  <a:gd name="T20" fmla="*/ 4 w 4"/>
                  <a:gd name="T21" fmla="*/ 1 h 63"/>
                  <a:gd name="T22" fmla="*/ 4 w 4"/>
                  <a:gd name="T23" fmla="*/ 0 h 63"/>
                  <a:gd name="T24" fmla="*/ 4 w 4"/>
                  <a:gd name="T25" fmla="*/ 1 h 63"/>
                  <a:gd name="T26" fmla="*/ 4 w 4"/>
                  <a:gd name="T27" fmla="*/ 0 h 63"/>
                  <a:gd name="T28" fmla="*/ 2 w 4"/>
                  <a:gd name="T29" fmla="*/ 1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3"/>
                  <a:gd name="T47" fmla="*/ 4 w 4"/>
                  <a:gd name="T48" fmla="*/ 63 h 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3">
                    <a:moveTo>
                      <a:pt x="2" y="2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7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4" y="47"/>
                    </a:lnTo>
                    <a:lnTo>
                      <a:pt x="3" y="31"/>
                    </a:lnTo>
                    <a:lnTo>
                      <a:pt x="3" y="1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8" name="Freeform 2999">
                <a:extLst>
                  <a:ext uri="{FF2B5EF4-FFF2-40B4-BE49-F238E27FC236}">
                    <a16:creationId xmlns:a16="http://schemas.microsoft.com/office/drawing/2014/main" xmlns="" id="{311B4034-024C-460E-A0F2-07E21D65F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141" y="3334249"/>
                <a:ext cx="2069" cy="6882"/>
              </a:xfrm>
              <a:custGeom>
                <a:avLst/>
                <a:gdLst>
                  <a:gd name="T0" fmla="*/ 2 w 6"/>
                  <a:gd name="T1" fmla="*/ 0 h 42"/>
                  <a:gd name="T2" fmla="*/ 2 w 6"/>
                  <a:gd name="T3" fmla="*/ 0 h 42"/>
                  <a:gd name="T4" fmla="*/ 1 w 6"/>
                  <a:gd name="T5" fmla="*/ 0 h 42"/>
                  <a:gd name="T6" fmla="*/ 1 w 6"/>
                  <a:gd name="T7" fmla="*/ 0 h 42"/>
                  <a:gd name="T8" fmla="*/ 0 w 6"/>
                  <a:gd name="T9" fmla="*/ 0 h 42"/>
                  <a:gd name="T10" fmla="*/ 0 w 6"/>
                  <a:gd name="T11" fmla="*/ 0 h 42"/>
                  <a:gd name="T12" fmla="*/ 1 w 6"/>
                  <a:gd name="T13" fmla="*/ 0 h 42"/>
                  <a:gd name="T14" fmla="*/ 4 w 6"/>
                  <a:gd name="T15" fmla="*/ 0 h 42"/>
                  <a:gd name="T16" fmla="*/ 6 w 6"/>
                  <a:gd name="T17" fmla="*/ 0 h 42"/>
                  <a:gd name="T18" fmla="*/ 4 w 6"/>
                  <a:gd name="T19" fmla="*/ 0 h 42"/>
                  <a:gd name="T20" fmla="*/ 2 w 6"/>
                  <a:gd name="T21" fmla="*/ 0 h 42"/>
                  <a:gd name="T22" fmla="*/ 2 w 6"/>
                  <a:gd name="T23" fmla="*/ 0 h 42"/>
                  <a:gd name="T24" fmla="*/ 4 w 6"/>
                  <a:gd name="T25" fmla="*/ 0 h 42"/>
                  <a:gd name="T26" fmla="*/ 5 w 6"/>
                  <a:gd name="T27" fmla="*/ 0 h 42"/>
                  <a:gd name="T28" fmla="*/ 5 w 6"/>
                  <a:gd name="T29" fmla="*/ 0 h 42"/>
                  <a:gd name="T30" fmla="*/ 2 w 6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42"/>
                  <a:gd name="T50" fmla="*/ 6 w 6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42">
                    <a:moveTo>
                      <a:pt x="2" y="0"/>
                    </a:moveTo>
                    <a:lnTo>
                      <a:pt x="2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1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9" name="Freeform 3000">
                <a:extLst>
                  <a:ext uri="{FF2B5EF4-FFF2-40B4-BE49-F238E27FC236}">
                    <a16:creationId xmlns:a16="http://schemas.microsoft.com/office/drawing/2014/main" xmlns="" id="{20D8F723-CD5A-4468-B8B2-8FF5A5BD4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8452" y="3301902"/>
                <a:ext cx="2414" cy="32347"/>
              </a:xfrm>
              <a:custGeom>
                <a:avLst/>
                <a:gdLst>
                  <a:gd name="T0" fmla="*/ 0 w 7"/>
                  <a:gd name="T1" fmla="*/ 0 h 190"/>
                  <a:gd name="T2" fmla="*/ 2 w 7"/>
                  <a:gd name="T3" fmla="*/ 0 h 190"/>
                  <a:gd name="T4" fmla="*/ 3 w 7"/>
                  <a:gd name="T5" fmla="*/ 0 h 190"/>
                  <a:gd name="T6" fmla="*/ 4 w 7"/>
                  <a:gd name="T7" fmla="*/ 0 h 190"/>
                  <a:gd name="T8" fmla="*/ 5 w 7"/>
                  <a:gd name="T9" fmla="*/ 0 h 190"/>
                  <a:gd name="T10" fmla="*/ 5 w 7"/>
                  <a:gd name="T11" fmla="*/ 0 h 190"/>
                  <a:gd name="T12" fmla="*/ 4 w 7"/>
                  <a:gd name="T13" fmla="*/ 0 h 190"/>
                  <a:gd name="T14" fmla="*/ 3 w 7"/>
                  <a:gd name="T15" fmla="*/ 0 h 190"/>
                  <a:gd name="T16" fmla="*/ 0 w 7"/>
                  <a:gd name="T17" fmla="*/ 0 h 190"/>
                  <a:gd name="T18" fmla="*/ 3 w 7"/>
                  <a:gd name="T19" fmla="*/ 0 h 190"/>
                  <a:gd name="T20" fmla="*/ 5 w 7"/>
                  <a:gd name="T21" fmla="*/ 0 h 190"/>
                  <a:gd name="T22" fmla="*/ 6 w 7"/>
                  <a:gd name="T23" fmla="*/ 0 h 190"/>
                  <a:gd name="T24" fmla="*/ 7 w 7"/>
                  <a:gd name="T25" fmla="*/ 0 h 190"/>
                  <a:gd name="T26" fmla="*/ 6 w 7"/>
                  <a:gd name="T27" fmla="*/ 0 h 190"/>
                  <a:gd name="T28" fmla="*/ 6 w 7"/>
                  <a:gd name="T29" fmla="*/ 0 h 190"/>
                  <a:gd name="T30" fmla="*/ 5 w 7"/>
                  <a:gd name="T31" fmla="*/ 0 h 190"/>
                  <a:gd name="T32" fmla="*/ 4 w 7"/>
                  <a:gd name="T33" fmla="*/ 0 h 190"/>
                  <a:gd name="T34" fmla="*/ 3 w 7"/>
                  <a:gd name="T35" fmla="*/ 0 h 190"/>
                  <a:gd name="T36" fmla="*/ 0 w 7"/>
                  <a:gd name="T37" fmla="*/ 0 h 1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190"/>
                  <a:gd name="T59" fmla="*/ 7 w 7"/>
                  <a:gd name="T60" fmla="*/ 190 h 1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190">
                    <a:moveTo>
                      <a:pt x="0" y="0"/>
                    </a:moveTo>
                    <a:lnTo>
                      <a:pt x="2" y="24"/>
                    </a:lnTo>
                    <a:lnTo>
                      <a:pt x="3" y="47"/>
                    </a:lnTo>
                    <a:lnTo>
                      <a:pt x="4" y="71"/>
                    </a:lnTo>
                    <a:lnTo>
                      <a:pt x="5" y="94"/>
                    </a:lnTo>
                    <a:lnTo>
                      <a:pt x="5" y="118"/>
                    </a:lnTo>
                    <a:lnTo>
                      <a:pt x="4" y="143"/>
                    </a:lnTo>
                    <a:lnTo>
                      <a:pt x="3" y="166"/>
                    </a:lnTo>
                    <a:lnTo>
                      <a:pt x="0" y="188"/>
                    </a:lnTo>
                    <a:lnTo>
                      <a:pt x="3" y="190"/>
                    </a:lnTo>
                    <a:lnTo>
                      <a:pt x="5" y="166"/>
                    </a:lnTo>
                    <a:lnTo>
                      <a:pt x="6" y="143"/>
                    </a:lnTo>
                    <a:lnTo>
                      <a:pt x="7" y="118"/>
                    </a:lnTo>
                    <a:lnTo>
                      <a:pt x="6" y="94"/>
                    </a:lnTo>
                    <a:lnTo>
                      <a:pt x="6" y="71"/>
                    </a:lnTo>
                    <a:lnTo>
                      <a:pt x="5" y="47"/>
                    </a:lnTo>
                    <a:lnTo>
                      <a:pt x="4" y="2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0" name="Freeform 3001">
                <a:extLst>
                  <a:ext uri="{FF2B5EF4-FFF2-40B4-BE49-F238E27FC236}">
                    <a16:creationId xmlns:a16="http://schemas.microsoft.com/office/drawing/2014/main" xmlns="" id="{02C92446-6736-4331-A461-7C6A78E70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9141" y="3276781"/>
                <a:ext cx="1724" cy="25121"/>
              </a:xfrm>
              <a:custGeom>
                <a:avLst/>
                <a:gdLst>
                  <a:gd name="T0" fmla="*/ 1 w 5"/>
                  <a:gd name="T1" fmla="*/ 0 h 145"/>
                  <a:gd name="T2" fmla="*/ 0 w 5"/>
                  <a:gd name="T3" fmla="*/ 1 h 145"/>
                  <a:gd name="T4" fmla="*/ 1 w 5"/>
                  <a:gd name="T5" fmla="*/ 1 h 145"/>
                  <a:gd name="T6" fmla="*/ 1 w 5"/>
                  <a:gd name="T7" fmla="*/ 1 h 145"/>
                  <a:gd name="T8" fmla="*/ 2 w 5"/>
                  <a:gd name="T9" fmla="*/ 1 h 145"/>
                  <a:gd name="T10" fmla="*/ 5 w 5"/>
                  <a:gd name="T11" fmla="*/ 1 h 145"/>
                  <a:gd name="T12" fmla="*/ 4 w 5"/>
                  <a:gd name="T13" fmla="*/ 1 h 145"/>
                  <a:gd name="T14" fmla="*/ 2 w 5"/>
                  <a:gd name="T15" fmla="*/ 1 h 145"/>
                  <a:gd name="T16" fmla="*/ 2 w 5"/>
                  <a:gd name="T17" fmla="*/ 1 h 145"/>
                  <a:gd name="T18" fmla="*/ 4 w 5"/>
                  <a:gd name="T19" fmla="*/ 0 h 145"/>
                  <a:gd name="T20" fmla="*/ 1 w 5"/>
                  <a:gd name="T21" fmla="*/ 0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45"/>
                  <a:gd name="T35" fmla="*/ 5 w 5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45">
                    <a:moveTo>
                      <a:pt x="1" y="0"/>
                    </a:moveTo>
                    <a:lnTo>
                      <a:pt x="0" y="35"/>
                    </a:lnTo>
                    <a:lnTo>
                      <a:pt x="1" y="73"/>
                    </a:lnTo>
                    <a:lnTo>
                      <a:pt x="1" y="111"/>
                    </a:lnTo>
                    <a:lnTo>
                      <a:pt x="2" y="145"/>
                    </a:lnTo>
                    <a:lnTo>
                      <a:pt x="5" y="145"/>
                    </a:lnTo>
                    <a:lnTo>
                      <a:pt x="4" y="111"/>
                    </a:lnTo>
                    <a:lnTo>
                      <a:pt x="2" y="73"/>
                    </a:lnTo>
                    <a:lnTo>
                      <a:pt x="2" y="35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1" name="Freeform 3002">
                <a:extLst>
                  <a:ext uri="{FF2B5EF4-FFF2-40B4-BE49-F238E27FC236}">
                    <a16:creationId xmlns:a16="http://schemas.microsoft.com/office/drawing/2014/main" xmlns="" id="{3256BBBD-5AEE-4D1E-AF3A-DE2FE6042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8796" y="3268178"/>
                <a:ext cx="8965" cy="8603"/>
              </a:xfrm>
              <a:custGeom>
                <a:avLst/>
                <a:gdLst>
                  <a:gd name="T0" fmla="*/ 24 w 26"/>
                  <a:gd name="T1" fmla="*/ 0 h 50"/>
                  <a:gd name="T2" fmla="*/ 21 w 26"/>
                  <a:gd name="T3" fmla="*/ 1 h 50"/>
                  <a:gd name="T4" fmla="*/ 16 w 26"/>
                  <a:gd name="T5" fmla="*/ 1 h 50"/>
                  <a:gd name="T6" fmla="*/ 9 w 26"/>
                  <a:gd name="T7" fmla="*/ 1 h 50"/>
                  <a:gd name="T8" fmla="*/ 6 w 26"/>
                  <a:gd name="T9" fmla="*/ 1 h 50"/>
                  <a:gd name="T10" fmla="*/ 3 w 26"/>
                  <a:gd name="T11" fmla="*/ 1 h 50"/>
                  <a:gd name="T12" fmla="*/ 1 w 26"/>
                  <a:gd name="T13" fmla="*/ 1 h 50"/>
                  <a:gd name="T14" fmla="*/ 0 w 26"/>
                  <a:gd name="T15" fmla="*/ 1 h 50"/>
                  <a:gd name="T16" fmla="*/ 3 w 26"/>
                  <a:gd name="T17" fmla="*/ 1 h 50"/>
                  <a:gd name="T18" fmla="*/ 4 w 26"/>
                  <a:gd name="T19" fmla="*/ 1 h 50"/>
                  <a:gd name="T20" fmla="*/ 5 w 26"/>
                  <a:gd name="T21" fmla="*/ 1 h 50"/>
                  <a:gd name="T22" fmla="*/ 7 w 26"/>
                  <a:gd name="T23" fmla="*/ 1 h 50"/>
                  <a:gd name="T24" fmla="*/ 11 w 26"/>
                  <a:gd name="T25" fmla="*/ 1 h 50"/>
                  <a:gd name="T26" fmla="*/ 14 w 26"/>
                  <a:gd name="T27" fmla="*/ 1 h 50"/>
                  <a:gd name="T28" fmla="*/ 19 w 26"/>
                  <a:gd name="T29" fmla="*/ 1 h 50"/>
                  <a:gd name="T30" fmla="*/ 22 w 26"/>
                  <a:gd name="T31" fmla="*/ 1 h 50"/>
                  <a:gd name="T32" fmla="*/ 26 w 26"/>
                  <a:gd name="T33" fmla="*/ 1 h 50"/>
                  <a:gd name="T34" fmla="*/ 24 w 26"/>
                  <a:gd name="T35" fmla="*/ 0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50"/>
                  <a:gd name="T56" fmla="*/ 26 w 26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50">
                    <a:moveTo>
                      <a:pt x="24" y="0"/>
                    </a:moveTo>
                    <a:lnTo>
                      <a:pt x="21" y="5"/>
                    </a:lnTo>
                    <a:lnTo>
                      <a:pt x="16" y="11"/>
                    </a:lnTo>
                    <a:lnTo>
                      <a:pt x="9" y="21"/>
                    </a:lnTo>
                    <a:lnTo>
                      <a:pt x="6" y="29"/>
                    </a:lnTo>
                    <a:lnTo>
                      <a:pt x="3" y="34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4" y="43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19" y="14"/>
                    </a:lnTo>
                    <a:lnTo>
                      <a:pt x="22" y="9"/>
                    </a:lnTo>
                    <a:lnTo>
                      <a:pt x="26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2" name="Freeform 3003">
                <a:extLst>
                  <a:ext uri="{FF2B5EF4-FFF2-40B4-BE49-F238E27FC236}">
                    <a16:creationId xmlns:a16="http://schemas.microsoft.com/office/drawing/2014/main" xmlns="" id="{09CFE6FD-A22D-47E7-9CD0-10A1385FA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0521" y="3259575"/>
                <a:ext cx="36548" cy="8947"/>
              </a:xfrm>
              <a:custGeom>
                <a:avLst/>
                <a:gdLst>
                  <a:gd name="T0" fmla="*/ 105 w 106"/>
                  <a:gd name="T1" fmla="*/ 0 h 51"/>
                  <a:gd name="T2" fmla="*/ 99 w 106"/>
                  <a:gd name="T3" fmla="*/ 1 h 51"/>
                  <a:gd name="T4" fmla="*/ 92 w 106"/>
                  <a:gd name="T5" fmla="*/ 1 h 51"/>
                  <a:gd name="T6" fmla="*/ 85 w 106"/>
                  <a:gd name="T7" fmla="*/ 1 h 51"/>
                  <a:gd name="T8" fmla="*/ 80 w 106"/>
                  <a:gd name="T9" fmla="*/ 1 h 51"/>
                  <a:gd name="T10" fmla="*/ 73 w 106"/>
                  <a:gd name="T11" fmla="*/ 1 h 51"/>
                  <a:gd name="T12" fmla="*/ 66 w 106"/>
                  <a:gd name="T13" fmla="*/ 1 h 51"/>
                  <a:gd name="T14" fmla="*/ 60 w 106"/>
                  <a:gd name="T15" fmla="*/ 1 h 51"/>
                  <a:gd name="T16" fmla="*/ 53 w 106"/>
                  <a:gd name="T17" fmla="*/ 1 h 51"/>
                  <a:gd name="T18" fmla="*/ 46 w 106"/>
                  <a:gd name="T19" fmla="*/ 1 h 51"/>
                  <a:gd name="T20" fmla="*/ 41 w 106"/>
                  <a:gd name="T21" fmla="*/ 1 h 51"/>
                  <a:gd name="T22" fmla="*/ 34 w 106"/>
                  <a:gd name="T23" fmla="*/ 1 h 51"/>
                  <a:gd name="T24" fmla="*/ 27 w 106"/>
                  <a:gd name="T25" fmla="*/ 1 h 51"/>
                  <a:gd name="T26" fmla="*/ 21 w 106"/>
                  <a:gd name="T27" fmla="*/ 1 h 51"/>
                  <a:gd name="T28" fmla="*/ 14 w 106"/>
                  <a:gd name="T29" fmla="*/ 1 h 51"/>
                  <a:gd name="T30" fmla="*/ 7 w 106"/>
                  <a:gd name="T31" fmla="*/ 1 h 51"/>
                  <a:gd name="T32" fmla="*/ 0 w 106"/>
                  <a:gd name="T33" fmla="*/ 1 h 51"/>
                  <a:gd name="T34" fmla="*/ 2 w 106"/>
                  <a:gd name="T35" fmla="*/ 1 h 51"/>
                  <a:gd name="T36" fmla="*/ 8 w 106"/>
                  <a:gd name="T37" fmla="*/ 1 h 51"/>
                  <a:gd name="T38" fmla="*/ 14 w 106"/>
                  <a:gd name="T39" fmla="*/ 1 h 51"/>
                  <a:gd name="T40" fmla="*/ 21 w 106"/>
                  <a:gd name="T41" fmla="*/ 1 h 51"/>
                  <a:gd name="T42" fmla="*/ 28 w 106"/>
                  <a:gd name="T43" fmla="*/ 1 h 51"/>
                  <a:gd name="T44" fmla="*/ 34 w 106"/>
                  <a:gd name="T45" fmla="*/ 1 h 51"/>
                  <a:gd name="T46" fmla="*/ 41 w 106"/>
                  <a:gd name="T47" fmla="*/ 1 h 51"/>
                  <a:gd name="T48" fmla="*/ 48 w 106"/>
                  <a:gd name="T49" fmla="*/ 1 h 51"/>
                  <a:gd name="T50" fmla="*/ 53 w 106"/>
                  <a:gd name="T51" fmla="*/ 1 h 51"/>
                  <a:gd name="T52" fmla="*/ 60 w 106"/>
                  <a:gd name="T53" fmla="*/ 1 h 51"/>
                  <a:gd name="T54" fmla="*/ 67 w 106"/>
                  <a:gd name="T55" fmla="*/ 1 h 51"/>
                  <a:gd name="T56" fmla="*/ 73 w 106"/>
                  <a:gd name="T57" fmla="*/ 1 h 51"/>
                  <a:gd name="T58" fmla="*/ 80 w 106"/>
                  <a:gd name="T59" fmla="*/ 1 h 51"/>
                  <a:gd name="T60" fmla="*/ 87 w 106"/>
                  <a:gd name="T61" fmla="*/ 1 h 51"/>
                  <a:gd name="T62" fmla="*/ 93 w 106"/>
                  <a:gd name="T63" fmla="*/ 1 h 51"/>
                  <a:gd name="T64" fmla="*/ 99 w 106"/>
                  <a:gd name="T65" fmla="*/ 1 h 51"/>
                  <a:gd name="T66" fmla="*/ 106 w 106"/>
                  <a:gd name="T67" fmla="*/ 1 h 51"/>
                  <a:gd name="T68" fmla="*/ 105 w 106"/>
                  <a:gd name="T69" fmla="*/ 0 h 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6"/>
                  <a:gd name="T106" fmla="*/ 0 h 51"/>
                  <a:gd name="T107" fmla="*/ 106 w 106"/>
                  <a:gd name="T108" fmla="*/ 51 h 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6" h="51">
                    <a:moveTo>
                      <a:pt x="105" y="0"/>
                    </a:moveTo>
                    <a:lnTo>
                      <a:pt x="99" y="2"/>
                    </a:lnTo>
                    <a:lnTo>
                      <a:pt x="92" y="5"/>
                    </a:lnTo>
                    <a:lnTo>
                      <a:pt x="85" y="9"/>
                    </a:lnTo>
                    <a:lnTo>
                      <a:pt x="80" y="13"/>
                    </a:lnTo>
                    <a:lnTo>
                      <a:pt x="73" y="16"/>
                    </a:lnTo>
                    <a:lnTo>
                      <a:pt x="66" y="18"/>
                    </a:lnTo>
                    <a:lnTo>
                      <a:pt x="60" y="22"/>
                    </a:lnTo>
                    <a:lnTo>
                      <a:pt x="53" y="23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4" y="33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42"/>
                    </a:lnTo>
                    <a:lnTo>
                      <a:pt x="7" y="45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8" y="49"/>
                    </a:lnTo>
                    <a:lnTo>
                      <a:pt x="14" y="45"/>
                    </a:lnTo>
                    <a:lnTo>
                      <a:pt x="21" y="42"/>
                    </a:lnTo>
                    <a:lnTo>
                      <a:pt x="28" y="40"/>
                    </a:lnTo>
                    <a:lnTo>
                      <a:pt x="34" y="36"/>
                    </a:lnTo>
                    <a:lnTo>
                      <a:pt x="41" y="33"/>
                    </a:lnTo>
                    <a:lnTo>
                      <a:pt x="48" y="31"/>
                    </a:lnTo>
                    <a:lnTo>
                      <a:pt x="53" y="27"/>
                    </a:lnTo>
                    <a:lnTo>
                      <a:pt x="60" y="25"/>
                    </a:lnTo>
                    <a:lnTo>
                      <a:pt x="67" y="22"/>
                    </a:lnTo>
                    <a:lnTo>
                      <a:pt x="73" y="20"/>
                    </a:lnTo>
                    <a:lnTo>
                      <a:pt x="80" y="16"/>
                    </a:lnTo>
                    <a:lnTo>
                      <a:pt x="87" y="13"/>
                    </a:lnTo>
                    <a:lnTo>
                      <a:pt x="93" y="9"/>
                    </a:lnTo>
                    <a:lnTo>
                      <a:pt x="99" y="5"/>
                    </a:lnTo>
                    <a:lnTo>
                      <a:pt x="106" y="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3" name="Freeform 3004">
                <a:extLst>
                  <a:ext uri="{FF2B5EF4-FFF2-40B4-BE49-F238E27FC236}">
                    <a16:creationId xmlns:a16="http://schemas.microsoft.com/office/drawing/2014/main" xmlns="" id="{303C175D-4AA6-49BF-81B8-C9ABFF8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318" y="3248907"/>
                <a:ext cx="49995" cy="11012"/>
              </a:xfrm>
              <a:custGeom>
                <a:avLst/>
                <a:gdLst>
                  <a:gd name="T0" fmla="*/ 140 w 145"/>
                  <a:gd name="T1" fmla="*/ 0 h 65"/>
                  <a:gd name="T2" fmla="*/ 131 w 145"/>
                  <a:gd name="T3" fmla="*/ 0 h 65"/>
                  <a:gd name="T4" fmla="*/ 122 w 145"/>
                  <a:gd name="T5" fmla="*/ 0 h 65"/>
                  <a:gd name="T6" fmla="*/ 113 w 145"/>
                  <a:gd name="T7" fmla="*/ 0 h 65"/>
                  <a:gd name="T8" fmla="*/ 104 w 145"/>
                  <a:gd name="T9" fmla="*/ 0 h 65"/>
                  <a:gd name="T10" fmla="*/ 95 w 145"/>
                  <a:gd name="T11" fmla="*/ 0 h 65"/>
                  <a:gd name="T12" fmla="*/ 86 w 145"/>
                  <a:gd name="T13" fmla="*/ 0 h 65"/>
                  <a:gd name="T14" fmla="*/ 77 w 145"/>
                  <a:gd name="T15" fmla="*/ 0 h 65"/>
                  <a:gd name="T16" fmla="*/ 69 w 145"/>
                  <a:gd name="T17" fmla="*/ 0 h 65"/>
                  <a:gd name="T18" fmla="*/ 59 w 145"/>
                  <a:gd name="T19" fmla="*/ 0 h 65"/>
                  <a:gd name="T20" fmla="*/ 49 w 145"/>
                  <a:gd name="T21" fmla="*/ 0 h 65"/>
                  <a:gd name="T22" fmla="*/ 41 w 145"/>
                  <a:gd name="T23" fmla="*/ 0 h 65"/>
                  <a:gd name="T24" fmla="*/ 32 w 145"/>
                  <a:gd name="T25" fmla="*/ 0 h 65"/>
                  <a:gd name="T26" fmla="*/ 23 w 145"/>
                  <a:gd name="T27" fmla="*/ 0 h 65"/>
                  <a:gd name="T28" fmla="*/ 14 w 145"/>
                  <a:gd name="T29" fmla="*/ 0 h 65"/>
                  <a:gd name="T30" fmla="*/ 5 w 145"/>
                  <a:gd name="T31" fmla="*/ 0 h 65"/>
                  <a:gd name="T32" fmla="*/ 1 w 145"/>
                  <a:gd name="T33" fmla="*/ 0 h 65"/>
                  <a:gd name="T34" fmla="*/ 10 w 145"/>
                  <a:gd name="T35" fmla="*/ 0 h 65"/>
                  <a:gd name="T36" fmla="*/ 18 w 145"/>
                  <a:gd name="T37" fmla="*/ 0 h 65"/>
                  <a:gd name="T38" fmla="*/ 28 w 145"/>
                  <a:gd name="T39" fmla="*/ 0 h 65"/>
                  <a:gd name="T40" fmla="*/ 37 w 145"/>
                  <a:gd name="T41" fmla="*/ 0 h 65"/>
                  <a:gd name="T42" fmla="*/ 46 w 145"/>
                  <a:gd name="T43" fmla="*/ 0 h 65"/>
                  <a:gd name="T44" fmla="*/ 55 w 145"/>
                  <a:gd name="T45" fmla="*/ 0 h 65"/>
                  <a:gd name="T46" fmla="*/ 64 w 145"/>
                  <a:gd name="T47" fmla="*/ 0 h 65"/>
                  <a:gd name="T48" fmla="*/ 73 w 145"/>
                  <a:gd name="T49" fmla="*/ 0 h 65"/>
                  <a:gd name="T50" fmla="*/ 82 w 145"/>
                  <a:gd name="T51" fmla="*/ 0 h 65"/>
                  <a:gd name="T52" fmla="*/ 91 w 145"/>
                  <a:gd name="T53" fmla="*/ 0 h 65"/>
                  <a:gd name="T54" fmla="*/ 100 w 145"/>
                  <a:gd name="T55" fmla="*/ 0 h 65"/>
                  <a:gd name="T56" fmla="*/ 109 w 145"/>
                  <a:gd name="T57" fmla="*/ 0 h 65"/>
                  <a:gd name="T58" fmla="*/ 118 w 145"/>
                  <a:gd name="T59" fmla="*/ 0 h 65"/>
                  <a:gd name="T60" fmla="*/ 127 w 145"/>
                  <a:gd name="T61" fmla="*/ 0 h 65"/>
                  <a:gd name="T62" fmla="*/ 137 w 145"/>
                  <a:gd name="T63" fmla="*/ 0 h 65"/>
                  <a:gd name="T64" fmla="*/ 145 w 145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65"/>
                  <a:gd name="T101" fmla="*/ 145 w 14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65">
                    <a:moveTo>
                      <a:pt x="145" y="0"/>
                    </a:moveTo>
                    <a:lnTo>
                      <a:pt x="140" y="2"/>
                    </a:lnTo>
                    <a:lnTo>
                      <a:pt x="135" y="3"/>
                    </a:lnTo>
                    <a:lnTo>
                      <a:pt x="131" y="5"/>
                    </a:lnTo>
                    <a:lnTo>
                      <a:pt x="126" y="9"/>
                    </a:lnTo>
                    <a:lnTo>
                      <a:pt x="122" y="11"/>
                    </a:lnTo>
                    <a:lnTo>
                      <a:pt x="118" y="12"/>
                    </a:lnTo>
                    <a:lnTo>
                      <a:pt x="113" y="14"/>
                    </a:lnTo>
                    <a:lnTo>
                      <a:pt x="109" y="16"/>
                    </a:lnTo>
                    <a:lnTo>
                      <a:pt x="104" y="18"/>
                    </a:lnTo>
                    <a:lnTo>
                      <a:pt x="100" y="20"/>
                    </a:lnTo>
                    <a:lnTo>
                      <a:pt x="95" y="21"/>
                    </a:lnTo>
                    <a:lnTo>
                      <a:pt x="91" y="23"/>
                    </a:lnTo>
                    <a:lnTo>
                      <a:pt x="86" y="25"/>
                    </a:lnTo>
                    <a:lnTo>
                      <a:pt x="82" y="27"/>
                    </a:lnTo>
                    <a:lnTo>
                      <a:pt x="77" y="29"/>
                    </a:lnTo>
                    <a:lnTo>
                      <a:pt x="72" y="30"/>
                    </a:lnTo>
                    <a:lnTo>
                      <a:pt x="69" y="32"/>
                    </a:lnTo>
                    <a:lnTo>
                      <a:pt x="63" y="34"/>
                    </a:lnTo>
                    <a:lnTo>
                      <a:pt x="59" y="36"/>
                    </a:lnTo>
                    <a:lnTo>
                      <a:pt x="54" y="38"/>
                    </a:lnTo>
                    <a:lnTo>
                      <a:pt x="49" y="41"/>
                    </a:lnTo>
                    <a:lnTo>
                      <a:pt x="46" y="43"/>
                    </a:lnTo>
                    <a:lnTo>
                      <a:pt x="41" y="43"/>
                    </a:lnTo>
                    <a:lnTo>
                      <a:pt x="37" y="45"/>
                    </a:lnTo>
                    <a:lnTo>
                      <a:pt x="32" y="49"/>
                    </a:lnTo>
                    <a:lnTo>
                      <a:pt x="28" y="50"/>
                    </a:lnTo>
                    <a:lnTo>
                      <a:pt x="23" y="52"/>
                    </a:lnTo>
                    <a:lnTo>
                      <a:pt x="18" y="54"/>
                    </a:lnTo>
                    <a:lnTo>
                      <a:pt x="14" y="56"/>
                    </a:lnTo>
                    <a:lnTo>
                      <a:pt x="9" y="58"/>
                    </a:lnTo>
                    <a:lnTo>
                      <a:pt x="5" y="59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4" y="59"/>
                    </a:lnTo>
                    <a:lnTo>
                      <a:pt x="18" y="58"/>
                    </a:lnTo>
                    <a:lnTo>
                      <a:pt x="23" y="56"/>
                    </a:lnTo>
                    <a:lnTo>
                      <a:pt x="28" y="52"/>
                    </a:lnTo>
                    <a:lnTo>
                      <a:pt x="32" y="52"/>
                    </a:lnTo>
                    <a:lnTo>
                      <a:pt x="37" y="49"/>
                    </a:lnTo>
                    <a:lnTo>
                      <a:pt x="41" y="47"/>
                    </a:lnTo>
                    <a:lnTo>
                      <a:pt x="46" y="45"/>
                    </a:lnTo>
                    <a:lnTo>
                      <a:pt x="50" y="43"/>
                    </a:lnTo>
                    <a:lnTo>
                      <a:pt x="55" y="41"/>
                    </a:lnTo>
                    <a:lnTo>
                      <a:pt x="60" y="39"/>
                    </a:lnTo>
                    <a:lnTo>
                      <a:pt x="64" y="38"/>
                    </a:lnTo>
                    <a:lnTo>
                      <a:pt x="69" y="36"/>
                    </a:lnTo>
                    <a:lnTo>
                      <a:pt x="73" y="34"/>
                    </a:lnTo>
                    <a:lnTo>
                      <a:pt x="77" y="32"/>
                    </a:lnTo>
                    <a:lnTo>
                      <a:pt x="82" y="30"/>
                    </a:lnTo>
                    <a:lnTo>
                      <a:pt x="87" y="29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100" y="23"/>
                    </a:lnTo>
                    <a:lnTo>
                      <a:pt x="104" y="21"/>
                    </a:lnTo>
                    <a:lnTo>
                      <a:pt x="109" y="20"/>
                    </a:lnTo>
                    <a:lnTo>
                      <a:pt x="114" y="18"/>
                    </a:lnTo>
                    <a:lnTo>
                      <a:pt x="118" y="16"/>
                    </a:lnTo>
                    <a:lnTo>
                      <a:pt x="123" y="12"/>
                    </a:lnTo>
                    <a:lnTo>
                      <a:pt x="127" y="12"/>
                    </a:lnTo>
                    <a:lnTo>
                      <a:pt x="132" y="9"/>
                    </a:lnTo>
                    <a:lnTo>
                      <a:pt x="137" y="7"/>
                    </a:lnTo>
                    <a:lnTo>
                      <a:pt x="141" y="5"/>
                    </a:lnTo>
                    <a:lnTo>
                      <a:pt x="145" y="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4" name="Freeform 3005">
                <a:extLst>
                  <a:ext uri="{FF2B5EF4-FFF2-40B4-BE49-F238E27FC236}">
                    <a16:creationId xmlns:a16="http://schemas.microsoft.com/office/drawing/2014/main" xmlns="" id="{19B39262-93AA-4809-812B-ECEF9DE7A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4322" y="3245122"/>
                <a:ext cx="19998" cy="4474"/>
              </a:xfrm>
              <a:custGeom>
                <a:avLst/>
                <a:gdLst>
                  <a:gd name="T0" fmla="*/ 58 w 58"/>
                  <a:gd name="T1" fmla="*/ 0 h 25"/>
                  <a:gd name="T2" fmla="*/ 57 w 58"/>
                  <a:gd name="T3" fmla="*/ 0 h 25"/>
                  <a:gd name="T4" fmla="*/ 54 w 58"/>
                  <a:gd name="T5" fmla="*/ 1 h 25"/>
                  <a:gd name="T6" fmla="*/ 50 w 58"/>
                  <a:gd name="T7" fmla="*/ 1 h 25"/>
                  <a:gd name="T8" fmla="*/ 47 w 58"/>
                  <a:gd name="T9" fmla="*/ 1 h 25"/>
                  <a:gd name="T10" fmla="*/ 43 w 58"/>
                  <a:gd name="T11" fmla="*/ 1 h 25"/>
                  <a:gd name="T12" fmla="*/ 40 w 58"/>
                  <a:gd name="T13" fmla="*/ 1 h 25"/>
                  <a:gd name="T14" fmla="*/ 36 w 58"/>
                  <a:gd name="T15" fmla="*/ 1 h 25"/>
                  <a:gd name="T16" fmla="*/ 32 w 58"/>
                  <a:gd name="T17" fmla="*/ 1 h 25"/>
                  <a:gd name="T18" fmla="*/ 28 w 58"/>
                  <a:gd name="T19" fmla="*/ 1 h 25"/>
                  <a:gd name="T20" fmla="*/ 25 w 58"/>
                  <a:gd name="T21" fmla="*/ 1 h 25"/>
                  <a:gd name="T22" fmla="*/ 22 w 58"/>
                  <a:gd name="T23" fmla="*/ 1 h 25"/>
                  <a:gd name="T24" fmla="*/ 18 w 58"/>
                  <a:gd name="T25" fmla="*/ 1 h 25"/>
                  <a:gd name="T26" fmla="*/ 15 w 58"/>
                  <a:gd name="T27" fmla="*/ 1 h 25"/>
                  <a:gd name="T28" fmla="*/ 11 w 58"/>
                  <a:gd name="T29" fmla="*/ 1 h 25"/>
                  <a:gd name="T30" fmla="*/ 7 w 58"/>
                  <a:gd name="T31" fmla="*/ 1 h 25"/>
                  <a:gd name="T32" fmla="*/ 3 w 58"/>
                  <a:gd name="T33" fmla="*/ 1 h 25"/>
                  <a:gd name="T34" fmla="*/ 0 w 58"/>
                  <a:gd name="T35" fmla="*/ 1 h 25"/>
                  <a:gd name="T36" fmla="*/ 0 w 58"/>
                  <a:gd name="T37" fmla="*/ 1 h 25"/>
                  <a:gd name="T38" fmla="*/ 3 w 58"/>
                  <a:gd name="T39" fmla="*/ 1 h 25"/>
                  <a:gd name="T40" fmla="*/ 8 w 58"/>
                  <a:gd name="T41" fmla="*/ 1 h 25"/>
                  <a:gd name="T42" fmla="*/ 11 w 58"/>
                  <a:gd name="T43" fmla="*/ 1 h 25"/>
                  <a:gd name="T44" fmla="*/ 15 w 58"/>
                  <a:gd name="T45" fmla="*/ 1 h 25"/>
                  <a:gd name="T46" fmla="*/ 18 w 58"/>
                  <a:gd name="T47" fmla="*/ 1 h 25"/>
                  <a:gd name="T48" fmla="*/ 22 w 58"/>
                  <a:gd name="T49" fmla="*/ 1 h 25"/>
                  <a:gd name="T50" fmla="*/ 25 w 58"/>
                  <a:gd name="T51" fmla="*/ 1 h 25"/>
                  <a:gd name="T52" fmla="*/ 30 w 58"/>
                  <a:gd name="T53" fmla="*/ 1 h 25"/>
                  <a:gd name="T54" fmla="*/ 33 w 58"/>
                  <a:gd name="T55" fmla="*/ 1 h 25"/>
                  <a:gd name="T56" fmla="*/ 36 w 58"/>
                  <a:gd name="T57" fmla="*/ 1 h 25"/>
                  <a:gd name="T58" fmla="*/ 40 w 58"/>
                  <a:gd name="T59" fmla="*/ 1 h 25"/>
                  <a:gd name="T60" fmla="*/ 43 w 58"/>
                  <a:gd name="T61" fmla="*/ 1 h 25"/>
                  <a:gd name="T62" fmla="*/ 47 w 58"/>
                  <a:gd name="T63" fmla="*/ 1 h 25"/>
                  <a:gd name="T64" fmla="*/ 50 w 58"/>
                  <a:gd name="T65" fmla="*/ 1 h 25"/>
                  <a:gd name="T66" fmla="*/ 55 w 58"/>
                  <a:gd name="T67" fmla="*/ 1 h 25"/>
                  <a:gd name="T68" fmla="*/ 58 w 58"/>
                  <a:gd name="T69" fmla="*/ 1 h 25"/>
                  <a:gd name="T70" fmla="*/ 58 w 58"/>
                  <a:gd name="T71" fmla="*/ 0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25"/>
                  <a:gd name="T110" fmla="*/ 58 w 58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25">
                    <a:moveTo>
                      <a:pt x="58" y="0"/>
                    </a:moveTo>
                    <a:lnTo>
                      <a:pt x="57" y="0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6" y="7"/>
                    </a:lnTo>
                    <a:lnTo>
                      <a:pt x="32" y="9"/>
                    </a:lnTo>
                    <a:lnTo>
                      <a:pt x="28" y="11"/>
                    </a:lnTo>
                    <a:lnTo>
                      <a:pt x="25" y="13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8" y="24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3" y="9"/>
                    </a:lnTo>
                    <a:lnTo>
                      <a:pt x="47" y="7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58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5" name="Freeform 3006">
                <a:extLst>
                  <a:ext uri="{FF2B5EF4-FFF2-40B4-BE49-F238E27FC236}">
                    <a16:creationId xmlns:a16="http://schemas.microsoft.com/office/drawing/2014/main" xmlns="" id="{63499B6B-3CC5-4EB6-A1CD-6436DB8F0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4324" y="3245122"/>
                <a:ext cx="7241" cy="1721"/>
              </a:xfrm>
              <a:custGeom>
                <a:avLst/>
                <a:gdLst>
                  <a:gd name="T0" fmla="*/ 21 w 21"/>
                  <a:gd name="T1" fmla="*/ 1 h 9"/>
                  <a:gd name="T2" fmla="*/ 15 w 21"/>
                  <a:gd name="T3" fmla="*/ 1 h 9"/>
                  <a:gd name="T4" fmla="*/ 13 w 21"/>
                  <a:gd name="T5" fmla="*/ 1 h 9"/>
                  <a:gd name="T6" fmla="*/ 11 w 21"/>
                  <a:gd name="T7" fmla="*/ 1 h 9"/>
                  <a:gd name="T8" fmla="*/ 8 w 21"/>
                  <a:gd name="T9" fmla="*/ 1 h 9"/>
                  <a:gd name="T10" fmla="*/ 6 w 21"/>
                  <a:gd name="T11" fmla="*/ 0 h 9"/>
                  <a:gd name="T12" fmla="*/ 0 w 21"/>
                  <a:gd name="T13" fmla="*/ 0 h 9"/>
                  <a:gd name="T14" fmla="*/ 0 w 21"/>
                  <a:gd name="T15" fmla="*/ 1 h 9"/>
                  <a:gd name="T16" fmla="*/ 3 w 21"/>
                  <a:gd name="T17" fmla="*/ 1 h 9"/>
                  <a:gd name="T18" fmla="*/ 5 w 21"/>
                  <a:gd name="T19" fmla="*/ 1 h 9"/>
                  <a:gd name="T20" fmla="*/ 11 w 21"/>
                  <a:gd name="T21" fmla="*/ 1 h 9"/>
                  <a:gd name="T22" fmla="*/ 13 w 21"/>
                  <a:gd name="T23" fmla="*/ 1 h 9"/>
                  <a:gd name="T24" fmla="*/ 15 w 21"/>
                  <a:gd name="T25" fmla="*/ 1 h 9"/>
                  <a:gd name="T26" fmla="*/ 21 w 21"/>
                  <a:gd name="T27" fmla="*/ 1 h 9"/>
                  <a:gd name="T28" fmla="*/ 21 w 21"/>
                  <a:gd name="T29" fmla="*/ 1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9"/>
                  <a:gd name="T47" fmla="*/ 21 w 21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9">
                    <a:moveTo>
                      <a:pt x="21" y="5"/>
                    </a:moveTo>
                    <a:lnTo>
                      <a:pt x="15" y="5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5" y="9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6" name="Freeform 3007">
                <a:extLst>
                  <a:ext uri="{FF2B5EF4-FFF2-40B4-BE49-F238E27FC236}">
                    <a16:creationId xmlns:a16="http://schemas.microsoft.com/office/drawing/2014/main" xmlns="" id="{C3600B1F-E9C4-40CC-AA8E-8CE0BAB6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417" y="3246843"/>
                <a:ext cx="225152" cy="93601"/>
              </a:xfrm>
              <a:custGeom>
                <a:avLst/>
                <a:gdLst>
                  <a:gd name="T0" fmla="*/ 427 w 653"/>
                  <a:gd name="T1" fmla="*/ 1 h 544"/>
                  <a:gd name="T2" fmla="*/ 483 w 653"/>
                  <a:gd name="T3" fmla="*/ 1 h 544"/>
                  <a:gd name="T4" fmla="*/ 560 w 653"/>
                  <a:gd name="T5" fmla="*/ 1 h 544"/>
                  <a:gd name="T6" fmla="*/ 594 w 653"/>
                  <a:gd name="T7" fmla="*/ 1 h 544"/>
                  <a:gd name="T8" fmla="*/ 642 w 653"/>
                  <a:gd name="T9" fmla="*/ 1 h 544"/>
                  <a:gd name="T10" fmla="*/ 653 w 653"/>
                  <a:gd name="T11" fmla="*/ 1 h 544"/>
                  <a:gd name="T12" fmla="*/ 650 w 653"/>
                  <a:gd name="T13" fmla="*/ 1 h 544"/>
                  <a:gd name="T14" fmla="*/ 637 w 653"/>
                  <a:gd name="T15" fmla="*/ 1 h 544"/>
                  <a:gd name="T16" fmla="*/ 595 w 653"/>
                  <a:gd name="T17" fmla="*/ 1 h 544"/>
                  <a:gd name="T18" fmla="*/ 532 w 653"/>
                  <a:gd name="T19" fmla="*/ 1 h 544"/>
                  <a:gd name="T20" fmla="*/ 437 w 653"/>
                  <a:gd name="T21" fmla="*/ 1 h 544"/>
                  <a:gd name="T22" fmla="*/ 379 w 653"/>
                  <a:gd name="T23" fmla="*/ 1 h 544"/>
                  <a:gd name="T24" fmla="*/ 366 w 653"/>
                  <a:gd name="T25" fmla="*/ 1 h 544"/>
                  <a:gd name="T26" fmla="*/ 350 w 653"/>
                  <a:gd name="T27" fmla="*/ 1 h 544"/>
                  <a:gd name="T28" fmla="*/ 343 w 653"/>
                  <a:gd name="T29" fmla="*/ 1 h 544"/>
                  <a:gd name="T30" fmla="*/ 335 w 653"/>
                  <a:gd name="T31" fmla="*/ 1 h 544"/>
                  <a:gd name="T32" fmla="*/ 332 w 653"/>
                  <a:gd name="T33" fmla="*/ 1 h 544"/>
                  <a:gd name="T34" fmla="*/ 335 w 653"/>
                  <a:gd name="T35" fmla="*/ 1 h 544"/>
                  <a:gd name="T36" fmla="*/ 336 w 653"/>
                  <a:gd name="T37" fmla="*/ 1 h 544"/>
                  <a:gd name="T38" fmla="*/ 327 w 653"/>
                  <a:gd name="T39" fmla="*/ 1 h 544"/>
                  <a:gd name="T40" fmla="*/ 329 w 653"/>
                  <a:gd name="T41" fmla="*/ 1 h 544"/>
                  <a:gd name="T42" fmla="*/ 333 w 653"/>
                  <a:gd name="T43" fmla="*/ 1 h 544"/>
                  <a:gd name="T44" fmla="*/ 327 w 653"/>
                  <a:gd name="T45" fmla="*/ 1 h 544"/>
                  <a:gd name="T46" fmla="*/ 321 w 653"/>
                  <a:gd name="T47" fmla="*/ 1 h 544"/>
                  <a:gd name="T48" fmla="*/ 329 w 653"/>
                  <a:gd name="T49" fmla="*/ 1 h 544"/>
                  <a:gd name="T50" fmla="*/ 331 w 653"/>
                  <a:gd name="T51" fmla="*/ 1 h 544"/>
                  <a:gd name="T52" fmla="*/ 327 w 653"/>
                  <a:gd name="T53" fmla="*/ 1 h 544"/>
                  <a:gd name="T54" fmla="*/ 248 w 653"/>
                  <a:gd name="T55" fmla="*/ 1 h 544"/>
                  <a:gd name="T56" fmla="*/ 185 w 653"/>
                  <a:gd name="T57" fmla="*/ 1 h 544"/>
                  <a:gd name="T58" fmla="*/ 135 w 653"/>
                  <a:gd name="T59" fmla="*/ 1 h 544"/>
                  <a:gd name="T60" fmla="*/ 3 w 653"/>
                  <a:gd name="T61" fmla="*/ 1 h 544"/>
                  <a:gd name="T62" fmla="*/ 0 w 653"/>
                  <a:gd name="T63" fmla="*/ 1 h 544"/>
                  <a:gd name="T64" fmla="*/ 5 w 653"/>
                  <a:gd name="T65" fmla="*/ 1 h 544"/>
                  <a:gd name="T66" fmla="*/ 7 w 653"/>
                  <a:gd name="T67" fmla="*/ 1 h 544"/>
                  <a:gd name="T68" fmla="*/ 1 w 653"/>
                  <a:gd name="T69" fmla="*/ 1 h 544"/>
                  <a:gd name="T70" fmla="*/ 15 w 653"/>
                  <a:gd name="T71" fmla="*/ 1 h 544"/>
                  <a:gd name="T72" fmla="*/ 27 w 653"/>
                  <a:gd name="T73" fmla="*/ 1 h 544"/>
                  <a:gd name="T74" fmla="*/ 42 w 653"/>
                  <a:gd name="T75" fmla="*/ 1 h 544"/>
                  <a:gd name="T76" fmla="*/ 63 w 653"/>
                  <a:gd name="T77" fmla="*/ 1 h 544"/>
                  <a:gd name="T78" fmla="*/ 84 w 653"/>
                  <a:gd name="T79" fmla="*/ 1 h 544"/>
                  <a:gd name="T80" fmla="*/ 104 w 653"/>
                  <a:gd name="T81" fmla="*/ 1 h 544"/>
                  <a:gd name="T82" fmla="*/ 125 w 653"/>
                  <a:gd name="T83" fmla="*/ 1 h 544"/>
                  <a:gd name="T84" fmla="*/ 146 w 653"/>
                  <a:gd name="T85" fmla="*/ 1 h 544"/>
                  <a:gd name="T86" fmla="*/ 166 w 653"/>
                  <a:gd name="T87" fmla="*/ 1 h 544"/>
                  <a:gd name="T88" fmla="*/ 187 w 653"/>
                  <a:gd name="T89" fmla="*/ 1 h 544"/>
                  <a:gd name="T90" fmla="*/ 207 w 653"/>
                  <a:gd name="T91" fmla="*/ 1 h 544"/>
                  <a:gd name="T92" fmla="*/ 227 w 653"/>
                  <a:gd name="T93" fmla="*/ 1 h 544"/>
                  <a:gd name="T94" fmla="*/ 246 w 653"/>
                  <a:gd name="T95" fmla="*/ 1 h 544"/>
                  <a:gd name="T96" fmla="*/ 259 w 653"/>
                  <a:gd name="T97" fmla="*/ 1 h 544"/>
                  <a:gd name="T98" fmla="*/ 273 w 653"/>
                  <a:gd name="T99" fmla="*/ 1 h 544"/>
                  <a:gd name="T100" fmla="*/ 287 w 653"/>
                  <a:gd name="T101" fmla="*/ 1 h 544"/>
                  <a:gd name="T102" fmla="*/ 300 w 653"/>
                  <a:gd name="T103" fmla="*/ 1 h 544"/>
                  <a:gd name="T104" fmla="*/ 310 w 653"/>
                  <a:gd name="T105" fmla="*/ 1 h 544"/>
                  <a:gd name="T106" fmla="*/ 327 w 653"/>
                  <a:gd name="T107" fmla="*/ 1 h 544"/>
                  <a:gd name="T108" fmla="*/ 344 w 653"/>
                  <a:gd name="T109" fmla="*/ 1 h 5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3"/>
                  <a:gd name="T166" fmla="*/ 0 h 544"/>
                  <a:gd name="T167" fmla="*/ 653 w 653"/>
                  <a:gd name="T168" fmla="*/ 544 h 5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3" h="544">
                    <a:moveTo>
                      <a:pt x="349" y="5"/>
                    </a:moveTo>
                    <a:lnTo>
                      <a:pt x="394" y="5"/>
                    </a:lnTo>
                    <a:lnTo>
                      <a:pt x="399" y="7"/>
                    </a:lnTo>
                    <a:lnTo>
                      <a:pt x="421" y="7"/>
                    </a:lnTo>
                    <a:lnTo>
                      <a:pt x="427" y="9"/>
                    </a:lnTo>
                    <a:lnTo>
                      <a:pt x="439" y="9"/>
                    </a:lnTo>
                    <a:lnTo>
                      <a:pt x="444" y="11"/>
                    </a:lnTo>
                    <a:lnTo>
                      <a:pt x="456" y="11"/>
                    </a:lnTo>
                    <a:lnTo>
                      <a:pt x="460" y="13"/>
                    </a:lnTo>
                    <a:lnTo>
                      <a:pt x="483" y="13"/>
                    </a:lnTo>
                    <a:lnTo>
                      <a:pt x="489" y="15"/>
                    </a:lnTo>
                    <a:lnTo>
                      <a:pt x="535" y="15"/>
                    </a:lnTo>
                    <a:lnTo>
                      <a:pt x="541" y="16"/>
                    </a:lnTo>
                    <a:lnTo>
                      <a:pt x="555" y="16"/>
                    </a:lnTo>
                    <a:lnTo>
                      <a:pt x="560" y="18"/>
                    </a:lnTo>
                    <a:lnTo>
                      <a:pt x="567" y="18"/>
                    </a:lnTo>
                    <a:lnTo>
                      <a:pt x="573" y="20"/>
                    </a:lnTo>
                    <a:lnTo>
                      <a:pt x="580" y="22"/>
                    </a:lnTo>
                    <a:lnTo>
                      <a:pt x="587" y="22"/>
                    </a:lnTo>
                    <a:lnTo>
                      <a:pt x="594" y="24"/>
                    </a:lnTo>
                    <a:lnTo>
                      <a:pt x="599" y="24"/>
                    </a:lnTo>
                    <a:lnTo>
                      <a:pt x="606" y="25"/>
                    </a:lnTo>
                    <a:lnTo>
                      <a:pt x="637" y="25"/>
                    </a:lnTo>
                    <a:lnTo>
                      <a:pt x="640" y="27"/>
                    </a:lnTo>
                    <a:lnTo>
                      <a:pt x="642" y="27"/>
                    </a:lnTo>
                    <a:lnTo>
                      <a:pt x="644" y="29"/>
                    </a:lnTo>
                    <a:lnTo>
                      <a:pt x="646" y="31"/>
                    </a:lnTo>
                    <a:lnTo>
                      <a:pt x="650" y="36"/>
                    </a:lnTo>
                    <a:lnTo>
                      <a:pt x="652" y="38"/>
                    </a:lnTo>
                    <a:lnTo>
                      <a:pt x="653" y="49"/>
                    </a:lnTo>
                    <a:lnTo>
                      <a:pt x="653" y="69"/>
                    </a:lnTo>
                    <a:lnTo>
                      <a:pt x="652" y="78"/>
                    </a:lnTo>
                    <a:lnTo>
                      <a:pt x="651" y="89"/>
                    </a:lnTo>
                    <a:lnTo>
                      <a:pt x="651" y="98"/>
                    </a:lnTo>
                    <a:lnTo>
                      <a:pt x="650" y="109"/>
                    </a:lnTo>
                    <a:lnTo>
                      <a:pt x="650" y="184"/>
                    </a:lnTo>
                    <a:lnTo>
                      <a:pt x="651" y="217"/>
                    </a:lnTo>
                    <a:lnTo>
                      <a:pt x="651" y="251"/>
                    </a:lnTo>
                    <a:lnTo>
                      <a:pt x="644" y="250"/>
                    </a:lnTo>
                    <a:lnTo>
                      <a:pt x="637" y="250"/>
                    </a:lnTo>
                    <a:lnTo>
                      <a:pt x="630" y="248"/>
                    </a:lnTo>
                    <a:lnTo>
                      <a:pt x="623" y="248"/>
                    </a:lnTo>
                    <a:lnTo>
                      <a:pt x="617" y="246"/>
                    </a:lnTo>
                    <a:lnTo>
                      <a:pt x="602" y="246"/>
                    </a:lnTo>
                    <a:lnTo>
                      <a:pt x="595" y="244"/>
                    </a:lnTo>
                    <a:lnTo>
                      <a:pt x="574" y="244"/>
                    </a:lnTo>
                    <a:lnTo>
                      <a:pt x="567" y="242"/>
                    </a:lnTo>
                    <a:lnTo>
                      <a:pt x="545" y="242"/>
                    </a:lnTo>
                    <a:lnTo>
                      <a:pt x="538" y="240"/>
                    </a:lnTo>
                    <a:lnTo>
                      <a:pt x="532" y="240"/>
                    </a:lnTo>
                    <a:lnTo>
                      <a:pt x="525" y="242"/>
                    </a:lnTo>
                    <a:lnTo>
                      <a:pt x="518" y="240"/>
                    </a:lnTo>
                    <a:lnTo>
                      <a:pt x="452" y="240"/>
                    </a:lnTo>
                    <a:lnTo>
                      <a:pt x="445" y="242"/>
                    </a:lnTo>
                    <a:lnTo>
                      <a:pt x="437" y="242"/>
                    </a:lnTo>
                    <a:lnTo>
                      <a:pt x="429" y="244"/>
                    </a:lnTo>
                    <a:lnTo>
                      <a:pt x="404" y="244"/>
                    </a:lnTo>
                    <a:lnTo>
                      <a:pt x="402" y="246"/>
                    </a:lnTo>
                    <a:lnTo>
                      <a:pt x="382" y="246"/>
                    </a:lnTo>
                    <a:lnTo>
                      <a:pt x="379" y="248"/>
                    </a:lnTo>
                    <a:lnTo>
                      <a:pt x="377" y="250"/>
                    </a:lnTo>
                    <a:lnTo>
                      <a:pt x="374" y="251"/>
                    </a:lnTo>
                    <a:lnTo>
                      <a:pt x="371" y="253"/>
                    </a:lnTo>
                    <a:lnTo>
                      <a:pt x="368" y="257"/>
                    </a:lnTo>
                    <a:lnTo>
                      <a:pt x="366" y="259"/>
                    </a:lnTo>
                    <a:lnTo>
                      <a:pt x="364" y="262"/>
                    </a:lnTo>
                    <a:lnTo>
                      <a:pt x="363" y="266"/>
                    </a:lnTo>
                    <a:lnTo>
                      <a:pt x="362" y="271"/>
                    </a:lnTo>
                    <a:lnTo>
                      <a:pt x="354" y="277"/>
                    </a:lnTo>
                    <a:lnTo>
                      <a:pt x="350" y="286"/>
                    </a:lnTo>
                    <a:lnTo>
                      <a:pt x="347" y="295"/>
                    </a:lnTo>
                    <a:lnTo>
                      <a:pt x="347" y="340"/>
                    </a:lnTo>
                    <a:lnTo>
                      <a:pt x="345" y="351"/>
                    </a:lnTo>
                    <a:lnTo>
                      <a:pt x="344" y="376"/>
                    </a:lnTo>
                    <a:lnTo>
                      <a:pt x="343" y="403"/>
                    </a:lnTo>
                    <a:lnTo>
                      <a:pt x="342" y="429"/>
                    </a:lnTo>
                    <a:lnTo>
                      <a:pt x="342" y="456"/>
                    </a:lnTo>
                    <a:lnTo>
                      <a:pt x="339" y="465"/>
                    </a:lnTo>
                    <a:lnTo>
                      <a:pt x="336" y="474"/>
                    </a:lnTo>
                    <a:lnTo>
                      <a:pt x="335" y="485"/>
                    </a:lnTo>
                    <a:lnTo>
                      <a:pt x="335" y="515"/>
                    </a:lnTo>
                    <a:lnTo>
                      <a:pt x="334" y="526"/>
                    </a:lnTo>
                    <a:lnTo>
                      <a:pt x="334" y="535"/>
                    </a:lnTo>
                    <a:lnTo>
                      <a:pt x="333" y="512"/>
                    </a:lnTo>
                    <a:lnTo>
                      <a:pt x="332" y="486"/>
                    </a:lnTo>
                    <a:lnTo>
                      <a:pt x="333" y="461"/>
                    </a:lnTo>
                    <a:lnTo>
                      <a:pt x="333" y="436"/>
                    </a:lnTo>
                    <a:lnTo>
                      <a:pt x="334" y="410"/>
                    </a:lnTo>
                    <a:lnTo>
                      <a:pt x="334" y="385"/>
                    </a:lnTo>
                    <a:lnTo>
                      <a:pt x="335" y="360"/>
                    </a:lnTo>
                    <a:lnTo>
                      <a:pt x="336" y="336"/>
                    </a:lnTo>
                    <a:lnTo>
                      <a:pt x="335" y="309"/>
                    </a:lnTo>
                    <a:lnTo>
                      <a:pt x="334" y="282"/>
                    </a:lnTo>
                    <a:lnTo>
                      <a:pt x="335" y="255"/>
                    </a:lnTo>
                    <a:lnTo>
                      <a:pt x="336" y="228"/>
                    </a:lnTo>
                    <a:lnTo>
                      <a:pt x="335" y="203"/>
                    </a:lnTo>
                    <a:lnTo>
                      <a:pt x="334" y="175"/>
                    </a:lnTo>
                    <a:lnTo>
                      <a:pt x="332" y="150"/>
                    </a:lnTo>
                    <a:lnTo>
                      <a:pt x="329" y="125"/>
                    </a:lnTo>
                    <a:lnTo>
                      <a:pt x="327" y="101"/>
                    </a:lnTo>
                    <a:lnTo>
                      <a:pt x="326" y="76"/>
                    </a:lnTo>
                    <a:lnTo>
                      <a:pt x="326" y="25"/>
                    </a:lnTo>
                    <a:lnTo>
                      <a:pt x="327" y="24"/>
                    </a:lnTo>
                    <a:lnTo>
                      <a:pt x="328" y="24"/>
                    </a:lnTo>
                    <a:lnTo>
                      <a:pt x="329" y="22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2" y="18"/>
                    </a:lnTo>
                    <a:lnTo>
                      <a:pt x="332" y="16"/>
                    </a:lnTo>
                    <a:lnTo>
                      <a:pt x="333" y="15"/>
                    </a:lnTo>
                    <a:lnTo>
                      <a:pt x="332" y="15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5"/>
                    </a:lnTo>
                    <a:lnTo>
                      <a:pt x="327" y="15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3" y="22"/>
                    </a:lnTo>
                    <a:lnTo>
                      <a:pt x="323" y="25"/>
                    </a:lnTo>
                    <a:lnTo>
                      <a:pt x="321" y="29"/>
                    </a:lnTo>
                    <a:lnTo>
                      <a:pt x="321" y="63"/>
                    </a:lnTo>
                    <a:lnTo>
                      <a:pt x="323" y="96"/>
                    </a:lnTo>
                    <a:lnTo>
                      <a:pt x="325" y="128"/>
                    </a:lnTo>
                    <a:lnTo>
                      <a:pt x="327" y="159"/>
                    </a:lnTo>
                    <a:lnTo>
                      <a:pt x="329" y="192"/>
                    </a:lnTo>
                    <a:lnTo>
                      <a:pt x="332" y="224"/>
                    </a:lnTo>
                    <a:lnTo>
                      <a:pt x="332" y="257"/>
                    </a:lnTo>
                    <a:lnTo>
                      <a:pt x="329" y="291"/>
                    </a:lnTo>
                    <a:lnTo>
                      <a:pt x="331" y="324"/>
                    </a:lnTo>
                    <a:lnTo>
                      <a:pt x="331" y="354"/>
                    </a:lnTo>
                    <a:lnTo>
                      <a:pt x="329" y="387"/>
                    </a:lnTo>
                    <a:lnTo>
                      <a:pt x="328" y="416"/>
                    </a:lnTo>
                    <a:lnTo>
                      <a:pt x="328" y="447"/>
                    </a:lnTo>
                    <a:lnTo>
                      <a:pt x="327" y="463"/>
                    </a:lnTo>
                    <a:lnTo>
                      <a:pt x="327" y="526"/>
                    </a:lnTo>
                    <a:lnTo>
                      <a:pt x="329" y="541"/>
                    </a:lnTo>
                    <a:lnTo>
                      <a:pt x="320" y="542"/>
                    </a:lnTo>
                    <a:lnTo>
                      <a:pt x="313" y="544"/>
                    </a:lnTo>
                    <a:lnTo>
                      <a:pt x="255" y="544"/>
                    </a:lnTo>
                    <a:lnTo>
                      <a:pt x="248" y="542"/>
                    </a:lnTo>
                    <a:lnTo>
                      <a:pt x="235" y="542"/>
                    </a:lnTo>
                    <a:lnTo>
                      <a:pt x="228" y="541"/>
                    </a:lnTo>
                    <a:lnTo>
                      <a:pt x="221" y="541"/>
                    </a:lnTo>
                    <a:lnTo>
                      <a:pt x="216" y="539"/>
                    </a:lnTo>
                    <a:lnTo>
                      <a:pt x="185" y="539"/>
                    </a:lnTo>
                    <a:lnTo>
                      <a:pt x="179" y="541"/>
                    </a:lnTo>
                    <a:lnTo>
                      <a:pt x="167" y="541"/>
                    </a:lnTo>
                    <a:lnTo>
                      <a:pt x="162" y="542"/>
                    </a:lnTo>
                    <a:lnTo>
                      <a:pt x="141" y="542"/>
                    </a:lnTo>
                    <a:lnTo>
                      <a:pt x="135" y="541"/>
                    </a:lnTo>
                    <a:lnTo>
                      <a:pt x="123" y="541"/>
                    </a:lnTo>
                    <a:lnTo>
                      <a:pt x="118" y="542"/>
                    </a:lnTo>
                    <a:lnTo>
                      <a:pt x="103" y="542"/>
                    </a:lnTo>
                    <a:lnTo>
                      <a:pt x="100" y="544"/>
                    </a:lnTo>
                    <a:lnTo>
                      <a:pt x="3" y="544"/>
                    </a:lnTo>
                    <a:lnTo>
                      <a:pt x="2" y="542"/>
                    </a:lnTo>
                    <a:lnTo>
                      <a:pt x="1" y="542"/>
                    </a:lnTo>
                    <a:lnTo>
                      <a:pt x="1" y="541"/>
                    </a:lnTo>
                    <a:lnTo>
                      <a:pt x="0" y="539"/>
                    </a:lnTo>
                    <a:lnTo>
                      <a:pt x="0" y="537"/>
                    </a:lnTo>
                    <a:lnTo>
                      <a:pt x="1" y="528"/>
                    </a:lnTo>
                    <a:lnTo>
                      <a:pt x="2" y="519"/>
                    </a:lnTo>
                    <a:lnTo>
                      <a:pt x="3" y="510"/>
                    </a:lnTo>
                    <a:lnTo>
                      <a:pt x="4" y="501"/>
                    </a:lnTo>
                    <a:lnTo>
                      <a:pt x="5" y="492"/>
                    </a:lnTo>
                    <a:lnTo>
                      <a:pt x="5" y="483"/>
                    </a:lnTo>
                    <a:lnTo>
                      <a:pt x="7" y="474"/>
                    </a:lnTo>
                    <a:lnTo>
                      <a:pt x="7" y="465"/>
                    </a:lnTo>
                    <a:lnTo>
                      <a:pt x="8" y="434"/>
                    </a:lnTo>
                    <a:lnTo>
                      <a:pt x="7" y="405"/>
                    </a:lnTo>
                    <a:lnTo>
                      <a:pt x="7" y="376"/>
                    </a:lnTo>
                    <a:lnTo>
                      <a:pt x="4" y="349"/>
                    </a:lnTo>
                    <a:lnTo>
                      <a:pt x="3" y="320"/>
                    </a:lnTo>
                    <a:lnTo>
                      <a:pt x="2" y="293"/>
                    </a:lnTo>
                    <a:lnTo>
                      <a:pt x="1" y="264"/>
                    </a:lnTo>
                    <a:lnTo>
                      <a:pt x="1" y="179"/>
                    </a:lnTo>
                    <a:lnTo>
                      <a:pt x="2" y="170"/>
                    </a:lnTo>
                    <a:lnTo>
                      <a:pt x="4" y="163"/>
                    </a:lnTo>
                    <a:lnTo>
                      <a:pt x="14" y="148"/>
                    </a:lnTo>
                    <a:lnTo>
                      <a:pt x="15" y="145"/>
                    </a:lnTo>
                    <a:lnTo>
                      <a:pt x="19" y="137"/>
                    </a:lnTo>
                    <a:lnTo>
                      <a:pt x="22" y="136"/>
                    </a:lnTo>
                    <a:lnTo>
                      <a:pt x="23" y="132"/>
                    </a:lnTo>
                    <a:lnTo>
                      <a:pt x="25" y="130"/>
                    </a:lnTo>
                    <a:lnTo>
                      <a:pt x="27" y="128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39" y="125"/>
                    </a:lnTo>
                    <a:lnTo>
                      <a:pt x="42" y="123"/>
                    </a:lnTo>
                    <a:lnTo>
                      <a:pt x="47" y="119"/>
                    </a:lnTo>
                    <a:lnTo>
                      <a:pt x="50" y="118"/>
                    </a:lnTo>
                    <a:lnTo>
                      <a:pt x="55" y="116"/>
                    </a:lnTo>
                    <a:lnTo>
                      <a:pt x="59" y="116"/>
                    </a:lnTo>
                    <a:lnTo>
                      <a:pt x="63" y="114"/>
                    </a:lnTo>
                    <a:lnTo>
                      <a:pt x="68" y="112"/>
                    </a:lnTo>
                    <a:lnTo>
                      <a:pt x="72" y="110"/>
                    </a:lnTo>
                    <a:lnTo>
                      <a:pt x="76" y="109"/>
                    </a:lnTo>
                    <a:lnTo>
                      <a:pt x="80" y="107"/>
                    </a:lnTo>
                    <a:lnTo>
                      <a:pt x="84" y="105"/>
                    </a:lnTo>
                    <a:lnTo>
                      <a:pt x="88" y="103"/>
                    </a:lnTo>
                    <a:lnTo>
                      <a:pt x="92" y="101"/>
                    </a:lnTo>
                    <a:lnTo>
                      <a:pt x="96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9" y="94"/>
                    </a:lnTo>
                    <a:lnTo>
                      <a:pt x="112" y="92"/>
                    </a:lnTo>
                    <a:lnTo>
                      <a:pt x="117" y="89"/>
                    </a:lnTo>
                    <a:lnTo>
                      <a:pt x="120" y="87"/>
                    </a:lnTo>
                    <a:lnTo>
                      <a:pt x="125" y="85"/>
                    </a:lnTo>
                    <a:lnTo>
                      <a:pt x="128" y="83"/>
                    </a:lnTo>
                    <a:lnTo>
                      <a:pt x="133" y="81"/>
                    </a:lnTo>
                    <a:lnTo>
                      <a:pt x="136" y="80"/>
                    </a:lnTo>
                    <a:lnTo>
                      <a:pt x="141" y="78"/>
                    </a:lnTo>
                    <a:lnTo>
                      <a:pt x="146" y="76"/>
                    </a:lnTo>
                    <a:lnTo>
                      <a:pt x="149" y="74"/>
                    </a:lnTo>
                    <a:lnTo>
                      <a:pt x="154" y="72"/>
                    </a:lnTo>
                    <a:lnTo>
                      <a:pt x="157" y="71"/>
                    </a:lnTo>
                    <a:lnTo>
                      <a:pt x="162" y="69"/>
                    </a:lnTo>
                    <a:lnTo>
                      <a:pt x="166" y="65"/>
                    </a:lnTo>
                    <a:lnTo>
                      <a:pt x="170" y="65"/>
                    </a:lnTo>
                    <a:lnTo>
                      <a:pt x="174" y="63"/>
                    </a:lnTo>
                    <a:lnTo>
                      <a:pt x="178" y="62"/>
                    </a:lnTo>
                    <a:lnTo>
                      <a:pt x="182" y="60"/>
                    </a:lnTo>
                    <a:lnTo>
                      <a:pt x="187" y="58"/>
                    </a:lnTo>
                    <a:lnTo>
                      <a:pt x="190" y="56"/>
                    </a:lnTo>
                    <a:lnTo>
                      <a:pt x="195" y="54"/>
                    </a:lnTo>
                    <a:lnTo>
                      <a:pt x="198" y="52"/>
                    </a:lnTo>
                    <a:lnTo>
                      <a:pt x="203" y="51"/>
                    </a:lnTo>
                    <a:lnTo>
                      <a:pt x="207" y="47"/>
                    </a:lnTo>
                    <a:lnTo>
                      <a:pt x="211" y="45"/>
                    </a:lnTo>
                    <a:lnTo>
                      <a:pt x="215" y="45"/>
                    </a:lnTo>
                    <a:lnTo>
                      <a:pt x="219" y="42"/>
                    </a:lnTo>
                    <a:lnTo>
                      <a:pt x="224" y="40"/>
                    </a:lnTo>
                    <a:lnTo>
                      <a:pt x="227" y="38"/>
                    </a:lnTo>
                    <a:lnTo>
                      <a:pt x="232" y="36"/>
                    </a:lnTo>
                    <a:lnTo>
                      <a:pt x="238" y="36"/>
                    </a:lnTo>
                    <a:lnTo>
                      <a:pt x="240" y="34"/>
                    </a:lnTo>
                    <a:lnTo>
                      <a:pt x="243" y="34"/>
                    </a:lnTo>
                    <a:lnTo>
                      <a:pt x="246" y="33"/>
                    </a:lnTo>
                    <a:lnTo>
                      <a:pt x="249" y="33"/>
                    </a:lnTo>
                    <a:lnTo>
                      <a:pt x="251" y="31"/>
                    </a:lnTo>
                    <a:lnTo>
                      <a:pt x="254" y="29"/>
                    </a:lnTo>
                    <a:lnTo>
                      <a:pt x="257" y="27"/>
                    </a:lnTo>
                    <a:lnTo>
                      <a:pt x="259" y="27"/>
                    </a:lnTo>
                    <a:lnTo>
                      <a:pt x="263" y="25"/>
                    </a:lnTo>
                    <a:lnTo>
                      <a:pt x="265" y="24"/>
                    </a:lnTo>
                    <a:lnTo>
                      <a:pt x="269" y="24"/>
                    </a:lnTo>
                    <a:lnTo>
                      <a:pt x="271" y="22"/>
                    </a:lnTo>
                    <a:lnTo>
                      <a:pt x="273" y="20"/>
                    </a:lnTo>
                    <a:lnTo>
                      <a:pt x="277" y="18"/>
                    </a:lnTo>
                    <a:lnTo>
                      <a:pt x="279" y="18"/>
                    </a:lnTo>
                    <a:lnTo>
                      <a:pt x="280" y="16"/>
                    </a:lnTo>
                    <a:lnTo>
                      <a:pt x="285" y="16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90" y="13"/>
                    </a:lnTo>
                    <a:lnTo>
                      <a:pt x="293" y="13"/>
                    </a:lnTo>
                    <a:lnTo>
                      <a:pt x="295" y="11"/>
                    </a:lnTo>
                    <a:lnTo>
                      <a:pt x="300" y="11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5" y="7"/>
                    </a:lnTo>
                    <a:lnTo>
                      <a:pt x="308" y="7"/>
                    </a:lnTo>
                    <a:lnTo>
                      <a:pt x="310" y="5"/>
                    </a:lnTo>
                    <a:lnTo>
                      <a:pt x="312" y="5"/>
                    </a:lnTo>
                    <a:lnTo>
                      <a:pt x="314" y="4"/>
                    </a:lnTo>
                    <a:lnTo>
                      <a:pt x="317" y="4"/>
                    </a:lnTo>
                    <a:lnTo>
                      <a:pt x="319" y="2"/>
                    </a:lnTo>
                    <a:lnTo>
                      <a:pt x="327" y="2"/>
                    </a:lnTo>
                    <a:lnTo>
                      <a:pt x="329" y="0"/>
                    </a:lnTo>
                    <a:lnTo>
                      <a:pt x="332" y="2"/>
                    </a:lnTo>
                    <a:lnTo>
                      <a:pt x="340" y="2"/>
                    </a:lnTo>
                    <a:lnTo>
                      <a:pt x="342" y="4"/>
                    </a:lnTo>
                    <a:lnTo>
                      <a:pt x="344" y="4"/>
                    </a:lnTo>
                    <a:lnTo>
                      <a:pt x="347" y="5"/>
                    </a:lnTo>
                    <a:lnTo>
                      <a:pt x="349" y="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7" name="Freeform 3008">
                <a:extLst>
                  <a:ext uri="{FF2B5EF4-FFF2-40B4-BE49-F238E27FC236}">
                    <a16:creationId xmlns:a16="http://schemas.microsoft.com/office/drawing/2014/main" xmlns="" id="{6EEAADB8-333C-4142-9ACF-F49D5F76E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083" y="3247187"/>
                <a:ext cx="61719" cy="2409"/>
              </a:xfrm>
              <a:custGeom>
                <a:avLst/>
                <a:gdLst>
                  <a:gd name="T0" fmla="*/ 179 w 179"/>
                  <a:gd name="T1" fmla="*/ 1 h 12"/>
                  <a:gd name="T2" fmla="*/ 140 w 179"/>
                  <a:gd name="T3" fmla="*/ 1 h 12"/>
                  <a:gd name="T4" fmla="*/ 134 w 179"/>
                  <a:gd name="T5" fmla="*/ 1 h 12"/>
                  <a:gd name="T6" fmla="*/ 117 w 179"/>
                  <a:gd name="T7" fmla="*/ 1 h 12"/>
                  <a:gd name="T8" fmla="*/ 111 w 179"/>
                  <a:gd name="T9" fmla="*/ 1 h 12"/>
                  <a:gd name="T10" fmla="*/ 95 w 179"/>
                  <a:gd name="T11" fmla="*/ 1 h 12"/>
                  <a:gd name="T12" fmla="*/ 90 w 179"/>
                  <a:gd name="T13" fmla="*/ 1 h 12"/>
                  <a:gd name="T14" fmla="*/ 78 w 179"/>
                  <a:gd name="T15" fmla="*/ 1 h 12"/>
                  <a:gd name="T16" fmla="*/ 72 w 179"/>
                  <a:gd name="T17" fmla="*/ 1 h 12"/>
                  <a:gd name="T18" fmla="*/ 45 w 179"/>
                  <a:gd name="T19" fmla="*/ 1 h 12"/>
                  <a:gd name="T20" fmla="*/ 39 w 179"/>
                  <a:gd name="T21" fmla="*/ 0 h 12"/>
                  <a:gd name="T22" fmla="*/ 6 w 179"/>
                  <a:gd name="T23" fmla="*/ 0 h 12"/>
                  <a:gd name="T24" fmla="*/ 0 w 179"/>
                  <a:gd name="T25" fmla="*/ 1 h 12"/>
                  <a:gd name="T26" fmla="*/ 0 w 179"/>
                  <a:gd name="T27" fmla="*/ 1 h 12"/>
                  <a:gd name="T28" fmla="*/ 45 w 179"/>
                  <a:gd name="T29" fmla="*/ 1 h 12"/>
                  <a:gd name="T30" fmla="*/ 50 w 179"/>
                  <a:gd name="T31" fmla="*/ 1 h 12"/>
                  <a:gd name="T32" fmla="*/ 72 w 179"/>
                  <a:gd name="T33" fmla="*/ 1 h 12"/>
                  <a:gd name="T34" fmla="*/ 78 w 179"/>
                  <a:gd name="T35" fmla="*/ 1 h 12"/>
                  <a:gd name="T36" fmla="*/ 90 w 179"/>
                  <a:gd name="T37" fmla="*/ 1 h 12"/>
                  <a:gd name="T38" fmla="*/ 95 w 179"/>
                  <a:gd name="T39" fmla="*/ 1 h 12"/>
                  <a:gd name="T40" fmla="*/ 107 w 179"/>
                  <a:gd name="T41" fmla="*/ 1 h 12"/>
                  <a:gd name="T42" fmla="*/ 111 w 179"/>
                  <a:gd name="T43" fmla="*/ 1 h 12"/>
                  <a:gd name="T44" fmla="*/ 134 w 179"/>
                  <a:gd name="T45" fmla="*/ 1 h 12"/>
                  <a:gd name="T46" fmla="*/ 140 w 179"/>
                  <a:gd name="T47" fmla="*/ 1 h 12"/>
                  <a:gd name="T48" fmla="*/ 179 w 179"/>
                  <a:gd name="T49" fmla="*/ 1 h 12"/>
                  <a:gd name="T50" fmla="*/ 179 w 179"/>
                  <a:gd name="T51" fmla="*/ 1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12"/>
                  <a:gd name="T80" fmla="*/ 179 w 179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12">
                    <a:moveTo>
                      <a:pt x="179" y="9"/>
                    </a:moveTo>
                    <a:lnTo>
                      <a:pt x="140" y="9"/>
                    </a:lnTo>
                    <a:lnTo>
                      <a:pt x="134" y="7"/>
                    </a:lnTo>
                    <a:lnTo>
                      <a:pt x="117" y="7"/>
                    </a:lnTo>
                    <a:lnTo>
                      <a:pt x="111" y="5"/>
                    </a:lnTo>
                    <a:lnTo>
                      <a:pt x="95" y="5"/>
                    </a:lnTo>
                    <a:lnTo>
                      <a:pt x="90" y="3"/>
                    </a:lnTo>
                    <a:lnTo>
                      <a:pt x="78" y="3"/>
                    </a:lnTo>
                    <a:lnTo>
                      <a:pt x="72" y="1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5" y="3"/>
                    </a:lnTo>
                    <a:lnTo>
                      <a:pt x="50" y="5"/>
                    </a:lnTo>
                    <a:lnTo>
                      <a:pt x="72" y="5"/>
                    </a:lnTo>
                    <a:lnTo>
                      <a:pt x="78" y="7"/>
                    </a:lnTo>
                    <a:lnTo>
                      <a:pt x="90" y="7"/>
                    </a:lnTo>
                    <a:lnTo>
                      <a:pt x="95" y="9"/>
                    </a:lnTo>
                    <a:lnTo>
                      <a:pt x="107" y="9"/>
                    </a:lnTo>
                    <a:lnTo>
                      <a:pt x="111" y="11"/>
                    </a:lnTo>
                    <a:lnTo>
                      <a:pt x="134" y="11"/>
                    </a:lnTo>
                    <a:lnTo>
                      <a:pt x="140" y="12"/>
                    </a:lnTo>
                    <a:lnTo>
                      <a:pt x="179" y="12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8" name="Freeform 3009">
                <a:extLst>
                  <a:ext uri="{FF2B5EF4-FFF2-40B4-BE49-F238E27FC236}">
                    <a16:creationId xmlns:a16="http://schemas.microsoft.com/office/drawing/2014/main" xmlns="" id="{45C46A32-8E8B-4B65-9242-3D4EB8039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365" y="3248907"/>
                <a:ext cx="36893" cy="2409"/>
              </a:xfrm>
              <a:custGeom>
                <a:avLst/>
                <a:gdLst>
                  <a:gd name="T0" fmla="*/ 107 w 107"/>
                  <a:gd name="T1" fmla="*/ 1 h 14"/>
                  <a:gd name="T2" fmla="*/ 78 w 107"/>
                  <a:gd name="T3" fmla="*/ 1 h 14"/>
                  <a:gd name="T4" fmla="*/ 71 w 107"/>
                  <a:gd name="T5" fmla="*/ 1 h 14"/>
                  <a:gd name="T6" fmla="*/ 66 w 107"/>
                  <a:gd name="T7" fmla="*/ 1 h 14"/>
                  <a:gd name="T8" fmla="*/ 59 w 107"/>
                  <a:gd name="T9" fmla="*/ 1 h 14"/>
                  <a:gd name="T10" fmla="*/ 52 w 107"/>
                  <a:gd name="T11" fmla="*/ 1 h 14"/>
                  <a:gd name="T12" fmla="*/ 45 w 107"/>
                  <a:gd name="T13" fmla="*/ 1 h 14"/>
                  <a:gd name="T14" fmla="*/ 39 w 107"/>
                  <a:gd name="T15" fmla="*/ 1 h 14"/>
                  <a:gd name="T16" fmla="*/ 27 w 107"/>
                  <a:gd name="T17" fmla="*/ 1 h 14"/>
                  <a:gd name="T18" fmla="*/ 20 w 107"/>
                  <a:gd name="T19" fmla="*/ 1 h 14"/>
                  <a:gd name="T20" fmla="*/ 13 w 107"/>
                  <a:gd name="T21" fmla="*/ 1 h 14"/>
                  <a:gd name="T22" fmla="*/ 7 w 107"/>
                  <a:gd name="T23" fmla="*/ 0 h 14"/>
                  <a:gd name="T24" fmla="*/ 0 w 107"/>
                  <a:gd name="T25" fmla="*/ 0 h 14"/>
                  <a:gd name="T26" fmla="*/ 0 w 107"/>
                  <a:gd name="T27" fmla="*/ 1 h 14"/>
                  <a:gd name="T28" fmla="*/ 13 w 107"/>
                  <a:gd name="T29" fmla="*/ 1 h 14"/>
                  <a:gd name="T30" fmla="*/ 20 w 107"/>
                  <a:gd name="T31" fmla="*/ 1 h 14"/>
                  <a:gd name="T32" fmla="*/ 27 w 107"/>
                  <a:gd name="T33" fmla="*/ 1 h 14"/>
                  <a:gd name="T34" fmla="*/ 32 w 107"/>
                  <a:gd name="T35" fmla="*/ 1 h 14"/>
                  <a:gd name="T36" fmla="*/ 39 w 107"/>
                  <a:gd name="T37" fmla="*/ 1 h 14"/>
                  <a:gd name="T38" fmla="*/ 45 w 107"/>
                  <a:gd name="T39" fmla="*/ 1 h 14"/>
                  <a:gd name="T40" fmla="*/ 52 w 107"/>
                  <a:gd name="T41" fmla="*/ 1 h 14"/>
                  <a:gd name="T42" fmla="*/ 59 w 107"/>
                  <a:gd name="T43" fmla="*/ 1 h 14"/>
                  <a:gd name="T44" fmla="*/ 66 w 107"/>
                  <a:gd name="T45" fmla="*/ 1 h 14"/>
                  <a:gd name="T46" fmla="*/ 71 w 107"/>
                  <a:gd name="T47" fmla="*/ 1 h 14"/>
                  <a:gd name="T48" fmla="*/ 78 w 107"/>
                  <a:gd name="T49" fmla="*/ 1 h 14"/>
                  <a:gd name="T50" fmla="*/ 107 w 107"/>
                  <a:gd name="T51" fmla="*/ 1 h 14"/>
                  <a:gd name="T52" fmla="*/ 107 w 107"/>
                  <a:gd name="T53" fmla="*/ 1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14"/>
                  <a:gd name="T83" fmla="*/ 107 w 107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14">
                    <a:moveTo>
                      <a:pt x="107" y="11"/>
                    </a:moveTo>
                    <a:lnTo>
                      <a:pt x="78" y="11"/>
                    </a:lnTo>
                    <a:lnTo>
                      <a:pt x="71" y="9"/>
                    </a:lnTo>
                    <a:lnTo>
                      <a:pt x="66" y="9"/>
                    </a:lnTo>
                    <a:lnTo>
                      <a:pt x="59" y="7"/>
                    </a:lnTo>
                    <a:lnTo>
                      <a:pt x="52" y="7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27" y="3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20" y="5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9" y="7"/>
                    </a:lnTo>
                    <a:lnTo>
                      <a:pt x="45" y="9"/>
                    </a:lnTo>
                    <a:lnTo>
                      <a:pt x="52" y="11"/>
                    </a:lnTo>
                    <a:lnTo>
                      <a:pt x="59" y="11"/>
                    </a:lnTo>
                    <a:lnTo>
                      <a:pt x="66" y="12"/>
                    </a:lnTo>
                    <a:lnTo>
                      <a:pt x="71" y="12"/>
                    </a:lnTo>
                    <a:lnTo>
                      <a:pt x="78" y="14"/>
                    </a:lnTo>
                    <a:lnTo>
                      <a:pt x="107" y="14"/>
                    </a:lnTo>
                    <a:lnTo>
                      <a:pt x="10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9" name="Freeform 3010">
                <a:extLst>
                  <a:ext uri="{FF2B5EF4-FFF2-40B4-BE49-F238E27FC236}">
                    <a16:creationId xmlns:a16="http://schemas.microsoft.com/office/drawing/2014/main" xmlns="" id="{DC4AD71B-D910-479E-A2C7-F0640C9D3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8472" y="3250628"/>
                <a:ext cx="6206" cy="2753"/>
              </a:xfrm>
              <a:custGeom>
                <a:avLst/>
                <a:gdLst>
                  <a:gd name="T0" fmla="*/ 18 w 18"/>
                  <a:gd name="T1" fmla="*/ 1 h 16"/>
                  <a:gd name="T2" fmla="*/ 18 w 18"/>
                  <a:gd name="T3" fmla="*/ 1 h 16"/>
                  <a:gd name="T4" fmla="*/ 16 w 18"/>
                  <a:gd name="T5" fmla="*/ 1 h 16"/>
                  <a:gd name="T6" fmla="*/ 14 w 18"/>
                  <a:gd name="T7" fmla="*/ 1 h 16"/>
                  <a:gd name="T8" fmla="*/ 11 w 18"/>
                  <a:gd name="T9" fmla="*/ 1 h 16"/>
                  <a:gd name="T10" fmla="*/ 9 w 18"/>
                  <a:gd name="T11" fmla="*/ 1 h 16"/>
                  <a:gd name="T12" fmla="*/ 7 w 18"/>
                  <a:gd name="T13" fmla="*/ 1 h 16"/>
                  <a:gd name="T14" fmla="*/ 2 w 18"/>
                  <a:gd name="T15" fmla="*/ 1 h 16"/>
                  <a:gd name="T16" fmla="*/ 0 w 18"/>
                  <a:gd name="T17" fmla="*/ 0 h 16"/>
                  <a:gd name="T18" fmla="*/ 0 w 18"/>
                  <a:gd name="T19" fmla="*/ 1 h 16"/>
                  <a:gd name="T20" fmla="*/ 1 w 18"/>
                  <a:gd name="T21" fmla="*/ 1 h 16"/>
                  <a:gd name="T22" fmla="*/ 5 w 18"/>
                  <a:gd name="T23" fmla="*/ 1 h 16"/>
                  <a:gd name="T24" fmla="*/ 7 w 18"/>
                  <a:gd name="T25" fmla="*/ 1 h 16"/>
                  <a:gd name="T26" fmla="*/ 8 w 18"/>
                  <a:gd name="T27" fmla="*/ 1 h 16"/>
                  <a:gd name="T28" fmla="*/ 10 w 18"/>
                  <a:gd name="T29" fmla="*/ 1 h 16"/>
                  <a:gd name="T30" fmla="*/ 13 w 18"/>
                  <a:gd name="T31" fmla="*/ 1 h 16"/>
                  <a:gd name="T32" fmla="*/ 15 w 18"/>
                  <a:gd name="T33" fmla="*/ 1 h 16"/>
                  <a:gd name="T34" fmla="*/ 16 w 18"/>
                  <a:gd name="T35" fmla="*/ 1 h 16"/>
                  <a:gd name="T36" fmla="*/ 16 w 18"/>
                  <a:gd name="T37" fmla="*/ 1 h 16"/>
                  <a:gd name="T38" fmla="*/ 18 w 18"/>
                  <a:gd name="T39" fmla="*/ 1 h 16"/>
                  <a:gd name="T40" fmla="*/ 18 w 18"/>
                  <a:gd name="T41" fmla="*/ 1 h 16"/>
                  <a:gd name="T42" fmla="*/ 18 w 18"/>
                  <a:gd name="T43" fmla="*/ 1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8" y="14"/>
                    </a:moveTo>
                    <a:lnTo>
                      <a:pt x="18" y="12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3" y="10"/>
                    </a:lnTo>
                    <a:lnTo>
                      <a:pt x="15" y="1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0" name="Freeform 3011">
                <a:extLst>
                  <a:ext uri="{FF2B5EF4-FFF2-40B4-BE49-F238E27FC236}">
                    <a16:creationId xmlns:a16="http://schemas.microsoft.com/office/drawing/2014/main" xmlns="" id="{30DC8210-5AB5-46CB-9695-5C3A70843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3644" y="3253381"/>
                <a:ext cx="1724" cy="13421"/>
              </a:xfrm>
              <a:custGeom>
                <a:avLst/>
                <a:gdLst>
                  <a:gd name="T0" fmla="*/ 2 w 5"/>
                  <a:gd name="T1" fmla="*/ 0 h 80"/>
                  <a:gd name="T2" fmla="*/ 2 w 5"/>
                  <a:gd name="T3" fmla="*/ 0 h 80"/>
                  <a:gd name="T4" fmla="*/ 3 w 5"/>
                  <a:gd name="T5" fmla="*/ 0 h 80"/>
                  <a:gd name="T6" fmla="*/ 3 w 5"/>
                  <a:gd name="T7" fmla="*/ 0 h 80"/>
                  <a:gd name="T8" fmla="*/ 4 w 5"/>
                  <a:gd name="T9" fmla="*/ 0 h 80"/>
                  <a:gd name="T10" fmla="*/ 5 w 5"/>
                  <a:gd name="T11" fmla="*/ 0 h 80"/>
                  <a:gd name="T12" fmla="*/ 5 w 5"/>
                  <a:gd name="T13" fmla="*/ 0 h 80"/>
                  <a:gd name="T14" fmla="*/ 4 w 5"/>
                  <a:gd name="T15" fmla="*/ 0 h 80"/>
                  <a:gd name="T16" fmla="*/ 2 w 5"/>
                  <a:gd name="T17" fmla="*/ 0 h 80"/>
                  <a:gd name="T18" fmla="*/ 3 w 5"/>
                  <a:gd name="T19" fmla="*/ 0 h 80"/>
                  <a:gd name="T20" fmla="*/ 3 w 5"/>
                  <a:gd name="T21" fmla="*/ 0 h 80"/>
                  <a:gd name="T22" fmla="*/ 2 w 5"/>
                  <a:gd name="T23" fmla="*/ 0 h 80"/>
                  <a:gd name="T24" fmla="*/ 1 w 5"/>
                  <a:gd name="T25" fmla="*/ 0 h 80"/>
                  <a:gd name="T26" fmla="*/ 1 w 5"/>
                  <a:gd name="T27" fmla="*/ 0 h 80"/>
                  <a:gd name="T28" fmla="*/ 0 w 5"/>
                  <a:gd name="T29" fmla="*/ 0 h 80"/>
                  <a:gd name="T30" fmla="*/ 0 w 5"/>
                  <a:gd name="T31" fmla="*/ 0 h 80"/>
                  <a:gd name="T32" fmla="*/ 2 w 5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80"/>
                  <a:gd name="T53" fmla="*/ 5 w 5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80">
                    <a:moveTo>
                      <a:pt x="2" y="80"/>
                    </a:moveTo>
                    <a:lnTo>
                      <a:pt x="2" y="71"/>
                    </a:lnTo>
                    <a:lnTo>
                      <a:pt x="3" y="60"/>
                    </a:lnTo>
                    <a:lnTo>
                      <a:pt x="3" y="51"/>
                    </a:lnTo>
                    <a:lnTo>
                      <a:pt x="4" y="40"/>
                    </a:lnTo>
                    <a:lnTo>
                      <a:pt x="5" y="31"/>
                    </a:lnTo>
                    <a:lnTo>
                      <a:pt x="5" y="1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3" y="11"/>
                    </a:lnTo>
                    <a:lnTo>
                      <a:pt x="3" y="31"/>
                    </a:lnTo>
                    <a:lnTo>
                      <a:pt x="2" y="40"/>
                    </a:lnTo>
                    <a:lnTo>
                      <a:pt x="1" y="51"/>
                    </a:lnTo>
                    <a:lnTo>
                      <a:pt x="1" y="60"/>
                    </a:lnTo>
                    <a:lnTo>
                      <a:pt x="0" y="71"/>
                    </a:lnTo>
                    <a:lnTo>
                      <a:pt x="0" y="80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1" name="Freeform 3012">
                <a:extLst>
                  <a:ext uri="{FF2B5EF4-FFF2-40B4-BE49-F238E27FC236}">
                    <a16:creationId xmlns:a16="http://schemas.microsoft.com/office/drawing/2014/main" xmlns="" id="{C6B5D8D3-4C03-4C5E-ABBE-D6095E563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3644" y="3266802"/>
                <a:ext cx="1034" cy="23744"/>
              </a:xfrm>
              <a:custGeom>
                <a:avLst/>
                <a:gdLst>
                  <a:gd name="T0" fmla="*/ 2 w 3"/>
                  <a:gd name="T1" fmla="*/ 1 h 137"/>
                  <a:gd name="T2" fmla="*/ 3 w 3"/>
                  <a:gd name="T3" fmla="*/ 1 h 137"/>
                  <a:gd name="T4" fmla="*/ 3 w 3"/>
                  <a:gd name="T5" fmla="*/ 1 h 137"/>
                  <a:gd name="T6" fmla="*/ 2 w 3"/>
                  <a:gd name="T7" fmla="*/ 1 h 137"/>
                  <a:gd name="T8" fmla="*/ 2 w 3"/>
                  <a:gd name="T9" fmla="*/ 0 h 137"/>
                  <a:gd name="T10" fmla="*/ 0 w 3"/>
                  <a:gd name="T11" fmla="*/ 0 h 137"/>
                  <a:gd name="T12" fmla="*/ 0 w 3"/>
                  <a:gd name="T13" fmla="*/ 1 h 137"/>
                  <a:gd name="T14" fmla="*/ 1 w 3"/>
                  <a:gd name="T15" fmla="*/ 1 h 137"/>
                  <a:gd name="T16" fmla="*/ 1 w 3"/>
                  <a:gd name="T17" fmla="*/ 1 h 137"/>
                  <a:gd name="T18" fmla="*/ 2 w 3"/>
                  <a:gd name="T19" fmla="*/ 1 h 137"/>
                  <a:gd name="T20" fmla="*/ 2 w 3"/>
                  <a:gd name="T21" fmla="*/ 1 h 137"/>
                  <a:gd name="T22" fmla="*/ 3 w 3"/>
                  <a:gd name="T23" fmla="*/ 1 h 137"/>
                  <a:gd name="T24" fmla="*/ 3 w 3"/>
                  <a:gd name="T25" fmla="*/ 1 h 137"/>
                  <a:gd name="T26" fmla="*/ 2 w 3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37"/>
                  <a:gd name="T44" fmla="*/ 3 w 3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37">
                    <a:moveTo>
                      <a:pt x="2" y="135"/>
                    </a:moveTo>
                    <a:lnTo>
                      <a:pt x="3" y="133"/>
                    </a:lnTo>
                    <a:lnTo>
                      <a:pt x="3" y="99"/>
                    </a:lnTo>
                    <a:lnTo>
                      <a:pt x="2" y="6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1" y="99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5"/>
                    </a:lnTo>
                    <a:lnTo>
                      <a:pt x="3" y="137"/>
                    </a:lnTo>
                    <a:lnTo>
                      <a:pt x="3" y="133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2" name="Freeform 3013">
                <a:extLst>
                  <a:ext uri="{FF2B5EF4-FFF2-40B4-BE49-F238E27FC236}">
                    <a16:creationId xmlns:a16="http://schemas.microsoft.com/office/drawing/2014/main" xmlns="" id="{B09F7D56-C657-4D77-89DE-F84882642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1917" y="3287793"/>
                <a:ext cx="38962" cy="2409"/>
              </a:xfrm>
              <a:custGeom>
                <a:avLst/>
                <a:gdLst>
                  <a:gd name="T0" fmla="*/ 0 w 113"/>
                  <a:gd name="T1" fmla="*/ 1 h 14"/>
                  <a:gd name="T2" fmla="*/ 7 w 113"/>
                  <a:gd name="T3" fmla="*/ 1 h 14"/>
                  <a:gd name="T4" fmla="*/ 29 w 113"/>
                  <a:gd name="T5" fmla="*/ 1 h 14"/>
                  <a:gd name="T6" fmla="*/ 36 w 113"/>
                  <a:gd name="T7" fmla="*/ 1 h 14"/>
                  <a:gd name="T8" fmla="*/ 64 w 113"/>
                  <a:gd name="T9" fmla="*/ 1 h 14"/>
                  <a:gd name="T10" fmla="*/ 72 w 113"/>
                  <a:gd name="T11" fmla="*/ 1 h 14"/>
                  <a:gd name="T12" fmla="*/ 79 w 113"/>
                  <a:gd name="T13" fmla="*/ 1 h 14"/>
                  <a:gd name="T14" fmla="*/ 85 w 113"/>
                  <a:gd name="T15" fmla="*/ 1 h 14"/>
                  <a:gd name="T16" fmla="*/ 92 w 113"/>
                  <a:gd name="T17" fmla="*/ 1 h 14"/>
                  <a:gd name="T18" fmla="*/ 99 w 113"/>
                  <a:gd name="T19" fmla="*/ 1 h 14"/>
                  <a:gd name="T20" fmla="*/ 106 w 113"/>
                  <a:gd name="T21" fmla="*/ 1 h 14"/>
                  <a:gd name="T22" fmla="*/ 113 w 113"/>
                  <a:gd name="T23" fmla="*/ 1 h 14"/>
                  <a:gd name="T24" fmla="*/ 113 w 113"/>
                  <a:gd name="T25" fmla="*/ 1 h 14"/>
                  <a:gd name="T26" fmla="*/ 106 w 113"/>
                  <a:gd name="T27" fmla="*/ 1 h 14"/>
                  <a:gd name="T28" fmla="*/ 99 w 113"/>
                  <a:gd name="T29" fmla="*/ 1 h 14"/>
                  <a:gd name="T30" fmla="*/ 92 w 113"/>
                  <a:gd name="T31" fmla="*/ 1 h 14"/>
                  <a:gd name="T32" fmla="*/ 85 w 113"/>
                  <a:gd name="T33" fmla="*/ 1 h 14"/>
                  <a:gd name="T34" fmla="*/ 79 w 113"/>
                  <a:gd name="T35" fmla="*/ 1 h 14"/>
                  <a:gd name="T36" fmla="*/ 64 w 113"/>
                  <a:gd name="T37" fmla="*/ 1 h 14"/>
                  <a:gd name="T38" fmla="*/ 57 w 113"/>
                  <a:gd name="T39" fmla="*/ 1 h 14"/>
                  <a:gd name="T40" fmla="*/ 36 w 113"/>
                  <a:gd name="T41" fmla="*/ 1 h 14"/>
                  <a:gd name="T42" fmla="*/ 29 w 113"/>
                  <a:gd name="T43" fmla="*/ 1 h 14"/>
                  <a:gd name="T44" fmla="*/ 7 w 113"/>
                  <a:gd name="T45" fmla="*/ 1 h 14"/>
                  <a:gd name="T46" fmla="*/ 0 w 113"/>
                  <a:gd name="T47" fmla="*/ 0 h 14"/>
                  <a:gd name="T48" fmla="*/ 0 w 113"/>
                  <a:gd name="T49" fmla="*/ 1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3"/>
                  <a:gd name="T76" fmla="*/ 0 h 14"/>
                  <a:gd name="T77" fmla="*/ 113 w 113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3" h="14">
                    <a:moveTo>
                      <a:pt x="0" y="3"/>
                    </a:moveTo>
                    <a:lnTo>
                      <a:pt x="7" y="5"/>
                    </a:lnTo>
                    <a:lnTo>
                      <a:pt x="29" y="5"/>
                    </a:lnTo>
                    <a:lnTo>
                      <a:pt x="36" y="7"/>
                    </a:lnTo>
                    <a:lnTo>
                      <a:pt x="64" y="7"/>
                    </a:lnTo>
                    <a:lnTo>
                      <a:pt x="72" y="9"/>
                    </a:lnTo>
                    <a:lnTo>
                      <a:pt x="79" y="9"/>
                    </a:lnTo>
                    <a:lnTo>
                      <a:pt x="85" y="11"/>
                    </a:lnTo>
                    <a:lnTo>
                      <a:pt x="92" y="11"/>
                    </a:lnTo>
                    <a:lnTo>
                      <a:pt x="99" y="12"/>
                    </a:lnTo>
                    <a:lnTo>
                      <a:pt x="106" y="12"/>
                    </a:lnTo>
                    <a:lnTo>
                      <a:pt x="113" y="14"/>
                    </a:lnTo>
                    <a:lnTo>
                      <a:pt x="113" y="11"/>
                    </a:lnTo>
                    <a:lnTo>
                      <a:pt x="106" y="9"/>
                    </a:lnTo>
                    <a:lnTo>
                      <a:pt x="99" y="9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9" y="5"/>
                    </a:lnTo>
                    <a:lnTo>
                      <a:pt x="64" y="5"/>
                    </a:lnTo>
                    <a:lnTo>
                      <a:pt x="57" y="3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3" name="Freeform 3014">
                <a:extLst>
                  <a:ext uri="{FF2B5EF4-FFF2-40B4-BE49-F238E27FC236}">
                    <a16:creationId xmlns:a16="http://schemas.microsoft.com/office/drawing/2014/main" xmlns="" id="{CD3690DD-F073-4CD0-ADB9-D3AF8140E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1913" y="3287793"/>
                <a:ext cx="39996" cy="1032"/>
              </a:xfrm>
              <a:custGeom>
                <a:avLst/>
                <a:gdLst>
                  <a:gd name="T0" fmla="*/ 0 w 116"/>
                  <a:gd name="T1" fmla="*/ 0 h 7"/>
                  <a:gd name="T2" fmla="*/ 7 w 116"/>
                  <a:gd name="T3" fmla="*/ 0 h 7"/>
                  <a:gd name="T4" fmla="*/ 15 w 116"/>
                  <a:gd name="T5" fmla="*/ 0 h 7"/>
                  <a:gd name="T6" fmla="*/ 23 w 116"/>
                  <a:gd name="T7" fmla="*/ 0 h 7"/>
                  <a:gd name="T8" fmla="*/ 30 w 116"/>
                  <a:gd name="T9" fmla="*/ 0 h 7"/>
                  <a:gd name="T10" fmla="*/ 82 w 116"/>
                  <a:gd name="T11" fmla="*/ 0 h 7"/>
                  <a:gd name="T12" fmla="*/ 88 w 116"/>
                  <a:gd name="T13" fmla="*/ 0 h 7"/>
                  <a:gd name="T14" fmla="*/ 110 w 116"/>
                  <a:gd name="T15" fmla="*/ 0 h 7"/>
                  <a:gd name="T16" fmla="*/ 116 w 116"/>
                  <a:gd name="T17" fmla="*/ 0 h 7"/>
                  <a:gd name="T18" fmla="*/ 116 w 116"/>
                  <a:gd name="T19" fmla="*/ 0 h 7"/>
                  <a:gd name="T20" fmla="*/ 30 w 116"/>
                  <a:gd name="T21" fmla="*/ 0 h 7"/>
                  <a:gd name="T22" fmla="*/ 23 w 116"/>
                  <a:gd name="T23" fmla="*/ 0 h 7"/>
                  <a:gd name="T24" fmla="*/ 15 w 116"/>
                  <a:gd name="T25" fmla="*/ 0 h 7"/>
                  <a:gd name="T26" fmla="*/ 7 w 116"/>
                  <a:gd name="T27" fmla="*/ 0 h 7"/>
                  <a:gd name="T28" fmla="*/ 0 w 116"/>
                  <a:gd name="T29" fmla="*/ 0 h 7"/>
                  <a:gd name="T30" fmla="*/ 0 w 116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"/>
                  <a:gd name="T49" fmla="*/ 0 h 7"/>
                  <a:gd name="T50" fmla="*/ 116 w 116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" h="7">
                    <a:moveTo>
                      <a:pt x="0" y="7"/>
                    </a:moveTo>
                    <a:lnTo>
                      <a:pt x="7" y="7"/>
                    </a:lnTo>
                    <a:lnTo>
                      <a:pt x="15" y="5"/>
                    </a:lnTo>
                    <a:lnTo>
                      <a:pt x="23" y="5"/>
                    </a:lnTo>
                    <a:lnTo>
                      <a:pt x="30" y="3"/>
                    </a:lnTo>
                    <a:lnTo>
                      <a:pt x="82" y="3"/>
                    </a:lnTo>
                    <a:lnTo>
                      <a:pt x="88" y="5"/>
                    </a:lnTo>
                    <a:lnTo>
                      <a:pt x="110" y="5"/>
                    </a:lnTo>
                    <a:lnTo>
                      <a:pt x="116" y="3"/>
                    </a:lnTo>
                    <a:lnTo>
                      <a:pt x="116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5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Freeform 3015">
                <a:extLst>
                  <a:ext uri="{FF2B5EF4-FFF2-40B4-BE49-F238E27FC236}">
                    <a16:creationId xmlns:a16="http://schemas.microsoft.com/office/drawing/2014/main" xmlns="" id="{D0A0B44C-D1B7-4343-9493-0DEBDD67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739" y="3288481"/>
                <a:ext cx="14826" cy="1032"/>
              </a:xfrm>
              <a:custGeom>
                <a:avLst/>
                <a:gdLst>
                  <a:gd name="T0" fmla="*/ 1 w 43"/>
                  <a:gd name="T1" fmla="*/ 0 h 8"/>
                  <a:gd name="T2" fmla="*/ 0 w 43"/>
                  <a:gd name="T3" fmla="*/ 0 h 8"/>
                  <a:gd name="T4" fmla="*/ 3 w 43"/>
                  <a:gd name="T5" fmla="*/ 0 h 8"/>
                  <a:gd name="T6" fmla="*/ 15 w 43"/>
                  <a:gd name="T7" fmla="*/ 0 h 8"/>
                  <a:gd name="T8" fmla="*/ 17 w 43"/>
                  <a:gd name="T9" fmla="*/ 0 h 8"/>
                  <a:gd name="T10" fmla="*/ 43 w 43"/>
                  <a:gd name="T11" fmla="*/ 0 h 8"/>
                  <a:gd name="T12" fmla="*/ 43 w 43"/>
                  <a:gd name="T13" fmla="*/ 0 h 8"/>
                  <a:gd name="T14" fmla="*/ 19 w 43"/>
                  <a:gd name="T15" fmla="*/ 0 h 8"/>
                  <a:gd name="T16" fmla="*/ 17 w 43"/>
                  <a:gd name="T17" fmla="*/ 0 h 8"/>
                  <a:gd name="T18" fmla="*/ 9 w 43"/>
                  <a:gd name="T19" fmla="*/ 0 h 8"/>
                  <a:gd name="T20" fmla="*/ 6 w 43"/>
                  <a:gd name="T21" fmla="*/ 0 h 8"/>
                  <a:gd name="T22" fmla="*/ 0 w 43"/>
                  <a:gd name="T23" fmla="*/ 0 h 8"/>
                  <a:gd name="T24" fmla="*/ 1 w 4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8"/>
                  <a:gd name="T41" fmla="*/ 43 w 4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8">
                    <a:moveTo>
                      <a:pt x="1" y="8"/>
                    </a:moveTo>
                    <a:lnTo>
                      <a:pt x="0" y="8"/>
                    </a:lnTo>
                    <a:lnTo>
                      <a:pt x="3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43" y="4"/>
                    </a:lnTo>
                    <a:lnTo>
                      <a:pt x="43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Freeform 3016">
                <a:extLst>
                  <a:ext uri="{FF2B5EF4-FFF2-40B4-BE49-F238E27FC236}">
                    <a16:creationId xmlns:a16="http://schemas.microsoft.com/office/drawing/2014/main" xmlns="" id="{297F4C58-9E2F-4398-AF96-4EE5CA7DC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291" y="3288825"/>
                <a:ext cx="6896" cy="4818"/>
              </a:xfrm>
              <a:custGeom>
                <a:avLst/>
                <a:gdLst>
                  <a:gd name="T0" fmla="*/ 2 w 20"/>
                  <a:gd name="T1" fmla="*/ 1 h 27"/>
                  <a:gd name="T2" fmla="*/ 3 w 20"/>
                  <a:gd name="T3" fmla="*/ 1 h 27"/>
                  <a:gd name="T4" fmla="*/ 4 w 20"/>
                  <a:gd name="T5" fmla="*/ 1 h 27"/>
                  <a:gd name="T6" fmla="*/ 5 w 20"/>
                  <a:gd name="T7" fmla="*/ 1 h 27"/>
                  <a:gd name="T8" fmla="*/ 10 w 20"/>
                  <a:gd name="T9" fmla="*/ 1 h 27"/>
                  <a:gd name="T10" fmla="*/ 12 w 20"/>
                  <a:gd name="T11" fmla="*/ 1 h 27"/>
                  <a:gd name="T12" fmla="*/ 14 w 20"/>
                  <a:gd name="T13" fmla="*/ 1 h 27"/>
                  <a:gd name="T14" fmla="*/ 17 w 20"/>
                  <a:gd name="T15" fmla="*/ 1 h 27"/>
                  <a:gd name="T16" fmla="*/ 20 w 20"/>
                  <a:gd name="T17" fmla="*/ 1 h 27"/>
                  <a:gd name="T18" fmla="*/ 19 w 20"/>
                  <a:gd name="T19" fmla="*/ 0 h 27"/>
                  <a:gd name="T20" fmla="*/ 17 w 20"/>
                  <a:gd name="T21" fmla="*/ 1 h 27"/>
                  <a:gd name="T22" fmla="*/ 13 w 20"/>
                  <a:gd name="T23" fmla="*/ 1 h 27"/>
                  <a:gd name="T24" fmla="*/ 11 w 20"/>
                  <a:gd name="T25" fmla="*/ 1 h 27"/>
                  <a:gd name="T26" fmla="*/ 8 w 20"/>
                  <a:gd name="T27" fmla="*/ 1 h 27"/>
                  <a:gd name="T28" fmla="*/ 5 w 20"/>
                  <a:gd name="T29" fmla="*/ 1 h 27"/>
                  <a:gd name="T30" fmla="*/ 4 w 20"/>
                  <a:gd name="T31" fmla="*/ 1 h 27"/>
                  <a:gd name="T32" fmla="*/ 2 w 20"/>
                  <a:gd name="T33" fmla="*/ 1 h 27"/>
                  <a:gd name="T34" fmla="*/ 0 w 20"/>
                  <a:gd name="T35" fmla="*/ 1 h 27"/>
                  <a:gd name="T36" fmla="*/ 0 w 20"/>
                  <a:gd name="T37" fmla="*/ 1 h 27"/>
                  <a:gd name="T38" fmla="*/ 2 w 20"/>
                  <a:gd name="T39" fmla="*/ 1 h 27"/>
                  <a:gd name="T40" fmla="*/ 3 w 20"/>
                  <a:gd name="T41" fmla="*/ 1 h 27"/>
                  <a:gd name="T42" fmla="*/ 2 w 20"/>
                  <a:gd name="T43" fmla="*/ 1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27"/>
                  <a:gd name="T68" fmla="*/ 20 w 20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27">
                    <a:moveTo>
                      <a:pt x="2" y="27"/>
                    </a:moveTo>
                    <a:lnTo>
                      <a:pt x="3" y="25"/>
                    </a:lnTo>
                    <a:lnTo>
                      <a:pt x="4" y="22"/>
                    </a:lnTo>
                    <a:lnTo>
                      <a:pt x="5" y="18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0" y="4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" y="25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6" name="Freeform 3017">
                <a:extLst>
                  <a:ext uri="{FF2B5EF4-FFF2-40B4-BE49-F238E27FC236}">
                    <a16:creationId xmlns:a16="http://schemas.microsoft.com/office/drawing/2014/main" xmlns="" id="{5405B666-49D1-4BF0-BB2E-12B75C30A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8807" y="3292955"/>
                <a:ext cx="6206" cy="14109"/>
              </a:xfrm>
              <a:custGeom>
                <a:avLst/>
                <a:gdLst>
                  <a:gd name="T0" fmla="*/ 3 w 18"/>
                  <a:gd name="T1" fmla="*/ 1 h 82"/>
                  <a:gd name="T2" fmla="*/ 4 w 18"/>
                  <a:gd name="T3" fmla="*/ 1 h 82"/>
                  <a:gd name="T4" fmla="*/ 4 w 18"/>
                  <a:gd name="T5" fmla="*/ 1 h 82"/>
                  <a:gd name="T6" fmla="*/ 6 w 18"/>
                  <a:gd name="T7" fmla="*/ 1 h 82"/>
                  <a:gd name="T8" fmla="*/ 11 w 18"/>
                  <a:gd name="T9" fmla="*/ 1 h 82"/>
                  <a:gd name="T10" fmla="*/ 18 w 18"/>
                  <a:gd name="T11" fmla="*/ 1 h 82"/>
                  <a:gd name="T12" fmla="*/ 16 w 18"/>
                  <a:gd name="T13" fmla="*/ 0 h 82"/>
                  <a:gd name="T14" fmla="*/ 10 w 18"/>
                  <a:gd name="T15" fmla="*/ 1 h 82"/>
                  <a:gd name="T16" fmla="*/ 5 w 18"/>
                  <a:gd name="T17" fmla="*/ 1 h 82"/>
                  <a:gd name="T18" fmla="*/ 1 w 18"/>
                  <a:gd name="T19" fmla="*/ 1 h 82"/>
                  <a:gd name="T20" fmla="*/ 1 w 18"/>
                  <a:gd name="T21" fmla="*/ 1 h 82"/>
                  <a:gd name="T22" fmla="*/ 0 w 18"/>
                  <a:gd name="T23" fmla="*/ 1 h 82"/>
                  <a:gd name="T24" fmla="*/ 3 w 18"/>
                  <a:gd name="T25" fmla="*/ 1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82"/>
                  <a:gd name="T41" fmla="*/ 18 w 18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82">
                    <a:moveTo>
                      <a:pt x="3" y="82"/>
                    </a:moveTo>
                    <a:lnTo>
                      <a:pt x="4" y="71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1" y="9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0" y="6"/>
                    </a:lnTo>
                    <a:lnTo>
                      <a:pt x="5" y="15"/>
                    </a:lnTo>
                    <a:lnTo>
                      <a:pt x="1" y="26"/>
                    </a:lnTo>
                    <a:lnTo>
                      <a:pt x="1" y="71"/>
                    </a:lnTo>
                    <a:lnTo>
                      <a:pt x="0" y="82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Freeform 3018">
                <a:extLst>
                  <a:ext uri="{FF2B5EF4-FFF2-40B4-BE49-F238E27FC236}">
                    <a16:creationId xmlns:a16="http://schemas.microsoft.com/office/drawing/2014/main" xmlns="" id="{95044BD0-7803-4BDC-BD61-389524F85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9842" y="3307064"/>
                <a:ext cx="2069" cy="18238"/>
              </a:xfrm>
              <a:custGeom>
                <a:avLst/>
                <a:gdLst>
                  <a:gd name="T0" fmla="*/ 2 w 6"/>
                  <a:gd name="T1" fmla="*/ 1 h 106"/>
                  <a:gd name="T2" fmla="*/ 2 w 6"/>
                  <a:gd name="T3" fmla="*/ 1 h 106"/>
                  <a:gd name="T4" fmla="*/ 3 w 6"/>
                  <a:gd name="T5" fmla="*/ 1 h 106"/>
                  <a:gd name="T6" fmla="*/ 4 w 6"/>
                  <a:gd name="T7" fmla="*/ 1 h 106"/>
                  <a:gd name="T8" fmla="*/ 6 w 6"/>
                  <a:gd name="T9" fmla="*/ 0 h 106"/>
                  <a:gd name="T10" fmla="*/ 3 w 6"/>
                  <a:gd name="T11" fmla="*/ 0 h 106"/>
                  <a:gd name="T12" fmla="*/ 2 w 6"/>
                  <a:gd name="T13" fmla="*/ 1 h 106"/>
                  <a:gd name="T14" fmla="*/ 1 w 6"/>
                  <a:gd name="T15" fmla="*/ 1 h 106"/>
                  <a:gd name="T16" fmla="*/ 0 w 6"/>
                  <a:gd name="T17" fmla="*/ 1 h 106"/>
                  <a:gd name="T18" fmla="*/ 0 w 6"/>
                  <a:gd name="T19" fmla="*/ 1 h 106"/>
                  <a:gd name="T20" fmla="*/ 0 w 6"/>
                  <a:gd name="T21" fmla="*/ 1 h 106"/>
                  <a:gd name="T22" fmla="*/ 2 w 6"/>
                  <a:gd name="T23" fmla="*/ 1 h 106"/>
                  <a:gd name="T24" fmla="*/ 2 w 6"/>
                  <a:gd name="T25" fmla="*/ 1 h 106"/>
                  <a:gd name="T26" fmla="*/ 2 w 6"/>
                  <a:gd name="T27" fmla="*/ 1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06"/>
                  <a:gd name="T44" fmla="*/ 6 w 6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06">
                    <a:moveTo>
                      <a:pt x="2" y="106"/>
                    </a:moveTo>
                    <a:lnTo>
                      <a:pt x="2" y="78"/>
                    </a:lnTo>
                    <a:lnTo>
                      <a:pt x="3" y="52"/>
                    </a:lnTo>
                    <a:lnTo>
                      <a:pt x="4" y="25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5"/>
                    </a:lnTo>
                    <a:lnTo>
                      <a:pt x="1" y="52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8" name="Freeform 3019">
                <a:extLst>
                  <a:ext uri="{FF2B5EF4-FFF2-40B4-BE49-F238E27FC236}">
                    <a16:creationId xmlns:a16="http://schemas.microsoft.com/office/drawing/2014/main" xmlns="" id="{A6ADF68C-DFD3-4FD2-B3D6-00EE0769C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600" y="3324614"/>
                <a:ext cx="3448" cy="16174"/>
              </a:xfrm>
              <a:custGeom>
                <a:avLst/>
                <a:gdLst>
                  <a:gd name="T0" fmla="*/ 0 w 10"/>
                  <a:gd name="T1" fmla="*/ 1 h 94"/>
                  <a:gd name="T2" fmla="*/ 2 w 10"/>
                  <a:gd name="T3" fmla="*/ 1 h 94"/>
                  <a:gd name="T4" fmla="*/ 2 w 10"/>
                  <a:gd name="T5" fmla="*/ 1 h 94"/>
                  <a:gd name="T6" fmla="*/ 3 w 10"/>
                  <a:gd name="T7" fmla="*/ 1 h 94"/>
                  <a:gd name="T8" fmla="*/ 3 w 10"/>
                  <a:gd name="T9" fmla="*/ 1 h 94"/>
                  <a:gd name="T10" fmla="*/ 4 w 10"/>
                  <a:gd name="T11" fmla="*/ 1 h 94"/>
                  <a:gd name="T12" fmla="*/ 6 w 10"/>
                  <a:gd name="T13" fmla="*/ 1 h 94"/>
                  <a:gd name="T14" fmla="*/ 10 w 10"/>
                  <a:gd name="T15" fmla="*/ 1 h 94"/>
                  <a:gd name="T16" fmla="*/ 8 w 10"/>
                  <a:gd name="T17" fmla="*/ 0 h 94"/>
                  <a:gd name="T18" fmla="*/ 4 w 10"/>
                  <a:gd name="T19" fmla="*/ 1 h 94"/>
                  <a:gd name="T20" fmla="*/ 2 w 10"/>
                  <a:gd name="T21" fmla="*/ 1 h 94"/>
                  <a:gd name="T22" fmla="*/ 1 w 10"/>
                  <a:gd name="T23" fmla="*/ 1 h 94"/>
                  <a:gd name="T24" fmla="*/ 0 w 10"/>
                  <a:gd name="T25" fmla="*/ 1 h 94"/>
                  <a:gd name="T26" fmla="*/ 0 w 10"/>
                  <a:gd name="T27" fmla="*/ 1 h 94"/>
                  <a:gd name="T28" fmla="*/ 2 w 10"/>
                  <a:gd name="T29" fmla="*/ 1 h 94"/>
                  <a:gd name="T30" fmla="*/ 0 w 10"/>
                  <a:gd name="T31" fmla="*/ 1 h 94"/>
                  <a:gd name="T32" fmla="*/ 0 w 10"/>
                  <a:gd name="T33" fmla="*/ 1 h 94"/>
                  <a:gd name="T34" fmla="*/ 2 w 10"/>
                  <a:gd name="T35" fmla="*/ 1 h 94"/>
                  <a:gd name="T36" fmla="*/ 0 w 10"/>
                  <a:gd name="T37" fmla="*/ 1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94"/>
                  <a:gd name="T59" fmla="*/ 10 w 10"/>
                  <a:gd name="T60" fmla="*/ 94 h 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94">
                    <a:moveTo>
                      <a:pt x="0" y="81"/>
                    </a:moveTo>
                    <a:lnTo>
                      <a:pt x="2" y="83"/>
                    </a:lnTo>
                    <a:lnTo>
                      <a:pt x="2" y="72"/>
                    </a:lnTo>
                    <a:lnTo>
                      <a:pt x="3" y="61"/>
                    </a:lnTo>
                    <a:lnTo>
                      <a:pt x="3" y="31"/>
                    </a:lnTo>
                    <a:lnTo>
                      <a:pt x="4" y="20"/>
                    </a:lnTo>
                    <a:lnTo>
                      <a:pt x="6" y="12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4" y="11"/>
                    </a:lnTo>
                    <a:lnTo>
                      <a:pt x="2" y="20"/>
                    </a:lnTo>
                    <a:lnTo>
                      <a:pt x="1" y="3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94"/>
                    </a:lnTo>
                    <a:lnTo>
                      <a:pt x="2" y="8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Freeform 3020">
                <a:extLst>
                  <a:ext uri="{FF2B5EF4-FFF2-40B4-BE49-F238E27FC236}">
                    <a16:creationId xmlns:a16="http://schemas.microsoft.com/office/drawing/2014/main" xmlns="" id="{B77EC806-E31C-492D-963E-23FDA990C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3290" y="3304655"/>
                <a:ext cx="2069" cy="34068"/>
              </a:xfrm>
              <a:custGeom>
                <a:avLst/>
                <a:gdLst>
                  <a:gd name="T0" fmla="*/ 4 w 6"/>
                  <a:gd name="T1" fmla="*/ 0 h 199"/>
                  <a:gd name="T2" fmla="*/ 3 w 6"/>
                  <a:gd name="T3" fmla="*/ 0 h 199"/>
                  <a:gd name="T4" fmla="*/ 2 w 6"/>
                  <a:gd name="T5" fmla="*/ 0 h 199"/>
                  <a:gd name="T6" fmla="*/ 2 w 6"/>
                  <a:gd name="T7" fmla="*/ 0 h 199"/>
                  <a:gd name="T8" fmla="*/ 1 w 6"/>
                  <a:gd name="T9" fmla="*/ 0 h 199"/>
                  <a:gd name="T10" fmla="*/ 1 w 6"/>
                  <a:gd name="T11" fmla="*/ 0 h 199"/>
                  <a:gd name="T12" fmla="*/ 0 w 6"/>
                  <a:gd name="T13" fmla="*/ 0 h 199"/>
                  <a:gd name="T14" fmla="*/ 1 w 6"/>
                  <a:gd name="T15" fmla="*/ 0 h 199"/>
                  <a:gd name="T16" fmla="*/ 2 w 6"/>
                  <a:gd name="T17" fmla="*/ 0 h 199"/>
                  <a:gd name="T18" fmla="*/ 4 w 6"/>
                  <a:gd name="T19" fmla="*/ 0 h 199"/>
                  <a:gd name="T20" fmla="*/ 3 w 6"/>
                  <a:gd name="T21" fmla="*/ 0 h 199"/>
                  <a:gd name="T22" fmla="*/ 2 w 6"/>
                  <a:gd name="T23" fmla="*/ 0 h 199"/>
                  <a:gd name="T24" fmla="*/ 3 w 6"/>
                  <a:gd name="T25" fmla="*/ 0 h 199"/>
                  <a:gd name="T26" fmla="*/ 3 w 6"/>
                  <a:gd name="T27" fmla="*/ 0 h 199"/>
                  <a:gd name="T28" fmla="*/ 4 w 6"/>
                  <a:gd name="T29" fmla="*/ 0 h 199"/>
                  <a:gd name="T30" fmla="*/ 4 w 6"/>
                  <a:gd name="T31" fmla="*/ 0 h 199"/>
                  <a:gd name="T32" fmla="*/ 5 w 6"/>
                  <a:gd name="T33" fmla="*/ 0 h 199"/>
                  <a:gd name="T34" fmla="*/ 6 w 6"/>
                  <a:gd name="T35" fmla="*/ 0 h 199"/>
                  <a:gd name="T36" fmla="*/ 4 w 6"/>
                  <a:gd name="T37" fmla="*/ 0 h 1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199"/>
                  <a:gd name="T59" fmla="*/ 6 w 6"/>
                  <a:gd name="T60" fmla="*/ 199 h 1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199">
                    <a:moveTo>
                      <a:pt x="4" y="0"/>
                    </a:moveTo>
                    <a:lnTo>
                      <a:pt x="3" y="24"/>
                    </a:lnTo>
                    <a:lnTo>
                      <a:pt x="2" y="49"/>
                    </a:lnTo>
                    <a:lnTo>
                      <a:pt x="2" y="74"/>
                    </a:lnTo>
                    <a:lnTo>
                      <a:pt x="1" y="100"/>
                    </a:lnTo>
                    <a:lnTo>
                      <a:pt x="1" y="125"/>
                    </a:lnTo>
                    <a:lnTo>
                      <a:pt x="0" y="150"/>
                    </a:lnTo>
                    <a:lnTo>
                      <a:pt x="1" y="176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3" y="176"/>
                    </a:lnTo>
                    <a:lnTo>
                      <a:pt x="2" y="150"/>
                    </a:lnTo>
                    <a:lnTo>
                      <a:pt x="3" y="125"/>
                    </a:lnTo>
                    <a:lnTo>
                      <a:pt x="3" y="100"/>
                    </a:lnTo>
                    <a:lnTo>
                      <a:pt x="4" y="74"/>
                    </a:lnTo>
                    <a:lnTo>
                      <a:pt x="4" y="49"/>
                    </a:lnTo>
                    <a:lnTo>
                      <a:pt x="5" y="2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Freeform 3021">
                <a:extLst>
                  <a:ext uri="{FF2B5EF4-FFF2-40B4-BE49-F238E27FC236}">
                    <a16:creationId xmlns:a16="http://schemas.microsoft.com/office/drawing/2014/main" xmlns="" id="{CF90CBB8-EFDD-4CDC-A4A1-EDA45BA0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600" y="3285728"/>
                <a:ext cx="1379" cy="18927"/>
              </a:xfrm>
              <a:custGeom>
                <a:avLst/>
                <a:gdLst>
                  <a:gd name="T0" fmla="*/ 2 w 4"/>
                  <a:gd name="T1" fmla="*/ 0 h 108"/>
                  <a:gd name="T2" fmla="*/ 1 w 4"/>
                  <a:gd name="T3" fmla="*/ 1 h 108"/>
                  <a:gd name="T4" fmla="*/ 0 w 4"/>
                  <a:gd name="T5" fmla="*/ 1 h 108"/>
                  <a:gd name="T6" fmla="*/ 1 w 4"/>
                  <a:gd name="T7" fmla="*/ 1 h 108"/>
                  <a:gd name="T8" fmla="*/ 2 w 4"/>
                  <a:gd name="T9" fmla="*/ 1 h 108"/>
                  <a:gd name="T10" fmla="*/ 4 w 4"/>
                  <a:gd name="T11" fmla="*/ 1 h 108"/>
                  <a:gd name="T12" fmla="*/ 3 w 4"/>
                  <a:gd name="T13" fmla="*/ 1 h 108"/>
                  <a:gd name="T14" fmla="*/ 3 w 4"/>
                  <a:gd name="T15" fmla="*/ 1 h 108"/>
                  <a:gd name="T16" fmla="*/ 4 w 4"/>
                  <a:gd name="T17" fmla="*/ 0 h 108"/>
                  <a:gd name="T18" fmla="*/ 2 w 4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08"/>
                  <a:gd name="T32" fmla="*/ 4 w 4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08">
                    <a:moveTo>
                      <a:pt x="2" y="0"/>
                    </a:moveTo>
                    <a:lnTo>
                      <a:pt x="1" y="27"/>
                    </a:lnTo>
                    <a:lnTo>
                      <a:pt x="0" y="54"/>
                    </a:lnTo>
                    <a:lnTo>
                      <a:pt x="1" y="81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3" y="81"/>
                    </a:lnTo>
                    <a:lnTo>
                      <a:pt x="3" y="27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1" name="Freeform 3022">
                <a:extLst>
                  <a:ext uri="{FF2B5EF4-FFF2-40B4-BE49-F238E27FC236}">
                    <a16:creationId xmlns:a16="http://schemas.microsoft.com/office/drawing/2014/main" xmlns="" id="{20625D74-32A9-43DC-BA68-E5664B5DC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358" y="3250972"/>
                <a:ext cx="4138" cy="34756"/>
              </a:xfrm>
              <a:custGeom>
                <a:avLst/>
                <a:gdLst>
                  <a:gd name="T0" fmla="*/ 1 w 12"/>
                  <a:gd name="T1" fmla="*/ 0 h 203"/>
                  <a:gd name="T2" fmla="*/ 0 w 12"/>
                  <a:gd name="T3" fmla="*/ 0 h 203"/>
                  <a:gd name="T4" fmla="*/ 0 w 12"/>
                  <a:gd name="T5" fmla="*/ 0 h 203"/>
                  <a:gd name="T6" fmla="*/ 1 w 12"/>
                  <a:gd name="T7" fmla="*/ 0 h 203"/>
                  <a:gd name="T8" fmla="*/ 3 w 12"/>
                  <a:gd name="T9" fmla="*/ 0 h 203"/>
                  <a:gd name="T10" fmla="*/ 6 w 12"/>
                  <a:gd name="T11" fmla="*/ 0 h 203"/>
                  <a:gd name="T12" fmla="*/ 8 w 12"/>
                  <a:gd name="T13" fmla="*/ 0 h 203"/>
                  <a:gd name="T14" fmla="*/ 9 w 12"/>
                  <a:gd name="T15" fmla="*/ 0 h 203"/>
                  <a:gd name="T16" fmla="*/ 10 w 12"/>
                  <a:gd name="T17" fmla="*/ 0 h 203"/>
                  <a:gd name="T18" fmla="*/ 12 w 12"/>
                  <a:gd name="T19" fmla="*/ 0 h 203"/>
                  <a:gd name="T20" fmla="*/ 11 w 12"/>
                  <a:gd name="T21" fmla="*/ 0 h 203"/>
                  <a:gd name="T22" fmla="*/ 10 w 12"/>
                  <a:gd name="T23" fmla="*/ 0 h 203"/>
                  <a:gd name="T24" fmla="*/ 8 w 12"/>
                  <a:gd name="T25" fmla="*/ 0 h 203"/>
                  <a:gd name="T26" fmla="*/ 6 w 12"/>
                  <a:gd name="T27" fmla="*/ 0 h 203"/>
                  <a:gd name="T28" fmla="*/ 3 w 12"/>
                  <a:gd name="T29" fmla="*/ 0 h 203"/>
                  <a:gd name="T30" fmla="*/ 2 w 12"/>
                  <a:gd name="T31" fmla="*/ 0 h 203"/>
                  <a:gd name="T32" fmla="*/ 1 w 12"/>
                  <a:gd name="T33" fmla="*/ 0 h 203"/>
                  <a:gd name="T34" fmla="*/ 2 w 12"/>
                  <a:gd name="T35" fmla="*/ 0 h 203"/>
                  <a:gd name="T36" fmla="*/ 1 w 12"/>
                  <a:gd name="T37" fmla="*/ 0 h 2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03"/>
                  <a:gd name="T59" fmla="*/ 12 w 12"/>
                  <a:gd name="T60" fmla="*/ 203 h 2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03">
                    <a:moveTo>
                      <a:pt x="1" y="0"/>
                    </a:moveTo>
                    <a:lnTo>
                      <a:pt x="0" y="26"/>
                    </a:lnTo>
                    <a:lnTo>
                      <a:pt x="0" y="51"/>
                    </a:lnTo>
                    <a:lnTo>
                      <a:pt x="1" y="76"/>
                    </a:lnTo>
                    <a:lnTo>
                      <a:pt x="3" y="100"/>
                    </a:lnTo>
                    <a:lnTo>
                      <a:pt x="6" y="125"/>
                    </a:lnTo>
                    <a:lnTo>
                      <a:pt x="8" y="150"/>
                    </a:lnTo>
                    <a:lnTo>
                      <a:pt x="9" y="178"/>
                    </a:lnTo>
                    <a:lnTo>
                      <a:pt x="10" y="203"/>
                    </a:lnTo>
                    <a:lnTo>
                      <a:pt x="12" y="203"/>
                    </a:lnTo>
                    <a:lnTo>
                      <a:pt x="11" y="178"/>
                    </a:lnTo>
                    <a:lnTo>
                      <a:pt x="10" y="150"/>
                    </a:lnTo>
                    <a:lnTo>
                      <a:pt x="8" y="125"/>
                    </a:lnTo>
                    <a:lnTo>
                      <a:pt x="6" y="100"/>
                    </a:lnTo>
                    <a:lnTo>
                      <a:pt x="3" y="76"/>
                    </a:lnTo>
                    <a:lnTo>
                      <a:pt x="2" y="51"/>
                    </a:lnTo>
                    <a:lnTo>
                      <a:pt x="1" y="26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eform 3023">
                <a:extLst>
                  <a:ext uri="{FF2B5EF4-FFF2-40B4-BE49-F238E27FC236}">
                    <a16:creationId xmlns:a16="http://schemas.microsoft.com/office/drawing/2014/main" xmlns="" id="{93538E7B-825A-4A97-A263-38C3947D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014" y="3248907"/>
                <a:ext cx="2758" cy="2065"/>
              </a:xfrm>
              <a:custGeom>
                <a:avLst/>
                <a:gdLst>
                  <a:gd name="T0" fmla="*/ 6 w 8"/>
                  <a:gd name="T1" fmla="*/ 1 h 12"/>
                  <a:gd name="T2" fmla="*/ 6 w 8"/>
                  <a:gd name="T3" fmla="*/ 1 h 12"/>
                  <a:gd name="T4" fmla="*/ 5 w 8"/>
                  <a:gd name="T5" fmla="*/ 1 h 12"/>
                  <a:gd name="T6" fmla="*/ 5 w 8"/>
                  <a:gd name="T7" fmla="*/ 1 h 12"/>
                  <a:gd name="T8" fmla="*/ 3 w 8"/>
                  <a:gd name="T9" fmla="*/ 1 h 12"/>
                  <a:gd name="T10" fmla="*/ 0 w 8"/>
                  <a:gd name="T11" fmla="*/ 1 h 12"/>
                  <a:gd name="T12" fmla="*/ 0 w 8"/>
                  <a:gd name="T13" fmla="*/ 1 h 12"/>
                  <a:gd name="T14" fmla="*/ 2 w 8"/>
                  <a:gd name="T15" fmla="*/ 1 h 12"/>
                  <a:gd name="T16" fmla="*/ 2 w 8"/>
                  <a:gd name="T17" fmla="*/ 1 h 12"/>
                  <a:gd name="T18" fmla="*/ 3 w 8"/>
                  <a:gd name="T19" fmla="*/ 1 h 12"/>
                  <a:gd name="T20" fmla="*/ 5 w 8"/>
                  <a:gd name="T21" fmla="*/ 1 h 12"/>
                  <a:gd name="T22" fmla="*/ 6 w 8"/>
                  <a:gd name="T23" fmla="*/ 1 h 12"/>
                  <a:gd name="T24" fmla="*/ 7 w 8"/>
                  <a:gd name="T25" fmla="*/ 1 h 12"/>
                  <a:gd name="T26" fmla="*/ 7 w 8"/>
                  <a:gd name="T27" fmla="*/ 0 h 12"/>
                  <a:gd name="T28" fmla="*/ 8 w 8"/>
                  <a:gd name="T29" fmla="*/ 1 h 12"/>
                  <a:gd name="T30" fmla="*/ 7 w 8"/>
                  <a:gd name="T31" fmla="*/ 1 h 12"/>
                  <a:gd name="T32" fmla="*/ 7 w 8"/>
                  <a:gd name="T33" fmla="*/ 0 h 12"/>
                  <a:gd name="T34" fmla="*/ 6 w 8"/>
                  <a:gd name="T35" fmla="*/ 1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2"/>
                  <a:gd name="T56" fmla="*/ 8 w 8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2">
                    <a:moveTo>
                      <a:pt x="6" y="3"/>
                    </a:move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eform 3024">
                <a:extLst>
                  <a:ext uri="{FF2B5EF4-FFF2-40B4-BE49-F238E27FC236}">
                    <a16:creationId xmlns:a16="http://schemas.microsoft.com/office/drawing/2014/main" xmlns="" id="{D5EE9617-10AF-4E21-A7F0-644F7A050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014" y="3248563"/>
                <a:ext cx="2414" cy="1376"/>
              </a:xfrm>
              <a:custGeom>
                <a:avLst/>
                <a:gdLst>
                  <a:gd name="T0" fmla="*/ 0 w 7"/>
                  <a:gd name="T1" fmla="*/ 1 h 7"/>
                  <a:gd name="T2" fmla="*/ 1 w 7"/>
                  <a:gd name="T3" fmla="*/ 1 h 7"/>
                  <a:gd name="T4" fmla="*/ 3 w 7"/>
                  <a:gd name="T5" fmla="*/ 1 h 7"/>
                  <a:gd name="T6" fmla="*/ 3 w 7"/>
                  <a:gd name="T7" fmla="*/ 1 h 7"/>
                  <a:gd name="T8" fmla="*/ 5 w 7"/>
                  <a:gd name="T9" fmla="*/ 1 h 7"/>
                  <a:gd name="T10" fmla="*/ 5 w 7"/>
                  <a:gd name="T11" fmla="*/ 1 h 7"/>
                  <a:gd name="T12" fmla="*/ 6 w 7"/>
                  <a:gd name="T13" fmla="*/ 1 h 7"/>
                  <a:gd name="T14" fmla="*/ 7 w 7"/>
                  <a:gd name="T15" fmla="*/ 1 h 7"/>
                  <a:gd name="T16" fmla="*/ 6 w 7"/>
                  <a:gd name="T17" fmla="*/ 1 h 7"/>
                  <a:gd name="T18" fmla="*/ 5 w 7"/>
                  <a:gd name="T19" fmla="*/ 0 h 7"/>
                  <a:gd name="T20" fmla="*/ 3 w 7"/>
                  <a:gd name="T21" fmla="*/ 0 h 7"/>
                  <a:gd name="T22" fmla="*/ 2 w 7"/>
                  <a:gd name="T23" fmla="*/ 1 h 7"/>
                  <a:gd name="T24" fmla="*/ 1 w 7"/>
                  <a:gd name="T25" fmla="*/ 1 h 7"/>
                  <a:gd name="T26" fmla="*/ 0 w 7"/>
                  <a:gd name="T27" fmla="*/ 1 h 7"/>
                  <a:gd name="T28" fmla="*/ 0 w 7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7"/>
                  <a:gd name="T47" fmla="*/ 7 w 7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7">
                    <a:moveTo>
                      <a:pt x="0" y="7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4" name="Freeform 3025">
                <a:extLst>
                  <a:ext uri="{FF2B5EF4-FFF2-40B4-BE49-F238E27FC236}">
                    <a16:creationId xmlns:a16="http://schemas.microsoft.com/office/drawing/2014/main" xmlns="" id="{35B51973-F55D-49ED-A8A4-E1952C504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7082" y="3249251"/>
                <a:ext cx="2069" cy="2753"/>
              </a:xfrm>
              <a:custGeom>
                <a:avLst/>
                <a:gdLst>
                  <a:gd name="T0" fmla="*/ 3 w 6"/>
                  <a:gd name="T1" fmla="*/ 1 h 16"/>
                  <a:gd name="T2" fmla="*/ 3 w 6"/>
                  <a:gd name="T3" fmla="*/ 1 h 16"/>
                  <a:gd name="T4" fmla="*/ 4 w 6"/>
                  <a:gd name="T5" fmla="*/ 1 h 16"/>
                  <a:gd name="T6" fmla="*/ 4 w 6"/>
                  <a:gd name="T7" fmla="*/ 1 h 16"/>
                  <a:gd name="T8" fmla="*/ 5 w 6"/>
                  <a:gd name="T9" fmla="*/ 1 h 16"/>
                  <a:gd name="T10" fmla="*/ 6 w 6"/>
                  <a:gd name="T11" fmla="*/ 1 h 16"/>
                  <a:gd name="T12" fmla="*/ 6 w 6"/>
                  <a:gd name="T13" fmla="*/ 0 h 16"/>
                  <a:gd name="T14" fmla="*/ 1 w 6"/>
                  <a:gd name="T15" fmla="*/ 1 h 16"/>
                  <a:gd name="T16" fmla="*/ 1 w 6"/>
                  <a:gd name="T17" fmla="*/ 1 h 16"/>
                  <a:gd name="T18" fmla="*/ 0 w 6"/>
                  <a:gd name="T19" fmla="*/ 1 h 16"/>
                  <a:gd name="T20" fmla="*/ 3 w 6"/>
                  <a:gd name="T21" fmla="*/ 1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6"/>
                  <a:gd name="T35" fmla="*/ 6 w 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6">
                    <a:moveTo>
                      <a:pt x="3" y="14"/>
                    </a:moveTo>
                    <a:lnTo>
                      <a:pt x="3" y="16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Freeform 3026">
                <a:extLst>
                  <a:ext uri="{FF2B5EF4-FFF2-40B4-BE49-F238E27FC236}">
                    <a16:creationId xmlns:a16="http://schemas.microsoft.com/office/drawing/2014/main" xmlns="" id="{E388F5A1-5850-426F-B705-5D1BCB549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7082" y="3251660"/>
                <a:ext cx="4482" cy="45080"/>
              </a:xfrm>
              <a:custGeom>
                <a:avLst/>
                <a:gdLst>
                  <a:gd name="T0" fmla="*/ 11 w 13"/>
                  <a:gd name="T1" fmla="*/ 1 h 262"/>
                  <a:gd name="T2" fmla="*/ 13 w 13"/>
                  <a:gd name="T3" fmla="*/ 1 h 262"/>
                  <a:gd name="T4" fmla="*/ 13 w 13"/>
                  <a:gd name="T5" fmla="*/ 1 h 262"/>
                  <a:gd name="T6" fmla="*/ 11 w 13"/>
                  <a:gd name="T7" fmla="*/ 1 h 262"/>
                  <a:gd name="T8" fmla="*/ 8 w 13"/>
                  <a:gd name="T9" fmla="*/ 1 h 262"/>
                  <a:gd name="T10" fmla="*/ 6 w 13"/>
                  <a:gd name="T11" fmla="*/ 1 h 262"/>
                  <a:gd name="T12" fmla="*/ 4 w 13"/>
                  <a:gd name="T13" fmla="*/ 1 h 262"/>
                  <a:gd name="T14" fmla="*/ 3 w 13"/>
                  <a:gd name="T15" fmla="*/ 1 h 262"/>
                  <a:gd name="T16" fmla="*/ 3 w 13"/>
                  <a:gd name="T17" fmla="*/ 0 h 262"/>
                  <a:gd name="T18" fmla="*/ 0 w 13"/>
                  <a:gd name="T19" fmla="*/ 0 h 262"/>
                  <a:gd name="T20" fmla="*/ 0 w 13"/>
                  <a:gd name="T21" fmla="*/ 1 h 262"/>
                  <a:gd name="T22" fmla="*/ 1 w 13"/>
                  <a:gd name="T23" fmla="*/ 1 h 262"/>
                  <a:gd name="T24" fmla="*/ 4 w 13"/>
                  <a:gd name="T25" fmla="*/ 1 h 262"/>
                  <a:gd name="T26" fmla="*/ 6 w 13"/>
                  <a:gd name="T27" fmla="*/ 1 h 262"/>
                  <a:gd name="T28" fmla="*/ 8 w 13"/>
                  <a:gd name="T29" fmla="*/ 1 h 262"/>
                  <a:gd name="T30" fmla="*/ 11 w 13"/>
                  <a:gd name="T31" fmla="*/ 1 h 262"/>
                  <a:gd name="T32" fmla="*/ 11 w 13"/>
                  <a:gd name="T33" fmla="*/ 1 h 262"/>
                  <a:gd name="T34" fmla="*/ 8 w 13"/>
                  <a:gd name="T35" fmla="*/ 1 h 262"/>
                  <a:gd name="T36" fmla="*/ 11 w 13"/>
                  <a:gd name="T37" fmla="*/ 1 h 2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262"/>
                  <a:gd name="T59" fmla="*/ 13 w 13"/>
                  <a:gd name="T60" fmla="*/ 262 h 2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262">
                    <a:moveTo>
                      <a:pt x="11" y="262"/>
                    </a:moveTo>
                    <a:lnTo>
                      <a:pt x="13" y="228"/>
                    </a:lnTo>
                    <a:lnTo>
                      <a:pt x="13" y="195"/>
                    </a:lnTo>
                    <a:lnTo>
                      <a:pt x="11" y="163"/>
                    </a:lnTo>
                    <a:lnTo>
                      <a:pt x="8" y="130"/>
                    </a:lnTo>
                    <a:lnTo>
                      <a:pt x="6" y="99"/>
                    </a:lnTo>
                    <a:lnTo>
                      <a:pt x="4" y="67"/>
                    </a:lnTo>
                    <a:lnTo>
                      <a:pt x="3" y="3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" y="67"/>
                    </a:lnTo>
                    <a:lnTo>
                      <a:pt x="4" y="99"/>
                    </a:lnTo>
                    <a:lnTo>
                      <a:pt x="6" y="130"/>
                    </a:lnTo>
                    <a:lnTo>
                      <a:pt x="8" y="163"/>
                    </a:lnTo>
                    <a:lnTo>
                      <a:pt x="11" y="195"/>
                    </a:lnTo>
                    <a:lnTo>
                      <a:pt x="11" y="228"/>
                    </a:lnTo>
                    <a:lnTo>
                      <a:pt x="8" y="262"/>
                    </a:lnTo>
                    <a:lnTo>
                      <a:pt x="11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6" name="Freeform 3027">
                <a:extLst>
                  <a:ext uri="{FF2B5EF4-FFF2-40B4-BE49-F238E27FC236}">
                    <a16:creationId xmlns:a16="http://schemas.microsoft.com/office/drawing/2014/main" xmlns="" id="{03B953D6-DE04-4CC0-B783-B993A03AD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014" y="3296740"/>
                <a:ext cx="2069" cy="21335"/>
              </a:xfrm>
              <a:custGeom>
                <a:avLst/>
                <a:gdLst>
                  <a:gd name="T0" fmla="*/ 3 w 6"/>
                  <a:gd name="T1" fmla="*/ 0 h 125"/>
                  <a:gd name="T2" fmla="*/ 5 w 6"/>
                  <a:gd name="T3" fmla="*/ 0 h 125"/>
                  <a:gd name="T4" fmla="*/ 6 w 6"/>
                  <a:gd name="T5" fmla="*/ 0 h 125"/>
                  <a:gd name="T6" fmla="*/ 6 w 6"/>
                  <a:gd name="T7" fmla="*/ 0 h 125"/>
                  <a:gd name="T8" fmla="*/ 5 w 6"/>
                  <a:gd name="T9" fmla="*/ 0 h 125"/>
                  <a:gd name="T10" fmla="*/ 2 w 6"/>
                  <a:gd name="T11" fmla="*/ 0 h 125"/>
                  <a:gd name="T12" fmla="*/ 3 w 6"/>
                  <a:gd name="T13" fmla="*/ 0 h 125"/>
                  <a:gd name="T14" fmla="*/ 3 w 6"/>
                  <a:gd name="T15" fmla="*/ 0 h 125"/>
                  <a:gd name="T16" fmla="*/ 2 w 6"/>
                  <a:gd name="T17" fmla="*/ 0 h 125"/>
                  <a:gd name="T18" fmla="*/ 1 w 6"/>
                  <a:gd name="T19" fmla="*/ 0 h 125"/>
                  <a:gd name="T20" fmla="*/ 0 w 6"/>
                  <a:gd name="T21" fmla="*/ 0 h 125"/>
                  <a:gd name="T22" fmla="*/ 1 w 6"/>
                  <a:gd name="T23" fmla="*/ 0 h 125"/>
                  <a:gd name="T24" fmla="*/ 3 w 6"/>
                  <a:gd name="T25" fmla="*/ 0 h 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25"/>
                  <a:gd name="T41" fmla="*/ 6 w 6"/>
                  <a:gd name="T42" fmla="*/ 125 h 1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25">
                    <a:moveTo>
                      <a:pt x="3" y="125"/>
                    </a:moveTo>
                    <a:lnTo>
                      <a:pt x="5" y="96"/>
                    </a:lnTo>
                    <a:lnTo>
                      <a:pt x="6" y="63"/>
                    </a:lnTo>
                    <a:lnTo>
                      <a:pt x="6" y="3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3" y="33"/>
                    </a:lnTo>
                    <a:lnTo>
                      <a:pt x="3" y="63"/>
                    </a:lnTo>
                    <a:lnTo>
                      <a:pt x="2" y="96"/>
                    </a:lnTo>
                    <a:lnTo>
                      <a:pt x="1" y="125"/>
                    </a:lnTo>
                    <a:lnTo>
                      <a:pt x="0" y="125"/>
                    </a:lnTo>
                    <a:lnTo>
                      <a:pt x="1" y="125"/>
                    </a:lnTo>
                    <a:lnTo>
                      <a:pt x="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Freeform 3028">
                <a:extLst>
                  <a:ext uri="{FF2B5EF4-FFF2-40B4-BE49-F238E27FC236}">
                    <a16:creationId xmlns:a16="http://schemas.microsoft.com/office/drawing/2014/main" xmlns="" id="{56F21D10-AB8A-422D-A3A6-14D105F7A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014" y="3318076"/>
                <a:ext cx="1724" cy="22024"/>
              </a:xfrm>
              <a:custGeom>
                <a:avLst/>
                <a:gdLst>
                  <a:gd name="T0" fmla="*/ 3 w 5"/>
                  <a:gd name="T1" fmla="*/ 1 h 126"/>
                  <a:gd name="T2" fmla="*/ 5 w 5"/>
                  <a:gd name="T3" fmla="*/ 1 h 126"/>
                  <a:gd name="T4" fmla="*/ 2 w 5"/>
                  <a:gd name="T5" fmla="*/ 1 h 126"/>
                  <a:gd name="T6" fmla="*/ 2 w 5"/>
                  <a:gd name="T7" fmla="*/ 1 h 126"/>
                  <a:gd name="T8" fmla="*/ 3 w 5"/>
                  <a:gd name="T9" fmla="*/ 1 h 126"/>
                  <a:gd name="T10" fmla="*/ 3 w 5"/>
                  <a:gd name="T11" fmla="*/ 0 h 126"/>
                  <a:gd name="T12" fmla="*/ 1 w 5"/>
                  <a:gd name="T13" fmla="*/ 0 h 126"/>
                  <a:gd name="T14" fmla="*/ 1 w 5"/>
                  <a:gd name="T15" fmla="*/ 1 h 126"/>
                  <a:gd name="T16" fmla="*/ 0 w 5"/>
                  <a:gd name="T17" fmla="*/ 1 h 126"/>
                  <a:gd name="T18" fmla="*/ 0 w 5"/>
                  <a:gd name="T19" fmla="*/ 1 h 126"/>
                  <a:gd name="T20" fmla="*/ 2 w 5"/>
                  <a:gd name="T21" fmla="*/ 1 h 126"/>
                  <a:gd name="T22" fmla="*/ 3 w 5"/>
                  <a:gd name="T23" fmla="*/ 1 h 126"/>
                  <a:gd name="T24" fmla="*/ 3 w 5"/>
                  <a:gd name="T25" fmla="*/ 1 h 126"/>
                  <a:gd name="T26" fmla="*/ 5 w 5"/>
                  <a:gd name="T27" fmla="*/ 1 h 126"/>
                  <a:gd name="T28" fmla="*/ 5 w 5"/>
                  <a:gd name="T29" fmla="*/ 1 h 126"/>
                  <a:gd name="T30" fmla="*/ 3 w 5"/>
                  <a:gd name="T31" fmla="*/ 1 h 1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26"/>
                  <a:gd name="T50" fmla="*/ 5 w 5"/>
                  <a:gd name="T51" fmla="*/ 126 h 1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26">
                    <a:moveTo>
                      <a:pt x="3" y="126"/>
                    </a:moveTo>
                    <a:lnTo>
                      <a:pt x="5" y="125"/>
                    </a:lnTo>
                    <a:lnTo>
                      <a:pt x="2" y="110"/>
                    </a:lnTo>
                    <a:lnTo>
                      <a:pt x="2" y="47"/>
                    </a:lnTo>
                    <a:lnTo>
                      <a:pt x="3" y="3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31"/>
                    </a:lnTo>
                    <a:lnTo>
                      <a:pt x="0" y="47"/>
                    </a:lnTo>
                    <a:lnTo>
                      <a:pt x="0" y="110"/>
                    </a:lnTo>
                    <a:lnTo>
                      <a:pt x="2" y="125"/>
                    </a:lnTo>
                    <a:lnTo>
                      <a:pt x="3" y="123"/>
                    </a:lnTo>
                    <a:lnTo>
                      <a:pt x="3" y="126"/>
                    </a:lnTo>
                    <a:lnTo>
                      <a:pt x="5" y="126"/>
                    </a:lnTo>
                    <a:lnTo>
                      <a:pt x="5" y="125"/>
                    </a:ln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8" name="Freeform 3029">
                <a:extLst>
                  <a:ext uri="{FF2B5EF4-FFF2-40B4-BE49-F238E27FC236}">
                    <a16:creationId xmlns:a16="http://schemas.microsoft.com/office/drawing/2014/main" xmlns="" id="{B07A17DB-5285-4A96-A14C-738D7EAE8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7082" y="3339411"/>
                <a:ext cx="3103" cy="1032"/>
              </a:xfrm>
              <a:custGeom>
                <a:avLst/>
                <a:gdLst>
                  <a:gd name="T0" fmla="*/ 0 w 9"/>
                  <a:gd name="T1" fmla="*/ 1 h 5"/>
                  <a:gd name="T2" fmla="*/ 9 w 9"/>
                  <a:gd name="T3" fmla="*/ 1 h 5"/>
                  <a:gd name="T4" fmla="*/ 9 w 9"/>
                  <a:gd name="T5" fmla="*/ 0 h 5"/>
                  <a:gd name="T6" fmla="*/ 0 w 9"/>
                  <a:gd name="T7" fmla="*/ 1 h 5"/>
                  <a:gd name="T8" fmla="*/ 0 w 9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5"/>
                  <a:gd name="T17" fmla="*/ 9 w 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5">
                    <a:moveTo>
                      <a:pt x="0" y="5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9" name="Freeform 3030">
                <a:extLst>
                  <a:ext uri="{FF2B5EF4-FFF2-40B4-BE49-F238E27FC236}">
                    <a16:creationId xmlns:a16="http://schemas.microsoft.com/office/drawing/2014/main" xmlns="" id="{57FE4371-7263-423B-85C8-2744EE0D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2941" y="3339067"/>
                <a:ext cx="35859" cy="1721"/>
              </a:xfrm>
              <a:custGeom>
                <a:avLst/>
                <a:gdLst>
                  <a:gd name="T0" fmla="*/ 0 w 104"/>
                  <a:gd name="T1" fmla="*/ 1 h 9"/>
                  <a:gd name="T2" fmla="*/ 5 w 104"/>
                  <a:gd name="T3" fmla="*/ 1 h 9"/>
                  <a:gd name="T4" fmla="*/ 12 w 104"/>
                  <a:gd name="T5" fmla="*/ 1 h 9"/>
                  <a:gd name="T6" fmla="*/ 19 w 104"/>
                  <a:gd name="T7" fmla="*/ 1 h 9"/>
                  <a:gd name="T8" fmla="*/ 39 w 104"/>
                  <a:gd name="T9" fmla="*/ 1 h 9"/>
                  <a:gd name="T10" fmla="*/ 46 w 104"/>
                  <a:gd name="T11" fmla="*/ 1 h 9"/>
                  <a:gd name="T12" fmla="*/ 92 w 104"/>
                  <a:gd name="T13" fmla="*/ 1 h 9"/>
                  <a:gd name="T14" fmla="*/ 97 w 104"/>
                  <a:gd name="T15" fmla="*/ 1 h 9"/>
                  <a:gd name="T16" fmla="*/ 104 w 104"/>
                  <a:gd name="T17" fmla="*/ 1 h 9"/>
                  <a:gd name="T18" fmla="*/ 104 w 104"/>
                  <a:gd name="T19" fmla="*/ 1 h 9"/>
                  <a:gd name="T20" fmla="*/ 97 w 104"/>
                  <a:gd name="T21" fmla="*/ 1 h 9"/>
                  <a:gd name="T22" fmla="*/ 92 w 104"/>
                  <a:gd name="T23" fmla="*/ 1 h 9"/>
                  <a:gd name="T24" fmla="*/ 39 w 104"/>
                  <a:gd name="T25" fmla="*/ 1 h 9"/>
                  <a:gd name="T26" fmla="*/ 32 w 104"/>
                  <a:gd name="T27" fmla="*/ 1 h 9"/>
                  <a:gd name="T28" fmla="*/ 19 w 104"/>
                  <a:gd name="T29" fmla="*/ 1 h 9"/>
                  <a:gd name="T30" fmla="*/ 12 w 104"/>
                  <a:gd name="T31" fmla="*/ 1 h 9"/>
                  <a:gd name="T32" fmla="*/ 5 w 104"/>
                  <a:gd name="T33" fmla="*/ 1 h 9"/>
                  <a:gd name="T34" fmla="*/ 0 w 104"/>
                  <a:gd name="T35" fmla="*/ 0 h 9"/>
                  <a:gd name="T36" fmla="*/ 0 w 104"/>
                  <a:gd name="T37" fmla="*/ 1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9"/>
                  <a:gd name="T59" fmla="*/ 104 w 10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9">
                    <a:moveTo>
                      <a:pt x="0" y="4"/>
                    </a:moveTo>
                    <a:lnTo>
                      <a:pt x="5" y="5"/>
                    </a:lnTo>
                    <a:lnTo>
                      <a:pt x="12" y="5"/>
                    </a:lnTo>
                    <a:lnTo>
                      <a:pt x="19" y="7"/>
                    </a:lnTo>
                    <a:lnTo>
                      <a:pt x="39" y="7"/>
                    </a:lnTo>
                    <a:lnTo>
                      <a:pt x="46" y="9"/>
                    </a:lnTo>
                    <a:lnTo>
                      <a:pt x="92" y="9"/>
                    </a:lnTo>
                    <a:lnTo>
                      <a:pt x="97" y="7"/>
                    </a:lnTo>
                    <a:lnTo>
                      <a:pt x="104" y="7"/>
                    </a:lnTo>
                    <a:lnTo>
                      <a:pt x="104" y="4"/>
                    </a:lnTo>
                    <a:lnTo>
                      <a:pt x="97" y="4"/>
                    </a:lnTo>
                    <a:lnTo>
                      <a:pt x="92" y="5"/>
                    </a:lnTo>
                    <a:lnTo>
                      <a:pt x="39" y="5"/>
                    </a:lnTo>
                    <a:lnTo>
                      <a:pt x="32" y="4"/>
                    </a:lnTo>
                    <a:lnTo>
                      <a:pt x="19" y="4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0" name="Freeform 3031">
                <a:extLst>
                  <a:ext uri="{FF2B5EF4-FFF2-40B4-BE49-F238E27FC236}">
                    <a16:creationId xmlns:a16="http://schemas.microsoft.com/office/drawing/2014/main" xmlns="" id="{FA113053-44ED-4C20-9BF4-9DD8E060B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2594" y="3338723"/>
                <a:ext cx="29652" cy="1721"/>
              </a:xfrm>
              <a:custGeom>
                <a:avLst/>
                <a:gdLst>
                  <a:gd name="T0" fmla="*/ 0 w 86"/>
                  <a:gd name="T1" fmla="*/ 1 h 9"/>
                  <a:gd name="T2" fmla="*/ 5 w 86"/>
                  <a:gd name="T3" fmla="*/ 1 h 9"/>
                  <a:gd name="T4" fmla="*/ 11 w 86"/>
                  <a:gd name="T5" fmla="*/ 1 h 9"/>
                  <a:gd name="T6" fmla="*/ 32 w 86"/>
                  <a:gd name="T7" fmla="*/ 1 h 9"/>
                  <a:gd name="T8" fmla="*/ 37 w 86"/>
                  <a:gd name="T9" fmla="*/ 1 h 9"/>
                  <a:gd name="T10" fmla="*/ 49 w 86"/>
                  <a:gd name="T11" fmla="*/ 1 h 9"/>
                  <a:gd name="T12" fmla="*/ 55 w 86"/>
                  <a:gd name="T13" fmla="*/ 1 h 9"/>
                  <a:gd name="T14" fmla="*/ 86 w 86"/>
                  <a:gd name="T15" fmla="*/ 1 h 9"/>
                  <a:gd name="T16" fmla="*/ 86 w 86"/>
                  <a:gd name="T17" fmla="*/ 1 h 9"/>
                  <a:gd name="T18" fmla="*/ 80 w 86"/>
                  <a:gd name="T19" fmla="*/ 1 h 9"/>
                  <a:gd name="T20" fmla="*/ 75 w 86"/>
                  <a:gd name="T21" fmla="*/ 0 h 9"/>
                  <a:gd name="T22" fmla="*/ 70 w 86"/>
                  <a:gd name="T23" fmla="*/ 0 h 9"/>
                  <a:gd name="T24" fmla="*/ 65 w 86"/>
                  <a:gd name="T25" fmla="*/ 1 h 9"/>
                  <a:gd name="T26" fmla="*/ 55 w 86"/>
                  <a:gd name="T27" fmla="*/ 1 h 9"/>
                  <a:gd name="T28" fmla="*/ 49 w 86"/>
                  <a:gd name="T29" fmla="*/ 1 h 9"/>
                  <a:gd name="T30" fmla="*/ 37 w 86"/>
                  <a:gd name="T31" fmla="*/ 1 h 9"/>
                  <a:gd name="T32" fmla="*/ 32 w 86"/>
                  <a:gd name="T33" fmla="*/ 1 h 9"/>
                  <a:gd name="T34" fmla="*/ 11 w 86"/>
                  <a:gd name="T35" fmla="*/ 1 h 9"/>
                  <a:gd name="T36" fmla="*/ 5 w 86"/>
                  <a:gd name="T37" fmla="*/ 1 h 9"/>
                  <a:gd name="T38" fmla="*/ 0 w 86"/>
                  <a:gd name="T39" fmla="*/ 1 h 9"/>
                  <a:gd name="T40" fmla="*/ 1 w 86"/>
                  <a:gd name="T41" fmla="*/ 1 h 9"/>
                  <a:gd name="T42" fmla="*/ 0 w 86"/>
                  <a:gd name="T43" fmla="*/ 1 h 9"/>
                  <a:gd name="T44" fmla="*/ 0 w 86"/>
                  <a:gd name="T45" fmla="*/ 1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9"/>
                  <a:gd name="T71" fmla="*/ 86 w 86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9">
                    <a:moveTo>
                      <a:pt x="0" y="7"/>
                    </a:moveTo>
                    <a:lnTo>
                      <a:pt x="5" y="7"/>
                    </a:lnTo>
                    <a:lnTo>
                      <a:pt x="11" y="9"/>
                    </a:lnTo>
                    <a:lnTo>
                      <a:pt x="32" y="9"/>
                    </a:lnTo>
                    <a:lnTo>
                      <a:pt x="37" y="7"/>
                    </a:lnTo>
                    <a:lnTo>
                      <a:pt x="49" y="7"/>
                    </a:lnTo>
                    <a:lnTo>
                      <a:pt x="55" y="6"/>
                    </a:lnTo>
                    <a:lnTo>
                      <a:pt x="86" y="6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9" y="4"/>
                    </a:lnTo>
                    <a:lnTo>
                      <a:pt x="37" y="4"/>
                    </a:lnTo>
                    <a:lnTo>
                      <a:pt x="32" y="6"/>
                    </a:lnTo>
                    <a:lnTo>
                      <a:pt x="11" y="6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1" name="Freeform 3032">
                <a:extLst>
                  <a:ext uri="{FF2B5EF4-FFF2-40B4-BE49-F238E27FC236}">
                    <a16:creationId xmlns:a16="http://schemas.microsoft.com/office/drawing/2014/main" xmlns="" id="{5DFE5E4C-1EB4-4CA2-B78F-B6EA3453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5693" y="3339411"/>
                <a:ext cx="43100" cy="1376"/>
              </a:xfrm>
              <a:custGeom>
                <a:avLst/>
                <a:gdLst>
                  <a:gd name="T0" fmla="*/ 0 w 125"/>
                  <a:gd name="T1" fmla="*/ 1 h 7"/>
                  <a:gd name="T2" fmla="*/ 87 w 125"/>
                  <a:gd name="T3" fmla="*/ 1 h 7"/>
                  <a:gd name="T4" fmla="*/ 90 w 125"/>
                  <a:gd name="T5" fmla="*/ 1 h 7"/>
                  <a:gd name="T6" fmla="*/ 113 w 125"/>
                  <a:gd name="T7" fmla="*/ 1 h 7"/>
                  <a:gd name="T8" fmla="*/ 118 w 125"/>
                  <a:gd name="T9" fmla="*/ 1 h 7"/>
                  <a:gd name="T10" fmla="*/ 125 w 125"/>
                  <a:gd name="T11" fmla="*/ 1 h 7"/>
                  <a:gd name="T12" fmla="*/ 125 w 125"/>
                  <a:gd name="T13" fmla="*/ 0 h 7"/>
                  <a:gd name="T14" fmla="*/ 118 w 125"/>
                  <a:gd name="T15" fmla="*/ 0 h 7"/>
                  <a:gd name="T16" fmla="*/ 113 w 125"/>
                  <a:gd name="T17" fmla="*/ 1 h 7"/>
                  <a:gd name="T18" fmla="*/ 98 w 125"/>
                  <a:gd name="T19" fmla="*/ 1 h 7"/>
                  <a:gd name="T20" fmla="*/ 95 w 125"/>
                  <a:gd name="T21" fmla="*/ 1 h 7"/>
                  <a:gd name="T22" fmla="*/ 0 w 125"/>
                  <a:gd name="T23" fmla="*/ 1 h 7"/>
                  <a:gd name="T24" fmla="*/ 0 w 12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7"/>
                  <a:gd name="T41" fmla="*/ 125 w 12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7">
                    <a:moveTo>
                      <a:pt x="0" y="7"/>
                    </a:moveTo>
                    <a:lnTo>
                      <a:pt x="87" y="7"/>
                    </a:lnTo>
                    <a:lnTo>
                      <a:pt x="90" y="5"/>
                    </a:lnTo>
                    <a:lnTo>
                      <a:pt x="113" y="5"/>
                    </a:lnTo>
                    <a:lnTo>
                      <a:pt x="118" y="3"/>
                    </a:lnTo>
                    <a:lnTo>
                      <a:pt x="125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3" y="2"/>
                    </a:lnTo>
                    <a:lnTo>
                      <a:pt x="98" y="2"/>
                    </a:lnTo>
                    <a:lnTo>
                      <a:pt x="95" y="3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2" name="Freeform 3033">
                <a:extLst>
                  <a:ext uri="{FF2B5EF4-FFF2-40B4-BE49-F238E27FC236}">
                    <a16:creationId xmlns:a16="http://schemas.microsoft.com/office/drawing/2014/main" xmlns="" id="{A42AE637-64BA-45E4-82C2-C12916EDB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762" y="3339067"/>
                <a:ext cx="2069" cy="1721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1 h 9"/>
                  <a:gd name="T4" fmla="*/ 1 w 6"/>
                  <a:gd name="T5" fmla="*/ 1 h 9"/>
                  <a:gd name="T6" fmla="*/ 1 w 6"/>
                  <a:gd name="T7" fmla="*/ 1 h 9"/>
                  <a:gd name="T8" fmla="*/ 2 w 6"/>
                  <a:gd name="T9" fmla="*/ 1 h 9"/>
                  <a:gd name="T10" fmla="*/ 3 w 6"/>
                  <a:gd name="T11" fmla="*/ 1 h 9"/>
                  <a:gd name="T12" fmla="*/ 4 w 6"/>
                  <a:gd name="T13" fmla="*/ 1 h 9"/>
                  <a:gd name="T14" fmla="*/ 6 w 6"/>
                  <a:gd name="T15" fmla="*/ 1 h 9"/>
                  <a:gd name="T16" fmla="*/ 6 w 6"/>
                  <a:gd name="T17" fmla="*/ 1 h 9"/>
                  <a:gd name="T18" fmla="*/ 4 w 6"/>
                  <a:gd name="T19" fmla="*/ 1 h 9"/>
                  <a:gd name="T20" fmla="*/ 4 w 6"/>
                  <a:gd name="T21" fmla="*/ 1 h 9"/>
                  <a:gd name="T22" fmla="*/ 3 w 6"/>
                  <a:gd name="T23" fmla="*/ 1 h 9"/>
                  <a:gd name="T24" fmla="*/ 3 w 6"/>
                  <a:gd name="T25" fmla="*/ 1 h 9"/>
                  <a:gd name="T26" fmla="*/ 2 w 6"/>
                  <a:gd name="T27" fmla="*/ 1 h 9"/>
                  <a:gd name="T28" fmla="*/ 2 w 6"/>
                  <a:gd name="T29" fmla="*/ 0 h 9"/>
                  <a:gd name="T30" fmla="*/ 0 w 6"/>
                  <a:gd name="T31" fmla="*/ 0 h 9"/>
                  <a:gd name="T32" fmla="*/ 0 w 6"/>
                  <a:gd name="T33" fmla="*/ 1 h 9"/>
                  <a:gd name="T34" fmla="*/ 0 w 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9"/>
                  <a:gd name="T56" fmla="*/ 6 w 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9">
                    <a:moveTo>
                      <a:pt x="0" y="0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3" name="Freeform 3034">
                <a:extLst>
                  <a:ext uri="{FF2B5EF4-FFF2-40B4-BE49-F238E27FC236}">
                    <a16:creationId xmlns:a16="http://schemas.microsoft.com/office/drawing/2014/main" xmlns="" id="{BDC4A950-85C4-40BF-99FF-41217ECA0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762" y="3326679"/>
                <a:ext cx="3103" cy="12388"/>
              </a:xfrm>
              <a:custGeom>
                <a:avLst/>
                <a:gdLst>
                  <a:gd name="T0" fmla="*/ 6 w 9"/>
                  <a:gd name="T1" fmla="*/ 0 h 72"/>
                  <a:gd name="T2" fmla="*/ 6 w 9"/>
                  <a:gd name="T3" fmla="*/ 1 h 72"/>
                  <a:gd name="T4" fmla="*/ 5 w 9"/>
                  <a:gd name="T5" fmla="*/ 1 h 72"/>
                  <a:gd name="T6" fmla="*/ 4 w 9"/>
                  <a:gd name="T7" fmla="*/ 1 h 72"/>
                  <a:gd name="T8" fmla="*/ 4 w 9"/>
                  <a:gd name="T9" fmla="*/ 1 h 72"/>
                  <a:gd name="T10" fmla="*/ 3 w 9"/>
                  <a:gd name="T11" fmla="*/ 1 h 72"/>
                  <a:gd name="T12" fmla="*/ 2 w 9"/>
                  <a:gd name="T13" fmla="*/ 1 h 72"/>
                  <a:gd name="T14" fmla="*/ 1 w 9"/>
                  <a:gd name="T15" fmla="*/ 1 h 72"/>
                  <a:gd name="T16" fmla="*/ 0 w 9"/>
                  <a:gd name="T17" fmla="*/ 1 h 72"/>
                  <a:gd name="T18" fmla="*/ 2 w 9"/>
                  <a:gd name="T19" fmla="*/ 1 h 72"/>
                  <a:gd name="T20" fmla="*/ 3 w 9"/>
                  <a:gd name="T21" fmla="*/ 1 h 72"/>
                  <a:gd name="T22" fmla="*/ 4 w 9"/>
                  <a:gd name="T23" fmla="*/ 1 h 72"/>
                  <a:gd name="T24" fmla="*/ 5 w 9"/>
                  <a:gd name="T25" fmla="*/ 1 h 72"/>
                  <a:gd name="T26" fmla="*/ 6 w 9"/>
                  <a:gd name="T27" fmla="*/ 1 h 72"/>
                  <a:gd name="T28" fmla="*/ 8 w 9"/>
                  <a:gd name="T29" fmla="*/ 1 h 72"/>
                  <a:gd name="T30" fmla="*/ 8 w 9"/>
                  <a:gd name="T31" fmla="*/ 1 h 72"/>
                  <a:gd name="T32" fmla="*/ 9 w 9"/>
                  <a:gd name="T33" fmla="*/ 1 h 72"/>
                  <a:gd name="T34" fmla="*/ 9 w 9"/>
                  <a:gd name="T35" fmla="*/ 0 h 72"/>
                  <a:gd name="T36" fmla="*/ 6 w 9"/>
                  <a:gd name="T37" fmla="*/ 0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72"/>
                  <a:gd name="T59" fmla="*/ 9 w 9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72">
                    <a:moveTo>
                      <a:pt x="6" y="0"/>
                    </a:moveTo>
                    <a:lnTo>
                      <a:pt x="6" y="9"/>
                    </a:lnTo>
                    <a:lnTo>
                      <a:pt x="5" y="18"/>
                    </a:lnTo>
                    <a:lnTo>
                      <a:pt x="4" y="27"/>
                    </a:lnTo>
                    <a:lnTo>
                      <a:pt x="4" y="36"/>
                    </a:lnTo>
                    <a:lnTo>
                      <a:pt x="3" y="45"/>
                    </a:lnTo>
                    <a:lnTo>
                      <a:pt x="2" y="54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3" y="63"/>
                    </a:lnTo>
                    <a:lnTo>
                      <a:pt x="4" y="56"/>
                    </a:lnTo>
                    <a:lnTo>
                      <a:pt x="5" y="45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8" y="18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4" name="Freeform 3035">
                <a:extLst>
                  <a:ext uri="{FF2B5EF4-FFF2-40B4-BE49-F238E27FC236}">
                    <a16:creationId xmlns:a16="http://schemas.microsoft.com/office/drawing/2014/main" xmlns="" id="{D8551404-F4F7-4DE6-9EFE-6045939D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417" y="3287105"/>
                <a:ext cx="3103" cy="39574"/>
              </a:xfrm>
              <a:custGeom>
                <a:avLst/>
                <a:gdLst>
                  <a:gd name="T0" fmla="*/ 0 w 9"/>
                  <a:gd name="T1" fmla="*/ 0 h 230"/>
                  <a:gd name="T2" fmla="*/ 0 w 9"/>
                  <a:gd name="T3" fmla="*/ 1 h 230"/>
                  <a:gd name="T4" fmla="*/ 1 w 9"/>
                  <a:gd name="T5" fmla="*/ 1 h 230"/>
                  <a:gd name="T6" fmla="*/ 2 w 9"/>
                  <a:gd name="T7" fmla="*/ 1 h 230"/>
                  <a:gd name="T8" fmla="*/ 3 w 9"/>
                  <a:gd name="T9" fmla="*/ 1 h 230"/>
                  <a:gd name="T10" fmla="*/ 5 w 9"/>
                  <a:gd name="T11" fmla="*/ 1 h 230"/>
                  <a:gd name="T12" fmla="*/ 5 w 9"/>
                  <a:gd name="T13" fmla="*/ 1 h 230"/>
                  <a:gd name="T14" fmla="*/ 8 w 9"/>
                  <a:gd name="T15" fmla="*/ 1 h 230"/>
                  <a:gd name="T16" fmla="*/ 9 w 9"/>
                  <a:gd name="T17" fmla="*/ 1 h 230"/>
                  <a:gd name="T18" fmla="*/ 8 w 9"/>
                  <a:gd name="T19" fmla="*/ 1 h 230"/>
                  <a:gd name="T20" fmla="*/ 8 w 9"/>
                  <a:gd name="T21" fmla="*/ 1 h 230"/>
                  <a:gd name="T22" fmla="*/ 5 w 9"/>
                  <a:gd name="T23" fmla="*/ 1 h 230"/>
                  <a:gd name="T24" fmla="*/ 4 w 9"/>
                  <a:gd name="T25" fmla="*/ 1 h 230"/>
                  <a:gd name="T26" fmla="*/ 3 w 9"/>
                  <a:gd name="T27" fmla="*/ 1 h 230"/>
                  <a:gd name="T28" fmla="*/ 2 w 9"/>
                  <a:gd name="T29" fmla="*/ 1 h 230"/>
                  <a:gd name="T30" fmla="*/ 2 w 9"/>
                  <a:gd name="T31" fmla="*/ 0 h 230"/>
                  <a:gd name="T32" fmla="*/ 0 w 9"/>
                  <a:gd name="T33" fmla="*/ 0 h 2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30"/>
                  <a:gd name="T53" fmla="*/ 9 w 9"/>
                  <a:gd name="T54" fmla="*/ 230 h 2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30">
                    <a:moveTo>
                      <a:pt x="0" y="0"/>
                    </a:moveTo>
                    <a:lnTo>
                      <a:pt x="0" y="29"/>
                    </a:lnTo>
                    <a:lnTo>
                      <a:pt x="1" y="58"/>
                    </a:lnTo>
                    <a:lnTo>
                      <a:pt x="2" y="85"/>
                    </a:lnTo>
                    <a:lnTo>
                      <a:pt x="3" y="114"/>
                    </a:lnTo>
                    <a:lnTo>
                      <a:pt x="5" y="141"/>
                    </a:lnTo>
                    <a:lnTo>
                      <a:pt x="5" y="230"/>
                    </a:lnTo>
                    <a:lnTo>
                      <a:pt x="8" y="230"/>
                    </a:lnTo>
                    <a:lnTo>
                      <a:pt x="9" y="199"/>
                    </a:lnTo>
                    <a:lnTo>
                      <a:pt x="8" y="170"/>
                    </a:lnTo>
                    <a:lnTo>
                      <a:pt x="8" y="141"/>
                    </a:lnTo>
                    <a:lnTo>
                      <a:pt x="5" y="114"/>
                    </a:lnTo>
                    <a:lnTo>
                      <a:pt x="4" y="85"/>
                    </a:lnTo>
                    <a:lnTo>
                      <a:pt x="3" y="58"/>
                    </a:lnTo>
                    <a:lnTo>
                      <a:pt x="2" y="2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5" name="Freeform 3036">
                <a:extLst>
                  <a:ext uri="{FF2B5EF4-FFF2-40B4-BE49-F238E27FC236}">
                    <a16:creationId xmlns:a16="http://schemas.microsoft.com/office/drawing/2014/main" xmlns="" id="{C3E50AC1-E0EF-4A50-A51D-FD6CD8726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417" y="3274372"/>
                <a:ext cx="1724" cy="12732"/>
              </a:xfrm>
              <a:custGeom>
                <a:avLst/>
                <a:gdLst>
                  <a:gd name="T0" fmla="*/ 3 w 5"/>
                  <a:gd name="T1" fmla="*/ 0 h 74"/>
                  <a:gd name="T2" fmla="*/ 3 w 5"/>
                  <a:gd name="T3" fmla="*/ 1 h 74"/>
                  <a:gd name="T4" fmla="*/ 1 w 5"/>
                  <a:gd name="T5" fmla="*/ 1 h 74"/>
                  <a:gd name="T6" fmla="*/ 0 w 5"/>
                  <a:gd name="T7" fmla="*/ 1 h 74"/>
                  <a:gd name="T8" fmla="*/ 0 w 5"/>
                  <a:gd name="T9" fmla="*/ 1 h 74"/>
                  <a:gd name="T10" fmla="*/ 2 w 5"/>
                  <a:gd name="T11" fmla="*/ 1 h 74"/>
                  <a:gd name="T12" fmla="*/ 2 w 5"/>
                  <a:gd name="T13" fmla="*/ 1 h 74"/>
                  <a:gd name="T14" fmla="*/ 3 w 5"/>
                  <a:gd name="T15" fmla="*/ 1 h 74"/>
                  <a:gd name="T16" fmla="*/ 5 w 5"/>
                  <a:gd name="T17" fmla="*/ 1 h 74"/>
                  <a:gd name="T18" fmla="*/ 3 w 5"/>
                  <a:gd name="T19" fmla="*/ 0 h 74"/>
                  <a:gd name="T20" fmla="*/ 3 w 5"/>
                  <a:gd name="T21" fmla="*/ 1 h 74"/>
                  <a:gd name="T22" fmla="*/ 3 w 5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4"/>
                  <a:gd name="T38" fmla="*/ 5 w 5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4">
                    <a:moveTo>
                      <a:pt x="3" y="0"/>
                    </a:moveTo>
                    <a:lnTo>
                      <a:pt x="3" y="2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18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6" name="Freeform 3037">
                <a:extLst>
                  <a:ext uri="{FF2B5EF4-FFF2-40B4-BE49-F238E27FC236}">
                    <a16:creationId xmlns:a16="http://schemas.microsoft.com/office/drawing/2014/main" xmlns="" id="{152ED23F-1850-4526-992E-D2132AF3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3" y="3268178"/>
                <a:ext cx="11033" cy="6882"/>
              </a:xfrm>
              <a:custGeom>
                <a:avLst/>
                <a:gdLst>
                  <a:gd name="T0" fmla="*/ 31 w 32"/>
                  <a:gd name="T1" fmla="*/ 0 h 40"/>
                  <a:gd name="T2" fmla="*/ 27 w 32"/>
                  <a:gd name="T3" fmla="*/ 0 h 40"/>
                  <a:gd name="T4" fmla="*/ 24 w 32"/>
                  <a:gd name="T5" fmla="*/ 1 h 40"/>
                  <a:gd name="T6" fmla="*/ 22 w 32"/>
                  <a:gd name="T7" fmla="*/ 1 h 40"/>
                  <a:gd name="T8" fmla="*/ 20 w 32"/>
                  <a:gd name="T9" fmla="*/ 1 h 40"/>
                  <a:gd name="T10" fmla="*/ 16 w 32"/>
                  <a:gd name="T11" fmla="*/ 1 h 40"/>
                  <a:gd name="T12" fmla="*/ 14 w 32"/>
                  <a:gd name="T13" fmla="*/ 1 h 40"/>
                  <a:gd name="T14" fmla="*/ 13 w 32"/>
                  <a:gd name="T15" fmla="*/ 1 h 40"/>
                  <a:gd name="T16" fmla="*/ 7 w 32"/>
                  <a:gd name="T17" fmla="*/ 1 h 40"/>
                  <a:gd name="T18" fmla="*/ 6 w 32"/>
                  <a:gd name="T19" fmla="*/ 1 h 40"/>
                  <a:gd name="T20" fmla="*/ 2 w 32"/>
                  <a:gd name="T21" fmla="*/ 1 h 40"/>
                  <a:gd name="T22" fmla="*/ 0 w 32"/>
                  <a:gd name="T23" fmla="*/ 1 h 40"/>
                  <a:gd name="T24" fmla="*/ 2 w 32"/>
                  <a:gd name="T25" fmla="*/ 1 h 40"/>
                  <a:gd name="T26" fmla="*/ 4 w 32"/>
                  <a:gd name="T27" fmla="*/ 1 h 40"/>
                  <a:gd name="T28" fmla="*/ 16 w 32"/>
                  <a:gd name="T29" fmla="*/ 1 h 40"/>
                  <a:gd name="T30" fmla="*/ 17 w 32"/>
                  <a:gd name="T31" fmla="*/ 1 h 40"/>
                  <a:gd name="T32" fmla="*/ 20 w 32"/>
                  <a:gd name="T33" fmla="*/ 1 h 40"/>
                  <a:gd name="T34" fmla="*/ 21 w 32"/>
                  <a:gd name="T35" fmla="*/ 1 h 40"/>
                  <a:gd name="T36" fmla="*/ 23 w 32"/>
                  <a:gd name="T37" fmla="*/ 1 h 40"/>
                  <a:gd name="T38" fmla="*/ 25 w 32"/>
                  <a:gd name="T39" fmla="*/ 1 h 40"/>
                  <a:gd name="T40" fmla="*/ 27 w 32"/>
                  <a:gd name="T41" fmla="*/ 1 h 40"/>
                  <a:gd name="T42" fmla="*/ 29 w 32"/>
                  <a:gd name="T43" fmla="*/ 1 h 40"/>
                  <a:gd name="T44" fmla="*/ 31 w 32"/>
                  <a:gd name="T45" fmla="*/ 1 h 40"/>
                  <a:gd name="T46" fmla="*/ 32 w 32"/>
                  <a:gd name="T47" fmla="*/ 1 h 40"/>
                  <a:gd name="T48" fmla="*/ 31 w 32"/>
                  <a:gd name="T49" fmla="*/ 1 h 40"/>
                  <a:gd name="T50" fmla="*/ 32 w 32"/>
                  <a:gd name="T51" fmla="*/ 1 h 40"/>
                  <a:gd name="T52" fmla="*/ 31 w 32"/>
                  <a:gd name="T53" fmla="*/ 0 h 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40"/>
                  <a:gd name="T83" fmla="*/ 32 w 32"/>
                  <a:gd name="T84" fmla="*/ 40 h 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40">
                    <a:moveTo>
                      <a:pt x="31" y="0"/>
                    </a:moveTo>
                    <a:lnTo>
                      <a:pt x="27" y="0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16" y="11"/>
                    </a:lnTo>
                    <a:lnTo>
                      <a:pt x="14" y="12"/>
                    </a:lnTo>
                    <a:lnTo>
                      <a:pt x="13" y="16"/>
                    </a:lnTo>
                    <a:lnTo>
                      <a:pt x="7" y="25"/>
                    </a:lnTo>
                    <a:lnTo>
                      <a:pt x="6" y="29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16" y="16"/>
                    </a:lnTo>
                    <a:lnTo>
                      <a:pt x="17" y="12"/>
                    </a:lnTo>
                    <a:lnTo>
                      <a:pt x="20" y="11"/>
                    </a:lnTo>
                    <a:lnTo>
                      <a:pt x="21" y="9"/>
                    </a:lnTo>
                    <a:lnTo>
                      <a:pt x="23" y="7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7" name="Freeform 3038">
                <a:extLst>
                  <a:ext uri="{FF2B5EF4-FFF2-40B4-BE49-F238E27FC236}">
                    <a16:creationId xmlns:a16="http://schemas.microsoft.com/office/drawing/2014/main" xmlns="" id="{5536F80F-5A3B-4D7C-AE15-0D2E5CF8A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5694" y="3263016"/>
                <a:ext cx="23101" cy="5506"/>
              </a:xfrm>
              <a:custGeom>
                <a:avLst/>
                <a:gdLst>
                  <a:gd name="T0" fmla="*/ 66 w 67"/>
                  <a:gd name="T1" fmla="*/ 0 h 31"/>
                  <a:gd name="T2" fmla="*/ 67 w 67"/>
                  <a:gd name="T3" fmla="*/ 0 h 31"/>
                  <a:gd name="T4" fmla="*/ 62 w 67"/>
                  <a:gd name="T5" fmla="*/ 1 h 31"/>
                  <a:gd name="T6" fmla="*/ 58 w 67"/>
                  <a:gd name="T7" fmla="*/ 1 h 31"/>
                  <a:gd name="T8" fmla="*/ 54 w 67"/>
                  <a:gd name="T9" fmla="*/ 1 h 31"/>
                  <a:gd name="T10" fmla="*/ 50 w 67"/>
                  <a:gd name="T11" fmla="*/ 1 h 31"/>
                  <a:gd name="T12" fmla="*/ 45 w 67"/>
                  <a:gd name="T13" fmla="*/ 1 h 31"/>
                  <a:gd name="T14" fmla="*/ 42 w 67"/>
                  <a:gd name="T15" fmla="*/ 1 h 31"/>
                  <a:gd name="T16" fmla="*/ 37 w 67"/>
                  <a:gd name="T17" fmla="*/ 1 h 31"/>
                  <a:gd name="T18" fmla="*/ 34 w 67"/>
                  <a:gd name="T19" fmla="*/ 1 h 31"/>
                  <a:gd name="T20" fmla="*/ 29 w 67"/>
                  <a:gd name="T21" fmla="*/ 1 h 31"/>
                  <a:gd name="T22" fmla="*/ 25 w 67"/>
                  <a:gd name="T23" fmla="*/ 1 h 31"/>
                  <a:gd name="T24" fmla="*/ 21 w 67"/>
                  <a:gd name="T25" fmla="*/ 1 h 31"/>
                  <a:gd name="T26" fmla="*/ 16 w 67"/>
                  <a:gd name="T27" fmla="*/ 1 h 31"/>
                  <a:gd name="T28" fmla="*/ 13 w 67"/>
                  <a:gd name="T29" fmla="*/ 1 h 31"/>
                  <a:gd name="T30" fmla="*/ 8 w 67"/>
                  <a:gd name="T31" fmla="*/ 1 h 31"/>
                  <a:gd name="T32" fmla="*/ 5 w 67"/>
                  <a:gd name="T33" fmla="*/ 1 h 31"/>
                  <a:gd name="T34" fmla="*/ 0 w 67"/>
                  <a:gd name="T35" fmla="*/ 1 h 31"/>
                  <a:gd name="T36" fmla="*/ 1 w 67"/>
                  <a:gd name="T37" fmla="*/ 1 h 31"/>
                  <a:gd name="T38" fmla="*/ 5 w 67"/>
                  <a:gd name="T39" fmla="*/ 1 h 31"/>
                  <a:gd name="T40" fmla="*/ 9 w 67"/>
                  <a:gd name="T41" fmla="*/ 1 h 31"/>
                  <a:gd name="T42" fmla="*/ 13 w 67"/>
                  <a:gd name="T43" fmla="*/ 1 h 31"/>
                  <a:gd name="T44" fmla="*/ 17 w 67"/>
                  <a:gd name="T45" fmla="*/ 1 h 31"/>
                  <a:gd name="T46" fmla="*/ 21 w 67"/>
                  <a:gd name="T47" fmla="*/ 1 h 31"/>
                  <a:gd name="T48" fmla="*/ 25 w 67"/>
                  <a:gd name="T49" fmla="*/ 1 h 31"/>
                  <a:gd name="T50" fmla="*/ 30 w 67"/>
                  <a:gd name="T51" fmla="*/ 1 h 31"/>
                  <a:gd name="T52" fmla="*/ 34 w 67"/>
                  <a:gd name="T53" fmla="*/ 1 h 31"/>
                  <a:gd name="T54" fmla="*/ 38 w 67"/>
                  <a:gd name="T55" fmla="*/ 1 h 31"/>
                  <a:gd name="T56" fmla="*/ 42 w 67"/>
                  <a:gd name="T57" fmla="*/ 1 h 31"/>
                  <a:gd name="T58" fmla="*/ 46 w 67"/>
                  <a:gd name="T59" fmla="*/ 1 h 31"/>
                  <a:gd name="T60" fmla="*/ 50 w 67"/>
                  <a:gd name="T61" fmla="*/ 1 h 31"/>
                  <a:gd name="T62" fmla="*/ 54 w 67"/>
                  <a:gd name="T63" fmla="*/ 1 h 31"/>
                  <a:gd name="T64" fmla="*/ 59 w 67"/>
                  <a:gd name="T65" fmla="*/ 1 h 31"/>
                  <a:gd name="T66" fmla="*/ 62 w 67"/>
                  <a:gd name="T67" fmla="*/ 1 h 31"/>
                  <a:gd name="T68" fmla="*/ 67 w 67"/>
                  <a:gd name="T69" fmla="*/ 1 h 31"/>
                  <a:gd name="T70" fmla="*/ 66 w 67"/>
                  <a:gd name="T71" fmla="*/ 0 h 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7"/>
                  <a:gd name="T109" fmla="*/ 0 h 31"/>
                  <a:gd name="T110" fmla="*/ 67 w 67"/>
                  <a:gd name="T111" fmla="*/ 31 h 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7" h="31">
                    <a:moveTo>
                      <a:pt x="66" y="0"/>
                    </a:moveTo>
                    <a:lnTo>
                      <a:pt x="67" y="0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4" y="5"/>
                    </a:lnTo>
                    <a:lnTo>
                      <a:pt x="50" y="7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37" y="13"/>
                    </a:lnTo>
                    <a:lnTo>
                      <a:pt x="34" y="14"/>
                    </a:lnTo>
                    <a:lnTo>
                      <a:pt x="29" y="16"/>
                    </a:lnTo>
                    <a:lnTo>
                      <a:pt x="25" y="18"/>
                    </a:lnTo>
                    <a:lnTo>
                      <a:pt x="21" y="20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8" y="25"/>
                    </a:lnTo>
                    <a:lnTo>
                      <a:pt x="5" y="27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1" y="22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4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6" y="13"/>
                    </a:lnTo>
                    <a:lnTo>
                      <a:pt x="50" y="11"/>
                    </a:lnTo>
                    <a:lnTo>
                      <a:pt x="54" y="9"/>
                    </a:lnTo>
                    <a:lnTo>
                      <a:pt x="59" y="7"/>
                    </a:lnTo>
                    <a:lnTo>
                      <a:pt x="62" y="5"/>
                    </a:lnTo>
                    <a:lnTo>
                      <a:pt x="67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8" name="Freeform 3039">
                <a:extLst>
                  <a:ext uri="{FF2B5EF4-FFF2-40B4-BE49-F238E27FC236}">
                    <a16:creationId xmlns:a16="http://schemas.microsoft.com/office/drawing/2014/main" xmlns="" id="{CA0334EC-1E2A-4E96-ABD0-6D6894D31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2938" y="3252693"/>
                <a:ext cx="45513" cy="11012"/>
              </a:xfrm>
              <a:custGeom>
                <a:avLst/>
                <a:gdLst>
                  <a:gd name="T0" fmla="*/ 127 w 132"/>
                  <a:gd name="T1" fmla="*/ 0 h 65"/>
                  <a:gd name="T2" fmla="*/ 119 w 132"/>
                  <a:gd name="T3" fmla="*/ 0 h 65"/>
                  <a:gd name="T4" fmla="*/ 111 w 132"/>
                  <a:gd name="T5" fmla="*/ 0 h 65"/>
                  <a:gd name="T6" fmla="*/ 103 w 132"/>
                  <a:gd name="T7" fmla="*/ 0 h 65"/>
                  <a:gd name="T8" fmla="*/ 94 w 132"/>
                  <a:gd name="T9" fmla="*/ 0 h 65"/>
                  <a:gd name="T10" fmla="*/ 86 w 132"/>
                  <a:gd name="T11" fmla="*/ 0 h 65"/>
                  <a:gd name="T12" fmla="*/ 78 w 132"/>
                  <a:gd name="T13" fmla="*/ 0 h 65"/>
                  <a:gd name="T14" fmla="*/ 70 w 132"/>
                  <a:gd name="T15" fmla="*/ 0 h 65"/>
                  <a:gd name="T16" fmla="*/ 62 w 132"/>
                  <a:gd name="T17" fmla="*/ 0 h 65"/>
                  <a:gd name="T18" fmla="*/ 54 w 132"/>
                  <a:gd name="T19" fmla="*/ 0 h 65"/>
                  <a:gd name="T20" fmla="*/ 44 w 132"/>
                  <a:gd name="T21" fmla="*/ 0 h 65"/>
                  <a:gd name="T22" fmla="*/ 36 w 132"/>
                  <a:gd name="T23" fmla="*/ 0 h 65"/>
                  <a:gd name="T24" fmla="*/ 28 w 132"/>
                  <a:gd name="T25" fmla="*/ 0 h 65"/>
                  <a:gd name="T26" fmla="*/ 20 w 132"/>
                  <a:gd name="T27" fmla="*/ 0 h 65"/>
                  <a:gd name="T28" fmla="*/ 12 w 132"/>
                  <a:gd name="T29" fmla="*/ 0 h 65"/>
                  <a:gd name="T30" fmla="*/ 4 w 132"/>
                  <a:gd name="T31" fmla="*/ 0 h 65"/>
                  <a:gd name="T32" fmla="*/ 1 w 132"/>
                  <a:gd name="T33" fmla="*/ 0 h 65"/>
                  <a:gd name="T34" fmla="*/ 9 w 132"/>
                  <a:gd name="T35" fmla="*/ 0 h 65"/>
                  <a:gd name="T36" fmla="*/ 17 w 132"/>
                  <a:gd name="T37" fmla="*/ 0 h 65"/>
                  <a:gd name="T38" fmla="*/ 25 w 132"/>
                  <a:gd name="T39" fmla="*/ 0 h 65"/>
                  <a:gd name="T40" fmla="*/ 33 w 132"/>
                  <a:gd name="T41" fmla="*/ 0 h 65"/>
                  <a:gd name="T42" fmla="*/ 41 w 132"/>
                  <a:gd name="T43" fmla="*/ 0 h 65"/>
                  <a:gd name="T44" fmla="*/ 49 w 132"/>
                  <a:gd name="T45" fmla="*/ 0 h 65"/>
                  <a:gd name="T46" fmla="*/ 58 w 132"/>
                  <a:gd name="T47" fmla="*/ 0 h 65"/>
                  <a:gd name="T48" fmla="*/ 66 w 132"/>
                  <a:gd name="T49" fmla="*/ 0 h 65"/>
                  <a:gd name="T50" fmla="*/ 74 w 132"/>
                  <a:gd name="T51" fmla="*/ 0 h 65"/>
                  <a:gd name="T52" fmla="*/ 82 w 132"/>
                  <a:gd name="T53" fmla="*/ 0 h 65"/>
                  <a:gd name="T54" fmla="*/ 90 w 132"/>
                  <a:gd name="T55" fmla="*/ 0 h 65"/>
                  <a:gd name="T56" fmla="*/ 100 w 132"/>
                  <a:gd name="T57" fmla="*/ 0 h 65"/>
                  <a:gd name="T58" fmla="*/ 107 w 132"/>
                  <a:gd name="T59" fmla="*/ 0 h 65"/>
                  <a:gd name="T60" fmla="*/ 116 w 132"/>
                  <a:gd name="T61" fmla="*/ 0 h 65"/>
                  <a:gd name="T62" fmla="*/ 124 w 132"/>
                  <a:gd name="T63" fmla="*/ 0 h 65"/>
                  <a:gd name="T64" fmla="*/ 132 w 132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2"/>
                  <a:gd name="T100" fmla="*/ 0 h 65"/>
                  <a:gd name="T101" fmla="*/ 132 w 132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2" h="65">
                    <a:moveTo>
                      <a:pt x="132" y="0"/>
                    </a:moveTo>
                    <a:lnTo>
                      <a:pt x="127" y="2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5" y="9"/>
                    </a:lnTo>
                    <a:lnTo>
                      <a:pt x="111" y="11"/>
                    </a:lnTo>
                    <a:lnTo>
                      <a:pt x="107" y="11"/>
                    </a:lnTo>
                    <a:lnTo>
                      <a:pt x="103" y="13"/>
                    </a:lnTo>
                    <a:lnTo>
                      <a:pt x="98" y="17"/>
                    </a:lnTo>
                    <a:lnTo>
                      <a:pt x="94" y="18"/>
                    </a:lnTo>
                    <a:lnTo>
                      <a:pt x="90" y="20"/>
                    </a:lnTo>
                    <a:lnTo>
                      <a:pt x="86" y="22"/>
                    </a:lnTo>
                    <a:lnTo>
                      <a:pt x="82" y="24"/>
                    </a:lnTo>
                    <a:lnTo>
                      <a:pt x="78" y="26"/>
                    </a:lnTo>
                    <a:lnTo>
                      <a:pt x="74" y="28"/>
                    </a:lnTo>
                    <a:lnTo>
                      <a:pt x="70" y="29"/>
                    </a:lnTo>
                    <a:lnTo>
                      <a:pt x="65" y="31"/>
                    </a:lnTo>
                    <a:lnTo>
                      <a:pt x="62" y="31"/>
                    </a:lnTo>
                    <a:lnTo>
                      <a:pt x="57" y="35"/>
                    </a:lnTo>
                    <a:lnTo>
                      <a:pt x="54" y="37"/>
                    </a:lnTo>
                    <a:lnTo>
                      <a:pt x="49" y="38"/>
                    </a:lnTo>
                    <a:lnTo>
                      <a:pt x="44" y="40"/>
                    </a:lnTo>
                    <a:lnTo>
                      <a:pt x="41" y="42"/>
                    </a:lnTo>
                    <a:lnTo>
                      <a:pt x="36" y="44"/>
                    </a:lnTo>
                    <a:lnTo>
                      <a:pt x="32" y="46"/>
                    </a:lnTo>
                    <a:lnTo>
                      <a:pt x="28" y="47"/>
                    </a:lnTo>
                    <a:lnTo>
                      <a:pt x="24" y="49"/>
                    </a:lnTo>
                    <a:lnTo>
                      <a:pt x="20" y="51"/>
                    </a:lnTo>
                    <a:lnTo>
                      <a:pt x="17" y="53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4" y="60"/>
                    </a:lnTo>
                    <a:lnTo>
                      <a:pt x="0" y="62"/>
                    </a:lnTo>
                    <a:lnTo>
                      <a:pt x="1" y="65"/>
                    </a:lnTo>
                    <a:lnTo>
                      <a:pt x="4" y="64"/>
                    </a:lnTo>
                    <a:lnTo>
                      <a:pt x="9" y="62"/>
                    </a:lnTo>
                    <a:lnTo>
                      <a:pt x="13" y="60"/>
                    </a:lnTo>
                    <a:lnTo>
                      <a:pt x="17" y="56"/>
                    </a:lnTo>
                    <a:lnTo>
                      <a:pt x="22" y="55"/>
                    </a:lnTo>
                    <a:lnTo>
                      <a:pt x="25" y="53"/>
                    </a:lnTo>
                    <a:lnTo>
                      <a:pt x="30" y="51"/>
                    </a:lnTo>
                    <a:lnTo>
                      <a:pt x="33" y="49"/>
                    </a:lnTo>
                    <a:lnTo>
                      <a:pt x="38" y="47"/>
                    </a:lnTo>
                    <a:lnTo>
                      <a:pt x="41" y="46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62" y="37"/>
                    </a:lnTo>
                    <a:lnTo>
                      <a:pt x="66" y="35"/>
                    </a:lnTo>
                    <a:lnTo>
                      <a:pt x="70" y="31"/>
                    </a:lnTo>
                    <a:lnTo>
                      <a:pt x="74" y="31"/>
                    </a:lnTo>
                    <a:lnTo>
                      <a:pt x="78" y="29"/>
                    </a:lnTo>
                    <a:lnTo>
                      <a:pt x="82" y="28"/>
                    </a:lnTo>
                    <a:lnTo>
                      <a:pt x="87" y="26"/>
                    </a:lnTo>
                    <a:lnTo>
                      <a:pt x="90" y="22"/>
                    </a:lnTo>
                    <a:lnTo>
                      <a:pt x="95" y="22"/>
                    </a:lnTo>
                    <a:lnTo>
                      <a:pt x="100" y="20"/>
                    </a:lnTo>
                    <a:lnTo>
                      <a:pt x="103" y="18"/>
                    </a:lnTo>
                    <a:lnTo>
                      <a:pt x="107" y="17"/>
                    </a:lnTo>
                    <a:lnTo>
                      <a:pt x="111" y="13"/>
                    </a:lnTo>
                    <a:lnTo>
                      <a:pt x="116" y="11"/>
                    </a:lnTo>
                    <a:lnTo>
                      <a:pt x="119" y="9"/>
                    </a:lnTo>
                    <a:lnTo>
                      <a:pt x="124" y="8"/>
                    </a:lnTo>
                    <a:lnTo>
                      <a:pt x="128" y="6"/>
                    </a:lnTo>
                    <a:lnTo>
                      <a:pt x="132" y="4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9" name="Freeform 3040">
                <a:extLst>
                  <a:ext uri="{FF2B5EF4-FFF2-40B4-BE49-F238E27FC236}">
                    <a16:creationId xmlns:a16="http://schemas.microsoft.com/office/drawing/2014/main" xmlns="" id="{F4F19824-31EF-49AF-9F66-B1E9568E7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24" y="3249596"/>
                <a:ext cx="15516" cy="3785"/>
              </a:xfrm>
              <a:custGeom>
                <a:avLst/>
                <a:gdLst>
                  <a:gd name="T0" fmla="*/ 43 w 45"/>
                  <a:gd name="T1" fmla="*/ 0 h 22"/>
                  <a:gd name="T2" fmla="*/ 45 w 45"/>
                  <a:gd name="T3" fmla="*/ 0 h 22"/>
                  <a:gd name="T4" fmla="*/ 41 w 45"/>
                  <a:gd name="T5" fmla="*/ 1 h 22"/>
                  <a:gd name="T6" fmla="*/ 39 w 45"/>
                  <a:gd name="T7" fmla="*/ 1 h 22"/>
                  <a:gd name="T8" fmla="*/ 35 w 45"/>
                  <a:gd name="T9" fmla="*/ 1 h 22"/>
                  <a:gd name="T10" fmla="*/ 33 w 45"/>
                  <a:gd name="T11" fmla="*/ 1 h 22"/>
                  <a:gd name="T12" fmla="*/ 30 w 45"/>
                  <a:gd name="T13" fmla="*/ 1 h 22"/>
                  <a:gd name="T14" fmla="*/ 27 w 45"/>
                  <a:gd name="T15" fmla="*/ 1 h 22"/>
                  <a:gd name="T16" fmla="*/ 25 w 45"/>
                  <a:gd name="T17" fmla="*/ 1 h 22"/>
                  <a:gd name="T18" fmla="*/ 22 w 45"/>
                  <a:gd name="T19" fmla="*/ 1 h 22"/>
                  <a:gd name="T20" fmla="*/ 19 w 45"/>
                  <a:gd name="T21" fmla="*/ 1 h 22"/>
                  <a:gd name="T22" fmla="*/ 16 w 45"/>
                  <a:gd name="T23" fmla="*/ 1 h 22"/>
                  <a:gd name="T24" fmla="*/ 14 w 45"/>
                  <a:gd name="T25" fmla="*/ 1 h 22"/>
                  <a:gd name="T26" fmla="*/ 11 w 45"/>
                  <a:gd name="T27" fmla="*/ 1 h 22"/>
                  <a:gd name="T28" fmla="*/ 8 w 45"/>
                  <a:gd name="T29" fmla="*/ 1 h 22"/>
                  <a:gd name="T30" fmla="*/ 6 w 45"/>
                  <a:gd name="T31" fmla="*/ 1 h 22"/>
                  <a:gd name="T32" fmla="*/ 0 w 45"/>
                  <a:gd name="T33" fmla="*/ 1 h 22"/>
                  <a:gd name="T34" fmla="*/ 0 w 45"/>
                  <a:gd name="T35" fmla="*/ 1 h 22"/>
                  <a:gd name="T36" fmla="*/ 2 w 45"/>
                  <a:gd name="T37" fmla="*/ 1 h 22"/>
                  <a:gd name="T38" fmla="*/ 6 w 45"/>
                  <a:gd name="T39" fmla="*/ 1 h 22"/>
                  <a:gd name="T40" fmla="*/ 11 w 45"/>
                  <a:gd name="T41" fmla="*/ 1 h 22"/>
                  <a:gd name="T42" fmla="*/ 14 w 45"/>
                  <a:gd name="T43" fmla="*/ 1 h 22"/>
                  <a:gd name="T44" fmla="*/ 17 w 45"/>
                  <a:gd name="T45" fmla="*/ 1 h 22"/>
                  <a:gd name="T46" fmla="*/ 19 w 45"/>
                  <a:gd name="T47" fmla="*/ 1 h 22"/>
                  <a:gd name="T48" fmla="*/ 23 w 45"/>
                  <a:gd name="T49" fmla="*/ 1 h 22"/>
                  <a:gd name="T50" fmla="*/ 25 w 45"/>
                  <a:gd name="T51" fmla="*/ 1 h 22"/>
                  <a:gd name="T52" fmla="*/ 27 w 45"/>
                  <a:gd name="T53" fmla="*/ 1 h 22"/>
                  <a:gd name="T54" fmla="*/ 31 w 45"/>
                  <a:gd name="T55" fmla="*/ 1 h 22"/>
                  <a:gd name="T56" fmla="*/ 33 w 45"/>
                  <a:gd name="T57" fmla="*/ 1 h 22"/>
                  <a:gd name="T58" fmla="*/ 37 w 45"/>
                  <a:gd name="T59" fmla="*/ 1 h 22"/>
                  <a:gd name="T60" fmla="*/ 39 w 45"/>
                  <a:gd name="T61" fmla="*/ 1 h 22"/>
                  <a:gd name="T62" fmla="*/ 42 w 45"/>
                  <a:gd name="T63" fmla="*/ 1 h 22"/>
                  <a:gd name="T64" fmla="*/ 45 w 45"/>
                  <a:gd name="T65" fmla="*/ 1 h 22"/>
                  <a:gd name="T66" fmla="*/ 43 w 45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22"/>
                  <a:gd name="T104" fmla="*/ 45 w 45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22">
                    <a:moveTo>
                      <a:pt x="43" y="0"/>
                    </a:moveTo>
                    <a:lnTo>
                      <a:pt x="45" y="0"/>
                    </a:lnTo>
                    <a:lnTo>
                      <a:pt x="41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1" y="20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9" y="17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7" y="9"/>
                    </a:lnTo>
                    <a:lnTo>
                      <a:pt x="39" y="8"/>
                    </a:lnTo>
                    <a:lnTo>
                      <a:pt x="42" y="6"/>
                    </a:lnTo>
                    <a:lnTo>
                      <a:pt x="45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0" name="Freeform 3041">
                <a:extLst>
                  <a:ext uri="{FF2B5EF4-FFF2-40B4-BE49-F238E27FC236}">
                    <a16:creationId xmlns:a16="http://schemas.microsoft.com/office/drawing/2014/main" xmlns="" id="{0F2A4165-D25B-4C59-AF0D-7144D238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2598" y="3247531"/>
                <a:ext cx="12068" cy="2409"/>
              </a:xfrm>
              <a:custGeom>
                <a:avLst/>
                <a:gdLst>
                  <a:gd name="T0" fmla="*/ 34 w 35"/>
                  <a:gd name="T1" fmla="*/ 0 h 15"/>
                  <a:gd name="T2" fmla="*/ 35 w 35"/>
                  <a:gd name="T3" fmla="*/ 0 h 15"/>
                  <a:gd name="T4" fmla="*/ 30 w 35"/>
                  <a:gd name="T5" fmla="*/ 0 h 15"/>
                  <a:gd name="T6" fmla="*/ 28 w 35"/>
                  <a:gd name="T7" fmla="*/ 0 h 15"/>
                  <a:gd name="T8" fmla="*/ 26 w 35"/>
                  <a:gd name="T9" fmla="*/ 0 h 15"/>
                  <a:gd name="T10" fmla="*/ 25 w 35"/>
                  <a:gd name="T11" fmla="*/ 0 h 15"/>
                  <a:gd name="T12" fmla="*/ 20 w 35"/>
                  <a:gd name="T13" fmla="*/ 0 h 15"/>
                  <a:gd name="T14" fmla="*/ 18 w 35"/>
                  <a:gd name="T15" fmla="*/ 0 h 15"/>
                  <a:gd name="T16" fmla="*/ 15 w 35"/>
                  <a:gd name="T17" fmla="*/ 0 h 15"/>
                  <a:gd name="T18" fmla="*/ 13 w 35"/>
                  <a:gd name="T19" fmla="*/ 0 h 15"/>
                  <a:gd name="T20" fmla="*/ 12 w 35"/>
                  <a:gd name="T21" fmla="*/ 0 h 15"/>
                  <a:gd name="T22" fmla="*/ 10 w 35"/>
                  <a:gd name="T23" fmla="*/ 0 h 15"/>
                  <a:gd name="T24" fmla="*/ 7 w 35"/>
                  <a:gd name="T25" fmla="*/ 0 h 15"/>
                  <a:gd name="T26" fmla="*/ 5 w 35"/>
                  <a:gd name="T27" fmla="*/ 0 h 15"/>
                  <a:gd name="T28" fmla="*/ 0 w 35"/>
                  <a:gd name="T29" fmla="*/ 0 h 15"/>
                  <a:gd name="T30" fmla="*/ 2 w 35"/>
                  <a:gd name="T31" fmla="*/ 0 h 15"/>
                  <a:gd name="T32" fmla="*/ 4 w 35"/>
                  <a:gd name="T33" fmla="*/ 0 h 15"/>
                  <a:gd name="T34" fmla="*/ 6 w 35"/>
                  <a:gd name="T35" fmla="*/ 0 h 15"/>
                  <a:gd name="T36" fmla="*/ 7 w 35"/>
                  <a:gd name="T37" fmla="*/ 0 h 15"/>
                  <a:gd name="T38" fmla="*/ 10 w 35"/>
                  <a:gd name="T39" fmla="*/ 0 h 15"/>
                  <a:gd name="T40" fmla="*/ 14 w 35"/>
                  <a:gd name="T41" fmla="*/ 0 h 15"/>
                  <a:gd name="T42" fmla="*/ 17 w 35"/>
                  <a:gd name="T43" fmla="*/ 0 h 15"/>
                  <a:gd name="T44" fmla="*/ 18 w 35"/>
                  <a:gd name="T45" fmla="*/ 0 h 15"/>
                  <a:gd name="T46" fmla="*/ 20 w 35"/>
                  <a:gd name="T47" fmla="*/ 0 h 15"/>
                  <a:gd name="T48" fmla="*/ 25 w 35"/>
                  <a:gd name="T49" fmla="*/ 0 h 15"/>
                  <a:gd name="T50" fmla="*/ 27 w 35"/>
                  <a:gd name="T51" fmla="*/ 0 h 15"/>
                  <a:gd name="T52" fmla="*/ 28 w 35"/>
                  <a:gd name="T53" fmla="*/ 0 h 15"/>
                  <a:gd name="T54" fmla="*/ 30 w 35"/>
                  <a:gd name="T55" fmla="*/ 0 h 15"/>
                  <a:gd name="T56" fmla="*/ 33 w 35"/>
                  <a:gd name="T57" fmla="*/ 0 h 15"/>
                  <a:gd name="T58" fmla="*/ 35 w 35"/>
                  <a:gd name="T59" fmla="*/ 0 h 15"/>
                  <a:gd name="T60" fmla="*/ 34 w 35"/>
                  <a:gd name="T61" fmla="*/ 0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"/>
                  <a:gd name="T94" fmla="*/ 0 h 15"/>
                  <a:gd name="T95" fmla="*/ 35 w 35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" h="15">
                    <a:moveTo>
                      <a:pt x="34" y="0"/>
                    </a:moveTo>
                    <a:lnTo>
                      <a:pt x="35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1" name="Freeform 3042">
                <a:extLst>
                  <a:ext uri="{FF2B5EF4-FFF2-40B4-BE49-F238E27FC236}">
                    <a16:creationId xmlns:a16="http://schemas.microsoft.com/office/drawing/2014/main" xmlns="" id="{230D8AB0-203C-43E4-8C23-1048172DF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875" y="3246498"/>
                <a:ext cx="14137" cy="1721"/>
              </a:xfrm>
              <a:custGeom>
                <a:avLst/>
                <a:gdLst>
                  <a:gd name="T0" fmla="*/ 40 w 41"/>
                  <a:gd name="T1" fmla="*/ 0 h 11"/>
                  <a:gd name="T2" fmla="*/ 41 w 41"/>
                  <a:gd name="T3" fmla="*/ 0 h 11"/>
                  <a:gd name="T4" fmla="*/ 38 w 41"/>
                  <a:gd name="T5" fmla="*/ 0 h 11"/>
                  <a:gd name="T6" fmla="*/ 35 w 41"/>
                  <a:gd name="T7" fmla="*/ 0 h 11"/>
                  <a:gd name="T8" fmla="*/ 33 w 41"/>
                  <a:gd name="T9" fmla="*/ 0 h 11"/>
                  <a:gd name="T10" fmla="*/ 31 w 41"/>
                  <a:gd name="T11" fmla="*/ 0 h 11"/>
                  <a:gd name="T12" fmla="*/ 23 w 41"/>
                  <a:gd name="T13" fmla="*/ 0 h 11"/>
                  <a:gd name="T14" fmla="*/ 20 w 41"/>
                  <a:gd name="T15" fmla="*/ 0 h 11"/>
                  <a:gd name="T16" fmla="*/ 18 w 41"/>
                  <a:gd name="T17" fmla="*/ 0 h 11"/>
                  <a:gd name="T18" fmla="*/ 16 w 41"/>
                  <a:gd name="T19" fmla="*/ 0 h 11"/>
                  <a:gd name="T20" fmla="*/ 10 w 41"/>
                  <a:gd name="T21" fmla="*/ 0 h 11"/>
                  <a:gd name="T22" fmla="*/ 8 w 41"/>
                  <a:gd name="T23" fmla="*/ 0 h 11"/>
                  <a:gd name="T24" fmla="*/ 4 w 41"/>
                  <a:gd name="T25" fmla="*/ 0 h 11"/>
                  <a:gd name="T26" fmla="*/ 3 w 41"/>
                  <a:gd name="T27" fmla="*/ 0 h 11"/>
                  <a:gd name="T28" fmla="*/ 0 w 41"/>
                  <a:gd name="T29" fmla="*/ 0 h 11"/>
                  <a:gd name="T30" fmla="*/ 1 w 41"/>
                  <a:gd name="T31" fmla="*/ 0 h 11"/>
                  <a:gd name="T32" fmla="*/ 3 w 41"/>
                  <a:gd name="T33" fmla="*/ 0 h 11"/>
                  <a:gd name="T34" fmla="*/ 5 w 41"/>
                  <a:gd name="T35" fmla="*/ 0 h 11"/>
                  <a:gd name="T36" fmla="*/ 8 w 41"/>
                  <a:gd name="T37" fmla="*/ 0 h 11"/>
                  <a:gd name="T38" fmla="*/ 10 w 41"/>
                  <a:gd name="T39" fmla="*/ 0 h 11"/>
                  <a:gd name="T40" fmla="*/ 30 w 41"/>
                  <a:gd name="T41" fmla="*/ 0 h 11"/>
                  <a:gd name="T42" fmla="*/ 33 w 41"/>
                  <a:gd name="T43" fmla="*/ 0 h 11"/>
                  <a:gd name="T44" fmla="*/ 35 w 41"/>
                  <a:gd name="T45" fmla="*/ 0 h 11"/>
                  <a:gd name="T46" fmla="*/ 38 w 41"/>
                  <a:gd name="T47" fmla="*/ 0 h 11"/>
                  <a:gd name="T48" fmla="*/ 40 w 41"/>
                  <a:gd name="T49" fmla="*/ 0 h 11"/>
                  <a:gd name="T50" fmla="*/ 40 w 41"/>
                  <a:gd name="T51" fmla="*/ 0 h 11"/>
                  <a:gd name="T52" fmla="*/ 40 w 41"/>
                  <a:gd name="T53" fmla="*/ 0 h 11"/>
                  <a:gd name="T54" fmla="*/ 40 w 41"/>
                  <a:gd name="T55" fmla="*/ 0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11"/>
                  <a:gd name="T86" fmla="*/ 41 w 41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11">
                    <a:moveTo>
                      <a:pt x="40" y="7"/>
                    </a:moveTo>
                    <a:lnTo>
                      <a:pt x="41" y="7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30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2" name="Freeform 3043">
                <a:extLst>
                  <a:ext uri="{FF2B5EF4-FFF2-40B4-BE49-F238E27FC236}">
                    <a16:creationId xmlns:a16="http://schemas.microsoft.com/office/drawing/2014/main" xmlns="" id="{AE67EA85-22D1-4DE9-BA46-CE3FE8BF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773" y="3289169"/>
                <a:ext cx="170674" cy="92568"/>
              </a:xfrm>
              <a:custGeom>
                <a:avLst/>
                <a:gdLst>
                  <a:gd name="T0" fmla="*/ 370 w 495"/>
                  <a:gd name="T1" fmla="*/ 1 h 537"/>
                  <a:gd name="T2" fmla="*/ 404 w 495"/>
                  <a:gd name="T3" fmla="*/ 1 h 537"/>
                  <a:gd name="T4" fmla="*/ 429 w 495"/>
                  <a:gd name="T5" fmla="*/ 1 h 537"/>
                  <a:gd name="T6" fmla="*/ 453 w 495"/>
                  <a:gd name="T7" fmla="*/ 1 h 537"/>
                  <a:gd name="T8" fmla="*/ 475 w 495"/>
                  <a:gd name="T9" fmla="*/ 1 h 537"/>
                  <a:gd name="T10" fmla="*/ 487 w 495"/>
                  <a:gd name="T11" fmla="*/ 1 h 537"/>
                  <a:gd name="T12" fmla="*/ 457 w 495"/>
                  <a:gd name="T13" fmla="*/ 1 h 537"/>
                  <a:gd name="T14" fmla="*/ 455 w 495"/>
                  <a:gd name="T15" fmla="*/ 1 h 537"/>
                  <a:gd name="T16" fmla="*/ 483 w 495"/>
                  <a:gd name="T17" fmla="*/ 1 h 537"/>
                  <a:gd name="T18" fmla="*/ 455 w 495"/>
                  <a:gd name="T19" fmla="*/ 1 h 537"/>
                  <a:gd name="T20" fmla="*/ 491 w 495"/>
                  <a:gd name="T21" fmla="*/ 1 h 537"/>
                  <a:gd name="T22" fmla="*/ 324 w 495"/>
                  <a:gd name="T23" fmla="*/ 1 h 537"/>
                  <a:gd name="T24" fmla="*/ 239 w 495"/>
                  <a:gd name="T25" fmla="*/ 1 h 537"/>
                  <a:gd name="T26" fmla="*/ 165 w 495"/>
                  <a:gd name="T27" fmla="*/ 1 h 537"/>
                  <a:gd name="T28" fmla="*/ 146 w 495"/>
                  <a:gd name="T29" fmla="*/ 1 h 537"/>
                  <a:gd name="T30" fmla="*/ 135 w 495"/>
                  <a:gd name="T31" fmla="*/ 1 h 537"/>
                  <a:gd name="T32" fmla="*/ 132 w 495"/>
                  <a:gd name="T33" fmla="*/ 1 h 537"/>
                  <a:gd name="T34" fmla="*/ 141 w 495"/>
                  <a:gd name="T35" fmla="*/ 1 h 537"/>
                  <a:gd name="T36" fmla="*/ 158 w 495"/>
                  <a:gd name="T37" fmla="*/ 1 h 537"/>
                  <a:gd name="T38" fmla="*/ 209 w 495"/>
                  <a:gd name="T39" fmla="*/ 1 h 537"/>
                  <a:gd name="T40" fmla="*/ 301 w 495"/>
                  <a:gd name="T41" fmla="*/ 1 h 537"/>
                  <a:gd name="T42" fmla="*/ 479 w 495"/>
                  <a:gd name="T43" fmla="*/ 1 h 537"/>
                  <a:gd name="T44" fmla="*/ 383 w 495"/>
                  <a:gd name="T45" fmla="*/ 1 h 537"/>
                  <a:gd name="T46" fmla="*/ 232 w 495"/>
                  <a:gd name="T47" fmla="*/ 1 h 537"/>
                  <a:gd name="T48" fmla="*/ 165 w 495"/>
                  <a:gd name="T49" fmla="*/ 1 h 537"/>
                  <a:gd name="T50" fmla="*/ 220 w 495"/>
                  <a:gd name="T51" fmla="*/ 1 h 537"/>
                  <a:gd name="T52" fmla="*/ 233 w 495"/>
                  <a:gd name="T53" fmla="*/ 1 h 537"/>
                  <a:gd name="T54" fmla="*/ 257 w 495"/>
                  <a:gd name="T55" fmla="*/ 1 h 537"/>
                  <a:gd name="T56" fmla="*/ 358 w 495"/>
                  <a:gd name="T57" fmla="*/ 1 h 537"/>
                  <a:gd name="T58" fmla="*/ 375 w 495"/>
                  <a:gd name="T59" fmla="*/ 1 h 537"/>
                  <a:gd name="T60" fmla="*/ 463 w 495"/>
                  <a:gd name="T61" fmla="*/ 1 h 537"/>
                  <a:gd name="T62" fmla="*/ 448 w 495"/>
                  <a:gd name="T63" fmla="*/ 1 h 537"/>
                  <a:gd name="T64" fmla="*/ 432 w 495"/>
                  <a:gd name="T65" fmla="*/ 1 h 537"/>
                  <a:gd name="T66" fmla="*/ 419 w 495"/>
                  <a:gd name="T67" fmla="*/ 1 h 537"/>
                  <a:gd name="T68" fmla="*/ 403 w 495"/>
                  <a:gd name="T69" fmla="*/ 1 h 537"/>
                  <a:gd name="T70" fmla="*/ 371 w 495"/>
                  <a:gd name="T71" fmla="*/ 1 h 537"/>
                  <a:gd name="T72" fmla="*/ 328 w 495"/>
                  <a:gd name="T73" fmla="*/ 1 h 537"/>
                  <a:gd name="T74" fmla="*/ 271 w 495"/>
                  <a:gd name="T75" fmla="*/ 1 h 537"/>
                  <a:gd name="T76" fmla="*/ 133 w 495"/>
                  <a:gd name="T77" fmla="*/ 1 h 537"/>
                  <a:gd name="T78" fmla="*/ 135 w 495"/>
                  <a:gd name="T79" fmla="*/ 1 h 537"/>
                  <a:gd name="T80" fmla="*/ 136 w 495"/>
                  <a:gd name="T81" fmla="*/ 1 h 537"/>
                  <a:gd name="T82" fmla="*/ 120 w 495"/>
                  <a:gd name="T83" fmla="*/ 1 h 537"/>
                  <a:gd name="T84" fmla="*/ 103 w 495"/>
                  <a:gd name="T85" fmla="*/ 1 h 537"/>
                  <a:gd name="T86" fmla="*/ 32 w 495"/>
                  <a:gd name="T87" fmla="*/ 1 h 537"/>
                  <a:gd name="T88" fmla="*/ 24 w 495"/>
                  <a:gd name="T89" fmla="*/ 1 h 537"/>
                  <a:gd name="T90" fmla="*/ 11 w 495"/>
                  <a:gd name="T91" fmla="*/ 1 h 537"/>
                  <a:gd name="T92" fmla="*/ 10 w 495"/>
                  <a:gd name="T93" fmla="*/ 1 h 537"/>
                  <a:gd name="T94" fmla="*/ 64 w 495"/>
                  <a:gd name="T95" fmla="*/ 1 h 537"/>
                  <a:gd name="T96" fmla="*/ 85 w 495"/>
                  <a:gd name="T97" fmla="*/ 1 h 537"/>
                  <a:gd name="T98" fmla="*/ 98 w 495"/>
                  <a:gd name="T99" fmla="*/ 1 h 537"/>
                  <a:gd name="T100" fmla="*/ 104 w 495"/>
                  <a:gd name="T101" fmla="*/ 1 h 537"/>
                  <a:gd name="T102" fmla="*/ 94 w 495"/>
                  <a:gd name="T103" fmla="*/ 1 h 537"/>
                  <a:gd name="T104" fmla="*/ 86 w 495"/>
                  <a:gd name="T105" fmla="*/ 1 h 537"/>
                  <a:gd name="T106" fmla="*/ 70 w 495"/>
                  <a:gd name="T107" fmla="*/ 1 h 537"/>
                  <a:gd name="T108" fmla="*/ 16 w 495"/>
                  <a:gd name="T109" fmla="*/ 1 h 537"/>
                  <a:gd name="T110" fmla="*/ 3 w 495"/>
                  <a:gd name="T111" fmla="*/ 1 h 537"/>
                  <a:gd name="T112" fmla="*/ 4 w 495"/>
                  <a:gd name="T113" fmla="*/ 1 h 537"/>
                  <a:gd name="T114" fmla="*/ 11 w 495"/>
                  <a:gd name="T115" fmla="*/ 1 h 537"/>
                  <a:gd name="T116" fmla="*/ 18 w 495"/>
                  <a:gd name="T117" fmla="*/ 1 h 537"/>
                  <a:gd name="T118" fmla="*/ 48 w 495"/>
                  <a:gd name="T119" fmla="*/ 1 h 537"/>
                  <a:gd name="T120" fmla="*/ 189 w 495"/>
                  <a:gd name="T121" fmla="*/ 1 h 537"/>
                  <a:gd name="T122" fmla="*/ 285 w 495"/>
                  <a:gd name="T123" fmla="*/ 1 h 537"/>
                  <a:gd name="T124" fmla="*/ 320 w 495"/>
                  <a:gd name="T125" fmla="*/ 1 h 5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5"/>
                  <a:gd name="T190" fmla="*/ 0 h 537"/>
                  <a:gd name="T191" fmla="*/ 495 w 495"/>
                  <a:gd name="T192" fmla="*/ 537 h 5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5" h="537">
                    <a:moveTo>
                      <a:pt x="334" y="18"/>
                    </a:moveTo>
                    <a:lnTo>
                      <a:pt x="339" y="18"/>
                    </a:lnTo>
                    <a:lnTo>
                      <a:pt x="343" y="20"/>
                    </a:lnTo>
                    <a:lnTo>
                      <a:pt x="352" y="20"/>
                    </a:lnTo>
                    <a:lnTo>
                      <a:pt x="356" y="21"/>
                    </a:lnTo>
                    <a:lnTo>
                      <a:pt x="360" y="23"/>
                    </a:lnTo>
                    <a:lnTo>
                      <a:pt x="365" y="23"/>
                    </a:lnTo>
                    <a:lnTo>
                      <a:pt x="370" y="25"/>
                    </a:lnTo>
                    <a:lnTo>
                      <a:pt x="374" y="27"/>
                    </a:lnTo>
                    <a:lnTo>
                      <a:pt x="379" y="29"/>
                    </a:lnTo>
                    <a:lnTo>
                      <a:pt x="382" y="30"/>
                    </a:lnTo>
                    <a:lnTo>
                      <a:pt x="387" y="32"/>
                    </a:lnTo>
                    <a:lnTo>
                      <a:pt x="391" y="34"/>
                    </a:lnTo>
                    <a:lnTo>
                      <a:pt x="395" y="36"/>
                    </a:lnTo>
                    <a:lnTo>
                      <a:pt x="399" y="38"/>
                    </a:lnTo>
                    <a:lnTo>
                      <a:pt x="404" y="39"/>
                    </a:lnTo>
                    <a:lnTo>
                      <a:pt x="406" y="41"/>
                    </a:lnTo>
                    <a:lnTo>
                      <a:pt x="409" y="43"/>
                    </a:lnTo>
                    <a:lnTo>
                      <a:pt x="415" y="54"/>
                    </a:lnTo>
                    <a:lnTo>
                      <a:pt x="417" y="58"/>
                    </a:lnTo>
                    <a:lnTo>
                      <a:pt x="419" y="59"/>
                    </a:lnTo>
                    <a:lnTo>
                      <a:pt x="422" y="68"/>
                    </a:lnTo>
                    <a:lnTo>
                      <a:pt x="426" y="77"/>
                    </a:lnTo>
                    <a:lnTo>
                      <a:pt x="429" y="87"/>
                    </a:lnTo>
                    <a:lnTo>
                      <a:pt x="432" y="96"/>
                    </a:lnTo>
                    <a:lnTo>
                      <a:pt x="435" y="105"/>
                    </a:lnTo>
                    <a:lnTo>
                      <a:pt x="438" y="114"/>
                    </a:lnTo>
                    <a:lnTo>
                      <a:pt x="441" y="121"/>
                    </a:lnTo>
                    <a:lnTo>
                      <a:pt x="444" y="130"/>
                    </a:lnTo>
                    <a:lnTo>
                      <a:pt x="448" y="139"/>
                    </a:lnTo>
                    <a:lnTo>
                      <a:pt x="450" y="148"/>
                    </a:lnTo>
                    <a:lnTo>
                      <a:pt x="453" y="157"/>
                    </a:lnTo>
                    <a:lnTo>
                      <a:pt x="456" y="166"/>
                    </a:lnTo>
                    <a:lnTo>
                      <a:pt x="459" y="175"/>
                    </a:lnTo>
                    <a:lnTo>
                      <a:pt x="461" y="184"/>
                    </a:lnTo>
                    <a:lnTo>
                      <a:pt x="465" y="193"/>
                    </a:lnTo>
                    <a:lnTo>
                      <a:pt x="468" y="200"/>
                    </a:lnTo>
                    <a:lnTo>
                      <a:pt x="472" y="206"/>
                    </a:lnTo>
                    <a:lnTo>
                      <a:pt x="474" y="208"/>
                    </a:lnTo>
                    <a:lnTo>
                      <a:pt x="475" y="211"/>
                    </a:lnTo>
                    <a:lnTo>
                      <a:pt x="479" y="217"/>
                    </a:lnTo>
                    <a:lnTo>
                      <a:pt x="479" y="224"/>
                    </a:lnTo>
                    <a:lnTo>
                      <a:pt x="481" y="226"/>
                    </a:lnTo>
                    <a:lnTo>
                      <a:pt x="483" y="226"/>
                    </a:lnTo>
                    <a:lnTo>
                      <a:pt x="484" y="229"/>
                    </a:lnTo>
                    <a:lnTo>
                      <a:pt x="486" y="233"/>
                    </a:lnTo>
                    <a:lnTo>
                      <a:pt x="486" y="237"/>
                    </a:lnTo>
                    <a:lnTo>
                      <a:pt x="487" y="240"/>
                    </a:lnTo>
                    <a:lnTo>
                      <a:pt x="488" y="244"/>
                    </a:lnTo>
                    <a:lnTo>
                      <a:pt x="489" y="247"/>
                    </a:lnTo>
                    <a:lnTo>
                      <a:pt x="487" y="249"/>
                    </a:lnTo>
                    <a:lnTo>
                      <a:pt x="466" y="249"/>
                    </a:lnTo>
                    <a:lnTo>
                      <a:pt x="464" y="251"/>
                    </a:lnTo>
                    <a:lnTo>
                      <a:pt x="461" y="251"/>
                    </a:lnTo>
                    <a:lnTo>
                      <a:pt x="459" y="253"/>
                    </a:lnTo>
                    <a:lnTo>
                      <a:pt x="457" y="255"/>
                    </a:lnTo>
                    <a:lnTo>
                      <a:pt x="455" y="256"/>
                    </a:lnTo>
                    <a:lnTo>
                      <a:pt x="453" y="258"/>
                    </a:lnTo>
                    <a:lnTo>
                      <a:pt x="452" y="262"/>
                    </a:lnTo>
                    <a:lnTo>
                      <a:pt x="453" y="271"/>
                    </a:lnTo>
                    <a:lnTo>
                      <a:pt x="453" y="289"/>
                    </a:lnTo>
                    <a:lnTo>
                      <a:pt x="452" y="298"/>
                    </a:lnTo>
                    <a:lnTo>
                      <a:pt x="452" y="325"/>
                    </a:lnTo>
                    <a:lnTo>
                      <a:pt x="455" y="334"/>
                    </a:lnTo>
                    <a:lnTo>
                      <a:pt x="457" y="336"/>
                    </a:lnTo>
                    <a:lnTo>
                      <a:pt x="458" y="336"/>
                    </a:lnTo>
                    <a:lnTo>
                      <a:pt x="460" y="338"/>
                    </a:lnTo>
                    <a:lnTo>
                      <a:pt x="461" y="340"/>
                    </a:lnTo>
                    <a:lnTo>
                      <a:pt x="466" y="340"/>
                    </a:lnTo>
                    <a:lnTo>
                      <a:pt x="467" y="341"/>
                    </a:lnTo>
                    <a:lnTo>
                      <a:pt x="481" y="341"/>
                    </a:lnTo>
                    <a:lnTo>
                      <a:pt x="483" y="343"/>
                    </a:lnTo>
                    <a:lnTo>
                      <a:pt x="494" y="343"/>
                    </a:lnTo>
                    <a:lnTo>
                      <a:pt x="495" y="352"/>
                    </a:lnTo>
                    <a:lnTo>
                      <a:pt x="495" y="363"/>
                    </a:lnTo>
                    <a:lnTo>
                      <a:pt x="494" y="372"/>
                    </a:lnTo>
                    <a:lnTo>
                      <a:pt x="492" y="383"/>
                    </a:lnTo>
                    <a:lnTo>
                      <a:pt x="456" y="383"/>
                    </a:lnTo>
                    <a:lnTo>
                      <a:pt x="456" y="376"/>
                    </a:lnTo>
                    <a:lnTo>
                      <a:pt x="455" y="370"/>
                    </a:lnTo>
                    <a:lnTo>
                      <a:pt x="453" y="365"/>
                    </a:lnTo>
                    <a:lnTo>
                      <a:pt x="452" y="359"/>
                    </a:lnTo>
                    <a:lnTo>
                      <a:pt x="457" y="359"/>
                    </a:lnTo>
                    <a:lnTo>
                      <a:pt x="459" y="358"/>
                    </a:lnTo>
                    <a:lnTo>
                      <a:pt x="479" y="358"/>
                    </a:lnTo>
                    <a:lnTo>
                      <a:pt x="481" y="359"/>
                    </a:lnTo>
                    <a:lnTo>
                      <a:pt x="488" y="359"/>
                    </a:lnTo>
                    <a:lnTo>
                      <a:pt x="491" y="354"/>
                    </a:lnTo>
                    <a:lnTo>
                      <a:pt x="487" y="350"/>
                    </a:lnTo>
                    <a:lnTo>
                      <a:pt x="450" y="352"/>
                    </a:lnTo>
                    <a:lnTo>
                      <a:pt x="450" y="350"/>
                    </a:lnTo>
                    <a:lnTo>
                      <a:pt x="448" y="347"/>
                    </a:lnTo>
                    <a:lnTo>
                      <a:pt x="448" y="345"/>
                    </a:lnTo>
                    <a:lnTo>
                      <a:pt x="375" y="345"/>
                    </a:lnTo>
                    <a:lnTo>
                      <a:pt x="370" y="343"/>
                    </a:lnTo>
                    <a:lnTo>
                      <a:pt x="324" y="343"/>
                    </a:lnTo>
                    <a:lnTo>
                      <a:pt x="317" y="341"/>
                    </a:lnTo>
                    <a:lnTo>
                      <a:pt x="303" y="341"/>
                    </a:lnTo>
                    <a:lnTo>
                      <a:pt x="297" y="343"/>
                    </a:lnTo>
                    <a:lnTo>
                      <a:pt x="271" y="343"/>
                    </a:lnTo>
                    <a:lnTo>
                      <a:pt x="264" y="345"/>
                    </a:lnTo>
                    <a:lnTo>
                      <a:pt x="251" y="345"/>
                    </a:lnTo>
                    <a:lnTo>
                      <a:pt x="244" y="347"/>
                    </a:lnTo>
                    <a:lnTo>
                      <a:pt x="239" y="347"/>
                    </a:lnTo>
                    <a:lnTo>
                      <a:pt x="235" y="356"/>
                    </a:lnTo>
                    <a:lnTo>
                      <a:pt x="234" y="363"/>
                    </a:lnTo>
                    <a:lnTo>
                      <a:pt x="234" y="372"/>
                    </a:lnTo>
                    <a:lnTo>
                      <a:pt x="233" y="381"/>
                    </a:lnTo>
                    <a:lnTo>
                      <a:pt x="191" y="381"/>
                    </a:lnTo>
                    <a:lnTo>
                      <a:pt x="187" y="383"/>
                    </a:lnTo>
                    <a:lnTo>
                      <a:pt x="171" y="383"/>
                    </a:lnTo>
                    <a:lnTo>
                      <a:pt x="165" y="385"/>
                    </a:lnTo>
                    <a:lnTo>
                      <a:pt x="160" y="385"/>
                    </a:lnTo>
                    <a:lnTo>
                      <a:pt x="156" y="387"/>
                    </a:lnTo>
                    <a:lnTo>
                      <a:pt x="150" y="387"/>
                    </a:lnTo>
                    <a:lnTo>
                      <a:pt x="148" y="390"/>
                    </a:lnTo>
                    <a:lnTo>
                      <a:pt x="147" y="394"/>
                    </a:lnTo>
                    <a:lnTo>
                      <a:pt x="147" y="417"/>
                    </a:lnTo>
                    <a:lnTo>
                      <a:pt x="146" y="439"/>
                    </a:lnTo>
                    <a:lnTo>
                      <a:pt x="146" y="459"/>
                    </a:lnTo>
                    <a:lnTo>
                      <a:pt x="147" y="479"/>
                    </a:lnTo>
                    <a:lnTo>
                      <a:pt x="141" y="481"/>
                    </a:lnTo>
                    <a:lnTo>
                      <a:pt x="140" y="450"/>
                    </a:lnTo>
                    <a:lnTo>
                      <a:pt x="140" y="363"/>
                    </a:lnTo>
                    <a:lnTo>
                      <a:pt x="137" y="367"/>
                    </a:lnTo>
                    <a:lnTo>
                      <a:pt x="136" y="370"/>
                    </a:lnTo>
                    <a:lnTo>
                      <a:pt x="136" y="388"/>
                    </a:lnTo>
                    <a:lnTo>
                      <a:pt x="135" y="412"/>
                    </a:lnTo>
                    <a:lnTo>
                      <a:pt x="134" y="434"/>
                    </a:lnTo>
                    <a:lnTo>
                      <a:pt x="135" y="455"/>
                    </a:lnTo>
                    <a:lnTo>
                      <a:pt x="136" y="479"/>
                    </a:lnTo>
                    <a:lnTo>
                      <a:pt x="132" y="479"/>
                    </a:lnTo>
                    <a:lnTo>
                      <a:pt x="132" y="370"/>
                    </a:lnTo>
                    <a:lnTo>
                      <a:pt x="133" y="350"/>
                    </a:lnTo>
                    <a:lnTo>
                      <a:pt x="132" y="343"/>
                    </a:lnTo>
                    <a:lnTo>
                      <a:pt x="132" y="314"/>
                    </a:lnTo>
                    <a:lnTo>
                      <a:pt x="133" y="300"/>
                    </a:lnTo>
                    <a:lnTo>
                      <a:pt x="133" y="276"/>
                    </a:lnTo>
                    <a:lnTo>
                      <a:pt x="135" y="264"/>
                    </a:lnTo>
                    <a:lnTo>
                      <a:pt x="135" y="246"/>
                    </a:lnTo>
                    <a:lnTo>
                      <a:pt x="136" y="238"/>
                    </a:lnTo>
                    <a:lnTo>
                      <a:pt x="137" y="229"/>
                    </a:lnTo>
                    <a:lnTo>
                      <a:pt x="139" y="222"/>
                    </a:lnTo>
                    <a:lnTo>
                      <a:pt x="141" y="215"/>
                    </a:lnTo>
                    <a:lnTo>
                      <a:pt x="143" y="206"/>
                    </a:lnTo>
                    <a:lnTo>
                      <a:pt x="146" y="199"/>
                    </a:lnTo>
                    <a:lnTo>
                      <a:pt x="146" y="195"/>
                    </a:lnTo>
                    <a:lnTo>
                      <a:pt x="144" y="191"/>
                    </a:lnTo>
                    <a:lnTo>
                      <a:pt x="144" y="184"/>
                    </a:lnTo>
                    <a:lnTo>
                      <a:pt x="155" y="184"/>
                    </a:lnTo>
                    <a:lnTo>
                      <a:pt x="157" y="190"/>
                    </a:lnTo>
                    <a:lnTo>
                      <a:pt x="158" y="195"/>
                    </a:lnTo>
                    <a:lnTo>
                      <a:pt x="159" y="200"/>
                    </a:lnTo>
                    <a:lnTo>
                      <a:pt x="160" y="206"/>
                    </a:lnTo>
                    <a:lnTo>
                      <a:pt x="162" y="209"/>
                    </a:lnTo>
                    <a:lnTo>
                      <a:pt x="162" y="228"/>
                    </a:lnTo>
                    <a:lnTo>
                      <a:pt x="163" y="231"/>
                    </a:lnTo>
                    <a:lnTo>
                      <a:pt x="163" y="233"/>
                    </a:lnTo>
                    <a:lnTo>
                      <a:pt x="164" y="237"/>
                    </a:lnTo>
                    <a:lnTo>
                      <a:pt x="209" y="237"/>
                    </a:lnTo>
                    <a:lnTo>
                      <a:pt x="216" y="238"/>
                    </a:lnTo>
                    <a:lnTo>
                      <a:pt x="229" y="238"/>
                    </a:lnTo>
                    <a:lnTo>
                      <a:pt x="236" y="240"/>
                    </a:lnTo>
                    <a:lnTo>
                      <a:pt x="250" y="240"/>
                    </a:lnTo>
                    <a:lnTo>
                      <a:pt x="258" y="242"/>
                    </a:lnTo>
                    <a:lnTo>
                      <a:pt x="279" y="242"/>
                    </a:lnTo>
                    <a:lnTo>
                      <a:pt x="282" y="244"/>
                    </a:lnTo>
                    <a:lnTo>
                      <a:pt x="301" y="244"/>
                    </a:lnTo>
                    <a:lnTo>
                      <a:pt x="304" y="246"/>
                    </a:lnTo>
                    <a:lnTo>
                      <a:pt x="390" y="246"/>
                    </a:lnTo>
                    <a:lnTo>
                      <a:pt x="394" y="244"/>
                    </a:lnTo>
                    <a:lnTo>
                      <a:pt x="414" y="244"/>
                    </a:lnTo>
                    <a:lnTo>
                      <a:pt x="418" y="242"/>
                    </a:lnTo>
                    <a:lnTo>
                      <a:pt x="475" y="242"/>
                    </a:lnTo>
                    <a:lnTo>
                      <a:pt x="479" y="237"/>
                    </a:lnTo>
                    <a:lnTo>
                      <a:pt x="479" y="233"/>
                    </a:lnTo>
                    <a:lnTo>
                      <a:pt x="477" y="231"/>
                    </a:lnTo>
                    <a:lnTo>
                      <a:pt x="477" y="228"/>
                    </a:lnTo>
                    <a:lnTo>
                      <a:pt x="476" y="226"/>
                    </a:lnTo>
                    <a:lnTo>
                      <a:pt x="473" y="226"/>
                    </a:lnTo>
                    <a:lnTo>
                      <a:pt x="473" y="235"/>
                    </a:lnTo>
                    <a:lnTo>
                      <a:pt x="440" y="235"/>
                    </a:lnTo>
                    <a:lnTo>
                      <a:pt x="433" y="237"/>
                    </a:lnTo>
                    <a:lnTo>
                      <a:pt x="383" y="237"/>
                    </a:lnTo>
                    <a:lnTo>
                      <a:pt x="378" y="238"/>
                    </a:lnTo>
                    <a:lnTo>
                      <a:pt x="309" y="238"/>
                    </a:lnTo>
                    <a:lnTo>
                      <a:pt x="303" y="237"/>
                    </a:lnTo>
                    <a:lnTo>
                      <a:pt x="276" y="237"/>
                    </a:lnTo>
                    <a:lnTo>
                      <a:pt x="270" y="235"/>
                    </a:lnTo>
                    <a:lnTo>
                      <a:pt x="242" y="235"/>
                    </a:lnTo>
                    <a:lnTo>
                      <a:pt x="237" y="233"/>
                    </a:lnTo>
                    <a:lnTo>
                      <a:pt x="232" y="233"/>
                    </a:lnTo>
                    <a:lnTo>
                      <a:pt x="226" y="231"/>
                    </a:lnTo>
                    <a:lnTo>
                      <a:pt x="214" y="231"/>
                    </a:lnTo>
                    <a:lnTo>
                      <a:pt x="209" y="229"/>
                    </a:lnTo>
                    <a:lnTo>
                      <a:pt x="167" y="229"/>
                    </a:lnTo>
                    <a:lnTo>
                      <a:pt x="167" y="224"/>
                    </a:lnTo>
                    <a:lnTo>
                      <a:pt x="166" y="218"/>
                    </a:lnTo>
                    <a:lnTo>
                      <a:pt x="166" y="215"/>
                    </a:lnTo>
                    <a:lnTo>
                      <a:pt x="165" y="211"/>
                    </a:lnTo>
                    <a:lnTo>
                      <a:pt x="167" y="208"/>
                    </a:lnTo>
                    <a:lnTo>
                      <a:pt x="188" y="208"/>
                    </a:lnTo>
                    <a:lnTo>
                      <a:pt x="191" y="206"/>
                    </a:lnTo>
                    <a:lnTo>
                      <a:pt x="214" y="206"/>
                    </a:lnTo>
                    <a:lnTo>
                      <a:pt x="214" y="217"/>
                    </a:lnTo>
                    <a:lnTo>
                      <a:pt x="216" y="220"/>
                    </a:lnTo>
                    <a:lnTo>
                      <a:pt x="218" y="222"/>
                    </a:lnTo>
                    <a:lnTo>
                      <a:pt x="220" y="222"/>
                    </a:lnTo>
                    <a:lnTo>
                      <a:pt x="221" y="220"/>
                    </a:lnTo>
                    <a:lnTo>
                      <a:pt x="224" y="218"/>
                    </a:lnTo>
                    <a:lnTo>
                      <a:pt x="225" y="217"/>
                    </a:lnTo>
                    <a:lnTo>
                      <a:pt x="226" y="217"/>
                    </a:lnTo>
                    <a:lnTo>
                      <a:pt x="227" y="215"/>
                    </a:lnTo>
                    <a:lnTo>
                      <a:pt x="229" y="213"/>
                    </a:lnTo>
                    <a:lnTo>
                      <a:pt x="232" y="211"/>
                    </a:lnTo>
                    <a:lnTo>
                      <a:pt x="233" y="209"/>
                    </a:lnTo>
                    <a:lnTo>
                      <a:pt x="235" y="209"/>
                    </a:lnTo>
                    <a:lnTo>
                      <a:pt x="237" y="208"/>
                    </a:lnTo>
                    <a:lnTo>
                      <a:pt x="245" y="208"/>
                    </a:lnTo>
                    <a:lnTo>
                      <a:pt x="245" y="209"/>
                    </a:lnTo>
                    <a:lnTo>
                      <a:pt x="247" y="209"/>
                    </a:lnTo>
                    <a:lnTo>
                      <a:pt x="247" y="211"/>
                    </a:lnTo>
                    <a:lnTo>
                      <a:pt x="250" y="208"/>
                    </a:lnTo>
                    <a:lnTo>
                      <a:pt x="257" y="208"/>
                    </a:lnTo>
                    <a:lnTo>
                      <a:pt x="264" y="209"/>
                    </a:lnTo>
                    <a:lnTo>
                      <a:pt x="276" y="209"/>
                    </a:lnTo>
                    <a:lnTo>
                      <a:pt x="283" y="211"/>
                    </a:lnTo>
                    <a:lnTo>
                      <a:pt x="340" y="211"/>
                    </a:lnTo>
                    <a:lnTo>
                      <a:pt x="347" y="213"/>
                    </a:lnTo>
                    <a:lnTo>
                      <a:pt x="359" y="213"/>
                    </a:lnTo>
                    <a:lnTo>
                      <a:pt x="358" y="215"/>
                    </a:lnTo>
                    <a:lnTo>
                      <a:pt x="358" y="217"/>
                    </a:lnTo>
                    <a:lnTo>
                      <a:pt x="357" y="220"/>
                    </a:lnTo>
                    <a:lnTo>
                      <a:pt x="359" y="224"/>
                    </a:lnTo>
                    <a:lnTo>
                      <a:pt x="360" y="224"/>
                    </a:lnTo>
                    <a:lnTo>
                      <a:pt x="361" y="226"/>
                    </a:lnTo>
                    <a:lnTo>
                      <a:pt x="364" y="226"/>
                    </a:lnTo>
                    <a:lnTo>
                      <a:pt x="365" y="224"/>
                    </a:lnTo>
                    <a:lnTo>
                      <a:pt x="366" y="224"/>
                    </a:lnTo>
                    <a:lnTo>
                      <a:pt x="375" y="213"/>
                    </a:lnTo>
                    <a:lnTo>
                      <a:pt x="433" y="213"/>
                    </a:lnTo>
                    <a:lnTo>
                      <a:pt x="437" y="215"/>
                    </a:lnTo>
                    <a:lnTo>
                      <a:pt x="453" y="215"/>
                    </a:lnTo>
                    <a:lnTo>
                      <a:pt x="455" y="217"/>
                    </a:lnTo>
                    <a:lnTo>
                      <a:pt x="456" y="215"/>
                    </a:lnTo>
                    <a:lnTo>
                      <a:pt x="461" y="215"/>
                    </a:lnTo>
                    <a:lnTo>
                      <a:pt x="464" y="211"/>
                    </a:lnTo>
                    <a:lnTo>
                      <a:pt x="463" y="204"/>
                    </a:lnTo>
                    <a:lnTo>
                      <a:pt x="461" y="199"/>
                    </a:lnTo>
                    <a:lnTo>
                      <a:pt x="460" y="191"/>
                    </a:lnTo>
                    <a:lnTo>
                      <a:pt x="458" y="186"/>
                    </a:lnTo>
                    <a:lnTo>
                      <a:pt x="456" y="181"/>
                    </a:lnTo>
                    <a:lnTo>
                      <a:pt x="455" y="175"/>
                    </a:lnTo>
                    <a:lnTo>
                      <a:pt x="452" y="168"/>
                    </a:lnTo>
                    <a:lnTo>
                      <a:pt x="450" y="162"/>
                    </a:lnTo>
                    <a:lnTo>
                      <a:pt x="448" y="157"/>
                    </a:lnTo>
                    <a:lnTo>
                      <a:pt x="445" y="152"/>
                    </a:lnTo>
                    <a:lnTo>
                      <a:pt x="443" y="146"/>
                    </a:lnTo>
                    <a:lnTo>
                      <a:pt x="441" y="141"/>
                    </a:lnTo>
                    <a:lnTo>
                      <a:pt x="438" y="135"/>
                    </a:lnTo>
                    <a:lnTo>
                      <a:pt x="436" y="128"/>
                    </a:lnTo>
                    <a:lnTo>
                      <a:pt x="435" y="123"/>
                    </a:lnTo>
                    <a:lnTo>
                      <a:pt x="433" y="117"/>
                    </a:lnTo>
                    <a:lnTo>
                      <a:pt x="432" y="114"/>
                    </a:lnTo>
                    <a:lnTo>
                      <a:pt x="429" y="108"/>
                    </a:lnTo>
                    <a:lnTo>
                      <a:pt x="428" y="105"/>
                    </a:lnTo>
                    <a:lnTo>
                      <a:pt x="427" y="101"/>
                    </a:lnTo>
                    <a:lnTo>
                      <a:pt x="425" y="96"/>
                    </a:lnTo>
                    <a:lnTo>
                      <a:pt x="424" y="92"/>
                    </a:lnTo>
                    <a:lnTo>
                      <a:pt x="422" y="87"/>
                    </a:lnTo>
                    <a:lnTo>
                      <a:pt x="421" y="83"/>
                    </a:lnTo>
                    <a:lnTo>
                      <a:pt x="419" y="79"/>
                    </a:lnTo>
                    <a:lnTo>
                      <a:pt x="418" y="76"/>
                    </a:lnTo>
                    <a:lnTo>
                      <a:pt x="417" y="72"/>
                    </a:lnTo>
                    <a:lnTo>
                      <a:pt x="414" y="68"/>
                    </a:lnTo>
                    <a:lnTo>
                      <a:pt x="413" y="65"/>
                    </a:lnTo>
                    <a:lnTo>
                      <a:pt x="411" y="61"/>
                    </a:lnTo>
                    <a:lnTo>
                      <a:pt x="410" y="58"/>
                    </a:lnTo>
                    <a:lnTo>
                      <a:pt x="405" y="50"/>
                    </a:lnTo>
                    <a:lnTo>
                      <a:pt x="403" y="49"/>
                    </a:lnTo>
                    <a:lnTo>
                      <a:pt x="401" y="47"/>
                    </a:lnTo>
                    <a:lnTo>
                      <a:pt x="397" y="43"/>
                    </a:lnTo>
                    <a:lnTo>
                      <a:pt x="395" y="41"/>
                    </a:lnTo>
                    <a:lnTo>
                      <a:pt x="392" y="41"/>
                    </a:lnTo>
                    <a:lnTo>
                      <a:pt x="390" y="39"/>
                    </a:lnTo>
                    <a:lnTo>
                      <a:pt x="387" y="39"/>
                    </a:lnTo>
                    <a:lnTo>
                      <a:pt x="381" y="38"/>
                    </a:lnTo>
                    <a:lnTo>
                      <a:pt x="371" y="38"/>
                    </a:lnTo>
                    <a:lnTo>
                      <a:pt x="365" y="36"/>
                    </a:lnTo>
                    <a:lnTo>
                      <a:pt x="359" y="36"/>
                    </a:lnTo>
                    <a:lnTo>
                      <a:pt x="355" y="34"/>
                    </a:lnTo>
                    <a:lnTo>
                      <a:pt x="349" y="32"/>
                    </a:lnTo>
                    <a:lnTo>
                      <a:pt x="344" y="32"/>
                    </a:lnTo>
                    <a:lnTo>
                      <a:pt x="339" y="30"/>
                    </a:lnTo>
                    <a:lnTo>
                      <a:pt x="333" y="30"/>
                    </a:lnTo>
                    <a:lnTo>
                      <a:pt x="328" y="29"/>
                    </a:lnTo>
                    <a:lnTo>
                      <a:pt x="318" y="29"/>
                    </a:lnTo>
                    <a:lnTo>
                      <a:pt x="312" y="27"/>
                    </a:lnTo>
                    <a:lnTo>
                      <a:pt x="302" y="27"/>
                    </a:lnTo>
                    <a:lnTo>
                      <a:pt x="296" y="25"/>
                    </a:lnTo>
                    <a:lnTo>
                      <a:pt x="291" y="25"/>
                    </a:lnTo>
                    <a:lnTo>
                      <a:pt x="287" y="23"/>
                    </a:lnTo>
                    <a:lnTo>
                      <a:pt x="276" y="23"/>
                    </a:lnTo>
                    <a:lnTo>
                      <a:pt x="271" y="21"/>
                    </a:lnTo>
                    <a:lnTo>
                      <a:pt x="260" y="21"/>
                    </a:lnTo>
                    <a:lnTo>
                      <a:pt x="256" y="20"/>
                    </a:lnTo>
                    <a:lnTo>
                      <a:pt x="245" y="20"/>
                    </a:lnTo>
                    <a:lnTo>
                      <a:pt x="240" y="18"/>
                    </a:lnTo>
                    <a:lnTo>
                      <a:pt x="219" y="18"/>
                    </a:lnTo>
                    <a:lnTo>
                      <a:pt x="213" y="16"/>
                    </a:lnTo>
                    <a:lnTo>
                      <a:pt x="139" y="16"/>
                    </a:lnTo>
                    <a:lnTo>
                      <a:pt x="133" y="18"/>
                    </a:lnTo>
                    <a:lnTo>
                      <a:pt x="127" y="27"/>
                    </a:lnTo>
                    <a:lnTo>
                      <a:pt x="126" y="30"/>
                    </a:lnTo>
                    <a:lnTo>
                      <a:pt x="126" y="38"/>
                    </a:lnTo>
                    <a:lnTo>
                      <a:pt x="127" y="39"/>
                    </a:lnTo>
                    <a:lnTo>
                      <a:pt x="129" y="49"/>
                    </a:lnTo>
                    <a:lnTo>
                      <a:pt x="132" y="56"/>
                    </a:lnTo>
                    <a:lnTo>
                      <a:pt x="133" y="63"/>
                    </a:lnTo>
                    <a:lnTo>
                      <a:pt x="135" y="72"/>
                    </a:lnTo>
                    <a:lnTo>
                      <a:pt x="136" y="79"/>
                    </a:lnTo>
                    <a:lnTo>
                      <a:pt x="139" y="87"/>
                    </a:lnTo>
                    <a:lnTo>
                      <a:pt x="141" y="96"/>
                    </a:lnTo>
                    <a:lnTo>
                      <a:pt x="143" y="103"/>
                    </a:lnTo>
                    <a:lnTo>
                      <a:pt x="141" y="157"/>
                    </a:lnTo>
                    <a:lnTo>
                      <a:pt x="140" y="148"/>
                    </a:lnTo>
                    <a:lnTo>
                      <a:pt x="139" y="139"/>
                    </a:lnTo>
                    <a:lnTo>
                      <a:pt x="136" y="132"/>
                    </a:lnTo>
                    <a:lnTo>
                      <a:pt x="135" y="123"/>
                    </a:lnTo>
                    <a:lnTo>
                      <a:pt x="133" y="115"/>
                    </a:lnTo>
                    <a:lnTo>
                      <a:pt x="132" y="106"/>
                    </a:lnTo>
                    <a:lnTo>
                      <a:pt x="129" y="99"/>
                    </a:lnTo>
                    <a:lnTo>
                      <a:pt x="127" y="90"/>
                    </a:lnTo>
                    <a:lnTo>
                      <a:pt x="125" y="83"/>
                    </a:lnTo>
                    <a:lnTo>
                      <a:pt x="124" y="76"/>
                    </a:lnTo>
                    <a:lnTo>
                      <a:pt x="120" y="67"/>
                    </a:lnTo>
                    <a:lnTo>
                      <a:pt x="119" y="59"/>
                    </a:lnTo>
                    <a:lnTo>
                      <a:pt x="117" y="52"/>
                    </a:lnTo>
                    <a:lnTo>
                      <a:pt x="113" y="45"/>
                    </a:lnTo>
                    <a:lnTo>
                      <a:pt x="111" y="36"/>
                    </a:lnTo>
                    <a:lnTo>
                      <a:pt x="109" y="29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98" y="21"/>
                    </a:lnTo>
                    <a:lnTo>
                      <a:pt x="74" y="21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64" y="18"/>
                    </a:lnTo>
                    <a:lnTo>
                      <a:pt x="33" y="18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5" y="70"/>
                    </a:lnTo>
                    <a:lnTo>
                      <a:pt x="25" y="152"/>
                    </a:lnTo>
                    <a:lnTo>
                      <a:pt x="24" y="193"/>
                    </a:lnTo>
                    <a:lnTo>
                      <a:pt x="23" y="197"/>
                    </a:lnTo>
                    <a:lnTo>
                      <a:pt x="16" y="208"/>
                    </a:lnTo>
                    <a:lnTo>
                      <a:pt x="15" y="213"/>
                    </a:lnTo>
                    <a:lnTo>
                      <a:pt x="12" y="217"/>
                    </a:lnTo>
                    <a:lnTo>
                      <a:pt x="11" y="222"/>
                    </a:lnTo>
                    <a:lnTo>
                      <a:pt x="10" y="226"/>
                    </a:lnTo>
                    <a:lnTo>
                      <a:pt x="10" y="256"/>
                    </a:lnTo>
                    <a:lnTo>
                      <a:pt x="11" y="285"/>
                    </a:lnTo>
                    <a:lnTo>
                      <a:pt x="10" y="314"/>
                    </a:lnTo>
                    <a:lnTo>
                      <a:pt x="10" y="343"/>
                    </a:lnTo>
                    <a:lnTo>
                      <a:pt x="9" y="347"/>
                    </a:lnTo>
                    <a:lnTo>
                      <a:pt x="8" y="352"/>
                    </a:lnTo>
                    <a:lnTo>
                      <a:pt x="8" y="356"/>
                    </a:lnTo>
                    <a:lnTo>
                      <a:pt x="9" y="361"/>
                    </a:lnTo>
                    <a:lnTo>
                      <a:pt x="10" y="365"/>
                    </a:lnTo>
                    <a:lnTo>
                      <a:pt x="10" y="370"/>
                    </a:lnTo>
                    <a:lnTo>
                      <a:pt x="11" y="376"/>
                    </a:lnTo>
                    <a:lnTo>
                      <a:pt x="11" y="379"/>
                    </a:lnTo>
                    <a:lnTo>
                      <a:pt x="13" y="385"/>
                    </a:lnTo>
                    <a:lnTo>
                      <a:pt x="33" y="385"/>
                    </a:lnTo>
                    <a:lnTo>
                      <a:pt x="36" y="387"/>
                    </a:lnTo>
                    <a:lnTo>
                      <a:pt x="57" y="387"/>
                    </a:lnTo>
                    <a:lnTo>
                      <a:pt x="61" y="388"/>
                    </a:lnTo>
                    <a:lnTo>
                      <a:pt x="64" y="388"/>
                    </a:lnTo>
                    <a:lnTo>
                      <a:pt x="69" y="390"/>
                    </a:lnTo>
                    <a:lnTo>
                      <a:pt x="72" y="392"/>
                    </a:lnTo>
                    <a:lnTo>
                      <a:pt x="75" y="394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80" y="397"/>
                    </a:lnTo>
                    <a:lnTo>
                      <a:pt x="81" y="397"/>
                    </a:lnTo>
                    <a:lnTo>
                      <a:pt x="85" y="403"/>
                    </a:lnTo>
                    <a:lnTo>
                      <a:pt x="86" y="407"/>
                    </a:lnTo>
                    <a:lnTo>
                      <a:pt x="88" y="414"/>
                    </a:lnTo>
                    <a:lnTo>
                      <a:pt x="89" y="423"/>
                    </a:lnTo>
                    <a:lnTo>
                      <a:pt x="92" y="432"/>
                    </a:lnTo>
                    <a:lnTo>
                      <a:pt x="94" y="439"/>
                    </a:lnTo>
                    <a:lnTo>
                      <a:pt x="95" y="448"/>
                    </a:lnTo>
                    <a:lnTo>
                      <a:pt x="96" y="457"/>
                    </a:lnTo>
                    <a:lnTo>
                      <a:pt x="98" y="466"/>
                    </a:ln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100" y="481"/>
                    </a:lnTo>
                    <a:lnTo>
                      <a:pt x="100" y="482"/>
                    </a:lnTo>
                    <a:lnTo>
                      <a:pt x="102" y="488"/>
                    </a:lnTo>
                    <a:lnTo>
                      <a:pt x="104" y="495"/>
                    </a:lnTo>
                    <a:lnTo>
                      <a:pt x="104" y="501"/>
                    </a:lnTo>
                    <a:lnTo>
                      <a:pt x="105" y="508"/>
                    </a:lnTo>
                    <a:lnTo>
                      <a:pt x="105" y="522"/>
                    </a:lnTo>
                    <a:lnTo>
                      <a:pt x="104" y="529"/>
                    </a:lnTo>
                    <a:lnTo>
                      <a:pt x="105" y="537"/>
                    </a:lnTo>
                    <a:lnTo>
                      <a:pt x="96" y="537"/>
                    </a:lnTo>
                    <a:lnTo>
                      <a:pt x="94" y="533"/>
                    </a:lnTo>
                    <a:lnTo>
                      <a:pt x="95" y="529"/>
                    </a:lnTo>
                    <a:lnTo>
                      <a:pt x="94" y="519"/>
                    </a:lnTo>
                    <a:lnTo>
                      <a:pt x="94" y="506"/>
                    </a:lnTo>
                    <a:lnTo>
                      <a:pt x="93" y="493"/>
                    </a:lnTo>
                    <a:lnTo>
                      <a:pt x="93" y="481"/>
                    </a:lnTo>
                    <a:lnTo>
                      <a:pt x="90" y="475"/>
                    </a:lnTo>
                    <a:lnTo>
                      <a:pt x="89" y="468"/>
                    </a:lnTo>
                    <a:lnTo>
                      <a:pt x="88" y="463"/>
                    </a:lnTo>
                    <a:lnTo>
                      <a:pt x="87" y="455"/>
                    </a:lnTo>
                    <a:lnTo>
                      <a:pt x="86" y="448"/>
                    </a:lnTo>
                    <a:lnTo>
                      <a:pt x="85" y="443"/>
                    </a:lnTo>
                    <a:lnTo>
                      <a:pt x="84" y="435"/>
                    </a:lnTo>
                    <a:lnTo>
                      <a:pt x="81" y="430"/>
                    </a:lnTo>
                    <a:lnTo>
                      <a:pt x="80" y="425"/>
                    </a:lnTo>
                    <a:lnTo>
                      <a:pt x="78" y="419"/>
                    </a:lnTo>
                    <a:lnTo>
                      <a:pt x="75" y="414"/>
                    </a:lnTo>
                    <a:lnTo>
                      <a:pt x="73" y="408"/>
                    </a:lnTo>
                    <a:lnTo>
                      <a:pt x="70" y="405"/>
                    </a:lnTo>
                    <a:lnTo>
                      <a:pt x="66" y="401"/>
                    </a:lnTo>
                    <a:lnTo>
                      <a:pt x="62" y="399"/>
                    </a:lnTo>
                    <a:lnTo>
                      <a:pt x="57" y="396"/>
                    </a:lnTo>
                    <a:lnTo>
                      <a:pt x="43" y="396"/>
                    </a:lnTo>
                    <a:lnTo>
                      <a:pt x="41" y="394"/>
                    </a:lnTo>
                    <a:lnTo>
                      <a:pt x="19" y="394"/>
                    </a:lnTo>
                    <a:lnTo>
                      <a:pt x="17" y="396"/>
                    </a:lnTo>
                    <a:lnTo>
                      <a:pt x="16" y="417"/>
                    </a:lnTo>
                    <a:lnTo>
                      <a:pt x="15" y="437"/>
                    </a:lnTo>
                    <a:lnTo>
                      <a:pt x="12" y="455"/>
                    </a:lnTo>
                    <a:lnTo>
                      <a:pt x="11" y="475"/>
                    </a:lnTo>
                    <a:lnTo>
                      <a:pt x="10" y="477"/>
                    </a:lnTo>
                    <a:lnTo>
                      <a:pt x="7" y="477"/>
                    </a:lnTo>
                    <a:lnTo>
                      <a:pt x="5" y="448"/>
                    </a:lnTo>
                    <a:lnTo>
                      <a:pt x="4" y="419"/>
                    </a:lnTo>
                    <a:lnTo>
                      <a:pt x="3" y="388"/>
                    </a:lnTo>
                    <a:lnTo>
                      <a:pt x="2" y="359"/>
                    </a:lnTo>
                    <a:lnTo>
                      <a:pt x="1" y="329"/>
                    </a:lnTo>
                    <a:lnTo>
                      <a:pt x="0" y="300"/>
                    </a:lnTo>
                    <a:lnTo>
                      <a:pt x="0" y="238"/>
                    </a:lnTo>
                    <a:lnTo>
                      <a:pt x="1" y="235"/>
                    </a:lnTo>
                    <a:lnTo>
                      <a:pt x="2" y="231"/>
                    </a:lnTo>
                    <a:lnTo>
                      <a:pt x="3" y="226"/>
                    </a:lnTo>
                    <a:lnTo>
                      <a:pt x="4" y="222"/>
                    </a:lnTo>
                    <a:lnTo>
                      <a:pt x="5" y="218"/>
                    </a:lnTo>
                    <a:lnTo>
                      <a:pt x="7" y="215"/>
                    </a:lnTo>
                    <a:lnTo>
                      <a:pt x="8" y="211"/>
                    </a:lnTo>
                    <a:lnTo>
                      <a:pt x="9" y="208"/>
                    </a:lnTo>
                    <a:lnTo>
                      <a:pt x="9" y="188"/>
                    </a:lnTo>
                    <a:lnTo>
                      <a:pt x="10" y="168"/>
                    </a:lnTo>
                    <a:lnTo>
                      <a:pt x="10" y="148"/>
                    </a:lnTo>
                    <a:lnTo>
                      <a:pt x="11" y="128"/>
                    </a:lnTo>
                    <a:lnTo>
                      <a:pt x="11" y="108"/>
                    </a:lnTo>
                    <a:lnTo>
                      <a:pt x="12" y="88"/>
                    </a:lnTo>
                    <a:lnTo>
                      <a:pt x="13" y="68"/>
                    </a:lnTo>
                    <a:lnTo>
                      <a:pt x="15" y="49"/>
                    </a:lnTo>
                    <a:lnTo>
                      <a:pt x="15" y="43"/>
                    </a:lnTo>
                    <a:lnTo>
                      <a:pt x="16" y="38"/>
                    </a:lnTo>
                    <a:lnTo>
                      <a:pt x="17" y="32"/>
                    </a:lnTo>
                    <a:lnTo>
                      <a:pt x="18" y="27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5" y="12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48" y="7"/>
                    </a:lnTo>
                    <a:lnTo>
                      <a:pt x="51" y="5"/>
                    </a:lnTo>
                    <a:lnTo>
                      <a:pt x="55" y="3"/>
                    </a:lnTo>
                    <a:lnTo>
                      <a:pt x="69" y="3"/>
                    </a:lnTo>
                    <a:lnTo>
                      <a:pt x="75" y="2"/>
                    </a:lnTo>
                    <a:lnTo>
                      <a:pt x="104" y="2"/>
                    </a:lnTo>
                    <a:lnTo>
                      <a:pt x="111" y="0"/>
                    </a:lnTo>
                    <a:lnTo>
                      <a:pt x="182" y="0"/>
                    </a:lnTo>
                    <a:lnTo>
                      <a:pt x="189" y="2"/>
                    </a:lnTo>
                    <a:lnTo>
                      <a:pt x="218" y="2"/>
                    </a:lnTo>
                    <a:lnTo>
                      <a:pt x="226" y="3"/>
                    </a:lnTo>
                    <a:lnTo>
                      <a:pt x="240" y="3"/>
                    </a:lnTo>
                    <a:lnTo>
                      <a:pt x="247" y="5"/>
                    </a:lnTo>
                    <a:lnTo>
                      <a:pt x="260" y="5"/>
                    </a:lnTo>
                    <a:lnTo>
                      <a:pt x="267" y="7"/>
                    </a:lnTo>
                    <a:lnTo>
                      <a:pt x="281" y="7"/>
                    </a:lnTo>
                    <a:lnTo>
                      <a:pt x="285" y="9"/>
                    </a:lnTo>
                    <a:lnTo>
                      <a:pt x="288" y="9"/>
                    </a:lnTo>
                    <a:lnTo>
                      <a:pt x="290" y="11"/>
                    </a:lnTo>
                    <a:lnTo>
                      <a:pt x="297" y="11"/>
                    </a:lnTo>
                    <a:lnTo>
                      <a:pt x="301" y="12"/>
                    </a:lnTo>
                    <a:lnTo>
                      <a:pt x="307" y="12"/>
                    </a:lnTo>
                    <a:lnTo>
                      <a:pt x="311" y="14"/>
                    </a:lnTo>
                    <a:lnTo>
                      <a:pt x="317" y="14"/>
                    </a:lnTo>
                    <a:lnTo>
                      <a:pt x="320" y="16"/>
                    </a:lnTo>
                    <a:lnTo>
                      <a:pt x="327" y="16"/>
                    </a:lnTo>
                    <a:lnTo>
                      <a:pt x="330" y="18"/>
                    </a:lnTo>
                    <a:lnTo>
                      <a:pt x="334" y="18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Freeform 3044">
                <a:extLst>
                  <a:ext uri="{FF2B5EF4-FFF2-40B4-BE49-F238E27FC236}">
                    <a16:creationId xmlns:a16="http://schemas.microsoft.com/office/drawing/2014/main" xmlns="" id="{2E4F00A2-CA6F-4246-B848-E02DC3884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2611" y="3291922"/>
                <a:ext cx="24136" cy="4474"/>
              </a:xfrm>
              <a:custGeom>
                <a:avLst/>
                <a:gdLst>
                  <a:gd name="T0" fmla="*/ 70 w 70"/>
                  <a:gd name="T1" fmla="*/ 1 h 25"/>
                  <a:gd name="T2" fmla="*/ 65 w 70"/>
                  <a:gd name="T3" fmla="*/ 1 h 25"/>
                  <a:gd name="T4" fmla="*/ 62 w 70"/>
                  <a:gd name="T5" fmla="*/ 1 h 25"/>
                  <a:gd name="T6" fmla="*/ 57 w 70"/>
                  <a:gd name="T7" fmla="*/ 1 h 25"/>
                  <a:gd name="T8" fmla="*/ 53 w 70"/>
                  <a:gd name="T9" fmla="*/ 1 h 25"/>
                  <a:gd name="T10" fmla="*/ 48 w 70"/>
                  <a:gd name="T11" fmla="*/ 1 h 25"/>
                  <a:gd name="T12" fmla="*/ 45 w 70"/>
                  <a:gd name="T13" fmla="*/ 1 h 25"/>
                  <a:gd name="T14" fmla="*/ 40 w 70"/>
                  <a:gd name="T15" fmla="*/ 1 h 25"/>
                  <a:gd name="T16" fmla="*/ 36 w 70"/>
                  <a:gd name="T17" fmla="*/ 1 h 25"/>
                  <a:gd name="T18" fmla="*/ 31 w 70"/>
                  <a:gd name="T19" fmla="*/ 1 h 25"/>
                  <a:gd name="T20" fmla="*/ 26 w 70"/>
                  <a:gd name="T21" fmla="*/ 1 h 25"/>
                  <a:gd name="T22" fmla="*/ 23 w 70"/>
                  <a:gd name="T23" fmla="*/ 1 h 25"/>
                  <a:gd name="T24" fmla="*/ 18 w 70"/>
                  <a:gd name="T25" fmla="*/ 1 h 25"/>
                  <a:gd name="T26" fmla="*/ 5 w 70"/>
                  <a:gd name="T27" fmla="*/ 1 h 25"/>
                  <a:gd name="T28" fmla="*/ 0 w 70"/>
                  <a:gd name="T29" fmla="*/ 0 h 25"/>
                  <a:gd name="T30" fmla="*/ 0 w 70"/>
                  <a:gd name="T31" fmla="*/ 1 h 25"/>
                  <a:gd name="T32" fmla="*/ 5 w 70"/>
                  <a:gd name="T33" fmla="*/ 1 h 25"/>
                  <a:gd name="T34" fmla="*/ 9 w 70"/>
                  <a:gd name="T35" fmla="*/ 1 h 25"/>
                  <a:gd name="T36" fmla="*/ 18 w 70"/>
                  <a:gd name="T37" fmla="*/ 1 h 25"/>
                  <a:gd name="T38" fmla="*/ 22 w 70"/>
                  <a:gd name="T39" fmla="*/ 1 h 25"/>
                  <a:gd name="T40" fmla="*/ 26 w 70"/>
                  <a:gd name="T41" fmla="*/ 1 h 25"/>
                  <a:gd name="T42" fmla="*/ 31 w 70"/>
                  <a:gd name="T43" fmla="*/ 1 h 25"/>
                  <a:gd name="T44" fmla="*/ 36 w 70"/>
                  <a:gd name="T45" fmla="*/ 1 h 25"/>
                  <a:gd name="T46" fmla="*/ 40 w 70"/>
                  <a:gd name="T47" fmla="*/ 1 h 25"/>
                  <a:gd name="T48" fmla="*/ 44 w 70"/>
                  <a:gd name="T49" fmla="*/ 1 h 25"/>
                  <a:gd name="T50" fmla="*/ 48 w 70"/>
                  <a:gd name="T51" fmla="*/ 1 h 25"/>
                  <a:gd name="T52" fmla="*/ 53 w 70"/>
                  <a:gd name="T53" fmla="*/ 1 h 25"/>
                  <a:gd name="T54" fmla="*/ 57 w 70"/>
                  <a:gd name="T55" fmla="*/ 1 h 25"/>
                  <a:gd name="T56" fmla="*/ 61 w 70"/>
                  <a:gd name="T57" fmla="*/ 1 h 25"/>
                  <a:gd name="T58" fmla="*/ 65 w 70"/>
                  <a:gd name="T59" fmla="*/ 1 h 25"/>
                  <a:gd name="T60" fmla="*/ 70 w 70"/>
                  <a:gd name="T61" fmla="*/ 1 h 25"/>
                  <a:gd name="T62" fmla="*/ 70 w 70"/>
                  <a:gd name="T63" fmla="*/ 1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25"/>
                  <a:gd name="T98" fmla="*/ 70 w 70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25">
                    <a:moveTo>
                      <a:pt x="70" y="22"/>
                    </a:moveTo>
                    <a:lnTo>
                      <a:pt x="65" y="20"/>
                    </a:lnTo>
                    <a:lnTo>
                      <a:pt x="62" y="18"/>
                    </a:lnTo>
                    <a:lnTo>
                      <a:pt x="57" y="16"/>
                    </a:lnTo>
                    <a:lnTo>
                      <a:pt x="53" y="14"/>
                    </a:lnTo>
                    <a:lnTo>
                      <a:pt x="48" y="13"/>
                    </a:lnTo>
                    <a:lnTo>
                      <a:pt x="45" y="11"/>
                    </a:lnTo>
                    <a:lnTo>
                      <a:pt x="40" y="9"/>
                    </a:lnTo>
                    <a:lnTo>
                      <a:pt x="36" y="7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2" y="7"/>
                    </a:lnTo>
                    <a:lnTo>
                      <a:pt x="26" y="9"/>
                    </a:lnTo>
                    <a:lnTo>
                      <a:pt x="31" y="11"/>
                    </a:lnTo>
                    <a:lnTo>
                      <a:pt x="36" y="11"/>
                    </a:lnTo>
                    <a:lnTo>
                      <a:pt x="40" y="13"/>
                    </a:lnTo>
                    <a:lnTo>
                      <a:pt x="44" y="14"/>
                    </a:lnTo>
                    <a:lnTo>
                      <a:pt x="48" y="16"/>
                    </a:lnTo>
                    <a:lnTo>
                      <a:pt x="53" y="18"/>
                    </a:lnTo>
                    <a:lnTo>
                      <a:pt x="57" y="20"/>
                    </a:lnTo>
                    <a:lnTo>
                      <a:pt x="61" y="22"/>
                    </a:lnTo>
                    <a:lnTo>
                      <a:pt x="65" y="23"/>
                    </a:lnTo>
                    <a:lnTo>
                      <a:pt x="70" y="25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Freeform 3045">
                <a:extLst>
                  <a:ext uri="{FF2B5EF4-FFF2-40B4-BE49-F238E27FC236}">
                    <a16:creationId xmlns:a16="http://schemas.microsoft.com/office/drawing/2014/main" xmlns="" id="{5D96AE53-7356-4C07-80DE-C130FB6A6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8475" y="3295708"/>
                <a:ext cx="5517" cy="4129"/>
              </a:xfrm>
              <a:custGeom>
                <a:avLst/>
                <a:gdLst>
                  <a:gd name="T0" fmla="*/ 16 w 16"/>
                  <a:gd name="T1" fmla="*/ 1 h 23"/>
                  <a:gd name="T2" fmla="*/ 10 w 16"/>
                  <a:gd name="T3" fmla="*/ 1 h 23"/>
                  <a:gd name="T4" fmla="*/ 9 w 16"/>
                  <a:gd name="T5" fmla="*/ 1 h 23"/>
                  <a:gd name="T6" fmla="*/ 6 w 16"/>
                  <a:gd name="T7" fmla="*/ 1 h 23"/>
                  <a:gd name="T8" fmla="*/ 2 w 16"/>
                  <a:gd name="T9" fmla="*/ 1 h 23"/>
                  <a:gd name="T10" fmla="*/ 0 w 16"/>
                  <a:gd name="T11" fmla="*/ 0 h 23"/>
                  <a:gd name="T12" fmla="*/ 0 w 16"/>
                  <a:gd name="T13" fmla="*/ 1 h 23"/>
                  <a:gd name="T14" fmla="*/ 2 w 16"/>
                  <a:gd name="T15" fmla="*/ 1 h 23"/>
                  <a:gd name="T16" fmla="*/ 5 w 16"/>
                  <a:gd name="T17" fmla="*/ 1 h 23"/>
                  <a:gd name="T18" fmla="*/ 9 w 16"/>
                  <a:gd name="T19" fmla="*/ 1 h 23"/>
                  <a:gd name="T20" fmla="*/ 10 w 16"/>
                  <a:gd name="T21" fmla="*/ 1 h 23"/>
                  <a:gd name="T22" fmla="*/ 13 w 16"/>
                  <a:gd name="T23" fmla="*/ 1 h 23"/>
                  <a:gd name="T24" fmla="*/ 14 w 16"/>
                  <a:gd name="T25" fmla="*/ 1 h 23"/>
                  <a:gd name="T26" fmla="*/ 16 w 16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23"/>
                  <a:gd name="T44" fmla="*/ 16 w 16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23">
                    <a:moveTo>
                      <a:pt x="16" y="21"/>
                    </a:moveTo>
                    <a:lnTo>
                      <a:pt x="10" y="12"/>
                    </a:lnTo>
                    <a:lnTo>
                      <a:pt x="9" y="9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3" y="20"/>
                    </a:lnTo>
                    <a:lnTo>
                      <a:pt x="14" y="23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5" name="Freeform 3046">
                <a:extLst>
                  <a:ext uri="{FF2B5EF4-FFF2-40B4-BE49-F238E27FC236}">
                    <a16:creationId xmlns:a16="http://schemas.microsoft.com/office/drawing/2014/main" xmlns="" id="{45AF0484-C320-4112-8CBB-B4A28121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3648" y="3299493"/>
                <a:ext cx="17585" cy="24777"/>
              </a:xfrm>
              <a:custGeom>
                <a:avLst/>
                <a:gdLst>
                  <a:gd name="T0" fmla="*/ 51 w 51"/>
                  <a:gd name="T1" fmla="*/ 1 h 143"/>
                  <a:gd name="T2" fmla="*/ 48 w 51"/>
                  <a:gd name="T3" fmla="*/ 1 h 143"/>
                  <a:gd name="T4" fmla="*/ 45 w 51"/>
                  <a:gd name="T5" fmla="*/ 1 h 143"/>
                  <a:gd name="T6" fmla="*/ 42 w 51"/>
                  <a:gd name="T7" fmla="*/ 1 h 143"/>
                  <a:gd name="T8" fmla="*/ 39 w 51"/>
                  <a:gd name="T9" fmla="*/ 1 h 143"/>
                  <a:gd name="T10" fmla="*/ 37 w 51"/>
                  <a:gd name="T11" fmla="*/ 1 h 143"/>
                  <a:gd name="T12" fmla="*/ 33 w 51"/>
                  <a:gd name="T13" fmla="*/ 1 h 143"/>
                  <a:gd name="T14" fmla="*/ 30 w 51"/>
                  <a:gd name="T15" fmla="*/ 1 h 143"/>
                  <a:gd name="T16" fmla="*/ 27 w 51"/>
                  <a:gd name="T17" fmla="*/ 1 h 143"/>
                  <a:gd name="T18" fmla="*/ 24 w 51"/>
                  <a:gd name="T19" fmla="*/ 1 h 143"/>
                  <a:gd name="T20" fmla="*/ 22 w 51"/>
                  <a:gd name="T21" fmla="*/ 1 h 143"/>
                  <a:gd name="T22" fmla="*/ 18 w 51"/>
                  <a:gd name="T23" fmla="*/ 1 h 143"/>
                  <a:gd name="T24" fmla="*/ 15 w 51"/>
                  <a:gd name="T25" fmla="*/ 1 h 143"/>
                  <a:gd name="T26" fmla="*/ 11 w 51"/>
                  <a:gd name="T27" fmla="*/ 1 h 143"/>
                  <a:gd name="T28" fmla="*/ 9 w 51"/>
                  <a:gd name="T29" fmla="*/ 1 h 143"/>
                  <a:gd name="T30" fmla="*/ 6 w 51"/>
                  <a:gd name="T31" fmla="*/ 1 h 143"/>
                  <a:gd name="T32" fmla="*/ 2 w 51"/>
                  <a:gd name="T33" fmla="*/ 0 h 143"/>
                  <a:gd name="T34" fmla="*/ 0 w 51"/>
                  <a:gd name="T35" fmla="*/ 1 h 143"/>
                  <a:gd name="T36" fmla="*/ 3 w 51"/>
                  <a:gd name="T37" fmla="*/ 1 h 143"/>
                  <a:gd name="T38" fmla="*/ 7 w 51"/>
                  <a:gd name="T39" fmla="*/ 1 h 143"/>
                  <a:gd name="T40" fmla="*/ 10 w 51"/>
                  <a:gd name="T41" fmla="*/ 1 h 143"/>
                  <a:gd name="T42" fmla="*/ 12 w 51"/>
                  <a:gd name="T43" fmla="*/ 1 h 143"/>
                  <a:gd name="T44" fmla="*/ 16 w 51"/>
                  <a:gd name="T45" fmla="*/ 1 h 143"/>
                  <a:gd name="T46" fmla="*/ 19 w 51"/>
                  <a:gd name="T47" fmla="*/ 1 h 143"/>
                  <a:gd name="T48" fmla="*/ 22 w 51"/>
                  <a:gd name="T49" fmla="*/ 1 h 143"/>
                  <a:gd name="T50" fmla="*/ 25 w 51"/>
                  <a:gd name="T51" fmla="*/ 1 h 143"/>
                  <a:gd name="T52" fmla="*/ 28 w 51"/>
                  <a:gd name="T53" fmla="*/ 1 h 143"/>
                  <a:gd name="T54" fmla="*/ 31 w 51"/>
                  <a:gd name="T55" fmla="*/ 1 h 143"/>
                  <a:gd name="T56" fmla="*/ 34 w 51"/>
                  <a:gd name="T57" fmla="*/ 1 h 143"/>
                  <a:gd name="T58" fmla="*/ 37 w 51"/>
                  <a:gd name="T59" fmla="*/ 1 h 143"/>
                  <a:gd name="T60" fmla="*/ 40 w 51"/>
                  <a:gd name="T61" fmla="*/ 1 h 143"/>
                  <a:gd name="T62" fmla="*/ 42 w 51"/>
                  <a:gd name="T63" fmla="*/ 1 h 143"/>
                  <a:gd name="T64" fmla="*/ 46 w 51"/>
                  <a:gd name="T65" fmla="*/ 1 h 143"/>
                  <a:gd name="T66" fmla="*/ 49 w 51"/>
                  <a:gd name="T67" fmla="*/ 1 h 143"/>
                  <a:gd name="T68" fmla="*/ 51 w 51"/>
                  <a:gd name="T69" fmla="*/ 1 h 1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"/>
                  <a:gd name="T106" fmla="*/ 0 h 143"/>
                  <a:gd name="T107" fmla="*/ 51 w 51"/>
                  <a:gd name="T108" fmla="*/ 143 h 1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" h="143">
                    <a:moveTo>
                      <a:pt x="51" y="141"/>
                    </a:moveTo>
                    <a:lnTo>
                      <a:pt x="48" y="132"/>
                    </a:lnTo>
                    <a:lnTo>
                      <a:pt x="45" y="123"/>
                    </a:lnTo>
                    <a:lnTo>
                      <a:pt x="42" y="116"/>
                    </a:lnTo>
                    <a:lnTo>
                      <a:pt x="39" y="107"/>
                    </a:lnTo>
                    <a:lnTo>
                      <a:pt x="37" y="98"/>
                    </a:lnTo>
                    <a:lnTo>
                      <a:pt x="33" y="89"/>
                    </a:lnTo>
                    <a:lnTo>
                      <a:pt x="30" y="80"/>
                    </a:lnTo>
                    <a:lnTo>
                      <a:pt x="27" y="71"/>
                    </a:lnTo>
                    <a:lnTo>
                      <a:pt x="24" y="62"/>
                    </a:lnTo>
                    <a:lnTo>
                      <a:pt x="22" y="53"/>
                    </a:lnTo>
                    <a:lnTo>
                      <a:pt x="18" y="44"/>
                    </a:lnTo>
                    <a:lnTo>
                      <a:pt x="15" y="35"/>
                    </a:lnTo>
                    <a:lnTo>
                      <a:pt x="11" y="28"/>
                    </a:lnTo>
                    <a:lnTo>
                      <a:pt x="9" y="18"/>
                    </a:lnTo>
                    <a:lnTo>
                      <a:pt x="6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11"/>
                    </a:lnTo>
                    <a:lnTo>
                      <a:pt x="7" y="18"/>
                    </a:lnTo>
                    <a:lnTo>
                      <a:pt x="10" y="28"/>
                    </a:lnTo>
                    <a:lnTo>
                      <a:pt x="12" y="37"/>
                    </a:lnTo>
                    <a:lnTo>
                      <a:pt x="16" y="46"/>
                    </a:lnTo>
                    <a:lnTo>
                      <a:pt x="19" y="55"/>
                    </a:lnTo>
                    <a:lnTo>
                      <a:pt x="22" y="64"/>
                    </a:lnTo>
                    <a:lnTo>
                      <a:pt x="25" y="73"/>
                    </a:lnTo>
                    <a:lnTo>
                      <a:pt x="28" y="82"/>
                    </a:lnTo>
                    <a:lnTo>
                      <a:pt x="31" y="91"/>
                    </a:lnTo>
                    <a:lnTo>
                      <a:pt x="34" y="100"/>
                    </a:lnTo>
                    <a:lnTo>
                      <a:pt x="37" y="107"/>
                    </a:lnTo>
                    <a:lnTo>
                      <a:pt x="40" y="118"/>
                    </a:lnTo>
                    <a:lnTo>
                      <a:pt x="42" y="125"/>
                    </a:lnTo>
                    <a:lnTo>
                      <a:pt x="46" y="134"/>
                    </a:lnTo>
                    <a:lnTo>
                      <a:pt x="49" y="143"/>
                    </a:lnTo>
                    <a:lnTo>
                      <a:pt x="51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6" name="Freeform 3047">
                <a:extLst>
                  <a:ext uri="{FF2B5EF4-FFF2-40B4-BE49-F238E27FC236}">
                    <a16:creationId xmlns:a16="http://schemas.microsoft.com/office/drawing/2014/main" xmlns="" id="{AB9536A7-FDA9-4E69-81D2-AD22ABB68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6753" y="3323926"/>
                <a:ext cx="4482" cy="4129"/>
              </a:xfrm>
              <a:custGeom>
                <a:avLst/>
                <a:gdLst>
                  <a:gd name="T0" fmla="*/ 12 w 13"/>
                  <a:gd name="T1" fmla="*/ 0 h 26"/>
                  <a:gd name="T2" fmla="*/ 13 w 13"/>
                  <a:gd name="T3" fmla="*/ 0 h 26"/>
                  <a:gd name="T4" fmla="*/ 13 w 13"/>
                  <a:gd name="T5" fmla="*/ 0 h 26"/>
                  <a:gd name="T6" fmla="*/ 10 w 13"/>
                  <a:gd name="T7" fmla="*/ 0 h 26"/>
                  <a:gd name="T8" fmla="*/ 9 w 13"/>
                  <a:gd name="T9" fmla="*/ 0 h 26"/>
                  <a:gd name="T10" fmla="*/ 6 w 13"/>
                  <a:gd name="T11" fmla="*/ 0 h 26"/>
                  <a:gd name="T12" fmla="*/ 4 w 13"/>
                  <a:gd name="T13" fmla="*/ 0 h 26"/>
                  <a:gd name="T14" fmla="*/ 2 w 13"/>
                  <a:gd name="T15" fmla="*/ 0 h 26"/>
                  <a:gd name="T16" fmla="*/ 0 w 13"/>
                  <a:gd name="T17" fmla="*/ 0 h 26"/>
                  <a:gd name="T18" fmla="*/ 2 w 13"/>
                  <a:gd name="T19" fmla="*/ 0 h 26"/>
                  <a:gd name="T20" fmla="*/ 5 w 13"/>
                  <a:gd name="T21" fmla="*/ 0 h 26"/>
                  <a:gd name="T22" fmla="*/ 6 w 13"/>
                  <a:gd name="T23" fmla="*/ 0 h 26"/>
                  <a:gd name="T24" fmla="*/ 7 w 13"/>
                  <a:gd name="T25" fmla="*/ 0 h 26"/>
                  <a:gd name="T26" fmla="*/ 9 w 13"/>
                  <a:gd name="T27" fmla="*/ 0 h 26"/>
                  <a:gd name="T28" fmla="*/ 10 w 13"/>
                  <a:gd name="T29" fmla="*/ 0 h 26"/>
                  <a:gd name="T30" fmla="*/ 10 w 13"/>
                  <a:gd name="T31" fmla="*/ 0 h 26"/>
                  <a:gd name="T32" fmla="*/ 12 w 13"/>
                  <a:gd name="T33" fmla="*/ 0 h 26"/>
                  <a:gd name="T34" fmla="*/ 10 w 13"/>
                  <a:gd name="T35" fmla="*/ 0 h 26"/>
                  <a:gd name="T36" fmla="*/ 9 w 13"/>
                  <a:gd name="T37" fmla="*/ 0 h 26"/>
                  <a:gd name="T38" fmla="*/ 12 w 13"/>
                  <a:gd name="T39" fmla="*/ 0 h 26"/>
                  <a:gd name="T40" fmla="*/ 12 w 13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26"/>
                  <a:gd name="T65" fmla="*/ 13 w 13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26">
                    <a:moveTo>
                      <a:pt x="12" y="22"/>
                    </a:moveTo>
                    <a:lnTo>
                      <a:pt x="13" y="24"/>
                    </a:lnTo>
                    <a:lnTo>
                      <a:pt x="13" y="17"/>
                    </a:lnTo>
                    <a:lnTo>
                      <a:pt x="10" y="13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0" y="24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7" name="Freeform 3048">
                <a:extLst>
                  <a:ext uri="{FF2B5EF4-FFF2-40B4-BE49-F238E27FC236}">
                    <a16:creationId xmlns:a16="http://schemas.microsoft.com/office/drawing/2014/main" xmlns="" id="{4E5BC453-A180-45BE-8125-383A126E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615" y="3327711"/>
                <a:ext cx="3793" cy="4474"/>
              </a:xfrm>
              <a:custGeom>
                <a:avLst/>
                <a:gdLst>
                  <a:gd name="T0" fmla="*/ 10 w 11"/>
                  <a:gd name="T1" fmla="*/ 0 h 27"/>
                  <a:gd name="T2" fmla="*/ 11 w 11"/>
                  <a:gd name="T3" fmla="*/ 0 h 27"/>
                  <a:gd name="T4" fmla="*/ 10 w 11"/>
                  <a:gd name="T5" fmla="*/ 0 h 27"/>
                  <a:gd name="T6" fmla="*/ 9 w 11"/>
                  <a:gd name="T7" fmla="*/ 0 h 27"/>
                  <a:gd name="T8" fmla="*/ 8 w 11"/>
                  <a:gd name="T9" fmla="*/ 0 h 27"/>
                  <a:gd name="T10" fmla="*/ 8 w 11"/>
                  <a:gd name="T11" fmla="*/ 0 h 27"/>
                  <a:gd name="T12" fmla="*/ 7 w 11"/>
                  <a:gd name="T13" fmla="*/ 0 h 27"/>
                  <a:gd name="T14" fmla="*/ 4 w 11"/>
                  <a:gd name="T15" fmla="*/ 0 h 27"/>
                  <a:gd name="T16" fmla="*/ 2 w 11"/>
                  <a:gd name="T17" fmla="*/ 0 h 27"/>
                  <a:gd name="T18" fmla="*/ 0 w 11"/>
                  <a:gd name="T19" fmla="*/ 0 h 27"/>
                  <a:gd name="T20" fmla="*/ 0 w 11"/>
                  <a:gd name="T21" fmla="*/ 0 h 27"/>
                  <a:gd name="T22" fmla="*/ 1 w 11"/>
                  <a:gd name="T23" fmla="*/ 0 h 27"/>
                  <a:gd name="T24" fmla="*/ 3 w 11"/>
                  <a:gd name="T25" fmla="*/ 0 h 27"/>
                  <a:gd name="T26" fmla="*/ 4 w 11"/>
                  <a:gd name="T27" fmla="*/ 0 h 27"/>
                  <a:gd name="T28" fmla="*/ 5 w 11"/>
                  <a:gd name="T29" fmla="*/ 0 h 27"/>
                  <a:gd name="T30" fmla="*/ 7 w 11"/>
                  <a:gd name="T31" fmla="*/ 0 h 27"/>
                  <a:gd name="T32" fmla="*/ 7 w 11"/>
                  <a:gd name="T33" fmla="*/ 0 h 27"/>
                  <a:gd name="T34" fmla="*/ 8 w 11"/>
                  <a:gd name="T35" fmla="*/ 0 h 27"/>
                  <a:gd name="T36" fmla="*/ 9 w 11"/>
                  <a:gd name="T37" fmla="*/ 0 h 27"/>
                  <a:gd name="T38" fmla="*/ 9 w 11"/>
                  <a:gd name="T39" fmla="*/ 0 h 27"/>
                  <a:gd name="T40" fmla="*/ 10 w 11"/>
                  <a:gd name="T41" fmla="*/ 0 h 27"/>
                  <a:gd name="T42" fmla="*/ 11 w 11"/>
                  <a:gd name="T43" fmla="*/ 0 h 27"/>
                  <a:gd name="T44" fmla="*/ 11 w 11"/>
                  <a:gd name="T45" fmla="*/ 0 h 27"/>
                  <a:gd name="T46" fmla="*/ 10 w 11"/>
                  <a:gd name="T47" fmla="*/ 0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27"/>
                  <a:gd name="T74" fmla="*/ 11 w 11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27">
                    <a:moveTo>
                      <a:pt x="10" y="27"/>
                    </a:moveTo>
                    <a:lnTo>
                      <a:pt x="11" y="25"/>
                    </a:lnTo>
                    <a:lnTo>
                      <a:pt x="10" y="22"/>
                    </a:lnTo>
                    <a:lnTo>
                      <a:pt x="9" y="18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7" y="20"/>
                    </a:lnTo>
                    <a:lnTo>
                      <a:pt x="8" y="24"/>
                    </a:lnTo>
                    <a:lnTo>
                      <a:pt x="9" y="27"/>
                    </a:lnTo>
                    <a:lnTo>
                      <a:pt x="9" y="24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8" name="Freeform 3049">
                <a:extLst>
                  <a:ext uri="{FF2B5EF4-FFF2-40B4-BE49-F238E27FC236}">
                    <a16:creationId xmlns:a16="http://schemas.microsoft.com/office/drawing/2014/main" xmlns="" id="{C8EF9D53-8AE8-4BC0-B305-AB2773D6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270" y="3331496"/>
                <a:ext cx="13102" cy="3097"/>
              </a:xfrm>
              <a:custGeom>
                <a:avLst/>
                <a:gdLst>
                  <a:gd name="T0" fmla="*/ 2 w 38"/>
                  <a:gd name="T1" fmla="*/ 1 h 18"/>
                  <a:gd name="T2" fmla="*/ 2 w 38"/>
                  <a:gd name="T3" fmla="*/ 1 h 18"/>
                  <a:gd name="T4" fmla="*/ 4 w 38"/>
                  <a:gd name="T5" fmla="*/ 1 h 18"/>
                  <a:gd name="T6" fmla="*/ 5 w 38"/>
                  <a:gd name="T7" fmla="*/ 1 h 18"/>
                  <a:gd name="T8" fmla="*/ 7 w 38"/>
                  <a:gd name="T9" fmla="*/ 1 h 18"/>
                  <a:gd name="T10" fmla="*/ 8 w 38"/>
                  <a:gd name="T11" fmla="*/ 1 h 18"/>
                  <a:gd name="T12" fmla="*/ 10 w 38"/>
                  <a:gd name="T13" fmla="*/ 1 h 18"/>
                  <a:gd name="T14" fmla="*/ 13 w 38"/>
                  <a:gd name="T15" fmla="*/ 1 h 18"/>
                  <a:gd name="T16" fmla="*/ 15 w 38"/>
                  <a:gd name="T17" fmla="*/ 1 h 18"/>
                  <a:gd name="T18" fmla="*/ 36 w 38"/>
                  <a:gd name="T19" fmla="*/ 1 h 18"/>
                  <a:gd name="T20" fmla="*/ 38 w 38"/>
                  <a:gd name="T21" fmla="*/ 1 h 18"/>
                  <a:gd name="T22" fmla="*/ 37 w 38"/>
                  <a:gd name="T23" fmla="*/ 0 h 18"/>
                  <a:gd name="T24" fmla="*/ 36 w 38"/>
                  <a:gd name="T25" fmla="*/ 0 h 18"/>
                  <a:gd name="T26" fmla="*/ 33 w 38"/>
                  <a:gd name="T27" fmla="*/ 1 h 18"/>
                  <a:gd name="T28" fmla="*/ 15 w 38"/>
                  <a:gd name="T29" fmla="*/ 1 h 18"/>
                  <a:gd name="T30" fmla="*/ 13 w 38"/>
                  <a:gd name="T31" fmla="*/ 1 h 18"/>
                  <a:gd name="T32" fmla="*/ 9 w 38"/>
                  <a:gd name="T33" fmla="*/ 1 h 18"/>
                  <a:gd name="T34" fmla="*/ 8 w 38"/>
                  <a:gd name="T35" fmla="*/ 1 h 18"/>
                  <a:gd name="T36" fmla="*/ 6 w 38"/>
                  <a:gd name="T37" fmla="*/ 1 h 18"/>
                  <a:gd name="T38" fmla="*/ 4 w 38"/>
                  <a:gd name="T39" fmla="*/ 1 h 18"/>
                  <a:gd name="T40" fmla="*/ 1 w 38"/>
                  <a:gd name="T41" fmla="*/ 1 h 18"/>
                  <a:gd name="T42" fmla="*/ 0 w 38"/>
                  <a:gd name="T43" fmla="*/ 1 h 18"/>
                  <a:gd name="T44" fmla="*/ 2 w 38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18"/>
                  <a:gd name="T71" fmla="*/ 38 w 38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18">
                    <a:moveTo>
                      <a:pt x="2" y="16"/>
                    </a:moveTo>
                    <a:lnTo>
                      <a:pt x="2" y="18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36" y="5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9" name="Freeform 3050">
                <a:extLst>
                  <a:ext uri="{FF2B5EF4-FFF2-40B4-BE49-F238E27FC236}">
                    <a16:creationId xmlns:a16="http://schemas.microsoft.com/office/drawing/2014/main" xmlns="" id="{E5B6CF7C-0177-4A1C-9616-C060AE6EA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270" y="3334249"/>
                <a:ext cx="1724" cy="12732"/>
              </a:xfrm>
              <a:custGeom>
                <a:avLst/>
                <a:gdLst>
                  <a:gd name="T0" fmla="*/ 4 w 5"/>
                  <a:gd name="T1" fmla="*/ 1 h 72"/>
                  <a:gd name="T2" fmla="*/ 5 w 5"/>
                  <a:gd name="T3" fmla="*/ 1 h 72"/>
                  <a:gd name="T4" fmla="*/ 2 w 5"/>
                  <a:gd name="T5" fmla="*/ 1 h 72"/>
                  <a:gd name="T6" fmla="*/ 2 w 5"/>
                  <a:gd name="T7" fmla="*/ 1 h 72"/>
                  <a:gd name="T8" fmla="*/ 4 w 5"/>
                  <a:gd name="T9" fmla="*/ 1 h 72"/>
                  <a:gd name="T10" fmla="*/ 4 w 5"/>
                  <a:gd name="T11" fmla="*/ 1 h 72"/>
                  <a:gd name="T12" fmla="*/ 2 w 5"/>
                  <a:gd name="T13" fmla="*/ 0 h 72"/>
                  <a:gd name="T14" fmla="*/ 0 w 5"/>
                  <a:gd name="T15" fmla="*/ 0 h 72"/>
                  <a:gd name="T16" fmla="*/ 1 w 5"/>
                  <a:gd name="T17" fmla="*/ 1 h 72"/>
                  <a:gd name="T18" fmla="*/ 1 w 5"/>
                  <a:gd name="T19" fmla="*/ 1 h 72"/>
                  <a:gd name="T20" fmla="*/ 0 w 5"/>
                  <a:gd name="T21" fmla="*/ 1 h 72"/>
                  <a:gd name="T22" fmla="*/ 0 w 5"/>
                  <a:gd name="T23" fmla="*/ 1 h 72"/>
                  <a:gd name="T24" fmla="*/ 2 w 5"/>
                  <a:gd name="T25" fmla="*/ 1 h 72"/>
                  <a:gd name="T26" fmla="*/ 4 w 5"/>
                  <a:gd name="T27" fmla="*/ 1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72"/>
                  <a:gd name="T44" fmla="*/ 5 w 5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72">
                    <a:moveTo>
                      <a:pt x="4" y="70"/>
                    </a:moveTo>
                    <a:lnTo>
                      <a:pt x="5" y="70"/>
                    </a:lnTo>
                    <a:lnTo>
                      <a:pt x="2" y="63"/>
                    </a:lnTo>
                    <a:lnTo>
                      <a:pt x="2" y="36"/>
                    </a:lnTo>
                    <a:lnTo>
                      <a:pt x="4" y="27"/>
                    </a:lnTo>
                    <a:lnTo>
                      <a:pt x="4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27"/>
                    </a:lnTo>
                    <a:lnTo>
                      <a:pt x="0" y="36"/>
                    </a:lnTo>
                    <a:lnTo>
                      <a:pt x="0" y="63"/>
                    </a:lnTo>
                    <a:lnTo>
                      <a:pt x="2" y="72"/>
                    </a:lnTo>
                    <a:lnTo>
                      <a:pt x="4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0" name="Freeform 3051">
                <a:extLst>
                  <a:ext uri="{FF2B5EF4-FFF2-40B4-BE49-F238E27FC236}">
                    <a16:creationId xmlns:a16="http://schemas.microsoft.com/office/drawing/2014/main" xmlns="" id="{AAF72669-EC58-4A1C-A09D-077F4F6D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1580" y="3346638"/>
                <a:ext cx="11378" cy="2065"/>
              </a:xfrm>
              <a:custGeom>
                <a:avLst/>
                <a:gdLst>
                  <a:gd name="T0" fmla="*/ 33 w 33"/>
                  <a:gd name="T1" fmla="*/ 0 h 13"/>
                  <a:gd name="T2" fmla="*/ 30 w 33"/>
                  <a:gd name="T3" fmla="*/ 0 h 13"/>
                  <a:gd name="T4" fmla="*/ 18 w 33"/>
                  <a:gd name="T5" fmla="*/ 0 h 13"/>
                  <a:gd name="T6" fmla="*/ 16 w 33"/>
                  <a:gd name="T7" fmla="*/ 0 h 13"/>
                  <a:gd name="T8" fmla="*/ 8 w 33"/>
                  <a:gd name="T9" fmla="*/ 0 h 13"/>
                  <a:gd name="T10" fmla="*/ 7 w 33"/>
                  <a:gd name="T11" fmla="*/ 0 h 13"/>
                  <a:gd name="T12" fmla="*/ 6 w 33"/>
                  <a:gd name="T13" fmla="*/ 0 h 13"/>
                  <a:gd name="T14" fmla="*/ 4 w 33"/>
                  <a:gd name="T15" fmla="*/ 0 h 13"/>
                  <a:gd name="T16" fmla="*/ 2 w 33"/>
                  <a:gd name="T17" fmla="*/ 0 h 13"/>
                  <a:gd name="T18" fmla="*/ 0 w 33"/>
                  <a:gd name="T19" fmla="*/ 0 h 13"/>
                  <a:gd name="T20" fmla="*/ 3 w 33"/>
                  <a:gd name="T21" fmla="*/ 0 h 13"/>
                  <a:gd name="T22" fmla="*/ 5 w 33"/>
                  <a:gd name="T23" fmla="*/ 0 h 13"/>
                  <a:gd name="T24" fmla="*/ 7 w 33"/>
                  <a:gd name="T25" fmla="*/ 0 h 13"/>
                  <a:gd name="T26" fmla="*/ 8 w 33"/>
                  <a:gd name="T27" fmla="*/ 0 h 13"/>
                  <a:gd name="T28" fmla="*/ 11 w 33"/>
                  <a:gd name="T29" fmla="*/ 0 h 13"/>
                  <a:gd name="T30" fmla="*/ 12 w 33"/>
                  <a:gd name="T31" fmla="*/ 0 h 13"/>
                  <a:gd name="T32" fmla="*/ 28 w 33"/>
                  <a:gd name="T33" fmla="*/ 0 h 13"/>
                  <a:gd name="T34" fmla="*/ 30 w 33"/>
                  <a:gd name="T35" fmla="*/ 0 h 13"/>
                  <a:gd name="T36" fmla="*/ 33 w 33"/>
                  <a:gd name="T37" fmla="*/ 0 h 13"/>
                  <a:gd name="T38" fmla="*/ 33 w 33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"/>
                  <a:gd name="T61" fmla="*/ 0 h 13"/>
                  <a:gd name="T62" fmla="*/ 33 w 33"/>
                  <a:gd name="T63" fmla="*/ 13 h 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" h="13">
                    <a:moveTo>
                      <a:pt x="33" y="9"/>
                    </a:moveTo>
                    <a:lnTo>
                      <a:pt x="30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3" y="13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Freeform 3052">
                <a:extLst>
                  <a:ext uri="{FF2B5EF4-FFF2-40B4-BE49-F238E27FC236}">
                    <a16:creationId xmlns:a16="http://schemas.microsoft.com/office/drawing/2014/main" xmlns="" id="{99FE9CE4-3E6E-4F5D-A9E6-7B01C1E2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202" y="3347670"/>
                <a:ext cx="3103" cy="1032"/>
              </a:xfrm>
              <a:custGeom>
                <a:avLst/>
                <a:gdLst>
                  <a:gd name="T0" fmla="*/ 9 w 9"/>
                  <a:gd name="T1" fmla="*/ 1 h 5"/>
                  <a:gd name="T2" fmla="*/ 8 w 9"/>
                  <a:gd name="T3" fmla="*/ 0 h 5"/>
                  <a:gd name="T4" fmla="*/ 4 w 9"/>
                  <a:gd name="T5" fmla="*/ 0 h 5"/>
                  <a:gd name="T6" fmla="*/ 2 w 9"/>
                  <a:gd name="T7" fmla="*/ 1 h 5"/>
                  <a:gd name="T8" fmla="*/ 0 w 9"/>
                  <a:gd name="T9" fmla="*/ 1 h 5"/>
                  <a:gd name="T10" fmla="*/ 0 w 9"/>
                  <a:gd name="T11" fmla="*/ 1 h 5"/>
                  <a:gd name="T12" fmla="*/ 8 w 9"/>
                  <a:gd name="T13" fmla="*/ 1 h 5"/>
                  <a:gd name="T14" fmla="*/ 6 w 9"/>
                  <a:gd name="T15" fmla="*/ 1 h 5"/>
                  <a:gd name="T16" fmla="*/ 9 w 9"/>
                  <a:gd name="T17" fmla="*/ 1 h 5"/>
                  <a:gd name="T18" fmla="*/ 9 w 9"/>
                  <a:gd name="T19" fmla="*/ 0 h 5"/>
                  <a:gd name="T20" fmla="*/ 8 w 9"/>
                  <a:gd name="T21" fmla="*/ 0 h 5"/>
                  <a:gd name="T22" fmla="*/ 9 w 9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9" y="3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Freeform 3053">
                <a:extLst>
                  <a:ext uri="{FF2B5EF4-FFF2-40B4-BE49-F238E27FC236}">
                    <a16:creationId xmlns:a16="http://schemas.microsoft.com/office/drawing/2014/main" xmlns="" id="{DE47A93E-88BE-47B7-A6DD-FFF6D7CA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8" y="3348358"/>
                <a:ext cx="1724" cy="7227"/>
              </a:xfrm>
              <a:custGeom>
                <a:avLst/>
                <a:gdLst>
                  <a:gd name="T0" fmla="*/ 1 w 5"/>
                  <a:gd name="T1" fmla="*/ 1 h 42"/>
                  <a:gd name="T2" fmla="*/ 3 w 5"/>
                  <a:gd name="T3" fmla="*/ 1 h 42"/>
                  <a:gd name="T4" fmla="*/ 4 w 5"/>
                  <a:gd name="T5" fmla="*/ 1 h 42"/>
                  <a:gd name="T6" fmla="*/ 5 w 5"/>
                  <a:gd name="T7" fmla="*/ 1 h 42"/>
                  <a:gd name="T8" fmla="*/ 5 w 5"/>
                  <a:gd name="T9" fmla="*/ 1 h 42"/>
                  <a:gd name="T10" fmla="*/ 4 w 5"/>
                  <a:gd name="T11" fmla="*/ 0 h 42"/>
                  <a:gd name="T12" fmla="*/ 1 w 5"/>
                  <a:gd name="T13" fmla="*/ 0 h 42"/>
                  <a:gd name="T14" fmla="*/ 3 w 5"/>
                  <a:gd name="T15" fmla="*/ 1 h 42"/>
                  <a:gd name="T16" fmla="*/ 3 w 5"/>
                  <a:gd name="T17" fmla="*/ 1 h 42"/>
                  <a:gd name="T18" fmla="*/ 1 w 5"/>
                  <a:gd name="T19" fmla="*/ 1 h 42"/>
                  <a:gd name="T20" fmla="*/ 0 w 5"/>
                  <a:gd name="T21" fmla="*/ 1 h 42"/>
                  <a:gd name="T22" fmla="*/ 1 w 5"/>
                  <a:gd name="T23" fmla="*/ 1 h 42"/>
                  <a:gd name="T24" fmla="*/ 1 w 5"/>
                  <a:gd name="T25" fmla="*/ 1 h 42"/>
                  <a:gd name="T26" fmla="*/ 3 w 5"/>
                  <a:gd name="T27" fmla="*/ 1 h 42"/>
                  <a:gd name="T28" fmla="*/ 3 w 5"/>
                  <a:gd name="T29" fmla="*/ 1 h 42"/>
                  <a:gd name="T30" fmla="*/ 1 w 5"/>
                  <a:gd name="T31" fmla="*/ 1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42"/>
                  <a:gd name="T50" fmla="*/ 5 w 5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42">
                    <a:moveTo>
                      <a:pt x="1" y="42"/>
                    </a:moveTo>
                    <a:lnTo>
                      <a:pt x="3" y="40"/>
                    </a:lnTo>
                    <a:lnTo>
                      <a:pt x="4" y="29"/>
                    </a:lnTo>
                    <a:lnTo>
                      <a:pt x="5" y="20"/>
                    </a:lnTo>
                    <a:lnTo>
                      <a:pt x="5" y="9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3" y="9"/>
                    </a:lnTo>
                    <a:lnTo>
                      <a:pt x="3" y="20"/>
                    </a:lnTo>
                    <a:lnTo>
                      <a:pt x="1" y="29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Freeform 3054">
                <a:extLst>
                  <a:ext uri="{FF2B5EF4-FFF2-40B4-BE49-F238E27FC236}">
                    <a16:creationId xmlns:a16="http://schemas.microsoft.com/office/drawing/2014/main" xmlns="" id="{EF9F89F8-5EC7-41AD-9E33-02249A18C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891" y="3354896"/>
                <a:ext cx="12757" cy="688"/>
              </a:xfrm>
              <a:custGeom>
                <a:avLst/>
                <a:gdLst>
                  <a:gd name="T0" fmla="*/ 0 w 37"/>
                  <a:gd name="T1" fmla="*/ 1 h 4"/>
                  <a:gd name="T2" fmla="*/ 1 w 37"/>
                  <a:gd name="T3" fmla="*/ 1 h 4"/>
                  <a:gd name="T4" fmla="*/ 37 w 37"/>
                  <a:gd name="T5" fmla="*/ 1 h 4"/>
                  <a:gd name="T6" fmla="*/ 37 w 37"/>
                  <a:gd name="T7" fmla="*/ 0 h 4"/>
                  <a:gd name="T8" fmla="*/ 1 w 37"/>
                  <a:gd name="T9" fmla="*/ 0 h 4"/>
                  <a:gd name="T10" fmla="*/ 2 w 37"/>
                  <a:gd name="T11" fmla="*/ 1 h 4"/>
                  <a:gd name="T12" fmla="*/ 0 w 37"/>
                  <a:gd name="T13" fmla="*/ 1 h 4"/>
                  <a:gd name="T14" fmla="*/ 0 w 37"/>
                  <a:gd name="T15" fmla="*/ 1 h 4"/>
                  <a:gd name="T16" fmla="*/ 1 w 37"/>
                  <a:gd name="T17" fmla="*/ 1 h 4"/>
                  <a:gd name="T18" fmla="*/ 0 w 37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4"/>
                  <a:gd name="T32" fmla="*/ 37 w 37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4">
                    <a:moveTo>
                      <a:pt x="0" y="2"/>
                    </a:moveTo>
                    <a:lnTo>
                      <a:pt x="1" y="4"/>
                    </a:lnTo>
                    <a:lnTo>
                      <a:pt x="37" y="4"/>
                    </a:lnTo>
                    <a:lnTo>
                      <a:pt x="37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Freeform 3055">
                <a:extLst>
                  <a:ext uri="{FF2B5EF4-FFF2-40B4-BE49-F238E27FC236}">
                    <a16:creationId xmlns:a16="http://schemas.microsoft.com/office/drawing/2014/main" xmlns="" id="{1E701FD6-ECFB-4A4A-A235-5392B4B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270" y="3350767"/>
                <a:ext cx="2069" cy="4474"/>
              </a:xfrm>
              <a:custGeom>
                <a:avLst/>
                <a:gdLst>
                  <a:gd name="T0" fmla="*/ 1 w 6"/>
                  <a:gd name="T1" fmla="*/ 0 h 25"/>
                  <a:gd name="T2" fmla="*/ 0 w 6"/>
                  <a:gd name="T3" fmla="*/ 1 h 25"/>
                  <a:gd name="T4" fmla="*/ 1 w 6"/>
                  <a:gd name="T5" fmla="*/ 1 h 25"/>
                  <a:gd name="T6" fmla="*/ 2 w 6"/>
                  <a:gd name="T7" fmla="*/ 1 h 25"/>
                  <a:gd name="T8" fmla="*/ 4 w 6"/>
                  <a:gd name="T9" fmla="*/ 1 h 25"/>
                  <a:gd name="T10" fmla="*/ 4 w 6"/>
                  <a:gd name="T11" fmla="*/ 1 h 25"/>
                  <a:gd name="T12" fmla="*/ 6 w 6"/>
                  <a:gd name="T13" fmla="*/ 1 h 25"/>
                  <a:gd name="T14" fmla="*/ 6 w 6"/>
                  <a:gd name="T15" fmla="*/ 1 h 25"/>
                  <a:gd name="T16" fmla="*/ 5 w 6"/>
                  <a:gd name="T17" fmla="*/ 1 h 25"/>
                  <a:gd name="T18" fmla="*/ 4 w 6"/>
                  <a:gd name="T19" fmla="*/ 1 h 25"/>
                  <a:gd name="T20" fmla="*/ 2 w 6"/>
                  <a:gd name="T21" fmla="*/ 1 h 25"/>
                  <a:gd name="T22" fmla="*/ 2 w 6"/>
                  <a:gd name="T23" fmla="*/ 1 h 25"/>
                  <a:gd name="T24" fmla="*/ 1 w 6"/>
                  <a:gd name="T25" fmla="*/ 0 h 25"/>
                  <a:gd name="T26" fmla="*/ 0 w 6"/>
                  <a:gd name="T27" fmla="*/ 0 h 25"/>
                  <a:gd name="T28" fmla="*/ 0 w 6"/>
                  <a:gd name="T29" fmla="*/ 1 h 25"/>
                  <a:gd name="T30" fmla="*/ 1 w 6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5"/>
                  <a:gd name="T50" fmla="*/ 6 w 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5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5" y="12"/>
                    </a:lnTo>
                    <a:lnTo>
                      <a:pt x="4" y="7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5" name="Freeform 3056">
                <a:extLst>
                  <a:ext uri="{FF2B5EF4-FFF2-40B4-BE49-F238E27FC236}">
                    <a16:creationId xmlns:a16="http://schemas.microsoft.com/office/drawing/2014/main" xmlns="" id="{4586B3DC-A8B5-4D8F-839B-A7CB79CB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1925" y="3350423"/>
                <a:ext cx="12757" cy="1032"/>
              </a:xfrm>
              <a:custGeom>
                <a:avLst/>
                <a:gdLst>
                  <a:gd name="T0" fmla="*/ 35 w 37"/>
                  <a:gd name="T1" fmla="*/ 1 h 5"/>
                  <a:gd name="T2" fmla="*/ 36 w 37"/>
                  <a:gd name="T3" fmla="*/ 1 h 5"/>
                  <a:gd name="T4" fmla="*/ 34 w 37"/>
                  <a:gd name="T5" fmla="*/ 1 h 5"/>
                  <a:gd name="T6" fmla="*/ 31 w 37"/>
                  <a:gd name="T7" fmla="*/ 0 h 5"/>
                  <a:gd name="T8" fmla="*/ 7 w 37"/>
                  <a:gd name="T9" fmla="*/ 0 h 5"/>
                  <a:gd name="T10" fmla="*/ 5 w 37"/>
                  <a:gd name="T11" fmla="*/ 1 h 5"/>
                  <a:gd name="T12" fmla="*/ 0 w 37"/>
                  <a:gd name="T13" fmla="*/ 1 h 5"/>
                  <a:gd name="T14" fmla="*/ 1 w 37"/>
                  <a:gd name="T15" fmla="*/ 1 h 5"/>
                  <a:gd name="T16" fmla="*/ 12 w 37"/>
                  <a:gd name="T17" fmla="*/ 1 h 5"/>
                  <a:gd name="T18" fmla="*/ 14 w 37"/>
                  <a:gd name="T19" fmla="*/ 1 h 5"/>
                  <a:gd name="T20" fmla="*/ 17 w 37"/>
                  <a:gd name="T21" fmla="*/ 1 h 5"/>
                  <a:gd name="T22" fmla="*/ 20 w 37"/>
                  <a:gd name="T23" fmla="*/ 1 h 5"/>
                  <a:gd name="T24" fmla="*/ 37 w 37"/>
                  <a:gd name="T25" fmla="*/ 1 h 5"/>
                  <a:gd name="T26" fmla="*/ 36 w 37"/>
                  <a:gd name="T27" fmla="*/ 1 h 5"/>
                  <a:gd name="T28" fmla="*/ 37 w 37"/>
                  <a:gd name="T29" fmla="*/ 1 h 5"/>
                  <a:gd name="T30" fmla="*/ 35 w 37"/>
                  <a:gd name="T31" fmla="*/ 1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5"/>
                  <a:gd name="T50" fmla="*/ 37 w 3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5">
                    <a:moveTo>
                      <a:pt x="35" y="2"/>
                    </a:moveTo>
                    <a:lnTo>
                      <a:pt x="36" y="2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6" name="Freeform 3057">
                <a:extLst>
                  <a:ext uri="{FF2B5EF4-FFF2-40B4-BE49-F238E27FC236}">
                    <a16:creationId xmlns:a16="http://schemas.microsoft.com/office/drawing/2014/main" xmlns="" id="{BDEA27B7-BCB8-44B8-82A8-ACC1BE3D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9857" y="3350423"/>
                <a:ext cx="1724" cy="1032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0 w 5"/>
                  <a:gd name="T5" fmla="*/ 0 h 7"/>
                  <a:gd name="T6" fmla="*/ 2 w 5"/>
                  <a:gd name="T7" fmla="*/ 0 h 7"/>
                  <a:gd name="T8" fmla="*/ 4 w 5"/>
                  <a:gd name="T9" fmla="*/ 0 h 7"/>
                  <a:gd name="T10" fmla="*/ 4 w 5"/>
                  <a:gd name="T11" fmla="*/ 0 h 7"/>
                  <a:gd name="T12" fmla="*/ 4 w 5"/>
                  <a:gd name="T13" fmla="*/ 0 h 7"/>
                  <a:gd name="T14" fmla="*/ 5 w 5"/>
                  <a:gd name="T15" fmla="*/ 0 h 7"/>
                  <a:gd name="T16" fmla="*/ 4 w 5"/>
                  <a:gd name="T17" fmla="*/ 0 h 7"/>
                  <a:gd name="T18" fmla="*/ 3 w 5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3" y="2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7" name="Freeform 3058">
                <a:extLst>
                  <a:ext uri="{FF2B5EF4-FFF2-40B4-BE49-F238E27FC236}">
                    <a16:creationId xmlns:a16="http://schemas.microsoft.com/office/drawing/2014/main" xmlns="" id="{22F98F63-4065-4C3C-B8FE-641528A3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202" y="3349391"/>
                <a:ext cx="1724" cy="1032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0 h 7"/>
                  <a:gd name="T4" fmla="*/ 4 w 5"/>
                  <a:gd name="T5" fmla="*/ 0 h 7"/>
                  <a:gd name="T6" fmla="*/ 5 w 5"/>
                  <a:gd name="T7" fmla="*/ 0 h 7"/>
                  <a:gd name="T8" fmla="*/ 1 w 5"/>
                  <a:gd name="T9" fmla="*/ 0 h 7"/>
                  <a:gd name="T10" fmla="*/ 1 w 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1" y="3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Freeform 3059">
                <a:extLst>
                  <a:ext uri="{FF2B5EF4-FFF2-40B4-BE49-F238E27FC236}">
                    <a16:creationId xmlns:a16="http://schemas.microsoft.com/office/drawing/2014/main" xmlns="" id="{5227971E-F2AF-4BF6-A452-F1B3BD4D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959" y="3349391"/>
                <a:ext cx="13102" cy="1032"/>
              </a:xfrm>
              <a:custGeom>
                <a:avLst/>
                <a:gdLst>
                  <a:gd name="T0" fmla="*/ 0 w 38"/>
                  <a:gd name="T1" fmla="*/ 1 h 5"/>
                  <a:gd name="T2" fmla="*/ 1 w 38"/>
                  <a:gd name="T3" fmla="*/ 1 h 5"/>
                  <a:gd name="T4" fmla="*/ 38 w 38"/>
                  <a:gd name="T5" fmla="*/ 1 h 5"/>
                  <a:gd name="T6" fmla="*/ 38 w 38"/>
                  <a:gd name="T7" fmla="*/ 0 h 5"/>
                  <a:gd name="T8" fmla="*/ 1 w 38"/>
                  <a:gd name="T9" fmla="*/ 1 h 5"/>
                  <a:gd name="T10" fmla="*/ 2 w 38"/>
                  <a:gd name="T11" fmla="*/ 1 h 5"/>
                  <a:gd name="T12" fmla="*/ 0 w 38"/>
                  <a:gd name="T13" fmla="*/ 1 h 5"/>
                  <a:gd name="T14" fmla="*/ 0 w 38"/>
                  <a:gd name="T15" fmla="*/ 1 h 5"/>
                  <a:gd name="T16" fmla="*/ 1 w 38"/>
                  <a:gd name="T17" fmla="*/ 1 h 5"/>
                  <a:gd name="T18" fmla="*/ 0 w 38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5"/>
                  <a:gd name="T32" fmla="*/ 38 w 3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5">
                    <a:moveTo>
                      <a:pt x="0" y="3"/>
                    </a:moveTo>
                    <a:lnTo>
                      <a:pt x="1" y="5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Freeform 3060">
                <a:extLst>
                  <a:ext uri="{FF2B5EF4-FFF2-40B4-BE49-F238E27FC236}">
                    <a16:creationId xmlns:a16="http://schemas.microsoft.com/office/drawing/2014/main" xmlns="" id="{91032B73-6D2C-48FF-BE44-022EDF10B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994" y="3348358"/>
                <a:ext cx="1724" cy="172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1 h 9"/>
                  <a:gd name="T4" fmla="*/ 2 w 5"/>
                  <a:gd name="T5" fmla="*/ 1 h 9"/>
                  <a:gd name="T6" fmla="*/ 2 w 5"/>
                  <a:gd name="T7" fmla="*/ 1 h 9"/>
                  <a:gd name="T8" fmla="*/ 3 w 5"/>
                  <a:gd name="T9" fmla="*/ 1 h 9"/>
                  <a:gd name="T10" fmla="*/ 3 w 5"/>
                  <a:gd name="T11" fmla="*/ 1 h 9"/>
                  <a:gd name="T12" fmla="*/ 5 w 5"/>
                  <a:gd name="T13" fmla="*/ 1 h 9"/>
                  <a:gd name="T14" fmla="*/ 5 w 5"/>
                  <a:gd name="T15" fmla="*/ 1 h 9"/>
                  <a:gd name="T16" fmla="*/ 2 w 5"/>
                  <a:gd name="T17" fmla="*/ 0 h 9"/>
                  <a:gd name="T18" fmla="*/ 2 w 5"/>
                  <a:gd name="T19" fmla="*/ 1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eform 3061">
                <a:extLst>
                  <a:ext uri="{FF2B5EF4-FFF2-40B4-BE49-F238E27FC236}">
                    <a16:creationId xmlns:a16="http://schemas.microsoft.com/office/drawing/2014/main" xmlns="" id="{EC4F23F2-20D4-4ED0-B448-7F74D94F7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056" y="3347670"/>
                <a:ext cx="72752" cy="1721"/>
              </a:xfrm>
              <a:custGeom>
                <a:avLst/>
                <a:gdLst>
                  <a:gd name="T0" fmla="*/ 2 w 211"/>
                  <a:gd name="T1" fmla="*/ 1 h 9"/>
                  <a:gd name="T2" fmla="*/ 7 w 211"/>
                  <a:gd name="T3" fmla="*/ 1 h 9"/>
                  <a:gd name="T4" fmla="*/ 14 w 211"/>
                  <a:gd name="T5" fmla="*/ 1 h 9"/>
                  <a:gd name="T6" fmla="*/ 21 w 211"/>
                  <a:gd name="T7" fmla="*/ 1 h 9"/>
                  <a:gd name="T8" fmla="*/ 27 w 211"/>
                  <a:gd name="T9" fmla="*/ 1 h 9"/>
                  <a:gd name="T10" fmla="*/ 138 w 211"/>
                  <a:gd name="T11" fmla="*/ 1 h 9"/>
                  <a:gd name="T12" fmla="*/ 145 w 211"/>
                  <a:gd name="T13" fmla="*/ 1 h 9"/>
                  <a:gd name="T14" fmla="*/ 211 w 211"/>
                  <a:gd name="T15" fmla="*/ 1 h 9"/>
                  <a:gd name="T16" fmla="*/ 211 w 211"/>
                  <a:gd name="T17" fmla="*/ 1 h 9"/>
                  <a:gd name="T18" fmla="*/ 145 w 211"/>
                  <a:gd name="T19" fmla="*/ 1 h 9"/>
                  <a:gd name="T20" fmla="*/ 138 w 211"/>
                  <a:gd name="T21" fmla="*/ 1 h 9"/>
                  <a:gd name="T22" fmla="*/ 113 w 211"/>
                  <a:gd name="T23" fmla="*/ 1 h 9"/>
                  <a:gd name="T24" fmla="*/ 106 w 211"/>
                  <a:gd name="T25" fmla="*/ 0 h 9"/>
                  <a:gd name="T26" fmla="*/ 53 w 211"/>
                  <a:gd name="T27" fmla="*/ 0 h 9"/>
                  <a:gd name="T28" fmla="*/ 46 w 211"/>
                  <a:gd name="T29" fmla="*/ 1 h 9"/>
                  <a:gd name="T30" fmla="*/ 34 w 211"/>
                  <a:gd name="T31" fmla="*/ 1 h 9"/>
                  <a:gd name="T32" fmla="*/ 27 w 211"/>
                  <a:gd name="T33" fmla="*/ 1 h 9"/>
                  <a:gd name="T34" fmla="*/ 21 w 211"/>
                  <a:gd name="T35" fmla="*/ 1 h 9"/>
                  <a:gd name="T36" fmla="*/ 14 w 211"/>
                  <a:gd name="T37" fmla="*/ 1 h 9"/>
                  <a:gd name="T38" fmla="*/ 2 w 211"/>
                  <a:gd name="T39" fmla="*/ 1 h 9"/>
                  <a:gd name="T40" fmla="*/ 0 w 211"/>
                  <a:gd name="T41" fmla="*/ 1 h 9"/>
                  <a:gd name="T42" fmla="*/ 2 w 211"/>
                  <a:gd name="T43" fmla="*/ 1 h 9"/>
                  <a:gd name="T44" fmla="*/ 0 w 211"/>
                  <a:gd name="T45" fmla="*/ 1 h 9"/>
                  <a:gd name="T46" fmla="*/ 0 w 211"/>
                  <a:gd name="T47" fmla="*/ 1 h 9"/>
                  <a:gd name="T48" fmla="*/ 2 w 211"/>
                  <a:gd name="T49" fmla="*/ 1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1"/>
                  <a:gd name="T76" fmla="*/ 0 h 9"/>
                  <a:gd name="T77" fmla="*/ 211 w 211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1" h="9">
                    <a:moveTo>
                      <a:pt x="2" y="9"/>
                    </a:moveTo>
                    <a:lnTo>
                      <a:pt x="7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7" y="5"/>
                    </a:lnTo>
                    <a:lnTo>
                      <a:pt x="138" y="5"/>
                    </a:lnTo>
                    <a:lnTo>
                      <a:pt x="145" y="7"/>
                    </a:lnTo>
                    <a:lnTo>
                      <a:pt x="211" y="7"/>
                    </a:lnTo>
                    <a:lnTo>
                      <a:pt x="211" y="3"/>
                    </a:lnTo>
                    <a:lnTo>
                      <a:pt x="145" y="3"/>
                    </a:lnTo>
                    <a:lnTo>
                      <a:pt x="138" y="1"/>
                    </a:lnTo>
                    <a:lnTo>
                      <a:pt x="113" y="1"/>
                    </a:lnTo>
                    <a:lnTo>
                      <a:pt x="106" y="0"/>
                    </a:lnTo>
                    <a:lnTo>
                      <a:pt x="53" y="0"/>
                    </a:lnTo>
                    <a:lnTo>
                      <a:pt x="46" y="1"/>
                    </a:lnTo>
                    <a:lnTo>
                      <a:pt x="34" y="1"/>
                    </a:lnTo>
                    <a:lnTo>
                      <a:pt x="27" y="3"/>
                    </a:lnTo>
                    <a:lnTo>
                      <a:pt x="21" y="3"/>
                    </a:lnTo>
                    <a:lnTo>
                      <a:pt x="1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1" name="Freeform 3062">
                <a:extLst>
                  <a:ext uri="{FF2B5EF4-FFF2-40B4-BE49-F238E27FC236}">
                    <a16:creationId xmlns:a16="http://schemas.microsoft.com/office/drawing/2014/main" xmlns="" id="{74D34FBF-2CC8-4047-A75A-00159FD2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780" y="3349046"/>
                <a:ext cx="2414" cy="6194"/>
              </a:xfrm>
              <a:custGeom>
                <a:avLst/>
                <a:gdLst>
                  <a:gd name="T0" fmla="*/ 1 w 7"/>
                  <a:gd name="T1" fmla="*/ 1 h 36"/>
                  <a:gd name="T2" fmla="*/ 2 w 7"/>
                  <a:gd name="T3" fmla="*/ 1 h 36"/>
                  <a:gd name="T4" fmla="*/ 3 w 7"/>
                  <a:gd name="T5" fmla="*/ 1 h 36"/>
                  <a:gd name="T6" fmla="*/ 3 w 7"/>
                  <a:gd name="T7" fmla="*/ 1 h 36"/>
                  <a:gd name="T8" fmla="*/ 4 w 7"/>
                  <a:gd name="T9" fmla="*/ 1 h 36"/>
                  <a:gd name="T10" fmla="*/ 7 w 7"/>
                  <a:gd name="T11" fmla="*/ 1 h 36"/>
                  <a:gd name="T12" fmla="*/ 5 w 7"/>
                  <a:gd name="T13" fmla="*/ 0 h 36"/>
                  <a:gd name="T14" fmla="*/ 2 w 7"/>
                  <a:gd name="T15" fmla="*/ 1 h 36"/>
                  <a:gd name="T16" fmla="*/ 1 w 7"/>
                  <a:gd name="T17" fmla="*/ 1 h 36"/>
                  <a:gd name="T18" fmla="*/ 1 w 7"/>
                  <a:gd name="T19" fmla="*/ 1 h 36"/>
                  <a:gd name="T20" fmla="*/ 0 w 7"/>
                  <a:gd name="T21" fmla="*/ 1 h 36"/>
                  <a:gd name="T22" fmla="*/ 1 w 7"/>
                  <a:gd name="T23" fmla="*/ 1 h 36"/>
                  <a:gd name="T24" fmla="*/ 1 w 7"/>
                  <a:gd name="T25" fmla="*/ 1 h 36"/>
                  <a:gd name="T26" fmla="*/ 2 w 7"/>
                  <a:gd name="T27" fmla="*/ 1 h 36"/>
                  <a:gd name="T28" fmla="*/ 2 w 7"/>
                  <a:gd name="T29" fmla="*/ 1 h 36"/>
                  <a:gd name="T30" fmla="*/ 1 w 7"/>
                  <a:gd name="T31" fmla="*/ 1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36"/>
                  <a:gd name="T50" fmla="*/ 7 w 7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36">
                    <a:moveTo>
                      <a:pt x="1" y="36"/>
                    </a:moveTo>
                    <a:lnTo>
                      <a:pt x="2" y="34"/>
                    </a:lnTo>
                    <a:lnTo>
                      <a:pt x="3" y="25"/>
                    </a:lnTo>
                    <a:lnTo>
                      <a:pt x="3" y="18"/>
                    </a:lnTo>
                    <a:lnTo>
                      <a:pt x="4" y="9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7"/>
                    </a:lnTo>
                    <a:lnTo>
                      <a:pt x="1" y="16"/>
                    </a:lnTo>
                    <a:lnTo>
                      <a:pt x="1" y="25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2" name="Freeform 3063">
                <a:extLst>
                  <a:ext uri="{FF2B5EF4-FFF2-40B4-BE49-F238E27FC236}">
                    <a16:creationId xmlns:a16="http://schemas.microsoft.com/office/drawing/2014/main" xmlns="" id="{D20762BC-99BD-41A6-8A0A-FDC2ACA4B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053" y="3354552"/>
                <a:ext cx="28618" cy="1721"/>
              </a:xfrm>
              <a:custGeom>
                <a:avLst/>
                <a:gdLst>
                  <a:gd name="T0" fmla="*/ 1 w 83"/>
                  <a:gd name="T1" fmla="*/ 1 h 9"/>
                  <a:gd name="T2" fmla="*/ 0 w 83"/>
                  <a:gd name="T3" fmla="*/ 1 h 9"/>
                  <a:gd name="T4" fmla="*/ 6 w 83"/>
                  <a:gd name="T5" fmla="*/ 1 h 9"/>
                  <a:gd name="T6" fmla="*/ 15 w 83"/>
                  <a:gd name="T7" fmla="*/ 1 h 9"/>
                  <a:gd name="T8" fmla="*/ 21 w 83"/>
                  <a:gd name="T9" fmla="*/ 1 h 9"/>
                  <a:gd name="T10" fmla="*/ 58 w 83"/>
                  <a:gd name="T11" fmla="*/ 1 h 9"/>
                  <a:gd name="T12" fmla="*/ 62 w 83"/>
                  <a:gd name="T13" fmla="*/ 1 h 9"/>
                  <a:gd name="T14" fmla="*/ 83 w 83"/>
                  <a:gd name="T15" fmla="*/ 1 h 9"/>
                  <a:gd name="T16" fmla="*/ 83 w 83"/>
                  <a:gd name="T17" fmla="*/ 0 h 9"/>
                  <a:gd name="T18" fmla="*/ 41 w 83"/>
                  <a:gd name="T19" fmla="*/ 0 h 9"/>
                  <a:gd name="T20" fmla="*/ 37 w 83"/>
                  <a:gd name="T21" fmla="*/ 1 h 9"/>
                  <a:gd name="T22" fmla="*/ 21 w 83"/>
                  <a:gd name="T23" fmla="*/ 1 h 9"/>
                  <a:gd name="T24" fmla="*/ 15 w 83"/>
                  <a:gd name="T25" fmla="*/ 1 h 9"/>
                  <a:gd name="T26" fmla="*/ 10 w 83"/>
                  <a:gd name="T27" fmla="*/ 1 h 9"/>
                  <a:gd name="T28" fmla="*/ 6 w 83"/>
                  <a:gd name="T29" fmla="*/ 1 h 9"/>
                  <a:gd name="T30" fmla="*/ 0 w 83"/>
                  <a:gd name="T31" fmla="*/ 1 h 9"/>
                  <a:gd name="T32" fmla="*/ 1 w 83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9"/>
                  <a:gd name="T53" fmla="*/ 83 w 83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9">
                    <a:moveTo>
                      <a:pt x="1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15" y="8"/>
                    </a:lnTo>
                    <a:lnTo>
                      <a:pt x="21" y="6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3" name="Freeform 3064">
                <a:extLst>
                  <a:ext uri="{FF2B5EF4-FFF2-40B4-BE49-F238E27FC236}">
                    <a16:creationId xmlns:a16="http://schemas.microsoft.com/office/drawing/2014/main" xmlns="" id="{35735E16-3596-4069-A828-9BD270635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122" y="3355929"/>
                <a:ext cx="2414" cy="1376"/>
              </a:xfrm>
              <a:custGeom>
                <a:avLst/>
                <a:gdLst>
                  <a:gd name="T0" fmla="*/ 4 w 7"/>
                  <a:gd name="T1" fmla="*/ 0 h 9"/>
                  <a:gd name="T2" fmla="*/ 4 w 7"/>
                  <a:gd name="T3" fmla="*/ 0 h 9"/>
                  <a:gd name="T4" fmla="*/ 7 w 7"/>
                  <a:gd name="T5" fmla="*/ 0 h 9"/>
                  <a:gd name="T6" fmla="*/ 6 w 7"/>
                  <a:gd name="T7" fmla="*/ 0 h 9"/>
                  <a:gd name="T8" fmla="*/ 5 w 7"/>
                  <a:gd name="T9" fmla="*/ 0 h 9"/>
                  <a:gd name="T10" fmla="*/ 2 w 7"/>
                  <a:gd name="T11" fmla="*/ 0 h 9"/>
                  <a:gd name="T12" fmla="*/ 0 w 7"/>
                  <a:gd name="T13" fmla="*/ 0 h 9"/>
                  <a:gd name="T14" fmla="*/ 2 w 7"/>
                  <a:gd name="T15" fmla="*/ 0 h 9"/>
                  <a:gd name="T16" fmla="*/ 4 w 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9"/>
                  <a:gd name="T29" fmla="*/ 7 w 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9">
                    <a:moveTo>
                      <a:pt x="4" y="9"/>
                    </a:moveTo>
                    <a:lnTo>
                      <a:pt x="4" y="7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4" name="Freeform 3065">
                <a:extLst>
                  <a:ext uri="{FF2B5EF4-FFF2-40B4-BE49-F238E27FC236}">
                    <a16:creationId xmlns:a16="http://schemas.microsoft.com/office/drawing/2014/main" xmlns="" id="{0124ECF2-5A78-4386-BD86-903C2B67A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122" y="3357305"/>
                <a:ext cx="1724" cy="14797"/>
              </a:xfrm>
              <a:custGeom>
                <a:avLst/>
                <a:gdLst>
                  <a:gd name="T0" fmla="*/ 3 w 5"/>
                  <a:gd name="T1" fmla="*/ 1 h 85"/>
                  <a:gd name="T2" fmla="*/ 4 w 5"/>
                  <a:gd name="T3" fmla="*/ 1 h 85"/>
                  <a:gd name="T4" fmla="*/ 3 w 5"/>
                  <a:gd name="T5" fmla="*/ 1 h 85"/>
                  <a:gd name="T6" fmla="*/ 3 w 5"/>
                  <a:gd name="T7" fmla="*/ 1 h 85"/>
                  <a:gd name="T8" fmla="*/ 4 w 5"/>
                  <a:gd name="T9" fmla="*/ 1 h 85"/>
                  <a:gd name="T10" fmla="*/ 4 w 5"/>
                  <a:gd name="T11" fmla="*/ 0 h 85"/>
                  <a:gd name="T12" fmla="*/ 2 w 5"/>
                  <a:gd name="T13" fmla="*/ 0 h 85"/>
                  <a:gd name="T14" fmla="*/ 2 w 5"/>
                  <a:gd name="T15" fmla="*/ 1 h 85"/>
                  <a:gd name="T16" fmla="*/ 0 w 5"/>
                  <a:gd name="T17" fmla="*/ 1 h 85"/>
                  <a:gd name="T18" fmla="*/ 0 w 5"/>
                  <a:gd name="T19" fmla="*/ 1 h 85"/>
                  <a:gd name="T20" fmla="*/ 2 w 5"/>
                  <a:gd name="T21" fmla="*/ 1 h 85"/>
                  <a:gd name="T22" fmla="*/ 3 w 5"/>
                  <a:gd name="T23" fmla="*/ 1 h 85"/>
                  <a:gd name="T24" fmla="*/ 3 w 5"/>
                  <a:gd name="T25" fmla="*/ 1 h 85"/>
                  <a:gd name="T26" fmla="*/ 5 w 5"/>
                  <a:gd name="T27" fmla="*/ 1 h 85"/>
                  <a:gd name="T28" fmla="*/ 4 w 5"/>
                  <a:gd name="T29" fmla="*/ 1 h 85"/>
                  <a:gd name="T30" fmla="*/ 3 w 5"/>
                  <a:gd name="T31" fmla="*/ 1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85"/>
                  <a:gd name="T50" fmla="*/ 5 w 5"/>
                  <a:gd name="T51" fmla="*/ 85 h 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85">
                    <a:moveTo>
                      <a:pt x="3" y="85"/>
                    </a:moveTo>
                    <a:lnTo>
                      <a:pt x="4" y="83"/>
                    </a:lnTo>
                    <a:lnTo>
                      <a:pt x="3" y="63"/>
                    </a:lnTo>
                    <a:lnTo>
                      <a:pt x="3" y="43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0" y="43"/>
                    </a:lnTo>
                    <a:lnTo>
                      <a:pt x="0" y="63"/>
                    </a:lnTo>
                    <a:lnTo>
                      <a:pt x="2" y="85"/>
                    </a:lnTo>
                    <a:lnTo>
                      <a:pt x="3" y="81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4" y="83"/>
                    </a:lnTo>
                    <a:lnTo>
                      <a:pt x="3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5" name="Freeform 3066">
                <a:extLst>
                  <a:ext uri="{FF2B5EF4-FFF2-40B4-BE49-F238E27FC236}">
                    <a16:creationId xmlns:a16="http://schemas.microsoft.com/office/drawing/2014/main" xmlns="" id="{697D293B-EE30-4ED0-B492-C11495FC0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501" y="3371414"/>
                <a:ext cx="2414" cy="1032"/>
              </a:xfrm>
              <a:custGeom>
                <a:avLst/>
                <a:gdLst>
                  <a:gd name="T0" fmla="*/ 0 w 7"/>
                  <a:gd name="T1" fmla="*/ 1 h 5"/>
                  <a:gd name="T2" fmla="*/ 1 w 7"/>
                  <a:gd name="T3" fmla="*/ 1 h 5"/>
                  <a:gd name="T4" fmla="*/ 7 w 7"/>
                  <a:gd name="T5" fmla="*/ 1 h 5"/>
                  <a:gd name="T6" fmla="*/ 7 w 7"/>
                  <a:gd name="T7" fmla="*/ 0 h 5"/>
                  <a:gd name="T8" fmla="*/ 1 w 7"/>
                  <a:gd name="T9" fmla="*/ 1 h 5"/>
                  <a:gd name="T10" fmla="*/ 2 w 7"/>
                  <a:gd name="T11" fmla="*/ 1 h 5"/>
                  <a:gd name="T12" fmla="*/ 0 w 7"/>
                  <a:gd name="T13" fmla="*/ 1 h 5"/>
                  <a:gd name="T14" fmla="*/ 0 w 7"/>
                  <a:gd name="T15" fmla="*/ 1 h 5"/>
                  <a:gd name="T16" fmla="*/ 1 w 7"/>
                  <a:gd name="T17" fmla="*/ 1 h 5"/>
                  <a:gd name="T18" fmla="*/ 0 w 7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4"/>
                    </a:moveTo>
                    <a:lnTo>
                      <a:pt x="1" y="5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6" name="Freeform 3067">
                <a:extLst>
                  <a:ext uri="{FF2B5EF4-FFF2-40B4-BE49-F238E27FC236}">
                    <a16:creationId xmlns:a16="http://schemas.microsoft.com/office/drawing/2014/main" xmlns="" id="{84CD643E-07D7-46A7-AD11-82D02415E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0536" y="3351111"/>
                <a:ext cx="1724" cy="20991"/>
              </a:xfrm>
              <a:custGeom>
                <a:avLst/>
                <a:gdLst>
                  <a:gd name="T0" fmla="*/ 4 w 5"/>
                  <a:gd name="T1" fmla="*/ 1 h 122"/>
                  <a:gd name="T2" fmla="*/ 2 w 5"/>
                  <a:gd name="T3" fmla="*/ 1 h 122"/>
                  <a:gd name="T4" fmla="*/ 2 w 5"/>
                  <a:gd name="T5" fmla="*/ 1 h 122"/>
                  <a:gd name="T6" fmla="*/ 0 w 5"/>
                  <a:gd name="T7" fmla="*/ 1 h 122"/>
                  <a:gd name="T8" fmla="*/ 2 w 5"/>
                  <a:gd name="T9" fmla="*/ 1 h 122"/>
                  <a:gd name="T10" fmla="*/ 3 w 5"/>
                  <a:gd name="T11" fmla="*/ 1 h 122"/>
                  <a:gd name="T12" fmla="*/ 5 w 5"/>
                  <a:gd name="T13" fmla="*/ 1 h 122"/>
                  <a:gd name="T14" fmla="*/ 4 w 5"/>
                  <a:gd name="T15" fmla="*/ 1 h 122"/>
                  <a:gd name="T16" fmla="*/ 4 w 5"/>
                  <a:gd name="T17" fmla="*/ 1 h 122"/>
                  <a:gd name="T18" fmla="*/ 5 w 5"/>
                  <a:gd name="T19" fmla="*/ 1 h 122"/>
                  <a:gd name="T20" fmla="*/ 3 w 5"/>
                  <a:gd name="T21" fmla="*/ 1 h 122"/>
                  <a:gd name="T22" fmla="*/ 5 w 5"/>
                  <a:gd name="T23" fmla="*/ 1 h 122"/>
                  <a:gd name="T24" fmla="*/ 4 w 5"/>
                  <a:gd name="T25" fmla="*/ 0 h 122"/>
                  <a:gd name="T26" fmla="*/ 3 w 5"/>
                  <a:gd name="T27" fmla="*/ 1 h 122"/>
                  <a:gd name="T28" fmla="*/ 4 w 5"/>
                  <a:gd name="T29" fmla="*/ 1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122"/>
                  <a:gd name="T47" fmla="*/ 5 w 5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122">
                    <a:moveTo>
                      <a:pt x="4" y="6"/>
                    </a:moveTo>
                    <a:lnTo>
                      <a:pt x="2" y="4"/>
                    </a:lnTo>
                    <a:lnTo>
                      <a:pt x="2" y="33"/>
                    </a:lnTo>
                    <a:lnTo>
                      <a:pt x="0" y="62"/>
                    </a:lnTo>
                    <a:lnTo>
                      <a:pt x="2" y="91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4" y="91"/>
                    </a:lnTo>
                    <a:lnTo>
                      <a:pt x="4" y="33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7" name="Freeform 3068">
                <a:extLst>
                  <a:ext uri="{FF2B5EF4-FFF2-40B4-BE49-F238E27FC236}">
                    <a16:creationId xmlns:a16="http://schemas.microsoft.com/office/drawing/2014/main" xmlns="" id="{44F08F05-3210-4AF9-8772-22FB1E04A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225" y="3351455"/>
                <a:ext cx="2069" cy="5162"/>
              </a:xfrm>
              <a:custGeom>
                <a:avLst/>
                <a:gdLst>
                  <a:gd name="T0" fmla="*/ 2 w 6"/>
                  <a:gd name="T1" fmla="*/ 1 h 29"/>
                  <a:gd name="T2" fmla="*/ 2 w 6"/>
                  <a:gd name="T3" fmla="*/ 1 h 29"/>
                  <a:gd name="T4" fmla="*/ 2 w 6"/>
                  <a:gd name="T5" fmla="*/ 1 h 29"/>
                  <a:gd name="T6" fmla="*/ 4 w 6"/>
                  <a:gd name="T7" fmla="*/ 1 h 29"/>
                  <a:gd name="T8" fmla="*/ 6 w 6"/>
                  <a:gd name="T9" fmla="*/ 1 h 29"/>
                  <a:gd name="T10" fmla="*/ 5 w 6"/>
                  <a:gd name="T11" fmla="*/ 0 h 29"/>
                  <a:gd name="T12" fmla="*/ 2 w 6"/>
                  <a:gd name="T13" fmla="*/ 1 h 29"/>
                  <a:gd name="T14" fmla="*/ 1 w 6"/>
                  <a:gd name="T15" fmla="*/ 1 h 29"/>
                  <a:gd name="T16" fmla="*/ 0 w 6"/>
                  <a:gd name="T17" fmla="*/ 1 h 29"/>
                  <a:gd name="T18" fmla="*/ 0 w 6"/>
                  <a:gd name="T19" fmla="*/ 1 h 29"/>
                  <a:gd name="T20" fmla="*/ 2 w 6"/>
                  <a:gd name="T21" fmla="*/ 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9"/>
                  <a:gd name="T35" fmla="*/ 6 w 6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9">
                    <a:moveTo>
                      <a:pt x="2" y="27"/>
                    </a:moveTo>
                    <a:lnTo>
                      <a:pt x="2" y="2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27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8" name="Freeform 3069">
                <a:extLst>
                  <a:ext uri="{FF2B5EF4-FFF2-40B4-BE49-F238E27FC236}">
                    <a16:creationId xmlns:a16="http://schemas.microsoft.com/office/drawing/2014/main" xmlns="" id="{B33FCA99-D22C-4D4A-8D9C-9E3F392C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915" y="3356273"/>
                <a:ext cx="1379" cy="15830"/>
              </a:xfrm>
              <a:custGeom>
                <a:avLst/>
                <a:gdLst>
                  <a:gd name="T0" fmla="*/ 3 w 4"/>
                  <a:gd name="T1" fmla="*/ 0 h 93"/>
                  <a:gd name="T2" fmla="*/ 4 w 4"/>
                  <a:gd name="T3" fmla="*/ 0 h 93"/>
                  <a:gd name="T4" fmla="*/ 3 w 4"/>
                  <a:gd name="T5" fmla="*/ 0 h 93"/>
                  <a:gd name="T6" fmla="*/ 3 w 4"/>
                  <a:gd name="T7" fmla="*/ 0 h 93"/>
                  <a:gd name="T8" fmla="*/ 4 w 4"/>
                  <a:gd name="T9" fmla="*/ 0 h 93"/>
                  <a:gd name="T10" fmla="*/ 2 w 4"/>
                  <a:gd name="T11" fmla="*/ 0 h 93"/>
                  <a:gd name="T12" fmla="*/ 1 w 4"/>
                  <a:gd name="T13" fmla="*/ 0 h 93"/>
                  <a:gd name="T14" fmla="*/ 0 w 4"/>
                  <a:gd name="T15" fmla="*/ 0 h 93"/>
                  <a:gd name="T16" fmla="*/ 1 w 4"/>
                  <a:gd name="T17" fmla="*/ 0 h 93"/>
                  <a:gd name="T18" fmla="*/ 2 w 4"/>
                  <a:gd name="T19" fmla="*/ 0 h 93"/>
                  <a:gd name="T20" fmla="*/ 3 w 4"/>
                  <a:gd name="T21" fmla="*/ 0 h 93"/>
                  <a:gd name="T22" fmla="*/ 3 w 4"/>
                  <a:gd name="T23" fmla="*/ 0 h 93"/>
                  <a:gd name="T24" fmla="*/ 4 w 4"/>
                  <a:gd name="T25" fmla="*/ 0 h 93"/>
                  <a:gd name="T26" fmla="*/ 4 w 4"/>
                  <a:gd name="T27" fmla="*/ 0 h 93"/>
                  <a:gd name="T28" fmla="*/ 3 w 4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3"/>
                  <a:gd name="T47" fmla="*/ 4 w 4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3">
                    <a:moveTo>
                      <a:pt x="3" y="93"/>
                    </a:moveTo>
                    <a:lnTo>
                      <a:pt x="4" y="91"/>
                    </a:lnTo>
                    <a:lnTo>
                      <a:pt x="3" y="67"/>
                    </a:lnTo>
                    <a:lnTo>
                      <a:pt x="3" y="2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4"/>
                    </a:lnTo>
                    <a:lnTo>
                      <a:pt x="0" y="46"/>
                    </a:lnTo>
                    <a:lnTo>
                      <a:pt x="1" y="67"/>
                    </a:lnTo>
                    <a:lnTo>
                      <a:pt x="2" y="91"/>
                    </a:lnTo>
                    <a:lnTo>
                      <a:pt x="3" y="89"/>
                    </a:lnTo>
                    <a:lnTo>
                      <a:pt x="3" y="93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3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9" name="Freeform 3070">
                <a:extLst>
                  <a:ext uri="{FF2B5EF4-FFF2-40B4-BE49-F238E27FC236}">
                    <a16:creationId xmlns:a16="http://schemas.microsoft.com/office/drawing/2014/main" xmlns="" id="{4F7B2DD6-72D6-4F61-9A45-E7B2C834D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605" y="3371414"/>
                <a:ext cx="1724" cy="1032"/>
              </a:xfrm>
              <a:custGeom>
                <a:avLst/>
                <a:gdLst>
                  <a:gd name="T0" fmla="*/ 0 w 5"/>
                  <a:gd name="T1" fmla="*/ 1 h 5"/>
                  <a:gd name="T2" fmla="*/ 1 w 5"/>
                  <a:gd name="T3" fmla="*/ 1 h 5"/>
                  <a:gd name="T4" fmla="*/ 5 w 5"/>
                  <a:gd name="T5" fmla="*/ 1 h 5"/>
                  <a:gd name="T6" fmla="*/ 5 w 5"/>
                  <a:gd name="T7" fmla="*/ 0 h 5"/>
                  <a:gd name="T8" fmla="*/ 1 w 5"/>
                  <a:gd name="T9" fmla="*/ 0 h 5"/>
                  <a:gd name="T10" fmla="*/ 2 w 5"/>
                  <a:gd name="T11" fmla="*/ 1 h 5"/>
                  <a:gd name="T12" fmla="*/ 0 w 5"/>
                  <a:gd name="T13" fmla="*/ 1 h 5"/>
                  <a:gd name="T14" fmla="*/ 0 w 5"/>
                  <a:gd name="T15" fmla="*/ 1 h 5"/>
                  <a:gd name="T16" fmla="*/ 1 w 5"/>
                  <a:gd name="T17" fmla="*/ 1 h 5"/>
                  <a:gd name="T18" fmla="*/ 0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2"/>
                    </a:moveTo>
                    <a:lnTo>
                      <a:pt x="1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0" name="Freeform 3071">
                <a:extLst>
                  <a:ext uri="{FF2B5EF4-FFF2-40B4-BE49-F238E27FC236}">
                    <a16:creationId xmlns:a16="http://schemas.microsoft.com/office/drawing/2014/main" xmlns="" id="{D1B19F43-69AA-44F3-A247-B010B344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605" y="3363155"/>
                <a:ext cx="1034" cy="8947"/>
              </a:xfrm>
              <a:custGeom>
                <a:avLst/>
                <a:gdLst>
                  <a:gd name="T0" fmla="*/ 0 w 3"/>
                  <a:gd name="T1" fmla="*/ 0 h 53"/>
                  <a:gd name="T2" fmla="*/ 0 w 3"/>
                  <a:gd name="T3" fmla="*/ 0 h 53"/>
                  <a:gd name="T4" fmla="*/ 1 w 3"/>
                  <a:gd name="T5" fmla="*/ 0 h 53"/>
                  <a:gd name="T6" fmla="*/ 0 w 3"/>
                  <a:gd name="T7" fmla="*/ 0 h 53"/>
                  <a:gd name="T8" fmla="*/ 2 w 3"/>
                  <a:gd name="T9" fmla="*/ 0 h 53"/>
                  <a:gd name="T10" fmla="*/ 3 w 3"/>
                  <a:gd name="T11" fmla="*/ 0 h 53"/>
                  <a:gd name="T12" fmla="*/ 2 w 3"/>
                  <a:gd name="T13" fmla="*/ 0 h 53"/>
                  <a:gd name="T14" fmla="*/ 2 w 3"/>
                  <a:gd name="T15" fmla="*/ 0 h 53"/>
                  <a:gd name="T16" fmla="*/ 0 w 3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3"/>
                  <a:gd name="T29" fmla="*/ 3 w 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3">
                    <a:moveTo>
                      <a:pt x="0" y="0"/>
                    </a:moveTo>
                    <a:lnTo>
                      <a:pt x="0" y="27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38"/>
                    </a:lnTo>
                    <a:lnTo>
                      <a:pt x="2" y="2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1" name="Freeform 3072">
                <a:extLst>
                  <a:ext uri="{FF2B5EF4-FFF2-40B4-BE49-F238E27FC236}">
                    <a16:creationId xmlns:a16="http://schemas.microsoft.com/office/drawing/2014/main" xmlns="" id="{19036ED7-F1D7-4083-814C-84FEEB31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605" y="3349735"/>
                <a:ext cx="1034" cy="13421"/>
              </a:xfrm>
              <a:custGeom>
                <a:avLst/>
                <a:gdLst>
                  <a:gd name="T0" fmla="*/ 1 w 3"/>
                  <a:gd name="T1" fmla="*/ 1 h 78"/>
                  <a:gd name="T2" fmla="*/ 1 w 3"/>
                  <a:gd name="T3" fmla="*/ 0 h 78"/>
                  <a:gd name="T4" fmla="*/ 0 w 3"/>
                  <a:gd name="T5" fmla="*/ 1 h 78"/>
                  <a:gd name="T6" fmla="*/ 0 w 3"/>
                  <a:gd name="T7" fmla="*/ 1 h 78"/>
                  <a:gd name="T8" fmla="*/ 2 w 3"/>
                  <a:gd name="T9" fmla="*/ 1 h 78"/>
                  <a:gd name="T10" fmla="*/ 2 w 3"/>
                  <a:gd name="T11" fmla="*/ 1 h 78"/>
                  <a:gd name="T12" fmla="*/ 1 w 3"/>
                  <a:gd name="T13" fmla="*/ 1 h 78"/>
                  <a:gd name="T14" fmla="*/ 1 w 3"/>
                  <a:gd name="T15" fmla="*/ 1 h 78"/>
                  <a:gd name="T16" fmla="*/ 3 w 3"/>
                  <a:gd name="T17" fmla="*/ 0 h 78"/>
                  <a:gd name="T18" fmla="*/ 1 w 3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8"/>
                  <a:gd name="T32" fmla="*/ 3 w 3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8">
                    <a:moveTo>
                      <a:pt x="1" y="2"/>
                    </a:moveTo>
                    <a:lnTo>
                      <a:pt x="1" y="0"/>
                    </a:lnTo>
                    <a:lnTo>
                      <a:pt x="0" y="20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58"/>
                    </a:lnTo>
                    <a:lnTo>
                      <a:pt x="1" y="38"/>
                    </a:lnTo>
                    <a:lnTo>
                      <a:pt x="1" y="2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2" name="Freeform 3073">
                <a:extLst>
                  <a:ext uri="{FF2B5EF4-FFF2-40B4-BE49-F238E27FC236}">
                    <a16:creationId xmlns:a16="http://schemas.microsoft.com/office/drawing/2014/main" xmlns="" id="{09A271B7-2A22-4A12-ACF0-030E36058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605" y="3343196"/>
                <a:ext cx="1034" cy="6882"/>
              </a:xfrm>
              <a:custGeom>
                <a:avLst/>
                <a:gdLst>
                  <a:gd name="T0" fmla="*/ 1 w 3"/>
                  <a:gd name="T1" fmla="*/ 0 h 40"/>
                  <a:gd name="T2" fmla="*/ 1 w 3"/>
                  <a:gd name="T3" fmla="*/ 1 h 40"/>
                  <a:gd name="T4" fmla="*/ 0 w 3"/>
                  <a:gd name="T5" fmla="*/ 1 h 40"/>
                  <a:gd name="T6" fmla="*/ 0 w 3"/>
                  <a:gd name="T7" fmla="*/ 1 h 40"/>
                  <a:gd name="T8" fmla="*/ 1 w 3"/>
                  <a:gd name="T9" fmla="*/ 1 h 40"/>
                  <a:gd name="T10" fmla="*/ 3 w 3"/>
                  <a:gd name="T11" fmla="*/ 1 h 40"/>
                  <a:gd name="T12" fmla="*/ 2 w 3"/>
                  <a:gd name="T13" fmla="*/ 1 h 40"/>
                  <a:gd name="T14" fmla="*/ 1 w 3"/>
                  <a:gd name="T15" fmla="*/ 1 h 40"/>
                  <a:gd name="T16" fmla="*/ 2 w 3"/>
                  <a:gd name="T17" fmla="*/ 1 h 40"/>
                  <a:gd name="T18" fmla="*/ 2 w 3"/>
                  <a:gd name="T19" fmla="*/ 1 h 40"/>
                  <a:gd name="T20" fmla="*/ 1 w 3"/>
                  <a:gd name="T21" fmla="*/ 0 h 40"/>
                  <a:gd name="T22" fmla="*/ 0 w 3"/>
                  <a:gd name="T23" fmla="*/ 1 h 40"/>
                  <a:gd name="T24" fmla="*/ 1 w 3"/>
                  <a:gd name="T25" fmla="*/ 1 h 40"/>
                  <a:gd name="T26" fmla="*/ 1 w 3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40"/>
                  <a:gd name="T44" fmla="*/ 3 w 3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40">
                    <a:moveTo>
                      <a:pt x="1" y="0"/>
                    </a:moveTo>
                    <a:lnTo>
                      <a:pt x="1" y="2"/>
                    </a:lnTo>
                    <a:lnTo>
                      <a:pt x="0" y="11"/>
                    </a:lnTo>
                    <a:lnTo>
                      <a:pt x="0" y="31"/>
                    </a:lnTo>
                    <a:lnTo>
                      <a:pt x="1" y="40"/>
                    </a:lnTo>
                    <a:lnTo>
                      <a:pt x="3" y="38"/>
                    </a:lnTo>
                    <a:lnTo>
                      <a:pt x="2" y="29"/>
                    </a:lnTo>
                    <a:lnTo>
                      <a:pt x="1" y="20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3" name="Freeform 3074">
                <a:extLst>
                  <a:ext uri="{FF2B5EF4-FFF2-40B4-BE49-F238E27FC236}">
                    <a16:creationId xmlns:a16="http://schemas.microsoft.com/office/drawing/2014/main" xmlns="" id="{634FA45A-BD12-4416-8F84-3AFB575B9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60" y="3334593"/>
                <a:ext cx="1379" cy="8947"/>
              </a:xfrm>
              <a:custGeom>
                <a:avLst/>
                <a:gdLst>
                  <a:gd name="T0" fmla="*/ 1 w 4"/>
                  <a:gd name="T1" fmla="*/ 0 h 50"/>
                  <a:gd name="T2" fmla="*/ 2 w 4"/>
                  <a:gd name="T3" fmla="*/ 0 h 50"/>
                  <a:gd name="T4" fmla="*/ 0 w 4"/>
                  <a:gd name="T5" fmla="*/ 1 h 50"/>
                  <a:gd name="T6" fmla="*/ 0 w 4"/>
                  <a:gd name="T7" fmla="*/ 1 h 50"/>
                  <a:gd name="T8" fmla="*/ 1 w 4"/>
                  <a:gd name="T9" fmla="*/ 1 h 50"/>
                  <a:gd name="T10" fmla="*/ 2 w 4"/>
                  <a:gd name="T11" fmla="*/ 1 h 50"/>
                  <a:gd name="T12" fmla="*/ 2 w 4"/>
                  <a:gd name="T13" fmla="*/ 1 h 50"/>
                  <a:gd name="T14" fmla="*/ 4 w 4"/>
                  <a:gd name="T15" fmla="*/ 0 h 50"/>
                  <a:gd name="T16" fmla="*/ 1 w 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0"/>
                  <a:gd name="T29" fmla="*/ 4 w 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0">
                    <a:moveTo>
                      <a:pt x="1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36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4" name="Freeform 3075">
                <a:extLst>
                  <a:ext uri="{FF2B5EF4-FFF2-40B4-BE49-F238E27FC236}">
                    <a16:creationId xmlns:a16="http://schemas.microsoft.com/office/drawing/2014/main" xmlns="" id="{3818833C-195A-40D2-9F25-FFA90960E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915" y="3323582"/>
                <a:ext cx="4827" cy="11012"/>
              </a:xfrm>
              <a:custGeom>
                <a:avLst/>
                <a:gdLst>
                  <a:gd name="T0" fmla="*/ 11 w 14"/>
                  <a:gd name="T1" fmla="*/ 0 h 65"/>
                  <a:gd name="T2" fmla="*/ 9 w 14"/>
                  <a:gd name="T3" fmla="*/ 0 h 65"/>
                  <a:gd name="T4" fmla="*/ 7 w 14"/>
                  <a:gd name="T5" fmla="*/ 0 h 65"/>
                  <a:gd name="T6" fmla="*/ 4 w 14"/>
                  <a:gd name="T7" fmla="*/ 0 h 65"/>
                  <a:gd name="T8" fmla="*/ 3 w 14"/>
                  <a:gd name="T9" fmla="*/ 0 h 65"/>
                  <a:gd name="T10" fmla="*/ 2 w 14"/>
                  <a:gd name="T11" fmla="*/ 0 h 65"/>
                  <a:gd name="T12" fmla="*/ 1 w 14"/>
                  <a:gd name="T13" fmla="*/ 0 h 65"/>
                  <a:gd name="T14" fmla="*/ 1 w 14"/>
                  <a:gd name="T15" fmla="*/ 0 h 65"/>
                  <a:gd name="T16" fmla="*/ 0 w 14"/>
                  <a:gd name="T17" fmla="*/ 0 h 65"/>
                  <a:gd name="T18" fmla="*/ 3 w 14"/>
                  <a:gd name="T19" fmla="*/ 0 h 65"/>
                  <a:gd name="T20" fmla="*/ 3 w 14"/>
                  <a:gd name="T21" fmla="*/ 0 h 65"/>
                  <a:gd name="T22" fmla="*/ 4 w 14"/>
                  <a:gd name="T23" fmla="*/ 0 h 65"/>
                  <a:gd name="T24" fmla="*/ 6 w 14"/>
                  <a:gd name="T25" fmla="*/ 0 h 65"/>
                  <a:gd name="T26" fmla="*/ 7 w 14"/>
                  <a:gd name="T27" fmla="*/ 0 h 65"/>
                  <a:gd name="T28" fmla="*/ 9 w 14"/>
                  <a:gd name="T29" fmla="*/ 0 h 65"/>
                  <a:gd name="T30" fmla="*/ 11 w 14"/>
                  <a:gd name="T31" fmla="*/ 0 h 65"/>
                  <a:gd name="T32" fmla="*/ 14 w 14"/>
                  <a:gd name="T33" fmla="*/ 0 h 65"/>
                  <a:gd name="T34" fmla="*/ 14 w 14"/>
                  <a:gd name="T35" fmla="*/ 0 h 65"/>
                  <a:gd name="T36" fmla="*/ 14 w 14"/>
                  <a:gd name="T37" fmla="*/ 0 h 65"/>
                  <a:gd name="T38" fmla="*/ 14 w 14"/>
                  <a:gd name="T39" fmla="*/ 0 h 65"/>
                  <a:gd name="T40" fmla="*/ 11 w 14"/>
                  <a:gd name="T41" fmla="*/ 0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65"/>
                  <a:gd name="T65" fmla="*/ 14 w 14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65">
                    <a:moveTo>
                      <a:pt x="11" y="0"/>
                    </a:moveTo>
                    <a:lnTo>
                      <a:pt x="9" y="7"/>
                    </a:lnTo>
                    <a:lnTo>
                      <a:pt x="7" y="14"/>
                    </a:lnTo>
                    <a:lnTo>
                      <a:pt x="4" y="21"/>
                    </a:lnTo>
                    <a:lnTo>
                      <a:pt x="3" y="30"/>
                    </a:lnTo>
                    <a:lnTo>
                      <a:pt x="2" y="39"/>
                    </a:lnTo>
                    <a:lnTo>
                      <a:pt x="1" y="47"/>
                    </a:lnTo>
                    <a:lnTo>
                      <a:pt x="1" y="56"/>
                    </a:lnTo>
                    <a:lnTo>
                      <a:pt x="0" y="65"/>
                    </a:lnTo>
                    <a:lnTo>
                      <a:pt x="3" y="65"/>
                    </a:lnTo>
                    <a:lnTo>
                      <a:pt x="3" y="47"/>
                    </a:lnTo>
                    <a:lnTo>
                      <a:pt x="4" y="39"/>
                    </a:lnTo>
                    <a:lnTo>
                      <a:pt x="6" y="30"/>
                    </a:lnTo>
                    <a:lnTo>
                      <a:pt x="7" y="23"/>
                    </a:lnTo>
                    <a:lnTo>
                      <a:pt x="9" y="16"/>
                    </a:lnTo>
                    <a:lnTo>
                      <a:pt x="11" y="9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Freeform 3076">
                <a:extLst>
                  <a:ext uri="{FF2B5EF4-FFF2-40B4-BE49-F238E27FC236}">
                    <a16:creationId xmlns:a16="http://schemas.microsoft.com/office/drawing/2014/main" xmlns="" id="{F884458D-B964-4F0E-B787-AC12FDFE2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467" y="3320484"/>
                <a:ext cx="1379" cy="3097"/>
              </a:xfrm>
              <a:custGeom>
                <a:avLst/>
                <a:gdLst>
                  <a:gd name="T0" fmla="*/ 1 w 4"/>
                  <a:gd name="T1" fmla="*/ 1 h 18"/>
                  <a:gd name="T2" fmla="*/ 0 w 4"/>
                  <a:gd name="T3" fmla="*/ 1 h 18"/>
                  <a:gd name="T4" fmla="*/ 1 w 4"/>
                  <a:gd name="T5" fmla="*/ 1 h 18"/>
                  <a:gd name="T6" fmla="*/ 1 w 4"/>
                  <a:gd name="T7" fmla="*/ 1 h 18"/>
                  <a:gd name="T8" fmla="*/ 4 w 4"/>
                  <a:gd name="T9" fmla="*/ 1 h 18"/>
                  <a:gd name="T10" fmla="*/ 4 w 4"/>
                  <a:gd name="T11" fmla="*/ 1 h 18"/>
                  <a:gd name="T12" fmla="*/ 3 w 4"/>
                  <a:gd name="T13" fmla="*/ 1 h 18"/>
                  <a:gd name="T14" fmla="*/ 3 w 4"/>
                  <a:gd name="T15" fmla="*/ 1 h 18"/>
                  <a:gd name="T16" fmla="*/ 1 w 4"/>
                  <a:gd name="T17" fmla="*/ 1 h 18"/>
                  <a:gd name="T18" fmla="*/ 1 w 4"/>
                  <a:gd name="T19" fmla="*/ 1 h 18"/>
                  <a:gd name="T20" fmla="*/ 0 w 4"/>
                  <a:gd name="T21" fmla="*/ 0 h 18"/>
                  <a:gd name="T22" fmla="*/ 0 w 4"/>
                  <a:gd name="T23" fmla="*/ 1 h 18"/>
                  <a:gd name="T24" fmla="*/ 1 w 4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8"/>
                  <a:gd name="T41" fmla="*/ 4 w 4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8">
                    <a:moveTo>
                      <a:pt x="1" y="1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1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6" name="Freeform 3077">
                <a:extLst>
                  <a:ext uri="{FF2B5EF4-FFF2-40B4-BE49-F238E27FC236}">
                    <a16:creationId xmlns:a16="http://schemas.microsoft.com/office/drawing/2014/main" xmlns="" id="{63B147ED-3E64-4E09-9F1A-80728103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122" y="3320829"/>
                <a:ext cx="4138" cy="344"/>
              </a:xfrm>
              <a:custGeom>
                <a:avLst/>
                <a:gdLst>
                  <a:gd name="T0" fmla="*/ 12 w 12"/>
                  <a:gd name="T1" fmla="*/ 0 h 4"/>
                  <a:gd name="T2" fmla="*/ 11 w 12"/>
                  <a:gd name="T3" fmla="*/ 0 h 4"/>
                  <a:gd name="T4" fmla="*/ 0 w 12"/>
                  <a:gd name="T5" fmla="*/ 0 h 4"/>
                  <a:gd name="T6" fmla="*/ 0 w 12"/>
                  <a:gd name="T7" fmla="*/ 0 h 4"/>
                  <a:gd name="T8" fmla="*/ 11 w 12"/>
                  <a:gd name="T9" fmla="*/ 0 h 4"/>
                  <a:gd name="T10" fmla="*/ 10 w 12"/>
                  <a:gd name="T11" fmla="*/ 0 h 4"/>
                  <a:gd name="T12" fmla="*/ 12 w 12"/>
                  <a:gd name="T13" fmla="*/ 0 h 4"/>
                  <a:gd name="T14" fmla="*/ 11 w 12"/>
                  <a:gd name="T15" fmla="*/ 0 h 4"/>
                  <a:gd name="T16" fmla="*/ 12 w 1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2" y="2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7" name="Freeform 3078">
                <a:extLst>
                  <a:ext uri="{FF2B5EF4-FFF2-40B4-BE49-F238E27FC236}">
                    <a16:creationId xmlns:a16="http://schemas.microsoft.com/office/drawing/2014/main" xmlns="" id="{C0C9F018-9046-4A64-808A-5216D15A0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674" y="3321173"/>
                <a:ext cx="3103" cy="7227"/>
              </a:xfrm>
              <a:custGeom>
                <a:avLst/>
                <a:gdLst>
                  <a:gd name="T0" fmla="*/ 9 w 9"/>
                  <a:gd name="T1" fmla="*/ 0 h 44"/>
                  <a:gd name="T2" fmla="*/ 9 w 9"/>
                  <a:gd name="T3" fmla="*/ 0 h 44"/>
                  <a:gd name="T4" fmla="*/ 8 w 9"/>
                  <a:gd name="T5" fmla="*/ 0 h 44"/>
                  <a:gd name="T6" fmla="*/ 6 w 9"/>
                  <a:gd name="T7" fmla="*/ 0 h 44"/>
                  <a:gd name="T8" fmla="*/ 5 w 9"/>
                  <a:gd name="T9" fmla="*/ 0 h 44"/>
                  <a:gd name="T10" fmla="*/ 3 w 9"/>
                  <a:gd name="T11" fmla="*/ 0 h 44"/>
                  <a:gd name="T12" fmla="*/ 2 w 9"/>
                  <a:gd name="T13" fmla="*/ 0 h 44"/>
                  <a:gd name="T14" fmla="*/ 0 w 9"/>
                  <a:gd name="T15" fmla="*/ 0 h 44"/>
                  <a:gd name="T16" fmla="*/ 2 w 9"/>
                  <a:gd name="T17" fmla="*/ 0 h 44"/>
                  <a:gd name="T18" fmla="*/ 3 w 9"/>
                  <a:gd name="T19" fmla="*/ 0 h 44"/>
                  <a:gd name="T20" fmla="*/ 4 w 9"/>
                  <a:gd name="T21" fmla="*/ 0 h 44"/>
                  <a:gd name="T22" fmla="*/ 5 w 9"/>
                  <a:gd name="T23" fmla="*/ 0 h 44"/>
                  <a:gd name="T24" fmla="*/ 6 w 9"/>
                  <a:gd name="T25" fmla="*/ 0 h 44"/>
                  <a:gd name="T26" fmla="*/ 6 w 9"/>
                  <a:gd name="T27" fmla="*/ 0 h 44"/>
                  <a:gd name="T28" fmla="*/ 9 w 9"/>
                  <a:gd name="T29" fmla="*/ 0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44"/>
                  <a:gd name="T47" fmla="*/ 9 w 9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44">
                    <a:moveTo>
                      <a:pt x="9" y="44"/>
                    </a:moveTo>
                    <a:lnTo>
                      <a:pt x="9" y="25"/>
                    </a:lnTo>
                    <a:lnTo>
                      <a:pt x="8" y="20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3" y="11"/>
                    </a:lnTo>
                    <a:lnTo>
                      <a:pt x="4" y="16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6" y="44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8" name="Freeform 3079">
                <a:extLst>
                  <a:ext uri="{FF2B5EF4-FFF2-40B4-BE49-F238E27FC236}">
                    <a16:creationId xmlns:a16="http://schemas.microsoft.com/office/drawing/2014/main" xmlns="" id="{CF67AEB6-03F2-4872-91A7-F7A5146EE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28399"/>
                <a:ext cx="1724" cy="2409"/>
              </a:xfrm>
              <a:custGeom>
                <a:avLst/>
                <a:gdLst>
                  <a:gd name="T0" fmla="*/ 5 w 5"/>
                  <a:gd name="T1" fmla="*/ 1 h 12"/>
                  <a:gd name="T2" fmla="*/ 4 w 5"/>
                  <a:gd name="T3" fmla="*/ 1 h 12"/>
                  <a:gd name="T4" fmla="*/ 4 w 5"/>
                  <a:gd name="T5" fmla="*/ 1 h 12"/>
                  <a:gd name="T6" fmla="*/ 3 w 5"/>
                  <a:gd name="T7" fmla="*/ 1 h 12"/>
                  <a:gd name="T8" fmla="*/ 3 w 5"/>
                  <a:gd name="T9" fmla="*/ 0 h 12"/>
                  <a:gd name="T10" fmla="*/ 0 w 5"/>
                  <a:gd name="T11" fmla="*/ 0 h 12"/>
                  <a:gd name="T12" fmla="*/ 0 w 5"/>
                  <a:gd name="T13" fmla="*/ 1 h 12"/>
                  <a:gd name="T14" fmla="*/ 2 w 5"/>
                  <a:gd name="T15" fmla="*/ 1 h 12"/>
                  <a:gd name="T16" fmla="*/ 3 w 5"/>
                  <a:gd name="T17" fmla="*/ 1 h 12"/>
                  <a:gd name="T18" fmla="*/ 5 w 5"/>
                  <a:gd name="T19" fmla="*/ 1 h 12"/>
                  <a:gd name="T20" fmla="*/ 5 w 5"/>
                  <a:gd name="T21" fmla="*/ 1 h 12"/>
                  <a:gd name="T22" fmla="*/ 5 w 5"/>
                  <a:gd name="T23" fmla="*/ 1 h 12"/>
                  <a:gd name="T24" fmla="*/ 5 w 5"/>
                  <a:gd name="T25" fmla="*/ 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2"/>
                  <a:gd name="T41" fmla="*/ 5 w 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2">
                    <a:moveTo>
                      <a:pt x="5" y="9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9" name="Freeform 3080">
                <a:extLst>
                  <a:ext uri="{FF2B5EF4-FFF2-40B4-BE49-F238E27FC236}">
                    <a16:creationId xmlns:a16="http://schemas.microsoft.com/office/drawing/2014/main" xmlns="" id="{F8A903BD-C54C-4B01-B1FB-048EBBC8C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881" y="3329776"/>
                <a:ext cx="39307" cy="1376"/>
              </a:xfrm>
              <a:custGeom>
                <a:avLst/>
                <a:gdLst>
                  <a:gd name="T0" fmla="*/ 114 w 114"/>
                  <a:gd name="T1" fmla="*/ 0 h 9"/>
                  <a:gd name="T2" fmla="*/ 93 w 114"/>
                  <a:gd name="T3" fmla="*/ 0 h 9"/>
                  <a:gd name="T4" fmla="*/ 85 w 114"/>
                  <a:gd name="T5" fmla="*/ 0 h 9"/>
                  <a:gd name="T6" fmla="*/ 71 w 114"/>
                  <a:gd name="T7" fmla="*/ 0 h 9"/>
                  <a:gd name="T8" fmla="*/ 64 w 114"/>
                  <a:gd name="T9" fmla="*/ 0 h 9"/>
                  <a:gd name="T10" fmla="*/ 44 w 114"/>
                  <a:gd name="T11" fmla="*/ 0 h 9"/>
                  <a:gd name="T12" fmla="*/ 37 w 114"/>
                  <a:gd name="T13" fmla="*/ 0 h 9"/>
                  <a:gd name="T14" fmla="*/ 8 w 114"/>
                  <a:gd name="T15" fmla="*/ 0 h 9"/>
                  <a:gd name="T16" fmla="*/ 0 w 114"/>
                  <a:gd name="T17" fmla="*/ 0 h 9"/>
                  <a:gd name="T18" fmla="*/ 0 w 114"/>
                  <a:gd name="T19" fmla="*/ 0 h 9"/>
                  <a:gd name="T20" fmla="*/ 44 w 114"/>
                  <a:gd name="T21" fmla="*/ 0 h 9"/>
                  <a:gd name="T22" fmla="*/ 51 w 114"/>
                  <a:gd name="T23" fmla="*/ 0 h 9"/>
                  <a:gd name="T24" fmla="*/ 64 w 114"/>
                  <a:gd name="T25" fmla="*/ 0 h 9"/>
                  <a:gd name="T26" fmla="*/ 71 w 114"/>
                  <a:gd name="T27" fmla="*/ 0 h 9"/>
                  <a:gd name="T28" fmla="*/ 85 w 114"/>
                  <a:gd name="T29" fmla="*/ 0 h 9"/>
                  <a:gd name="T30" fmla="*/ 93 w 114"/>
                  <a:gd name="T31" fmla="*/ 0 h 9"/>
                  <a:gd name="T32" fmla="*/ 114 w 114"/>
                  <a:gd name="T33" fmla="*/ 0 h 9"/>
                  <a:gd name="T34" fmla="*/ 114 w 11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4"/>
                  <a:gd name="T55" fmla="*/ 0 h 9"/>
                  <a:gd name="T56" fmla="*/ 114 w 11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4" h="9">
                    <a:moveTo>
                      <a:pt x="114" y="5"/>
                    </a:moveTo>
                    <a:lnTo>
                      <a:pt x="93" y="5"/>
                    </a:lnTo>
                    <a:lnTo>
                      <a:pt x="85" y="3"/>
                    </a:lnTo>
                    <a:lnTo>
                      <a:pt x="71" y="3"/>
                    </a:lnTo>
                    <a:lnTo>
                      <a:pt x="64" y="2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4" y="3"/>
                    </a:lnTo>
                    <a:lnTo>
                      <a:pt x="51" y="5"/>
                    </a:lnTo>
                    <a:lnTo>
                      <a:pt x="64" y="5"/>
                    </a:lnTo>
                    <a:lnTo>
                      <a:pt x="71" y="7"/>
                    </a:lnTo>
                    <a:lnTo>
                      <a:pt x="85" y="7"/>
                    </a:lnTo>
                    <a:lnTo>
                      <a:pt x="93" y="9"/>
                    </a:lnTo>
                    <a:lnTo>
                      <a:pt x="114" y="9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0" name="Freeform 3081">
                <a:extLst>
                  <a:ext uri="{FF2B5EF4-FFF2-40B4-BE49-F238E27FC236}">
                    <a16:creationId xmlns:a16="http://schemas.microsoft.com/office/drawing/2014/main" xmlns="" id="{3A5422BF-022D-441B-9E38-9993EEF7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1575" y="3330808"/>
                <a:ext cx="19998" cy="1032"/>
              </a:xfrm>
              <a:custGeom>
                <a:avLst/>
                <a:gdLst>
                  <a:gd name="T0" fmla="*/ 58 w 58"/>
                  <a:gd name="T1" fmla="*/ 0 h 7"/>
                  <a:gd name="T2" fmla="*/ 55 w 58"/>
                  <a:gd name="T3" fmla="*/ 0 h 7"/>
                  <a:gd name="T4" fmla="*/ 32 w 58"/>
                  <a:gd name="T5" fmla="*/ 0 h 7"/>
                  <a:gd name="T6" fmla="*/ 28 w 58"/>
                  <a:gd name="T7" fmla="*/ 0 h 7"/>
                  <a:gd name="T8" fmla="*/ 3 w 58"/>
                  <a:gd name="T9" fmla="*/ 0 h 7"/>
                  <a:gd name="T10" fmla="*/ 0 w 58"/>
                  <a:gd name="T11" fmla="*/ 0 h 7"/>
                  <a:gd name="T12" fmla="*/ 0 w 58"/>
                  <a:gd name="T13" fmla="*/ 0 h 7"/>
                  <a:gd name="T14" fmla="*/ 3 w 58"/>
                  <a:gd name="T15" fmla="*/ 0 h 7"/>
                  <a:gd name="T16" fmla="*/ 32 w 58"/>
                  <a:gd name="T17" fmla="*/ 0 h 7"/>
                  <a:gd name="T18" fmla="*/ 37 w 58"/>
                  <a:gd name="T19" fmla="*/ 0 h 7"/>
                  <a:gd name="T20" fmla="*/ 58 w 58"/>
                  <a:gd name="T21" fmla="*/ 0 h 7"/>
                  <a:gd name="T22" fmla="*/ 58 w 5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7"/>
                  <a:gd name="T38" fmla="*/ 58 w 5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7">
                    <a:moveTo>
                      <a:pt x="58" y="6"/>
                    </a:moveTo>
                    <a:lnTo>
                      <a:pt x="55" y="4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2" y="6"/>
                    </a:lnTo>
                    <a:lnTo>
                      <a:pt x="37" y="7"/>
                    </a:lnTo>
                    <a:lnTo>
                      <a:pt x="58" y="7"/>
                    </a:lnTo>
                    <a:lnTo>
                      <a:pt x="5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1" name="Freeform 3082">
                <a:extLst>
                  <a:ext uri="{FF2B5EF4-FFF2-40B4-BE49-F238E27FC236}">
                    <a16:creationId xmlns:a16="http://schemas.microsoft.com/office/drawing/2014/main" xmlns="" id="{85FF110A-3A6C-4D1C-8E9D-7798A03B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1576" y="3330808"/>
                <a:ext cx="44824" cy="1376"/>
              </a:xfrm>
              <a:custGeom>
                <a:avLst/>
                <a:gdLst>
                  <a:gd name="T0" fmla="*/ 130 w 130"/>
                  <a:gd name="T1" fmla="*/ 0 h 9"/>
                  <a:gd name="T2" fmla="*/ 81 w 130"/>
                  <a:gd name="T3" fmla="*/ 0 h 9"/>
                  <a:gd name="T4" fmla="*/ 77 w 130"/>
                  <a:gd name="T5" fmla="*/ 0 h 9"/>
                  <a:gd name="T6" fmla="*/ 57 w 130"/>
                  <a:gd name="T7" fmla="*/ 0 h 9"/>
                  <a:gd name="T8" fmla="*/ 53 w 130"/>
                  <a:gd name="T9" fmla="*/ 0 h 9"/>
                  <a:gd name="T10" fmla="*/ 16 w 130"/>
                  <a:gd name="T11" fmla="*/ 0 h 9"/>
                  <a:gd name="T12" fmla="*/ 13 w 130"/>
                  <a:gd name="T13" fmla="*/ 0 h 9"/>
                  <a:gd name="T14" fmla="*/ 8 w 130"/>
                  <a:gd name="T15" fmla="*/ 0 h 9"/>
                  <a:gd name="T16" fmla="*/ 5 w 130"/>
                  <a:gd name="T17" fmla="*/ 0 h 9"/>
                  <a:gd name="T18" fmla="*/ 0 w 130"/>
                  <a:gd name="T19" fmla="*/ 0 h 9"/>
                  <a:gd name="T20" fmla="*/ 0 w 130"/>
                  <a:gd name="T21" fmla="*/ 0 h 9"/>
                  <a:gd name="T22" fmla="*/ 5 w 130"/>
                  <a:gd name="T23" fmla="*/ 0 h 9"/>
                  <a:gd name="T24" fmla="*/ 24 w 130"/>
                  <a:gd name="T25" fmla="*/ 0 h 9"/>
                  <a:gd name="T26" fmla="*/ 29 w 130"/>
                  <a:gd name="T27" fmla="*/ 0 h 9"/>
                  <a:gd name="T28" fmla="*/ 45 w 130"/>
                  <a:gd name="T29" fmla="*/ 0 h 9"/>
                  <a:gd name="T30" fmla="*/ 49 w 130"/>
                  <a:gd name="T31" fmla="*/ 0 h 9"/>
                  <a:gd name="T32" fmla="*/ 77 w 130"/>
                  <a:gd name="T33" fmla="*/ 0 h 9"/>
                  <a:gd name="T34" fmla="*/ 81 w 130"/>
                  <a:gd name="T35" fmla="*/ 0 h 9"/>
                  <a:gd name="T36" fmla="*/ 130 w 130"/>
                  <a:gd name="T37" fmla="*/ 0 h 9"/>
                  <a:gd name="T38" fmla="*/ 130 w 130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0"/>
                  <a:gd name="T61" fmla="*/ 0 h 9"/>
                  <a:gd name="T62" fmla="*/ 130 w 130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0" h="9">
                    <a:moveTo>
                      <a:pt x="130" y="0"/>
                    </a:moveTo>
                    <a:lnTo>
                      <a:pt x="81" y="0"/>
                    </a:lnTo>
                    <a:lnTo>
                      <a:pt x="77" y="2"/>
                    </a:lnTo>
                    <a:lnTo>
                      <a:pt x="57" y="2"/>
                    </a:lnTo>
                    <a:lnTo>
                      <a:pt x="53" y="4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8" y="6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24" y="9"/>
                    </a:lnTo>
                    <a:lnTo>
                      <a:pt x="2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77" y="6"/>
                    </a:lnTo>
                    <a:lnTo>
                      <a:pt x="81" y="4"/>
                    </a:lnTo>
                    <a:lnTo>
                      <a:pt x="130" y="4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2" name="Freeform 3083">
                <a:extLst>
                  <a:ext uri="{FF2B5EF4-FFF2-40B4-BE49-F238E27FC236}">
                    <a16:creationId xmlns:a16="http://schemas.microsoft.com/office/drawing/2014/main" xmlns="" id="{8A87D865-ED7A-42D1-BC6C-DD2F84FAB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6753" y="3330120"/>
                <a:ext cx="4482" cy="1032"/>
              </a:xfrm>
              <a:custGeom>
                <a:avLst/>
                <a:gdLst>
                  <a:gd name="T0" fmla="*/ 10 w 13"/>
                  <a:gd name="T1" fmla="*/ 0 h 7"/>
                  <a:gd name="T2" fmla="*/ 9 w 13"/>
                  <a:gd name="T3" fmla="*/ 0 h 7"/>
                  <a:gd name="T4" fmla="*/ 8 w 13"/>
                  <a:gd name="T5" fmla="*/ 0 h 7"/>
                  <a:gd name="T6" fmla="*/ 7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8 w 13"/>
                  <a:gd name="T13" fmla="*/ 0 h 7"/>
                  <a:gd name="T14" fmla="*/ 9 w 13"/>
                  <a:gd name="T15" fmla="*/ 0 h 7"/>
                  <a:gd name="T16" fmla="*/ 12 w 13"/>
                  <a:gd name="T17" fmla="*/ 0 h 7"/>
                  <a:gd name="T18" fmla="*/ 13 w 13"/>
                  <a:gd name="T19" fmla="*/ 0 h 7"/>
                  <a:gd name="T20" fmla="*/ 10 w 13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7"/>
                  <a:gd name="T35" fmla="*/ 13 w 1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7">
                    <a:moveTo>
                      <a:pt x="10" y="0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3" name="Freeform 3084">
                <a:extLst>
                  <a:ext uri="{FF2B5EF4-FFF2-40B4-BE49-F238E27FC236}">
                    <a16:creationId xmlns:a16="http://schemas.microsoft.com/office/drawing/2014/main" xmlns="" id="{979FFA11-CFD9-46F7-97C2-9DA56E618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995" y="3327711"/>
                <a:ext cx="1724" cy="2409"/>
              </a:xfrm>
              <a:custGeom>
                <a:avLst/>
                <a:gdLst>
                  <a:gd name="T0" fmla="*/ 1 w 5"/>
                  <a:gd name="T1" fmla="*/ 1 h 13"/>
                  <a:gd name="T2" fmla="*/ 0 w 5"/>
                  <a:gd name="T3" fmla="*/ 1 h 13"/>
                  <a:gd name="T4" fmla="*/ 1 w 5"/>
                  <a:gd name="T5" fmla="*/ 1 h 13"/>
                  <a:gd name="T6" fmla="*/ 1 w 5"/>
                  <a:gd name="T7" fmla="*/ 1 h 13"/>
                  <a:gd name="T8" fmla="*/ 2 w 5"/>
                  <a:gd name="T9" fmla="*/ 1 h 13"/>
                  <a:gd name="T10" fmla="*/ 2 w 5"/>
                  <a:gd name="T11" fmla="*/ 1 h 13"/>
                  <a:gd name="T12" fmla="*/ 5 w 5"/>
                  <a:gd name="T13" fmla="*/ 1 h 13"/>
                  <a:gd name="T14" fmla="*/ 5 w 5"/>
                  <a:gd name="T15" fmla="*/ 1 h 13"/>
                  <a:gd name="T16" fmla="*/ 4 w 5"/>
                  <a:gd name="T17" fmla="*/ 1 h 13"/>
                  <a:gd name="T18" fmla="*/ 2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1 w 5"/>
                  <a:gd name="T25" fmla="*/ 0 h 13"/>
                  <a:gd name="T26" fmla="*/ 1 w 5"/>
                  <a:gd name="T27" fmla="*/ 1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3"/>
                  <a:gd name="T44" fmla="*/ 5 w 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3">
                    <a:moveTo>
                      <a:pt x="1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Freeform 3085">
                <a:extLst>
                  <a:ext uri="{FF2B5EF4-FFF2-40B4-BE49-F238E27FC236}">
                    <a16:creationId xmlns:a16="http://schemas.microsoft.com/office/drawing/2014/main" xmlns="" id="{D0DD76F8-5CE0-4590-94DD-34C1D1093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374" y="3327711"/>
                <a:ext cx="1724" cy="1032"/>
              </a:xfrm>
              <a:custGeom>
                <a:avLst/>
                <a:gdLst>
                  <a:gd name="T0" fmla="*/ 2 w 5"/>
                  <a:gd name="T1" fmla="*/ 1 h 5"/>
                  <a:gd name="T2" fmla="*/ 2 w 5"/>
                  <a:gd name="T3" fmla="*/ 1 h 5"/>
                  <a:gd name="T4" fmla="*/ 4 w 5"/>
                  <a:gd name="T5" fmla="*/ 1 h 5"/>
                  <a:gd name="T6" fmla="*/ 5 w 5"/>
                  <a:gd name="T7" fmla="*/ 1 h 5"/>
                  <a:gd name="T8" fmla="*/ 5 w 5"/>
                  <a:gd name="T9" fmla="*/ 0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1 h 5"/>
                  <a:gd name="T16" fmla="*/ 0 w 5"/>
                  <a:gd name="T17" fmla="*/ 1 h 5"/>
                  <a:gd name="T18" fmla="*/ 1 w 5"/>
                  <a:gd name="T19" fmla="*/ 1 h 5"/>
                  <a:gd name="T20" fmla="*/ 1 w 5"/>
                  <a:gd name="T21" fmla="*/ 1 h 5"/>
                  <a:gd name="T22" fmla="*/ 0 w 5"/>
                  <a:gd name="T23" fmla="*/ 1 h 5"/>
                  <a:gd name="T24" fmla="*/ 2 w 5"/>
                  <a:gd name="T25" fmla="*/ 1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4"/>
                    </a:moveTo>
                    <a:lnTo>
                      <a:pt x="2" y="5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5" name="Freeform 3086">
                <a:extLst>
                  <a:ext uri="{FF2B5EF4-FFF2-40B4-BE49-F238E27FC236}">
                    <a16:creationId xmlns:a16="http://schemas.microsoft.com/office/drawing/2014/main" xmlns="" id="{96B49E92-EE0B-41C6-8BFD-84D932E2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374" y="3328399"/>
                <a:ext cx="1034" cy="1721"/>
              </a:xfrm>
              <a:custGeom>
                <a:avLst/>
                <a:gdLst>
                  <a:gd name="T0" fmla="*/ 2 w 3"/>
                  <a:gd name="T1" fmla="*/ 1 h 9"/>
                  <a:gd name="T2" fmla="*/ 3 w 3"/>
                  <a:gd name="T3" fmla="*/ 1 h 9"/>
                  <a:gd name="T4" fmla="*/ 3 w 3"/>
                  <a:gd name="T5" fmla="*/ 1 h 9"/>
                  <a:gd name="T6" fmla="*/ 2 w 3"/>
                  <a:gd name="T7" fmla="*/ 0 h 9"/>
                  <a:gd name="T8" fmla="*/ 0 w 3"/>
                  <a:gd name="T9" fmla="*/ 0 h 9"/>
                  <a:gd name="T10" fmla="*/ 1 w 3"/>
                  <a:gd name="T11" fmla="*/ 1 h 9"/>
                  <a:gd name="T12" fmla="*/ 1 w 3"/>
                  <a:gd name="T13" fmla="*/ 1 h 9"/>
                  <a:gd name="T14" fmla="*/ 2 w 3"/>
                  <a:gd name="T15" fmla="*/ 1 h 9"/>
                  <a:gd name="T16" fmla="*/ 2 w 3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2" y="9"/>
                    </a:moveTo>
                    <a:lnTo>
                      <a:pt x="3" y="7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6" name="Freeform 3087">
                <a:extLst>
                  <a:ext uri="{FF2B5EF4-FFF2-40B4-BE49-F238E27FC236}">
                    <a16:creationId xmlns:a16="http://schemas.microsoft.com/office/drawing/2014/main" xmlns="" id="{D4A74FC0-9FB4-4E10-A737-946E49644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4678" y="3329432"/>
                <a:ext cx="69994" cy="1376"/>
              </a:xfrm>
              <a:custGeom>
                <a:avLst/>
                <a:gdLst>
                  <a:gd name="T0" fmla="*/ 0 w 203"/>
                  <a:gd name="T1" fmla="*/ 1 h 7"/>
                  <a:gd name="T2" fmla="*/ 6 w 203"/>
                  <a:gd name="T3" fmla="*/ 1 h 7"/>
                  <a:gd name="T4" fmla="*/ 13 w 203"/>
                  <a:gd name="T5" fmla="*/ 1 h 7"/>
                  <a:gd name="T6" fmla="*/ 26 w 203"/>
                  <a:gd name="T7" fmla="*/ 1 h 7"/>
                  <a:gd name="T8" fmla="*/ 33 w 203"/>
                  <a:gd name="T9" fmla="*/ 1 h 7"/>
                  <a:gd name="T10" fmla="*/ 113 w 203"/>
                  <a:gd name="T11" fmla="*/ 1 h 7"/>
                  <a:gd name="T12" fmla="*/ 119 w 203"/>
                  <a:gd name="T13" fmla="*/ 1 h 7"/>
                  <a:gd name="T14" fmla="*/ 150 w 203"/>
                  <a:gd name="T15" fmla="*/ 1 h 7"/>
                  <a:gd name="T16" fmla="*/ 157 w 203"/>
                  <a:gd name="T17" fmla="*/ 1 h 7"/>
                  <a:gd name="T18" fmla="*/ 203 w 203"/>
                  <a:gd name="T19" fmla="*/ 1 h 7"/>
                  <a:gd name="T20" fmla="*/ 203 w 203"/>
                  <a:gd name="T21" fmla="*/ 0 h 7"/>
                  <a:gd name="T22" fmla="*/ 157 w 203"/>
                  <a:gd name="T23" fmla="*/ 0 h 7"/>
                  <a:gd name="T24" fmla="*/ 150 w 203"/>
                  <a:gd name="T25" fmla="*/ 1 h 7"/>
                  <a:gd name="T26" fmla="*/ 119 w 203"/>
                  <a:gd name="T27" fmla="*/ 1 h 7"/>
                  <a:gd name="T28" fmla="*/ 113 w 203"/>
                  <a:gd name="T29" fmla="*/ 1 h 7"/>
                  <a:gd name="T30" fmla="*/ 26 w 203"/>
                  <a:gd name="T31" fmla="*/ 1 h 7"/>
                  <a:gd name="T32" fmla="*/ 19 w 203"/>
                  <a:gd name="T33" fmla="*/ 1 h 7"/>
                  <a:gd name="T34" fmla="*/ 6 w 203"/>
                  <a:gd name="T35" fmla="*/ 1 h 7"/>
                  <a:gd name="T36" fmla="*/ 0 w 203"/>
                  <a:gd name="T37" fmla="*/ 0 h 7"/>
                  <a:gd name="T38" fmla="*/ 0 w 203"/>
                  <a:gd name="T39" fmla="*/ 1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3"/>
                  <a:gd name="T61" fmla="*/ 0 h 7"/>
                  <a:gd name="T62" fmla="*/ 203 w 203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3" h="7">
                    <a:moveTo>
                      <a:pt x="0" y="4"/>
                    </a:moveTo>
                    <a:lnTo>
                      <a:pt x="6" y="4"/>
                    </a:lnTo>
                    <a:lnTo>
                      <a:pt x="13" y="5"/>
                    </a:lnTo>
                    <a:lnTo>
                      <a:pt x="26" y="5"/>
                    </a:lnTo>
                    <a:lnTo>
                      <a:pt x="33" y="7"/>
                    </a:lnTo>
                    <a:lnTo>
                      <a:pt x="113" y="7"/>
                    </a:lnTo>
                    <a:lnTo>
                      <a:pt x="119" y="5"/>
                    </a:lnTo>
                    <a:lnTo>
                      <a:pt x="150" y="5"/>
                    </a:lnTo>
                    <a:lnTo>
                      <a:pt x="157" y="4"/>
                    </a:lnTo>
                    <a:lnTo>
                      <a:pt x="203" y="4"/>
                    </a:lnTo>
                    <a:lnTo>
                      <a:pt x="203" y="0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19" y="2"/>
                    </a:lnTo>
                    <a:lnTo>
                      <a:pt x="113" y="4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7" name="Freeform 3088">
                <a:extLst>
                  <a:ext uri="{FF2B5EF4-FFF2-40B4-BE49-F238E27FC236}">
                    <a16:creationId xmlns:a16="http://schemas.microsoft.com/office/drawing/2014/main" xmlns="" id="{7FCEE0F4-ACBD-4976-B0A9-4A82E44FE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365" y="3328399"/>
                <a:ext cx="30687" cy="1721"/>
              </a:xfrm>
              <a:custGeom>
                <a:avLst/>
                <a:gdLst>
                  <a:gd name="T0" fmla="*/ 0 w 89"/>
                  <a:gd name="T1" fmla="*/ 1 h 9"/>
                  <a:gd name="T2" fmla="*/ 28 w 89"/>
                  <a:gd name="T3" fmla="*/ 1 h 9"/>
                  <a:gd name="T4" fmla="*/ 33 w 89"/>
                  <a:gd name="T5" fmla="*/ 1 h 9"/>
                  <a:gd name="T6" fmla="*/ 45 w 89"/>
                  <a:gd name="T7" fmla="*/ 1 h 9"/>
                  <a:gd name="T8" fmla="*/ 51 w 89"/>
                  <a:gd name="T9" fmla="*/ 1 h 9"/>
                  <a:gd name="T10" fmla="*/ 56 w 89"/>
                  <a:gd name="T11" fmla="*/ 1 h 9"/>
                  <a:gd name="T12" fmla="*/ 61 w 89"/>
                  <a:gd name="T13" fmla="*/ 1 h 9"/>
                  <a:gd name="T14" fmla="*/ 89 w 89"/>
                  <a:gd name="T15" fmla="*/ 1 h 9"/>
                  <a:gd name="T16" fmla="*/ 89 w 89"/>
                  <a:gd name="T17" fmla="*/ 1 h 9"/>
                  <a:gd name="T18" fmla="*/ 61 w 89"/>
                  <a:gd name="T19" fmla="*/ 1 h 9"/>
                  <a:gd name="T20" fmla="*/ 56 w 89"/>
                  <a:gd name="T21" fmla="*/ 1 h 9"/>
                  <a:gd name="T22" fmla="*/ 51 w 89"/>
                  <a:gd name="T23" fmla="*/ 1 h 9"/>
                  <a:gd name="T24" fmla="*/ 45 w 89"/>
                  <a:gd name="T25" fmla="*/ 1 h 9"/>
                  <a:gd name="T26" fmla="*/ 39 w 89"/>
                  <a:gd name="T27" fmla="*/ 1 h 9"/>
                  <a:gd name="T28" fmla="*/ 33 w 89"/>
                  <a:gd name="T29" fmla="*/ 0 h 9"/>
                  <a:gd name="T30" fmla="*/ 0 w 89"/>
                  <a:gd name="T31" fmla="*/ 0 h 9"/>
                  <a:gd name="T32" fmla="*/ 0 w 8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9"/>
                  <a:gd name="T53" fmla="*/ 89 w 8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9">
                    <a:moveTo>
                      <a:pt x="0" y="3"/>
                    </a:moveTo>
                    <a:lnTo>
                      <a:pt x="28" y="3"/>
                    </a:lnTo>
                    <a:lnTo>
                      <a:pt x="33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6" y="7"/>
                    </a:lnTo>
                    <a:lnTo>
                      <a:pt x="61" y="9"/>
                    </a:lnTo>
                    <a:lnTo>
                      <a:pt x="89" y="9"/>
                    </a:lnTo>
                    <a:lnTo>
                      <a:pt x="89" y="5"/>
                    </a:lnTo>
                    <a:lnTo>
                      <a:pt x="61" y="5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8" name="Freeform 3089">
                <a:extLst>
                  <a:ext uri="{FF2B5EF4-FFF2-40B4-BE49-F238E27FC236}">
                    <a16:creationId xmlns:a16="http://schemas.microsoft.com/office/drawing/2014/main" xmlns="" id="{1FEB4610-1E46-4D86-85E0-1EB599038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537" y="3328399"/>
                <a:ext cx="5172" cy="688"/>
              </a:xfrm>
              <a:custGeom>
                <a:avLst/>
                <a:gdLst>
                  <a:gd name="T0" fmla="*/ 0 w 15"/>
                  <a:gd name="T1" fmla="*/ 1 h 3"/>
                  <a:gd name="T2" fmla="*/ 1 w 15"/>
                  <a:gd name="T3" fmla="*/ 1 h 3"/>
                  <a:gd name="T4" fmla="*/ 15 w 15"/>
                  <a:gd name="T5" fmla="*/ 1 h 3"/>
                  <a:gd name="T6" fmla="*/ 15 w 15"/>
                  <a:gd name="T7" fmla="*/ 0 h 3"/>
                  <a:gd name="T8" fmla="*/ 1 w 15"/>
                  <a:gd name="T9" fmla="*/ 0 h 3"/>
                  <a:gd name="T10" fmla="*/ 3 w 15"/>
                  <a:gd name="T11" fmla="*/ 1 h 3"/>
                  <a:gd name="T12" fmla="*/ 0 w 15"/>
                  <a:gd name="T13" fmla="*/ 1 h 3"/>
                  <a:gd name="T14" fmla="*/ 0 w 15"/>
                  <a:gd name="T15" fmla="*/ 1 h 3"/>
                  <a:gd name="T16" fmla="*/ 1 w 15"/>
                  <a:gd name="T17" fmla="*/ 1 h 3"/>
                  <a:gd name="T18" fmla="*/ 0 w 15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3"/>
                  <a:gd name="T32" fmla="*/ 15 w 1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3">
                    <a:moveTo>
                      <a:pt x="0" y="1"/>
                    </a:moveTo>
                    <a:lnTo>
                      <a:pt x="1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9" name="Freeform 3090">
                <a:extLst>
                  <a:ext uri="{FF2B5EF4-FFF2-40B4-BE49-F238E27FC236}">
                    <a16:creationId xmlns:a16="http://schemas.microsoft.com/office/drawing/2014/main" xmlns="" id="{C1B405A6-A9A5-4A3B-A386-69935C64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226" y="3325302"/>
                <a:ext cx="1724" cy="3441"/>
              </a:xfrm>
              <a:custGeom>
                <a:avLst/>
                <a:gdLst>
                  <a:gd name="T0" fmla="*/ 1 w 5"/>
                  <a:gd name="T1" fmla="*/ 0 h 20"/>
                  <a:gd name="T2" fmla="*/ 0 w 5"/>
                  <a:gd name="T3" fmla="*/ 1 h 20"/>
                  <a:gd name="T4" fmla="*/ 1 w 5"/>
                  <a:gd name="T5" fmla="*/ 1 h 20"/>
                  <a:gd name="T6" fmla="*/ 1 w 5"/>
                  <a:gd name="T7" fmla="*/ 1 h 20"/>
                  <a:gd name="T8" fmla="*/ 2 w 5"/>
                  <a:gd name="T9" fmla="*/ 1 h 20"/>
                  <a:gd name="T10" fmla="*/ 2 w 5"/>
                  <a:gd name="T11" fmla="*/ 1 h 20"/>
                  <a:gd name="T12" fmla="*/ 5 w 5"/>
                  <a:gd name="T13" fmla="*/ 1 h 20"/>
                  <a:gd name="T14" fmla="*/ 5 w 5"/>
                  <a:gd name="T15" fmla="*/ 1 h 20"/>
                  <a:gd name="T16" fmla="*/ 3 w 5"/>
                  <a:gd name="T17" fmla="*/ 1 h 20"/>
                  <a:gd name="T18" fmla="*/ 3 w 5"/>
                  <a:gd name="T19" fmla="*/ 1 h 20"/>
                  <a:gd name="T20" fmla="*/ 2 w 5"/>
                  <a:gd name="T21" fmla="*/ 0 h 20"/>
                  <a:gd name="T22" fmla="*/ 2 w 5"/>
                  <a:gd name="T23" fmla="*/ 1 h 20"/>
                  <a:gd name="T24" fmla="*/ 1 w 5"/>
                  <a:gd name="T25" fmla="*/ 0 h 20"/>
                  <a:gd name="T26" fmla="*/ 0 w 5"/>
                  <a:gd name="T27" fmla="*/ 0 h 20"/>
                  <a:gd name="T28" fmla="*/ 0 w 5"/>
                  <a:gd name="T29" fmla="*/ 1 h 20"/>
                  <a:gd name="T30" fmla="*/ 1 w 5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0"/>
                  <a:gd name="T50" fmla="*/ 5 w 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0">
                    <a:moveTo>
                      <a:pt x="1" y="0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0" name="Freeform 3091">
                <a:extLst>
                  <a:ext uri="{FF2B5EF4-FFF2-40B4-BE49-F238E27FC236}">
                    <a16:creationId xmlns:a16="http://schemas.microsoft.com/office/drawing/2014/main" xmlns="" id="{3FA930D6-AE82-4AB8-BA6B-F12966A3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881" y="3324614"/>
                <a:ext cx="1379" cy="137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1 h 7"/>
                  <a:gd name="T4" fmla="*/ 1 w 4"/>
                  <a:gd name="T5" fmla="*/ 1 h 7"/>
                  <a:gd name="T6" fmla="*/ 4 w 4"/>
                  <a:gd name="T7" fmla="*/ 1 h 7"/>
                  <a:gd name="T8" fmla="*/ 2 w 4"/>
                  <a:gd name="T9" fmla="*/ 1 h 7"/>
                  <a:gd name="T10" fmla="*/ 2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2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1" name="Freeform 3092">
                <a:extLst>
                  <a:ext uri="{FF2B5EF4-FFF2-40B4-BE49-F238E27FC236}">
                    <a16:creationId xmlns:a16="http://schemas.microsoft.com/office/drawing/2014/main" xmlns="" id="{F475BBC5-4335-4129-9EDD-280D2E83F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2" y="3324614"/>
                <a:ext cx="16895" cy="688"/>
              </a:xfrm>
              <a:custGeom>
                <a:avLst/>
                <a:gdLst>
                  <a:gd name="T0" fmla="*/ 49 w 49"/>
                  <a:gd name="T1" fmla="*/ 0 h 5"/>
                  <a:gd name="T2" fmla="*/ 47 w 49"/>
                  <a:gd name="T3" fmla="*/ 0 h 5"/>
                  <a:gd name="T4" fmla="*/ 45 w 49"/>
                  <a:gd name="T5" fmla="*/ 0 h 5"/>
                  <a:gd name="T6" fmla="*/ 30 w 49"/>
                  <a:gd name="T7" fmla="*/ 0 h 5"/>
                  <a:gd name="T8" fmla="*/ 28 w 49"/>
                  <a:gd name="T9" fmla="*/ 0 h 5"/>
                  <a:gd name="T10" fmla="*/ 0 w 49"/>
                  <a:gd name="T11" fmla="*/ 0 h 5"/>
                  <a:gd name="T12" fmla="*/ 0 w 49"/>
                  <a:gd name="T13" fmla="*/ 0 h 5"/>
                  <a:gd name="T14" fmla="*/ 28 w 49"/>
                  <a:gd name="T15" fmla="*/ 0 h 5"/>
                  <a:gd name="T16" fmla="*/ 30 w 49"/>
                  <a:gd name="T17" fmla="*/ 0 h 5"/>
                  <a:gd name="T18" fmla="*/ 47 w 49"/>
                  <a:gd name="T19" fmla="*/ 0 h 5"/>
                  <a:gd name="T20" fmla="*/ 46 w 49"/>
                  <a:gd name="T21" fmla="*/ 0 h 5"/>
                  <a:gd name="T22" fmla="*/ 49 w 49"/>
                  <a:gd name="T23" fmla="*/ 0 h 5"/>
                  <a:gd name="T24" fmla="*/ 47 w 49"/>
                  <a:gd name="T25" fmla="*/ 0 h 5"/>
                  <a:gd name="T26" fmla="*/ 49 w 49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9" y="2"/>
                    </a:moveTo>
                    <a:lnTo>
                      <a:pt x="47" y="2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2" name="Freeform 3093">
                <a:extLst>
                  <a:ext uri="{FF2B5EF4-FFF2-40B4-BE49-F238E27FC236}">
                    <a16:creationId xmlns:a16="http://schemas.microsoft.com/office/drawing/2014/main" xmlns="" id="{0A823C3D-02D1-4A32-82CA-01F3CCBB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331" y="3324614"/>
                <a:ext cx="1379" cy="3097"/>
              </a:xfrm>
              <a:custGeom>
                <a:avLst/>
                <a:gdLst>
                  <a:gd name="T0" fmla="*/ 4 w 4"/>
                  <a:gd name="T1" fmla="*/ 1 h 16"/>
                  <a:gd name="T2" fmla="*/ 3 w 4"/>
                  <a:gd name="T3" fmla="*/ 1 h 16"/>
                  <a:gd name="T4" fmla="*/ 3 w 4"/>
                  <a:gd name="T5" fmla="*/ 0 h 16"/>
                  <a:gd name="T6" fmla="*/ 0 w 4"/>
                  <a:gd name="T7" fmla="*/ 0 h 16"/>
                  <a:gd name="T8" fmla="*/ 0 w 4"/>
                  <a:gd name="T9" fmla="*/ 1 h 16"/>
                  <a:gd name="T10" fmla="*/ 3 w 4"/>
                  <a:gd name="T11" fmla="*/ 1 h 16"/>
                  <a:gd name="T12" fmla="*/ 4 w 4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6"/>
                  <a:gd name="T23" fmla="*/ 4 w 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6">
                    <a:moveTo>
                      <a:pt x="4" y="12"/>
                    </a:moveTo>
                    <a:lnTo>
                      <a:pt x="3" y="1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Freeform 3094">
                <a:extLst>
                  <a:ext uri="{FF2B5EF4-FFF2-40B4-BE49-F238E27FC236}">
                    <a16:creationId xmlns:a16="http://schemas.microsoft.com/office/drawing/2014/main" xmlns="" id="{AF00FE06-FF27-4461-8D0B-15A8F38CF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297" y="3325646"/>
                <a:ext cx="5172" cy="2065"/>
              </a:xfrm>
              <a:custGeom>
                <a:avLst/>
                <a:gdLst>
                  <a:gd name="T0" fmla="*/ 12 w 15"/>
                  <a:gd name="T1" fmla="*/ 0 h 13"/>
                  <a:gd name="T2" fmla="*/ 13 w 15"/>
                  <a:gd name="T3" fmla="*/ 0 h 13"/>
                  <a:gd name="T4" fmla="*/ 11 w 15"/>
                  <a:gd name="T5" fmla="*/ 0 h 13"/>
                  <a:gd name="T6" fmla="*/ 10 w 15"/>
                  <a:gd name="T7" fmla="*/ 0 h 13"/>
                  <a:gd name="T8" fmla="*/ 8 w 15"/>
                  <a:gd name="T9" fmla="*/ 0 h 13"/>
                  <a:gd name="T10" fmla="*/ 6 w 15"/>
                  <a:gd name="T11" fmla="*/ 0 h 13"/>
                  <a:gd name="T12" fmla="*/ 4 w 15"/>
                  <a:gd name="T13" fmla="*/ 0 h 13"/>
                  <a:gd name="T14" fmla="*/ 2 w 15"/>
                  <a:gd name="T15" fmla="*/ 0 h 13"/>
                  <a:gd name="T16" fmla="*/ 1 w 15"/>
                  <a:gd name="T17" fmla="*/ 0 h 13"/>
                  <a:gd name="T18" fmla="*/ 0 w 15"/>
                  <a:gd name="T19" fmla="*/ 0 h 13"/>
                  <a:gd name="T20" fmla="*/ 2 w 15"/>
                  <a:gd name="T21" fmla="*/ 0 h 13"/>
                  <a:gd name="T22" fmla="*/ 4 w 15"/>
                  <a:gd name="T23" fmla="*/ 0 h 13"/>
                  <a:gd name="T24" fmla="*/ 6 w 15"/>
                  <a:gd name="T25" fmla="*/ 0 h 13"/>
                  <a:gd name="T26" fmla="*/ 8 w 15"/>
                  <a:gd name="T27" fmla="*/ 0 h 13"/>
                  <a:gd name="T28" fmla="*/ 10 w 15"/>
                  <a:gd name="T29" fmla="*/ 0 h 13"/>
                  <a:gd name="T30" fmla="*/ 10 w 15"/>
                  <a:gd name="T31" fmla="*/ 0 h 13"/>
                  <a:gd name="T32" fmla="*/ 13 w 15"/>
                  <a:gd name="T33" fmla="*/ 0 h 13"/>
                  <a:gd name="T34" fmla="*/ 15 w 15"/>
                  <a:gd name="T35" fmla="*/ 0 h 13"/>
                  <a:gd name="T36" fmla="*/ 13 w 15"/>
                  <a:gd name="T37" fmla="*/ 0 h 13"/>
                  <a:gd name="T38" fmla="*/ 13 w 15"/>
                  <a:gd name="T39" fmla="*/ 0 h 13"/>
                  <a:gd name="T40" fmla="*/ 15 w 15"/>
                  <a:gd name="T41" fmla="*/ 0 h 13"/>
                  <a:gd name="T42" fmla="*/ 12 w 15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"/>
                  <a:gd name="T67" fmla="*/ 0 h 13"/>
                  <a:gd name="T68" fmla="*/ 15 w 15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" h="13">
                    <a:moveTo>
                      <a:pt x="12" y="2"/>
                    </a:moveTo>
                    <a:lnTo>
                      <a:pt x="13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4" name="Freeform 3095">
                <a:extLst>
                  <a:ext uri="{FF2B5EF4-FFF2-40B4-BE49-F238E27FC236}">
                    <a16:creationId xmlns:a16="http://schemas.microsoft.com/office/drawing/2014/main" xmlns="" id="{D4B5A306-EC99-429E-A413-BB6503CF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159" y="3324614"/>
                <a:ext cx="6896" cy="1721"/>
              </a:xfrm>
              <a:custGeom>
                <a:avLst/>
                <a:gdLst>
                  <a:gd name="T0" fmla="*/ 19 w 20"/>
                  <a:gd name="T1" fmla="*/ 1 h 9"/>
                  <a:gd name="T2" fmla="*/ 19 w 20"/>
                  <a:gd name="T3" fmla="*/ 0 h 9"/>
                  <a:gd name="T4" fmla="*/ 9 w 20"/>
                  <a:gd name="T5" fmla="*/ 0 h 9"/>
                  <a:gd name="T6" fmla="*/ 7 w 20"/>
                  <a:gd name="T7" fmla="*/ 1 h 9"/>
                  <a:gd name="T8" fmla="*/ 5 w 20"/>
                  <a:gd name="T9" fmla="*/ 1 h 9"/>
                  <a:gd name="T10" fmla="*/ 3 w 20"/>
                  <a:gd name="T11" fmla="*/ 1 h 9"/>
                  <a:gd name="T12" fmla="*/ 0 w 20"/>
                  <a:gd name="T13" fmla="*/ 1 h 9"/>
                  <a:gd name="T14" fmla="*/ 3 w 20"/>
                  <a:gd name="T15" fmla="*/ 1 h 9"/>
                  <a:gd name="T16" fmla="*/ 4 w 20"/>
                  <a:gd name="T17" fmla="*/ 1 h 9"/>
                  <a:gd name="T18" fmla="*/ 6 w 20"/>
                  <a:gd name="T19" fmla="*/ 1 h 9"/>
                  <a:gd name="T20" fmla="*/ 7 w 20"/>
                  <a:gd name="T21" fmla="*/ 1 h 9"/>
                  <a:gd name="T22" fmla="*/ 9 w 20"/>
                  <a:gd name="T23" fmla="*/ 1 h 9"/>
                  <a:gd name="T24" fmla="*/ 17 w 20"/>
                  <a:gd name="T25" fmla="*/ 1 h 9"/>
                  <a:gd name="T26" fmla="*/ 17 w 20"/>
                  <a:gd name="T27" fmla="*/ 1 h 9"/>
                  <a:gd name="T28" fmla="*/ 19 w 20"/>
                  <a:gd name="T29" fmla="*/ 1 h 9"/>
                  <a:gd name="T30" fmla="*/ 20 w 20"/>
                  <a:gd name="T31" fmla="*/ 1 h 9"/>
                  <a:gd name="T32" fmla="*/ 19 w 20"/>
                  <a:gd name="T33" fmla="*/ 0 h 9"/>
                  <a:gd name="T34" fmla="*/ 19 w 20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9"/>
                  <a:gd name="T56" fmla="*/ 20 w 20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9">
                    <a:moveTo>
                      <a:pt x="19" y="3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5" name="Freeform 3096">
                <a:extLst>
                  <a:ext uri="{FF2B5EF4-FFF2-40B4-BE49-F238E27FC236}">
                    <a16:creationId xmlns:a16="http://schemas.microsoft.com/office/drawing/2014/main" xmlns="" id="{F81314F1-D42E-4EF3-A3B0-95B7F34E7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298" y="3324958"/>
                <a:ext cx="1034" cy="1032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1 h 5"/>
                  <a:gd name="T4" fmla="*/ 2 w 3"/>
                  <a:gd name="T5" fmla="*/ 1 h 5"/>
                  <a:gd name="T6" fmla="*/ 0 w 3"/>
                  <a:gd name="T7" fmla="*/ 0 h 5"/>
                  <a:gd name="T8" fmla="*/ 0 w 3"/>
                  <a:gd name="T9" fmla="*/ 1 h 5"/>
                  <a:gd name="T10" fmla="*/ 2 w 3"/>
                  <a:gd name="T11" fmla="*/ 1 h 5"/>
                  <a:gd name="T12" fmla="*/ 0 w 3"/>
                  <a:gd name="T13" fmla="*/ 1 h 5"/>
                  <a:gd name="T14" fmla="*/ 2 w 3"/>
                  <a:gd name="T15" fmla="*/ 1 h 5"/>
                  <a:gd name="T16" fmla="*/ 0 w 3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6" name="Freeform 3097">
                <a:extLst>
                  <a:ext uri="{FF2B5EF4-FFF2-40B4-BE49-F238E27FC236}">
                    <a16:creationId xmlns:a16="http://schemas.microsoft.com/office/drawing/2014/main" xmlns="" id="{5FAAE2C1-3BC3-4FB8-9236-1C290D92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298" y="3324614"/>
                <a:ext cx="1724" cy="1376"/>
              </a:xfrm>
              <a:custGeom>
                <a:avLst/>
                <a:gdLst>
                  <a:gd name="T0" fmla="*/ 5 w 5"/>
                  <a:gd name="T1" fmla="*/ 0 h 7"/>
                  <a:gd name="T2" fmla="*/ 4 w 5"/>
                  <a:gd name="T3" fmla="*/ 0 h 7"/>
                  <a:gd name="T4" fmla="*/ 0 w 5"/>
                  <a:gd name="T5" fmla="*/ 1 h 7"/>
                  <a:gd name="T6" fmla="*/ 2 w 5"/>
                  <a:gd name="T7" fmla="*/ 1 h 7"/>
                  <a:gd name="T8" fmla="*/ 5 w 5"/>
                  <a:gd name="T9" fmla="*/ 1 h 7"/>
                  <a:gd name="T10" fmla="*/ 5 w 5"/>
                  <a:gd name="T11" fmla="*/ 0 h 7"/>
                  <a:gd name="T12" fmla="*/ 4 w 5"/>
                  <a:gd name="T13" fmla="*/ 0 h 7"/>
                  <a:gd name="T14" fmla="*/ 5 w 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5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7" name="Freeform 3098">
                <a:extLst>
                  <a:ext uri="{FF2B5EF4-FFF2-40B4-BE49-F238E27FC236}">
                    <a16:creationId xmlns:a16="http://schemas.microsoft.com/office/drawing/2014/main" xmlns="" id="{637D0B7B-E409-48F0-B8CC-DB33A5C39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574" y="3324614"/>
                <a:ext cx="38962" cy="1721"/>
              </a:xfrm>
              <a:custGeom>
                <a:avLst/>
                <a:gdLst>
                  <a:gd name="T0" fmla="*/ 109 w 113"/>
                  <a:gd name="T1" fmla="*/ 1 h 9"/>
                  <a:gd name="T2" fmla="*/ 109 w 113"/>
                  <a:gd name="T3" fmla="*/ 1 h 9"/>
                  <a:gd name="T4" fmla="*/ 102 w 113"/>
                  <a:gd name="T5" fmla="*/ 1 h 9"/>
                  <a:gd name="T6" fmla="*/ 33 w 113"/>
                  <a:gd name="T7" fmla="*/ 1 h 9"/>
                  <a:gd name="T8" fmla="*/ 26 w 113"/>
                  <a:gd name="T9" fmla="*/ 1 h 9"/>
                  <a:gd name="T10" fmla="*/ 14 w 113"/>
                  <a:gd name="T11" fmla="*/ 1 h 9"/>
                  <a:gd name="T12" fmla="*/ 7 w 113"/>
                  <a:gd name="T13" fmla="*/ 0 h 9"/>
                  <a:gd name="T14" fmla="*/ 0 w 113"/>
                  <a:gd name="T15" fmla="*/ 0 h 9"/>
                  <a:gd name="T16" fmla="*/ 0 w 113"/>
                  <a:gd name="T17" fmla="*/ 1 h 9"/>
                  <a:gd name="T18" fmla="*/ 7 w 113"/>
                  <a:gd name="T19" fmla="*/ 1 h 9"/>
                  <a:gd name="T20" fmla="*/ 14 w 113"/>
                  <a:gd name="T21" fmla="*/ 1 h 9"/>
                  <a:gd name="T22" fmla="*/ 26 w 113"/>
                  <a:gd name="T23" fmla="*/ 1 h 9"/>
                  <a:gd name="T24" fmla="*/ 33 w 113"/>
                  <a:gd name="T25" fmla="*/ 1 h 9"/>
                  <a:gd name="T26" fmla="*/ 76 w 113"/>
                  <a:gd name="T27" fmla="*/ 1 h 9"/>
                  <a:gd name="T28" fmla="*/ 83 w 113"/>
                  <a:gd name="T29" fmla="*/ 1 h 9"/>
                  <a:gd name="T30" fmla="*/ 109 w 113"/>
                  <a:gd name="T31" fmla="*/ 1 h 9"/>
                  <a:gd name="T32" fmla="*/ 108 w 113"/>
                  <a:gd name="T33" fmla="*/ 1 h 9"/>
                  <a:gd name="T34" fmla="*/ 109 w 113"/>
                  <a:gd name="T35" fmla="*/ 1 h 9"/>
                  <a:gd name="T36" fmla="*/ 113 w 113"/>
                  <a:gd name="T37" fmla="*/ 1 h 9"/>
                  <a:gd name="T38" fmla="*/ 109 w 113"/>
                  <a:gd name="T39" fmla="*/ 1 h 9"/>
                  <a:gd name="T40" fmla="*/ 109 w 113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3"/>
                  <a:gd name="T64" fmla="*/ 0 h 9"/>
                  <a:gd name="T65" fmla="*/ 113 w 113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3" h="9">
                    <a:moveTo>
                      <a:pt x="109" y="9"/>
                    </a:moveTo>
                    <a:lnTo>
                      <a:pt x="109" y="5"/>
                    </a:lnTo>
                    <a:lnTo>
                      <a:pt x="102" y="3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4" y="5"/>
                    </a:lnTo>
                    <a:lnTo>
                      <a:pt x="26" y="5"/>
                    </a:lnTo>
                    <a:lnTo>
                      <a:pt x="33" y="7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109" y="9"/>
                    </a:lnTo>
                    <a:lnTo>
                      <a:pt x="108" y="5"/>
                    </a:lnTo>
                    <a:lnTo>
                      <a:pt x="109" y="9"/>
                    </a:lnTo>
                    <a:lnTo>
                      <a:pt x="113" y="5"/>
                    </a:lnTo>
                    <a:lnTo>
                      <a:pt x="109" y="5"/>
                    </a:lnTo>
                    <a:lnTo>
                      <a:pt x="10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8" name="Freeform 3099">
                <a:extLst>
                  <a:ext uri="{FF2B5EF4-FFF2-40B4-BE49-F238E27FC236}">
                    <a16:creationId xmlns:a16="http://schemas.microsoft.com/office/drawing/2014/main" xmlns="" id="{6D77CB25-4180-4BFA-AB1E-D3ACE36DF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5025" y="3325646"/>
                <a:ext cx="1034" cy="2065"/>
              </a:xfrm>
              <a:custGeom>
                <a:avLst/>
                <a:gdLst>
                  <a:gd name="T0" fmla="*/ 2 w 3"/>
                  <a:gd name="T1" fmla="*/ 0 h 13"/>
                  <a:gd name="T2" fmla="*/ 3 w 3"/>
                  <a:gd name="T3" fmla="*/ 0 h 13"/>
                  <a:gd name="T4" fmla="*/ 2 w 3"/>
                  <a:gd name="T5" fmla="*/ 0 h 13"/>
                  <a:gd name="T6" fmla="*/ 3 w 3"/>
                  <a:gd name="T7" fmla="*/ 0 h 13"/>
                  <a:gd name="T8" fmla="*/ 3 w 3"/>
                  <a:gd name="T9" fmla="*/ 0 h 13"/>
                  <a:gd name="T10" fmla="*/ 2 w 3"/>
                  <a:gd name="T11" fmla="*/ 0 h 13"/>
                  <a:gd name="T12" fmla="*/ 1 w 3"/>
                  <a:gd name="T13" fmla="*/ 0 h 13"/>
                  <a:gd name="T14" fmla="*/ 1 w 3"/>
                  <a:gd name="T15" fmla="*/ 0 h 13"/>
                  <a:gd name="T16" fmla="*/ 0 w 3"/>
                  <a:gd name="T17" fmla="*/ 0 h 13"/>
                  <a:gd name="T18" fmla="*/ 1 w 3"/>
                  <a:gd name="T19" fmla="*/ 0 h 13"/>
                  <a:gd name="T20" fmla="*/ 2 w 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13"/>
                  <a:gd name="T35" fmla="*/ 3 w 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13">
                    <a:moveTo>
                      <a:pt x="2" y="9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9" name="Freeform 3100">
                <a:extLst>
                  <a:ext uri="{FF2B5EF4-FFF2-40B4-BE49-F238E27FC236}">
                    <a16:creationId xmlns:a16="http://schemas.microsoft.com/office/drawing/2014/main" xmlns="" id="{272BA9EA-49A0-48F4-8C24-BE62D5C91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4681" y="3327367"/>
                <a:ext cx="3103" cy="688"/>
              </a:xfrm>
              <a:custGeom>
                <a:avLst/>
                <a:gdLst>
                  <a:gd name="T0" fmla="*/ 8 w 9"/>
                  <a:gd name="T1" fmla="*/ 0 h 6"/>
                  <a:gd name="T2" fmla="*/ 7 w 9"/>
                  <a:gd name="T3" fmla="*/ 0 h 6"/>
                  <a:gd name="T4" fmla="*/ 6 w 9"/>
                  <a:gd name="T5" fmla="*/ 0 h 6"/>
                  <a:gd name="T6" fmla="*/ 4 w 9"/>
                  <a:gd name="T7" fmla="*/ 0 h 6"/>
                  <a:gd name="T8" fmla="*/ 4 w 9"/>
                  <a:gd name="T9" fmla="*/ 0 h 6"/>
                  <a:gd name="T10" fmla="*/ 2 w 9"/>
                  <a:gd name="T11" fmla="*/ 0 h 6"/>
                  <a:gd name="T12" fmla="*/ 1 w 9"/>
                  <a:gd name="T13" fmla="*/ 0 h 6"/>
                  <a:gd name="T14" fmla="*/ 0 w 9"/>
                  <a:gd name="T15" fmla="*/ 0 h 6"/>
                  <a:gd name="T16" fmla="*/ 1 w 9"/>
                  <a:gd name="T17" fmla="*/ 0 h 6"/>
                  <a:gd name="T18" fmla="*/ 9 w 9"/>
                  <a:gd name="T19" fmla="*/ 0 h 6"/>
                  <a:gd name="T20" fmla="*/ 8 w 9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6"/>
                  <a:gd name="T35" fmla="*/ 9 w 9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6">
                    <a:moveTo>
                      <a:pt x="8" y="2"/>
                    </a:moveTo>
                    <a:lnTo>
                      <a:pt x="7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9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0" name="Freeform 3101">
                <a:extLst>
                  <a:ext uri="{FF2B5EF4-FFF2-40B4-BE49-F238E27FC236}">
                    <a16:creationId xmlns:a16="http://schemas.microsoft.com/office/drawing/2014/main" xmlns="" id="{EC33672C-AF06-4CFF-A9B2-4C63D5B2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1922" y="3325646"/>
                <a:ext cx="3448" cy="2409"/>
              </a:xfrm>
              <a:custGeom>
                <a:avLst/>
                <a:gdLst>
                  <a:gd name="T0" fmla="*/ 10 w 10"/>
                  <a:gd name="T1" fmla="*/ 0 h 15"/>
                  <a:gd name="T2" fmla="*/ 9 w 10"/>
                  <a:gd name="T3" fmla="*/ 0 h 15"/>
                  <a:gd name="T4" fmla="*/ 0 w 10"/>
                  <a:gd name="T5" fmla="*/ 0 h 15"/>
                  <a:gd name="T6" fmla="*/ 1 w 10"/>
                  <a:gd name="T7" fmla="*/ 0 h 15"/>
                  <a:gd name="T8" fmla="*/ 10 w 10"/>
                  <a:gd name="T9" fmla="*/ 0 h 15"/>
                  <a:gd name="T10" fmla="*/ 10 w 10"/>
                  <a:gd name="T11" fmla="*/ 0 h 15"/>
                  <a:gd name="T12" fmla="*/ 9 w 10"/>
                  <a:gd name="T13" fmla="*/ 0 h 15"/>
                  <a:gd name="T14" fmla="*/ 10 w 10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5"/>
                  <a:gd name="T26" fmla="*/ 10 w 10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5">
                    <a:moveTo>
                      <a:pt x="10" y="0"/>
                    </a:moveTo>
                    <a:lnTo>
                      <a:pt x="9" y="0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1" name="Freeform 3102">
                <a:extLst>
                  <a:ext uri="{FF2B5EF4-FFF2-40B4-BE49-F238E27FC236}">
                    <a16:creationId xmlns:a16="http://schemas.microsoft.com/office/drawing/2014/main" xmlns="" id="{70CAFC90-8D9D-4495-8C07-2D083B88A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8474" y="3325302"/>
                <a:ext cx="26894" cy="1376"/>
              </a:xfrm>
              <a:custGeom>
                <a:avLst/>
                <a:gdLst>
                  <a:gd name="T0" fmla="*/ 78 w 78"/>
                  <a:gd name="T1" fmla="*/ 1 h 8"/>
                  <a:gd name="T2" fmla="*/ 73 w 78"/>
                  <a:gd name="T3" fmla="*/ 1 h 8"/>
                  <a:gd name="T4" fmla="*/ 68 w 78"/>
                  <a:gd name="T5" fmla="*/ 1 h 8"/>
                  <a:gd name="T6" fmla="*/ 26 w 78"/>
                  <a:gd name="T7" fmla="*/ 1 h 8"/>
                  <a:gd name="T8" fmla="*/ 20 w 78"/>
                  <a:gd name="T9" fmla="*/ 0 h 8"/>
                  <a:gd name="T10" fmla="*/ 11 w 78"/>
                  <a:gd name="T11" fmla="*/ 0 h 8"/>
                  <a:gd name="T12" fmla="*/ 5 w 78"/>
                  <a:gd name="T13" fmla="*/ 1 h 8"/>
                  <a:gd name="T14" fmla="*/ 0 w 78"/>
                  <a:gd name="T15" fmla="*/ 1 h 8"/>
                  <a:gd name="T16" fmla="*/ 0 w 78"/>
                  <a:gd name="T17" fmla="*/ 1 h 8"/>
                  <a:gd name="T18" fmla="*/ 49 w 78"/>
                  <a:gd name="T19" fmla="*/ 1 h 8"/>
                  <a:gd name="T20" fmla="*/ 53 w 78"/>
                  <a:gd name="T21" fmla="*/ 1 h 8"/>
                  <a:gd name="T22" fmla="*/ 78 w 78"/>
                  <a:gd name="T23" fmla="*/ 1 h 8"/>
                  <a:gd name="T24" fmla="*/ 77 w 78"/>
                  <a:gd name="T25" fmla="*/ 1 h 8"/>
                  <a:gd name="T26" fmla="*/ 78 w 78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8"/>
                  <a:gd name="T44" fmla="*/ 78 w 7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8">
                    <a:moveTo>
                      <a:pt x="78" y="4"/>
                    </a:moveTo>
                    <a:lnTo>
                      <a:pt x="73" y="4"/>
                    </a:lnTo>
                    <a:lnTo>
                      <a:pt x="68" y="2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9" y="6"/>
                    </a:lnTo>
                    <a:lnTo>
                      <a:pt x="53" y="8"/>
                    </a:lnTo>
                    <a:lnTo>
                      <a:pt x="78" y="8"/>
                    </a:lnTo>
                    <a:lnTo>
                      <a:pt x="77" y="6"/>
                    </a:lnTo>
                    <a:lnTo>
                      <a:pt x="7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2" name="Freeform 3103">
                <a:extLst>
                  <a:ext uri="{FF2B5EF4-FFF2-40B4-BE49-F238E27FC236}">
                    <a16:creationId xmlns:a16="http://schemas.microsoft.com/office/drawing/2014/main" xmlns="" id="{826964C4-A34A-4E6B-B071-4AE1A61F7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1925" y="3325990"/>
                <a:ext cx="1379" cy="1032"/>
              </a:xfrm>
              <a:custGeom>
                <a:avLst/>
                <a:gdLst>
                  <a:gd name="T0" fmla="*/ 1 w 4"/>
                  <a:gd name="T1" fmla="*/ 1 h 5"/>
                  <a:gd name="T2" fmla="*/ 3 w 4"/>
                  <a:gd name="T3" fmla="*/ 1 h 5"/>
                  <a:gd name="T4" fmla="*/ 1 w 4"/>
                  <a:gd name="T5" fmla="*/ 0 h 5"/>
                  <a:gd name="T6" fmla="*/ 0 w 4"/>
                  <a:gd name="T7" fmla="*/ 1 h 5"/>
                  <a:gd name="T8" fmla="*/ 1 w 4"/>
                  <a:gd name="T9" fmla="*/ 1 h 5"/>
                  <a:gd name="T10" fmla="*/ 4 w 4"/>
                  <a:gd name="T11" fmla="*/ 1 h 5"/>
                  <a:gd name="T12" fmla="*/ 1 w 4"/>
                  <a:gd name="T13" fmla="*/ 1 h 5"/>
                  <a:gd name="T14" fmla="*/ 3 w 4"/>
                  <a:gd name="T15" fmla="*/ 1 h 5"/>
                  <a:gd name="T16" fmla="*/ 4 w 4"/>
                  <a:gd name="T17" fmla="*/ 1 h 5"/>
                  <a:gd name="T18" fmla="*/ 1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2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3" name="Freeform 3104">
                <a:extLst>
                  <a:ext uri="{FF2B5EF4-FFF2-40B4-BE49-F238E27FC236}">
                    <a16:creationId xmlns:a16="http://schemas.microsoft.com/office/drawing/2014/main" xmlns="" id="{68FCA98C-FC7C-4AD8-B02B-032F35455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1580" y="3325302"/>
                <a:ext cx="4138" cy="1376"/>
              </a:xfrm>
              <a:custGeom>
                <a:avLst/>
                <a:gdLst>
                  <a:gd name="T0" fmla="*/ 10 w 12"/>
                  <a:gd name="T1" fmla="*/ 1 h 8"/>
                  <a:gd name="T2" fmla="*/ 10 w 12"/>
                  <a:gd name="T3" fmla="*/ 0 h 8"/>
                  <a:gd name="T4" fmla="*/ 8 w 12"/>
                  <a:gd name="T5" fmla="*/ 1 h 8"/>
                  <a:gd name="T6" fmla="*/ 2 w 12"/>
                  <a:gd name="T7" fmla="*/ 1 h 8"/>
                  <a:gd name="T8" fmla="*/ 0 w 12"/>
                  <a:gd name="T9" fmla="*/ 1 h 8"/>
                  <a:gd name="T10" fmla="*/ 3 w 12"/>
                  <a:gd name="T11" fmla="*/ 1 h 8"/>
                  <a:gd name="T12" fmla="*/ 10 w 12"/>
                  <a:gd name="T13" fmla="*/ 1 h 8"/>
                  <a:gd name="T14" fmla="*/ 11 w 12"/>
                  <a:gd name="T15" fmla="*/ 1 h 8"/>
                  <a:gd name="T16" fmla="*/ 12 w 12"/>
                  <a:gd name="T17" fmla="*/ 1 h 8"/>
                  <a:gd name="T18" fmla="*/ 12 w 12"/>
                  <a:gd name="T19" fmla="*/ 0 h 8"/>
                  <a:gd name="T20" fmla="*/ 12 w 12"/>
                  <a:gd name="T21" fmla="*/ 1 h 8"/>
                  <a:gd name="T22" fmla="*/ 12 w 12"/>
                  <a:gd name="T23" fmla="*/ 0 h 8"/>
                  <a:gd name="T24" fmla="*/ 10 w 12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8"/>
                  <a:gd name="T41" fmla="*/ 12 w 12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8">
                    <a:moveTo>
                      <a:pt x="10" y="2"/>
                    </a:moveTo>
                    <a:lnTo>
                      <a:pt x="10" y="0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4" name="Freeform 3105">
                <a:extLst>
                  <a:ext uri="{FF2B5EF4-FFF2-40B4-BE49-F238E27FC236}">
                    <a16:creationId xmlns:a16="http://schemas.microsoft.com/office/drawing/2014/main" xmlns="" id="{2ED8E39F-7E1F-4A9C-9DA2-64AF05601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821" y="3309473"/>
                <a:ext cx="11378" cy="16174"/>
              </a:xfrm>
              <a:custGeom>
                <a:avLst/>
                <a:gdLst>
                  <a:gd name="T0" fmla="*/ 0 w 33"/>
                  <a:gd name="T1" fmla="*/ 0 h 94"/>
                  <a:gd name="T2" fmla="*/ 2 w 33"/>
                  <a:gd name="T3" fmla="*/ 1 h 94"/>
                  <a:gd name="T4" fmla="*/ 3 w 33"/>
                  <a:gd name="T5" fmla="*/ 1 h 94"/>
                  <a:gd name="T6" fmla="*/ 5 w 33"/>
                  <a:gd name="T7" fmla="*/ 1 h 94"/>
                  <a:gd name="T8" fmla="*/ 8 w 33"/>
                  <a:gd name="T9" fmla="*/ 1 h 94"/>
                  <a:gd name="T10" fmla="*/ 10 w 33"/>
                  <a:gd name="T11" fmla="*/ 1 h 94"/>
                  <a:gd name="T12" fmla="*/ 12 w 33"/>
                  <a:gd name="T13" fmla="*/ 1 h 94"/>
                  <a:gd name="T14" fmla="*/ 14 w 33"/>
                  <a:gd name="T15" fmla="*/ 1 h 94"/>
                  <a:gd name="T16" fmla="*/ 17 w 33"/>
                  <a:gd name="T17" fmla="*/ 1 h 94"/>
                  <a:gd name="T18" fmla="*/ 19 w 33"/>
                  <a:gd name="T19" fmla="*/ 1 h 94"/>
                  <a:gd name="T20" fmla="*/ 21 w 33"/>
                  <a:gd name="T21" fmla="*/ 1 h 94"/>
                  <a:gd name="T22" fmla="*/ 23 w 33"/>
                  <a:gd name="T23" fmla="*/ 1 h 94"/>
                  <a:gd name="T24" fmla="*/ 25 w 33"/>
                  <a:gd name="T25" fmla="*/ 1 h 94"/>
                  <a:gd name="T26" fmla="*/ 27 w 33"/>
                  <a:gd name="T27" fmla="*/ 1 h 94"/>
                  <a:gd name="T28" fmla="*/ 28 w 33"/>
                  <a:gd name="T29" fmla="*/ 1 h 94"/>
                  <a:gd name="T30" fmla="*/ 29 w 33"/>
                  <a:gd name="T31" fmla="*/ 1 h 94"/>
                  <a:gd name="T32" fmla="*/ 31 w 33"/>
                  <a:gd name="T33" fmla="*/ 1 h 94"/>
                  <a:gd name="T34" fmla="*/ 33 w 33"/>
                  <a:gd name="T35" fmla="*/ 1 h 94"/>
                  <a:gd name="T36" fmla="*/ 32 w 33"/>
                  <a:gd name="T37" fmla="*/ 1 h 94"/>
                  <a:gd name="T38" fmla="*/ 31 w 33"/>
                  <a:gd name="T39" fmla="*/ 1 h 94"/>
                  <a:gd name="T40" fmla="*/ 28 w 33"/>
                  <a:gd name="T41" fmla="*/ 1 h 94"/>
                  <a:gd name="T42" fmla="*/ 27 w 33"/>
                  <a:gd name="T43" fmla="*/ 1 h 94"/>
                  <a:gd name="T44" fmla="*/ 25 w 33"/>
                  <a:gd name="T45" fmla="*/ 1 h 94"/>
                  <a:gd name="T46" fmla="*/ 23 w 33"/>
                  <a:gd name="T47" fmla="*/ 1 h 94"/>
                  <a:gd name="T48" fmla="*/ 20 w 33"/>
                  <a:gd name="T49" fmla="*/ 1 h 94"/>
                  <a:gd name="T50" fmla="*/ 18 w 33"/>
                  <a:gd name="T51" fmla="*/ 1 h 94"/>
                  <a:gd name="T52" fmla="*/ 16 w 33"/>
                  <a:gd name="T53" fmla="*/ 1 h 94"/>
                  <a:gd name="T54" fmla="*/ 14 w 33"/>
                  <a:gd name="T55" fmla="*/ 1 h 94"/>
                  <a:gd name="T56" fmla="*/ 12 w 33"/>
                  <a:gd name="T57" fmla="*/ 1 h 94"/>
                  <a:gd name="T58" fmla="*/ 10 w 33"/>
                  <a:gd name="T59" fmla="*/ 1 h 94"/>
                  <a:gd name="T60" fmla="*/ 8 w 33"/>
                  <a:gd name="T61" fmla="*/ 1 h 94"/>
                  <a:gd name="T62" fmla="*/ 5 w 33"/>
                  <a:gd name="T63" fmla="*/ 1 h 94"/>
                  <a:gd name="T64" fmla="*/ 3 w 33"/>
                  <a:gd name="T65" fmla="*/ 1 h 94"/>
                  <a:gd name="T66" fmla="*/ 2 w 33"/>
                  <a:gd name="T67" fmla="*/ 0 h 94"/>
                  <a:gd name="T68" fmla="*/ 0 w 33"/>
                  <a:gd name="T69" fmla="*/ 0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"/>
                  <a:gd name="T106" fmla="*/ 0 h 94"/>
                  <a:gd name="T107" fmla="*/ 33 w 33"/>
                  <a:gd name="T108" fmla="*/ 94 h 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" h="94">
                    <a:moveTo>
                      <a:pt x="0" y="0"/>
                    </a:moveTo>
                    <a:lnTo>
                      <a:pt x="2" y="7"/>
                    </a:lnTo>
                    <a:lnTo>
                      <a:pt x="3" y="13"/>
                    </a:lnTo>
                    <a:lnTo>
                      <a:pt x="5" y="18"/>
                    </a:lnTo>
                    <a:lnTo>
                      <a:pt x="8" y="24"/>
                    </a:lnTo>
                    <a:lnTo>
                      <a:pt x="10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7" y="47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3" y="64"/>
                    </a:lnTo>
                    <a:lnTo>
                      <a:pt x="25" y="69"/>
                    </a:lnTo>
                    <a:lnTo>
                      <a:pt x="27" y="76"/>
                    </a:lnTo>
                    <a:lnTo>
                      <a:pt x="28" y="82"/>
                    </a:lnTo>
                    <a:lnTo>
                      <a:pt x="29" y="87"/>
                    </a:lnTo>
                    <a:lnTo>
                      <a:pt x="31" y="94"/>
                    </a:lnTo>
                    <a:lnTo>
                      <a:pt x="33" y="92"/>
                    </a:lnTo>
                    <a:lnTo>
                      <a:pt x="32" y="87"/>
                    </a:lnTo>
                    <a:lnTo>
                      <a:pt x="31" y="80"/>
                    </a:lnTo>
                    <a:lnTo>
                      <a:pt x="28" y="74"/>
                    </a:lnTo>
                    <a:lnTo>
                      <a:pt x="27" y="69"/>
                    </a:lnTo>
                    <a:lnTo>
                      <a:pt x="25" y="62"/>
                    </a:lnTo>
                    <a:lnTo>
                      <a:pt x="23" y="56"/>
                    </a:lnTo>
                    <a:lnTo>
                      <a:pt x="20" y="51"/>
                    </a:lnTo>
                    <a:lnTo>
                      <a:pt x="18" y="45"/>
                    </a:lnTo>
                    <a:lnTo>
                      <a:pt x="16" y="40"/>
                    </a:lnTo>
                    <a:lnTo>
                      <a:pt x="14" y="35"/>
                    </a:lnTo>
                    <a:lnTo>
                      <a:pt x="12" y="29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5" name="Freeform 3106">
                <a:extLst>
                  <a:ext uri="{FF2B5EF4-FFF2-40B4-BE49-F238E27FC236}">
                    <a16:creationId xmlns:a16="http://schemas.microsoft.com/office/drawing/2014/main" xmlns="" id="{A2219C6D-3E44-4FD9-A0B4-E1770554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2958" y="3303623"/>
                <a:ext cx="4827" cy="5850"/>
              </a:xfrm>
              <a:custGeom>
                <a:avLst/>
                <a:gdLst>
                  <a:gd name="T0" fmla="*/ 0 w 14"/>
                  <a:gd name="T1" fmla="*/ 1 h 34"/>
                  <a:gd name="T2" fmla="*/ 0 w 14"/>
                  <a:gd name="T3" fmla="*/ 0 h 34"/>
                  <a:gd name="T4" fmla="*/ 1 w 14"/>
                  <a:gd name="T5" fmla="*/ 1 h 34"/>
                  <a:gd name="T6" fmla="*/ 2 w 14"/>
                  <a:gd name="T7" fmla="*/ 1 h 34"/>
                  <a:gd name="T8" fmla="*/ 4 w 14"/>
                  <a:gd name="T9" fmla="*/ 1 h 34"/>
                  <a:gd name="T10" fmla="*/ 6 w 14"/>
                  <a:gd name="T11" fmla="*/ 1 h 34"/>
                  <a:gd name="T12" fmla="*/ 7 w 14"/>
                  <a:gd name="T13" fmla="*/ 1 h 34"/>
                  <a:gd name="T14" fmla="*/ 9 w 14"/>
                  <a:gd name="T15" fmla="*/ 1 h 34"/>
                  <a:gd name="T16" fmla="*/ 10 w 14"/>
                  <a:gd name="T17" fmla="*/ 1 h 34"/>
                  <a:gd name="T18" fmla="*/ 12 w 14"/>
                  <a:gd name="T19" fmla="*/ 1 h 34"/>
                  <a:gd name="T20" fmla="*/ 14 w 14"/>
                  <a:gd name="T21" fmla="*/ 1 h 34"/>
                  <a:gd name="T22" fmla="*/ 13 w 14"/>
                  <a:gd name="T23" fmla="*/ 1 h 34"/>
                  <a:gd name="T24" fmla="*/ 10 w 14"/>
                  <a:gd name="T25" fmla="*/ 1 h 34"/>
                  <a:gd name="T26" fmla="*/ 9 w 14"/>
                  <a:gd name="T27" fmla="*/ 1 h 34"/>
                  <a:gd name="T28" fmla="*/ 7 w 14"/>
                  <a:gd name="T29" fmla="*/ 1 h 34"/>
                  <a:gd name="T30" fmla="*/ 6 w 14"/>
                  <a:gd name="T31" fmla="*/ 1 h 34"/>
                  <a:gd name="T32" fmla="*/ 5 w 14"/>
                  <a:gd name="T33" fmla="*/ 1 h 34"/>
                  <a:gd name="T34" fmla="*/ 2 w 14"/>
                  <a:gd name="T35" fmla="*/ 1 h 34"/>
                  <a:gd name="T36" fmla="*/ 2 w 14"/>
                  <a:gd name="T37" fmla="*/ 0 h 34"/>
                  <a:gd name="T38" fmla="*/ 0 w 14"/>
                  <a:gd name="T39" fmla="*/ 1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34"/>
                  <a:gd name="T62" fmla="*/ 14 w 14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34">
                    <a:moveTo>
                      <a:pt x="0" y="2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4"/>
                    </a:lnTo>
                    <a:lnTo>
                      <a:pt x="6" y="18"/>
                    </a:lnTo>
                    <a:lnTo>
                      <a:pt x="7" y="22"/>
                    </a:lnTo>
                    <a:lnTo>
                      <a:pt x="9" y="27"/>
                    </a:lnTo>
                    <a:lnTo>
                      <a:pt x="10" y="31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3" y="29"/>
                    </a:lnTo>
                    <a:lnTo>
                      <a:pt x="10" y="25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6" y="13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6" name="Freeform 3107">
                <a:extLst>
                  <a:ext uri="{FF2B5EF4-FFF2-40B4-BE49-F238E27FC236}">
                    <a16:creationId xmlns:a16="http://schemas.microsoft.com/office/drawing/2014/main" xmlns="" id="{D638417C-A7B9-4CDE-A787-3AE35036E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4337" y="3295708"/>
                <a:ext cx="12068" cy="8259"/>
              </a:xfrm>
              <a:custGeom>
                <a:avLst/>
                <a:gdLst>
                  <a:gd name="T0" fmla="*/ 0 w 35"/>
                  <a:gd name="T1" fmla="*/ 1 h 47"/>
                  <a:gd name="T2" fmla="*/ 3 w 35"/>
                  <a:gd name="T3" fmla="*/ 1 h 47"/>
                  <a:gd name="T4" fmla="*/ 5 w 35"/>
                  <a:gd name="T5" fmla="*/ 1 h 47"/>
                  <a:gd name="T6" fmla="*/ 8 w 35"/>
                  <a:gd name="T7" fmla="*/ 1 h 47"/>
                  <a:gd name="T8" fmla="*/ 10 w 35"/>
                  <a:gd name="T9" fmla="*/ 1 h 47"/>
                  <a:gd name="T10" fmla="*/ 12 w 35"/>
                  <a:gd name="T11" fmla="*/ 1 h 47"/>
                  <a:gd name="T12" fmla="*/ 15 w 35"/>
                  <a:gd name="T13" fmla="*/ 1 h 47"/>
                  <a:gd name="T14" fmla="*/ 17 w 35"/>
                  <a:gd name="T15" fmla="*/ 1 h 47"/>
                  <a:gd name="T16" fmla="*/ 22 w 35"/>
                  <a:gd name="T17" fmla="*/ 1 h 47"/>
                  <a:gd name="T18" fmla="*/ 23 w 35"/>
                  <a:gd name="T19" fmla="*/ 1 h 47"/>
                  <a:gd name="T20" fmla="*/ 27 w 35"/>
                  <a:gd name="T21" fmla="*/ 1 h 47"/>
                  <a:gd name="T22" fmla="*/ 28 w 35"/>
                  <a:gd name="T23" fmla="*/ 1 h 47"/>
                  <a:gd name="T24" fmla="*/ 30 w 35"/>
                  <a:gd name="T25" fmla="*/ 1 h 47"/>
                  <a:gd name="T26" fmla="*/ 31 w 35"/>
                  <a:gd name="T27" fmla="*/ 1 h 47"/>
                  <a:gd name="T28" fmla="*/ 33 w 35"/>
                  <a:gd name="T29" fmla="*/ 1 h 47"/>
                  <a:gd name="T30" fmla="*/ 35 w 35"/>
                  <a:gd name="T31" fmla="*/ 1 h 47"/>
                  <a:gd name="T32" fmla="*/ 33 w 35"/>
                  <a:gd name="T33" fmla="*/ 1 h 47"/>
                  <a:gd name="T34" fmla="*/ 30 w 35"/>
                  <a:gd name="T35" fmla="*/ 1 h 47"/>
                  <a:gd name="T36" fmla="*/ 28 w 35"/>
                  <a:gd name="T37" fmla="*/ 1 h 47"/>
                  <a:gd name="T38" fmla="*/ 27 w 35"/>
                  <a:gd name="T39" fmla="*/ 1 h 47"/>
                  <a:gd name="T40" fmla="*/ 25 w 35"/>
                  <a:gd name="T41" fmla="*/ 1 h 47"/>
                  <a:gd name="T42" fmla="*/ 23 w 35"/>
                  <a:gd name="T43" fmla="*/ 1 h 47"/>
                  <a:gd name="T44" fmla="*/ 16 w 35"/>
                  <a:gd name="T45" fmla="*/ 1 h 47"/>
                  <a:gd name="T46" fmla="*/ 14 w 35"/>
                  <a:gd name="T47" fmla="*/ 1 h 47"/>
                  <a:gd name="T48" fmla="*/ 11 w 35"/>
                  <a:gd name="T49" fmla="*/ 1 h 47"/>
                  <a:gd name="T50" fmla="*/ 9 w 35"/>
                  <a:gd name="T51" fmla="*/ 1 h 47"/>
                  <a:gd name="T52" fmla="*/ 5 w 35"/>
                  <a:gd name="T53" fmla="*/ 1 h 47"/>
                  <a:gd name="T54" fmla="*/ 3 w 35"/>
                  <a:gd name="T55" fmla="*/ 0 h 47"/>
                  <a:gd name="T56" fmla="*/ 0 w 35"/>
                  <a:gd name="T57" fmla="*/ 0 h 47"/>
                  <a:gd name="T58" fmla="*/ 0 w 35"/>
                  <a:gd name="T59" fmla="*/ 1 h 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"/>
                  <a:gd name="T91" fmla="*/ 0 h 47"/>
                  <a:gd name="T92" fmla="*/ 35 w 35"/>
                  <a:gd name="T93" fmla="*/ 47 h 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" h="47">
                    <a:moveTo>
                      <a:pt x="0" y="3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22" y="21"/>
                    </a:lnTo>
                    <a:lnTo>
                      <a:pt x="23" y="25"/>
                    </a:lnTo>
                    <a:lnTo>
                      <a:pt x="27" y="32"/>
                    </a:lnTo>
                    <a:lnTo>
                      <a:pt x="28" y="36"/>
                    </a:lnTo>
                    <a:lnTo>
                      <a:pt x="30" y="39"/>
                    </a:lnTo>
                    <a:lnTo>
                      <a:pt x="31" y="43"/>
                    </a:lnTo>
                    <a:lnTo>
                      <a:pt x="33" y="47"/>
                    </a:lnTo>
                    <a:lnTo>
                      <a:pt x="35" y="45"/>
                    </a:lnTo>
                    <a:lnTo>
                      <a:pt x="33" y="39"/>
                    </a:lnTo>
                    <a:lnTo>
                      <a:pt x="30" y="34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7" name="Freeform 3108">
                <a:extLst>
                  <a:ext uri="{FF2B5EF4-FFF2-40B4-BE49-F238E27FC236}">
                    <a16:creationId xmlns:a16="http://schemas.microsoft.com/office/drawing/2014/main" xmlns="" id="{5A5D6833-65D8-46DF-B0B4-2908701F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3644" y="3293643"/>
                <a:ext cx="29308" cy="2753"/>
              </a:xfrm>
              <a:custGeom>
                <a:avLst/>
                <a:gdLst>
                  <a:gd name="T0" fmla="*/ 0 w 85"/>
                  <a:gd name="T1" fmla="*/ 1 h 16"/>
                  <a:gd name="T2" fmla="*/ 5 w 85"/>
                  <a:gd name="T3" fmla="*/ 1 h 16"/>
                  <a:gd name="T4" fmla="*/ 10 w 85"/>
                  <a:gd name="T5" fmla="*/ 1 h 16"/>
                  <a:gd name="T6" fmla="*/ 16 w 85"/>
                  <a:gd name="T7" fmla="*/ 1 h 16"/>
                  <a:gd name="T8" fmla="*/ 26 w 85"/>
                  <a:gd name="T9" fmla="*/ 1 h 16"/>
                  <a:gd name="T10" fmla="*/ 31 w 85"/>
                  <a:gd name="T11" fmla="*/ 1 h 16"/>
                  <a:gd name="T12" fmla="*/ 37 w 85"/>
                  <a:gd name="T13" fmla="*/ 1 h 16"/>
                  <a:gd name="T14" fmla="*/ 42 w 85"/>
                  <a:gd name="T15" fmla="*/ 1 h 16"/>
                  <a:gd name="T16" fmla="*/ 47 w 85"/>
                  <a:gd name="T17" fmla="*/ 1 h 16"/>
                  <a:gd name="T18" fmla="*/ 53 w 85"/>
                  <a:gd name="T19" fmla="*/ 1 h 16"/>
                  <a:gd name="T20" fmla="*/ 57 w 85"/>
                  <a:gd name="T21" fmla="*/ 1 h 16"/>
                  <a:gd name="T22" fmla="*/ 69 w 85"/>
                  <a:gd name="T23" fmla="*/ 1 h 16"/>
                  <a:gd name="T24" fmla="*/ 74 w 85"/>
                  <a:gd name="T25" fmla="*/ 1 h 16"/>
                  <a:gd name="T26" fmla="*/ 79 w 85"/>
                  <a:gd name="T27" fmla="*/ 1 h 16"/>
                  <a:gd name="T28" fmla="*/ 85 w 85"/>
                  <a:gd name="T29" fmla="*/ 1 h 16"/>
                  <a:gd name="T30" fmla="*/ 85 w 85"/>
                  <a:gd name="T31" fmla="*/ 1 h 16"/>
                  <a:gd name="T32" fmla="*/ 79 w 85"/>
                  <a:gd name="T33" fmla="*/ 1 h 16"/>
                  <a:gd name="T34" fmla="*/ 74 w 85"/>
                  <a:gd name="T35" fmla="*/ 1 h 16"/>
                  <a:gd name="T36" fmla="*/ 69 w 85"/>
                  <a:gd name="T37" fmla="*/ 1 h 16"/>
                  <a:gd name="T38" fmla="*/ 63 w 85"/>
                  <a:gd name="T39" fmla="*/ 1 h 16"/>
                  <a:gd name="T40" fmla="*/ 57 w 85"/>
                  <a:gd name="T41" fmla="*/ 1 h 16"/>
                  <a:gd name="T42" fmla="*/ 53 w 85"/>
                  <a:gd name="T43" fmla="*/ 1 h 16"/>
                  <a:gd name="T44" fmla="*/ 47 w 85"/>
                  <a:gd name="T45" fmla="*/ 1 h 16"/>
                  <a:gd name="T46" fmla="*/ 42 w 85"/>
                  <a:gd name="T47" fmla="*/ 1 h 16"/>
                  <a:gd name="T48" fmla="*/ 37 w 85"/>
                  <a:gd name="T49" fmla="*/ 1 h 16"/>
                  <a:gd name="T50" fmla="*/ 31 w 85"/>
                  <a:gd name="T51" fmla="*/ 1 h 16"/>
                  <a:gd name="T52" fmla="*/ 26 w 85"/>
                  <a:gd name="T53" fmla="*/ 1 h 16"/>
                  <a:gd name="T54" fmla="*/ 16 w 85"/>
                  <a:gd name="T55" fmla="*/ 1 h 16"/>
                  <a:gd name="T56" fmla="*/ 10 w 85"/>
                  <a:gd name="T57" fmla="*/ 0 h 16"/>
                  <a:gd name="T58" fmla="*/ 0 w 85"/>
                  <a:gd name="T59" fmla="*/ 0 h 16"/>
                  <a:gd name="T60" fmla="*/ 0 w 85"/>
                  <a:gd name="T61" fmla="*/ 1 h 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5"/>
                  <a:gd name="T94" fmla="*/ 0 h 16"/>
                  <a:gd name="T95" fmla="*/ 85 w 85"/>
                  <a:gd name="T96" fmla="*/ 16 h 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5" h="16">
                    <a:moveTo>
                      <a:pt x="0" y="2"/>
                    </a:moveTo>
                    <a:lnTo>
                      <a:pt x="5" y="4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26" y="5"/>
                    </a:lnTo>
                    <a:lnTo>
                      <a:pt x="31" y="7"/>
                    </a:lnTo>
                    <a:lnTo>
                      <a:pt x="37" y="7"/>
                    </a:lnTo>
                    <a:lnTo>
                      <a:pt x="42" y="9"/>
                    </a:lnTo>
                    <a:lnTo>
                      <a:pt x="47" y="9"/>
                    </a:lnTo>
                    <a:lnTo>
                      <a:pt x="53" y="11"/>
                    </a:lnTo>
                    <a:lnTo>
                      <a:pt x="57" y="13"/>
                    </a:lnTo>
                    <a:lnTo>
                      <a:pt x="69" y="13"/>
                    </a:lnTo>
                    <a:lnTo>
                      <a:pt x="74" y="14"/>
                    </a:lnTo>
                    <a:lnTo>
                      <a:pt x="79" y="14"/>
                    </a:lnTo>
                    <a:lnTo>
                      <a:pt x="85" y="16"/>
                    </a:lnTo>
                    <a:lnTo>
                      <a:pt x="85" y="13"/>
                    </a:lnTo>
                    <a:lnTo>
                      <a:pt x="79" y="13"/>
                    </a:lnTo>
                    <a:lnTo>
                      <a:pt x="74" y="11"/>
                    </a:lnTo>
                    <a:lnTo>
                      <a:pt x="69" y="11"/>
                    </a:lnTo>
                    <a:lnTo>
                      <a:pt x="63" y="9"/>
                    </a:lnTo>
                    <a:lnTo>
                      <a:pt x="57" y="9"/>
                    </a:lnTo>
                    <a:lnTo>
                      <a:pt x="53" y="7"/>
                    </a:lnTo>
                    <a:lnTo>
                      <a:pt x="47" y="5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1" y="4"/>
                    </a:lnTo>
                    <a:lnTo>
                      <a:pt x="26" y="2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8" name="Freeform 3109">
                <a:extLst>
                  <a:ext uri="{FF2B5EF4-FFF2-40B4-BE49-F238E27FC236}">
                    <a16:creationId xmlns:a16="http://schemas.microsoft.com/office/drawing/2014/main" xmlns="" id="{BA2889D4-215E-4706-ABBA-36813D830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60" y="3291578"/>
                <a:ext cx="58615" cy="2409"/>
              </a:xfrm>
              <a:custGeom>
                <a:avLst/>
                <a:gdLst>
                  <a:gd name="T0" fmla="*/ 2 w 170"/>
                  <a:gd name="T1" fmla="*/ 0 h 15"/>
                  <a:gd name="T2" fmla="*/ 1 w 170"/>
                  <a:gd name="T3" fmla="*/ 0 h 15"/>
                  <a:gd name="T4" fmla="*/ 92 w 170"/>
                  <a:gd name="T5" fmla="*/ 0 h 15"/>
                  <a:gd name="T6" fmla="*/ 97 w 170"/>
                  <a:gd name="T7" fmla="*/ 0 h 15"/>
                  <a:gd name="T8" fmla="*/ 108 w 170"/>
                  <a:gd name="T9" fmla="*/ 0 h 15"/>
                  <a:gd name="T10" fmla="*/ 113 w 170"/>
                  <a:gd name="T11" fmla="*/ 0 h 15"/>
                  <a:gd name="T12" fmla="*/ 124 w 170"/>
                  <a:gd name="T13" fmla="*/ 0 h 15"/>
                  <a:gd name="T14" fmla="*/ 128 w 170"/>
                  <a:gd name="T15" fmla="*/ 0 h 15"/>
                  <a:gd name="T16" fmla="*/ 139 w 170"/>
                  <a:gd name="T17" fmla="*/ 0 h 15"/>
                  <a:gd name="T18" fmla="*/ 144 w 170"/>
                  <a:gd name="T19" fmla="*/ 0 h 15"/>
                  <a:gd name="T20" fmla="*/ 149 w 170"/>
                  <a:gd name="T21" fmla="*/ 0 h 15"/>
                  <a:gd name="T22" fmla="*/ 155 w 170"/>
                  <a:gd name="T23" fmla="*/ 0 h 15"/>
                  <a:gd name="T24" fmla="*/ 170 w 170"/>
                  <a:gd name="T25" fmla="*/ 0 h 15"/>
                  <a:gd name="T26" fmla="*/ 170 w 170"/>
                  <a:gd name="T27" fmla="*/ 0 h 15"/>
                  <a:gd name="T28" fmla="*/ 164 w 170"/>
                  <a:gd name="T29" fmla="*/ 0 h 15"/>
                  <a:gd name="T30" fmla="*/ 159 w 170"/>
                  <a:gd name="T31" fmla="*/ 0 h 15"/>
                  <a:gd name="T32" fmla="*/ 155 w 170"/>
                  <a:gd name="T33" fmla="*/ 0 h 15"/>
                  <a:gd name="T34" fmla="*/ 144 w 170"/>
                  <a:gd name="T35" fmla="*/ 0 h 15"/>
                  <a:gd name="T36" fmla="*/ 139 w 170"/>
                  <a:gd name="T37" fmla="*/ 0 h 15"/>
                  <a:gd name="T38" fmla="*/ 128 w 170"/>
                  <a:gd name="T39" fmla="*/ 0 h 15"/>
                  <a:gd name="T40" fmla="*/ 124 w 170"/>
                  <a:gd name="T41" fmla="*/ 0 h 15"/>
                  <a:gd name="T42" fmla="*/ 108 w 170"/>
                  <a:gd name="T43" fmla="*/ 0 h 15"/>
                  <a:gd name="T44" fmla="*/ 102 w 170"/>
                  <a:gd name="T45" fmla="*/ 0 h 15"/>
                  <a:gd name="T46" fmla="*/ 87 w 170"/>
                  <a:gd name="T47" fmla="*/ 0 h 15"/>
                  <a:gd name="T48" fmla="*/ 81 w 170"/>
                  <a:gd name="T49" fmla="*/ 0 h 15"/>
                  <a:gd name="T50" fmla="*/ 55 w 170"/>
                  <a:gd name="T51" fmla="*/ 0 h 15"/>
                  <a:gd name="T52" fmla="*/ 49 w 170"/>
                  <a:gd name="T53" fmla="*/ 0 h 15"/>
                  <a:gd name="T54" fmla="*/ 39 w 170"/>
                  <a:gd name="T55" fmla="*/ 0 h 15"/>
                  <a:gd name="T56" fmla="*/ 33 w 170"/>
                  <a:gd name="T57" fmla="*/ 0 h 15"/>
                  <a:gd name="T58" fmla="*/ 7 w 170"/>
                  <a:gd name="T59" fmla="*/ 0 h 15"/>
                  <a:gd name="T60" fmla="*/ 1 w 170"/>
                  <a:gd name="T61" fmla="*/ 0 h 15"/>
                  <a:gd name="T62" fmla="*/ 0 w 170"/>
                  <a:gd name="T63" fmla="*/ 0 h 15"/>
                  <a:gd name="T64" fmla="*/ 1 w 170"/>
                  <a:gd name="T65" fmla="*/ 0 h 15"/>
                  <a:gd name="T66" fmla="*/ 0 w 170"/>
                  <a:gd name="T67" fmla="*/ 0 h 15"/>
                  <a:gd name="T68" fmla="*/ 2 w 170"/>
                  <a:gd name="T69" fmla="*/ 0 h 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0"/>
                  <a:gd name="T106" fmla="*/ 0 h 15"/>
                  <a:gd name="T107" fmla="*/ 170 w 170"/>
                  <a:gd name="T108" fmla="*/ 15 h 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0" h="15">
                    <a:moveTo>
                      <a:pt x="2" y="6"/>
                    </a:moveTo>
                    <a:lnTo>
                      <a:pt x="1" y="6"/>
                    </a:lnTo>
                    <a:lnTo>
                      <a:pt x="92" y="6"/>
                    </a:lnTo>
                    <a:lnTo>
                      <a:pt x="97" y="8"/>
                    </a:lnTo>
                    <a:lnTo>
                      <a:pt x="108" y="8"/>
                    </a:lnTo>
                    <a:lnTo>
                      <a:pt x="113" y="9"/>
                    </a:lnTo>
                    <a:lnTo>
                      <a:pt x="124" y="9"/>
                    </a:lnTo>
                    <a:lnTo>
                      <a:pt x="128" y="11"/>
                    </a:lnTo>
                    <a:lnTo>
                      <a:pt x="139" y="11"/>
                    </a:lnTo>
                    <a:lnTo>
                      <a:pt x="144" y="13"/>
                    </a:lnTo>
                    <a:lnTo>
                      <a:pt x="149" y="13"/>
                    </a:lnTo>
                    <a:lnTo>
                      <a:pt x="155" y="15"/>
                    </a:lnTo>
                    <a:lnTo>
                      <a:pt x="170" y="15"/>
                    </a:lnTo>
                    <a:lnTo>
                      <a:pt x="170" y="13"/>
                    </a:lnTo>
                    <a:lnTo>
                      <a:pt x="164" y="11"/>
                    </a:lnTo>
                    <a:lnTo>
                      <a:pt x="159" y="11"/>
                    </a:lnTo>
                    <a:lnTo>
                      <a:pt x="155" y="9"/>
                    </a:lnTo>
                    <a:lnTo>
                      <a:pt x="144" y="9"/>
                    </a:lnTo>
                    <a:lnTo>
                      <a:pt x="139" y="8"/>
                    </a:lnTo>
                    <a:lnTo>
                      <a:pt x="128" y="8"/>
                    </a:lnTo>
                    <a:lnTo>
                      <a:pt x="124" y="6"/>
                    </a:lnTo>
                    <a:lnTo>
                      <a:pt x="108" y="6"/>
                    </a:lnTo>
                    <a:lnTo>
                      <a:pt x="102" y="4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55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3" y="2"/>
                    </a:lnTo>
                    <a:lnTo>
                      <a:pt x="7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9" name="Freeform 3110">
                <a:extLst>
                  <a:ext uri="{FF2B5EF4-FFF2-40B4-BE49-F238E27FC236}">
                    <a16:creationId xmlns:a16="http://schemas.microsoft.com/office/drawing/2014/main" xmlns="" id="{56344AF4-0E62-4924-9B31-5AFB44400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4673" y="3291922"/>
                <a:ext cx="3103" cy="4474"/>
              </a:xfrm>
              <a:custGeom>
                <a:avLst/>
                <a:gdLst>
                  <a:gd name="T0" fmla="*/ 3 w 9"/>
                  <a:gd name="T1" fmla="*/ 1 h 25"/>
                  <a:gd name="T2" fmla="*/ 2 w 9"/>
                  <a:gd name="T3" fmla="*/ 1 h 25"/>
                  <a:gd name="T4" fmla="*/ 2 w 9"/>
                  <a:gd name="T5" fmla="*/ 1 h 25"/>
                  <a:gd name="T6" fmla="*/ 3 w 9"/>
                  <a:gd name="T7" fmla="*/ 1 h 25"/>
                  <a:gd name="T8" fmla="*/ 4 w 9"/>
                  <a:gd name="T9" fmla="*/ 1 h 25"/>
                  <a:gd name="T10" fmla="*/ 9 w 9"/>
                  <a:gd name="T11" fmla="*/ 1 h 25"/>
                  <a:gd name="T12" fmla="*/ 7 w 9"/>
                  <a:gd name="T13" fmla="*/ 0 h 25"/>
                  <a:gd name="T14" fmla="*/ 2 w 9"/>
                  <a:gd name="T15" fmla="*/ 1 h 25"/>
                  <a:gd name="T16" fmla="*/ 1 w 9"/>
                  <a:gd name="T17" fmla="*/ 1 h 25"/>
                  <a:gd name="T18" fmla="*/ 0 w 9"/>
                  <a:gd name="T19" fmla="*/ 1 h 25"/>
                  <a:gd name="T20" fmla="*/ 0 w 9"/>
                  <a:gd name="T21" fmla="*/ 1 h 25"/>
                  <a:gd name="T22" fmla="*/ 1 w 9"/>
                  <a:gd name="T23" fmla="*/ 1 h 25"/>
                  <a:gd name="T24" fmla="*/ 3 w 9"/>
                  <a:gd name="T25" fmla="*/ 1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5"/>
                  <a:gd name="T41" fmla="*/ 9 w 9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5">
                    <a:moveTo>
                      <a:pt x="3" y="23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0" name="Freeform 3111">
                <a:extLst>
                  <a:ext uri="{FF2B5EF4-FFF2-40B4-BE49-F238E27FC236}">
                    <a16:creationId xmlns:a16="http://schemas.microsoft.com/office/drawing/2014/main" xmlns="" id="{E254EA9F-AAB1-4431-8578-BEF6F6E7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4329" y="3296052"/>
                <a:ext cx="6206" cy="11356"/>
              </a:xfrm>
              <a:custGeom>
                <a:avLst/>
                <a:gdLst>
                  <a:gd name="T0" fmla="*/ 18 w 18"/>
                  <a:gd name="T1" fmla="*/ 1 h 66"/>
                  <a:gd name="T2" fmla="*/ 16 w 18"/>
                  <a:gd name="T3" fmla="*/ 1 h 66"/>
                  <a:gd name="T4" fmla="*/ 14 w 18"/>
                  <a:gd name="T5" fmla="*/ 1 h 66"/>
                  <a:gd name="T6" fmla="*/ 11 w 18"/>
                  <a:gd name="T7" fmla="*/ 1 h 66"/>
                  <a:gd name="T8" fmla="*/ 10 w 18"/>
                  <a:gd name="T9" fmla="*/ 1 h 66"/>
                  <a:gd name="T10" fmla="*/ 8 w 18"/>
                  <a:gd name="T11" fmla="*/ 1 h 66"/>
                  <a:gd name="T12" fmla="*/ 6 w 18"/>
                  <a:gd name="T13" fmla="*/ 1 h 66"/>
                  <a:gd name="T14" fmla="*/ 5 w 18"/>
                  <a:gd name="T15" fmla="*/ 1 h 66"/>
                  <a:gd name="T16" fmla="*/ 2 w 18"/>
                  <a:gd name="T17" fmla="*/ 0 h 66"/>
                  <a:gd name="T18" fmla="*/ 0 w 18"/>
                  <a:gd name="T19" fmla="*/ 1 h 66"/>
                  <a:gd name="T20" fmla="*/ 2 w 18"/>
                  <a:gd name="T21" fmla="*/ 1 h 66"/>
                  <a:gd name="T22" fmla="*/ 5 w 18"/>
                  <a:gd name="T23" fmla="*/ 1 h 66"/>
                  <a:gd name="T24" fmla="*/ 6 w 18"/>
                  <a:gd name="T25" fmla="*/ 1 h 66"/>
                  <a:gd name="T26" fmla="*/ 8 w 18"/>
                  <a:gd name="T27" fmla="*/ 1 h 66"/>
                  <a:gd name="T28" fmla="*/ 9 w 18"/>
                  <a:gd name="T29" fmla="*/ 1 h 66"/>
                  <a:gd name="T30" fmla="*/ 11 w 18"/>
                  <a:gd name="T31" fmla="*/ 1 h 66"/>
                  <a:gd name="T32" fmla="*/ 14 w 18"/>
                  <a:gd name="T33" fmla="*/ 1 h 66"/>
                  <a:gd name="T34" fmla="*/ 16 w 18"/>
                  <a:gd name="T35" fmla="*/ 1 h 66"/>
                  <a:gd name="T36" fmla="*/ 16 w 18"/>
                  <a:gd name="T37" fmla="*/ 1 h 66"/>
                  <a:gd name="T38" fmla="*/ 18 w 18"/>
                  <a:gd name="T39" fmla="*/ 1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66"/>
                  <a:gd name="T62" fmla="*/ 18 w 18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66">
                    <a:moveTo>
                      <a:pt x="18" y="64"/>
                    </a:moveTo>
                    <a:lnTo>
                      <a:pt x="16" y="55"/>
                    </a:lnTo>
                    <a:lnTo>
                      <a:pt x="14" y="48"/>
                    </a:lnTo>
                    <a:lnTo>
                      <a:pt x="11" y="40"/>
                    </a:lnTo>
                    <a:lnTo>
                      <a:pt x="10" y="31"/>
                    </a:lnTo>
                    <a:lnTo>
                      <a:pt x="8" y="24"/>
                    </a:lnTo>
                    <a:lnTo>
                      <a:pt x="6" y="17"/>
                    </a:lnTo>
                    <a:lnTo>
                      <a:pt x="5" y="8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0"/>
                    </a:lnTo>
                    <a:lnTo>
                      <a:pt x="5" y="17"/>
                    </a:lnTo>
                    <a:lnTo>
                      <a:pt x="6" y="26"/>
                    </a:lnTo>
                    <a:lnTo>
                      <a:pt x="8" y="33"/>
                    </a:lnTo>
                    <a:lnTo>
                      <a:pt x="9" y="42"/>
                    </a:lnTo>
                    <a:lnTo>
                      <a:pt x="11" y="49"/>
                    </a:lnTo>
                    <a:lnTo>
                      <a:pt x="14" y="57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8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1" name="Freeform 3112">
                <a:extLst>
                  <a:ext uri="{FF2B5EF4-FFF2-40B4-BE49-F238E27FC236}">
                    <a16:creationId xmlns:a16="http://schemas.microsoft.com/office/drawing/2014/main" xmlns="" id="{293A6955-6D2E-433E-912C-3B51956E5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501" y="3307064"/>
                <a:ext cx="1379" cy="11012"/>
              </a:xfrm>
              <a:custGeom>
                <a:avLst/>
                <a:gdLst>
                  <a:gd name="T0" fmla="*/ 0 w 4"/>
                  <a:gd name="T1" fmla="*/ 0 h 65"/>
                  <a:gd name="T2" fmla="*/ 2 w 4"/>
                  <a:gd name="T3" fmla="*/ 0 h 65"/>
                  <a:gd name="T4" fmla="*/ 4 w 4"/>
                  <a:gd name="T5" fmla="*/ 0 h 65"/>
                  <a:gd name="T6" fmla="*/ 2 w 4"/>
                  <a:gd name="T7" fmla="*/ 0 h 65"/>
                  <a:gd name="T8" fmla="*/ 0 w 4"/>
                  <a:gd name="T9" fmla="*/ 0 h 65"/>
                  <a:gd name="T10" fmla="*/ 2 w 4"/>
                  <a:gd name="T11" fmla="*/ 0 h 65"/>
                  <a:gd name="T12" fmla="*/ 0 w 4"/>
                  <a:gd name="T13" fmla="*/ 0 h 65"/>
                  <a:gd name="T14" fmla="*/ 2 w 4"/>
                  <a:gd name="T15" fmla="*/ 0 h 65"/>
                  <a:gd name="T16" fmla="*/ 2 w 4"/>
                  <a:gd name="T17" fmla="*/ 0 h 65"/>
                  <a:gd name="T18" fmla="*/ 0 w 4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5"/>
                  <a:gd name="T32" fmla="*/ 4 w 4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5">
                    <a:moveTo>
                      <a:pt x="0" y="54"/>
                    </a:moveTo>
                    <a:lnTo>
                      <a:pt x="2" y="5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2" y="65"/>
                    </a:lnTo>
                    <a:lnTo>
                      <a:pt x="2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2" name="Freeform 3113">
                <a:extLst>
                  <a:ext uri="{FF2B5EF4-FFF2-40B4-BE49-F238E27FC236}">
                    <a16:creationId xmlns:a16="http://schemas.microsoft.com/office/drawing/2014/main" xmlns="" id="{C66B260E-D09E-492A-8C58-E2DEEAF4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0535" y="3293987"/>
                <a:ext cx="11723" cy="22368"/>
              </a:xfrm>
              <a:custGeom>
                <a:avLst/>
                <a:gdLst>
                  <a:gd name="T0" fmla="*/ 0 w 34"/>
                  <a:gd name="T1" fmla="*/ 1 h 130"/>
                  <a:gd name="T2" fmla="*/ 0 w 34"/>
                  <a:gd name="T3" fmla="*/ 1 h 130"/>
                  <a:gd name="T4" fmla="*/ 2 w 34"/>
                  <a:gd name="T5" fmla="*/ 1 h 130"/>
                  <a:gd name="T6" fmla="*/ 4 w 34"/>
                  <a:gd name="T7" fmla="*/ 1 h 130"/>
                  <a:gd name="T8" fmla="*/ 8 w 34"/>
                  <a:gd name="T9" fmla="*/ 1 h 130"/>
                  <a:gd name="T10" fmla="*/ 10 w 34"/>
                  <a:gd name="T11" fmla="*/ 1 h 130"/>
                  <a:gd name="T12" fmla="*/ 11 w 34"/>
                  <a:gd name="T13" fmla="*/ 1 h 130"/>
                  <a:gd name="T14" fmla="*/ 15 w 34"/>
                  <a:gd name="T15" fmla="*/ 1 h 130"/>
                  <a:gd name="T16" fmla="*/ 17 w 34"/>
                  <a:gd name="T17" fmla="*/ 1 h 130"/>
                  <a:gd name="T18" fmla="*/ 18 w 34"/>
                  <a:gd name="T19" fmla="*/ 1 h 130"/>
                  <a:gd name="T20" fmla="*/ 20 w 34"/>
                  <a:gd name="T21" fmla="*/ 1 h 130"/>
                  <a:gd name="T22" fmla="*/ 23 w 34"/>
                  <a:gd name="T23" fmla="*/ 1 h 130"/>
                  <a:gd name="T24" fmla="*/ 24 w 34"/>
                  <a:gd name="T25" fmla="*/ 1 h 130"/>
                  <a:gd name="T26" fmla="*/ 26 w 34"/>
                  <a:gd name="T27" fmla="*/ 1 h 130"/>
                  <a:gd name="T28" fmla="*/ 27 w 34"/>
                  <a:gd name="T29" fmla="*/ 1 h 130"/>
                  <a:gd name="T30" fmla="*/ 29 w 34"/>
                  <a:gd name="T31" fmla="*/ 1 h 130"/>
                  <a:gd name="T32" fmla="*/ 31 w 34"/>
                  <a:gd name="T33" fmla="*/ 1 h 130"/>
                  <a:gd name="T34" fmla="*/ 32 w 34"/>
                  <a:gd name="T35" fmla="*/ 1 h 130"/>
                  <a:gd name="T36" fmla="*/ 34 w 34"/>
                  <a:gd name="T37" fmla="*/ 1 h 130"/>
                  <a:gd name="T38" fmla="*/ 33 w 34"/>
                  <a:gd name="T39" fmla="*/ 1 h 130"/>
                  <a:gd name="T40" fmla="*/ 32 w 34"/>
                  <a:gd name="T41" fmla="*/ 1 h 130"/>
                  <a:gd name="T42" fmla="*/ 29 w 34"/>
                  <a:gd name="T43" fmla="*/ 1 h 130"/>
                  <a:gd name="T44" fmla="*/ 28 w 34"/>
                  <a:gd name="T45" fmla="*/ 1 h 130"/>
                  <a:gd name="T46" fmla="*/ 26 w 34"/>
                  <a:gd name="T47" fmla="*/ 1 h 130"/>
                  <a:gd name="T48" fmla="*/ 25 w 34"/>
                  <a:gd name="T49" fmla="*/ 1 h 130"/>
                  <a:gd name="T50" fmla="*/ 23 w 34"/>
                  <a:gd name="T51" fmla="*/ 1 h 130"/>
                  <a:gd name="T52" fmla="*/ 20 w 34"/>
                  <a:gd name="T53" fmla="*/ 1 h 130"/>
                  <a:gd name="T54" fmla="*/ 18 w 34"/>
                  <a:gd name="T55" fmla="*/ 1 h 130"/>
                  <a:gd name="T56" fmla="*/ 17 w 34"/>
                  <a:gd name="T57" fmla="*/ 1 h 130"/>
                  <a:gd name="T58" fmla="*/ 13 w 34"/>
                  <a:gd name="T59" fmla="*/ 1 h 130"/>
                  <a:gd name="T60" fmla="*/ 11 w 34"/>
                  <a:gd name="T61" fmla="*/ 1 h 130"/>
                  <a:gd name="T62" fmla="*/ 10 w 34"/>
                  <a:gd name="T63" fmla="*/ 1 h 130"/>
                  <a:gd name="T64" fmla="*/ 7 w 34"/>
                  <a:gd name="T65" fmla="*/ 1 h 130"/>
                  <a:gd name="T66" fmla="*/ 4 w 34"/>
                  <a:gd name="T67" fmla="*/ 1 h 130"/>
                  <a:gd name="T68" fmla="*/ 2 w 34"/>
                  <a:gd name="T69" fmla="*/ 0 h 130"/>
                  <a:gd name="T70" fmla="*/ 1 w 34"/>
                  <a:gd name="T71" fmla="*/ 0 h 130"/>
                  <a:gd name="T72" fmla="*/ 2 w 34"/>
                  <a:gd name="T73" fmla="*/ 0 h 130"/>
                  <a:gd name="T74" fmla="*/ 1 w 34"/>
                  <a:gd name="T75" fmla="*/ 0 h 130"/>
                  <a:gd name="T76" fmla="*/ 0 w 34"/>
                  <a:gd name="T77" fmla="*/ 1 h 1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130"/>
                  <a:gd name="T119" fmla="*/ 34 w 34"/>
                  <a:gd name="T120" fmla="*/ 130 h 13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130">
                    <a:moveTo>
                      <a:pt x="0" y="3"/>
                    </a:moveTo>
                    <a:lnTo>
                      <a:pt x="0" y="2"/>
                    </a:lnTo>
                    <a:lnTo>
                      <a:pt x="2" y="11"/>
                    </a:lnTo>
                    <a:lnTo>
                      <a:pt x="4" y="18"/>
                    </a:lnTo>
                    <a:lnTo>
                      <a:pt x="8" y="25"/>
                    </a:lnTo>
                    <a:lnTo>
                      <a:pt x="10" y="32"/>
                    </a:lnTo>
                    <a:lnTo>
                      <a:pt x="11" y="40"/>
                    </a:lnTo>
                    <a:lnTo>
                      <a:pt x="15" y="49"/>
                    </a:lnTo>
                    <a:lnTo>
                      <a:pt x="17" y="56"/>
                    </a:lnTo>
                    <a:lnTo>
                      <a:pt x="18" y="65"/>
                    </a:lnTo>
                    <a:lnTo>
                      <a:pt x="20" y="72"/>
                    </a:lnTo>
                    <a:lnTo>
                      <a:pt x="23" y="79"/>
                    </a:lnTo>
                    <a:lnTo>
                      <a:pt x="24" y="88"/>
                    </a:lnTo>
                    <a:lnTo>
                      <a:pt x="26" y="97"/>
                    </a:lnTo>
                    <a:lnTo>
                      <a:pt x="27" y="105"/>
                    </a:lnTo>
                    <a:lnTo>
                      <a:pt x="29" y="112"/>
                    </a:lnTo>
                    <a:lnTo>
                      <a:pt x="31" y="121"/>
                    </a:lnTo>
                    <a:lnTo>
                      <a:pt x="32" y="130"/>
                    </a:lnTo>
                    <a:lnTo>
                      <a:pt x="34" y="128"/>
                    </a:lnTo>
                    <a:lnTo>
                      <a:pt x="33" y="119"/>
                    </a:lnTo>
                    <a:lnTo>
                      <a:pt x="32" y="112"/>
                    </a:lnTo>
                    <a:lnTo>
                      <a:pt x="29" y="103"/>
                    </a:lnTo>
                    <a:lnTo>
                      <a:pt x="28" y="96"/>
                    </a:lnTo>
                    <a:lnTo>
                      <a:pt x="26" y="87"/>
                    </a:lnTo>
                    <a:lnTo>
                      <a:pt x="25" y="79"/>
                    </a:lnTo>
                    <a:lnTo>
                      <a:pt x="23" y="70"/>
                    </a:lnTo>
                    <a:lnTo>
                      <a:pt x="20" y="63"/>
                    </a:lnTo>
                    <a:lnTo>
                      <a:pt x="18" y="56"/>
                    </a:lnTo>
                    <a:lnTo>
                      <a:pt x="17" y="47"/>
                    </a:lnTo>
                    <a:lnTo>
                      <a:pt x="13" y="40"/>
                    </a:lnTo>
                    <a:lnTo>
                      <a:pt x="11" y="31"/>
                    </a:lnTo>
                    <a:lnTo>
                      <a:pt x="10" y="23"/>
                    </a:lnTo>
                    <a:lnTo>
                      <a:pt x="7" y="16"/>
                    </a:lnTo>
                    <a:lnTo>
                      <a:pt x="4" y="9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3" name="Freeform 3114">
                <a:extLst>
                  <a:ext uri="{FF2B5EF4-FFF2-40B4-BE49-F238E27FC236}">
                    <a16:creationId xmlns:a16="http://schemas.microsoft.com/office/drawing/2014/main" xmlns="" id="{5FDEB67D-21BD-417B-9091-9CC922ABA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3292" y="3292267"/>
                <a:ext cx="13102" cy="2409"/>
              </a:xfrm>
              <a:custGeom>
                <a:avLst/>
                <a:gdLst>
                  <a:gd name="T0" fmla="*/ 0 w 38"/>
                  <a:gd name="T1" fmla="*/ 1 h 12"/>
                  <a:gd name="T2" fmla="*/ 3 w 38"/>
                  <a:gd name="T3" fmla="*/ 1 h 12"/>
                  <a:gd name="T4" fmla="*/ 27 w 38"/>
                  <a:gd name="T5" fmla="*/ 1 h 12"/>
                  <a:gd name="T6" fmla="*/ 29 w 38"/>
                  <a:gd name="T7" fmla="*/ 1 h 12"/>
                  <a:gd name="T8" fmla="*/ 31 w 38"/>
                  <a:gd name="T9" fmla="*/ 1 h 12"/>
                  <a:gd name="T10" fmla="*/ 33 w 38"/>
                  <a:gd name="T11" fmla="*/ 1 h 12"/>
                  <a:gd name="T12" fmla="*/ 35 w 38"/>
                  <a:gd name="T13" fmla="*/ 1 h 12"/>
                  <a:gd name="T14" fmla="*/ 37 w 38"/>
                  <a:gd name="T15" fmla="*/ 1 h 12"/>
                  <a:gd name="T16" fmla="*/ 38 w 38"/>
                  <a:gd name="T17" fmla="*/ 1 h 12"/>
                  <a:gd name="T18" fmla="*/ 37 w 38"/>
                  <a:gd name="T19" fmla="*/ 1 h 12"/>
                  <a:gd name="T20" fmla="*/ 34 w 38"/>
                  <a:gd name="T21" fmla="*/ 1 h 12"/>
                  <a:gd name="T22" fmla="*/ 32 w 38"/>
                  <a:gd name="T23" fmla="*/ 1 h 12"/>
                  <a:gd name="T24" fmla="*/ 30 w 38"/>
                  <a:gd name="T25" fmla="*/ 1 h 12"/>
                  <a:gd name="T26" fmla="*/ 27 w 38"/>
                  <a:gd name="T27" fmla="*/ 1 h 12"/>
                  <a:gd name="T28" fmla="*/ 8 w 38"/>
                  <a:gd name="T29" fmla="*/ 1 h 12"/>
                  <a:gd name="T30" fmla="*/ 4 w 38"/>
                  <a:gd name="T31" fmla="*/ 0 h 12"/>
                  <a:gd name="T32" fmla="*/ 3 w 38"/>
                  <a:gd name="T33" fmla="*/ 1 h 12"/>
                  <a:gd name="T34" fmla="*/ 1 w 38"/>
                  <a:gd name="T35" fmla="*/ 0 h 12"/>
                  <a:gd name="T36" fmla="*/ 0 w 38"/>
                  <a:gd name="T37" fmla="*/ 1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2"/>
                  <a:gd name="T59" fmla="*/ 38 w 38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2">
                    <a:moveTo>
                      <a:pt x="0" y="3"/>
                    </a:moveTo>
                    <a:lnTo>
                      <a:pt x="3" y="5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9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4" name="Freeform 3115">
                <a:extLst>
                  <a:ext uri="{FF2B5EF4-FFF2-40B4-BE49-F238E27FC236}">
                    <a16:creationId xmlns:a16="http://schemas.microsoft.com/office/drawing/2014/main" xmlns="" id="{052B0CEA-B9A7-48AC-9A05-9D6887C0C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395" y="3291922"/>
                <a:ext cx="13447" cy="1032"/>
              </a:xfrm>
              <a:custGeom>
                <a:avLst/>
                <a:gdLst>
                  <a:gd name="T0" fmla="*/ 1 w 39"/>
                  <a:gd name="T1" fmla="*/ 1 h 5"/>
                  <a:gd name="T2" fmla="*/ 0 w 39"/>
                  <a:gd name="T3" fmla="*/ 1 h 5"/>
                  <a:gd name="T4" fmla="*/ 31 w 39"/>
                  <a:gd name="T5" fmla="*/ 1 h 5"/>
                  <a:gd name="T6" fmla="*/ 33 w 39"/>
                  <a:gd name="T7" fmla="*/ 1 h 5"/>
                  <a:gd name="T8" fmla="*/ 38 w 39"/>
                  <a:gd name="T9" fmla="*/ 1 h 5"/>
                  <a:gd name="T10" fmla="*/ 39 w 39"/>
                  <a:gd name="T11" fmla="*/ 1 h 5"/>
                  <a:gd name="T12" fmla="*/ 31 w 39"/>
                  <a:gd name="T13" fmla="*/ 1 h 5"/>
                  <a:gd name="T14" fmla="*/ 29 w 39"/>
                  <a:gd name="T15" fmla="*/ 0 h 5"/>
                  <a:gd name="T16" fmla="*/ 0 w 39"/>
                  <a:gd name="T17" fmla="*/ 0 h 5"/>
                  <a:gd name="T18" fmla="*/ 1 w 39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"/>
                  <a:gd name="T32" fmla="*/ 39 w 39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">
                    <a:moveTo>
                      <a:pt x="1" y="4"/>
                    </a:moveTo>
                    <a:lnTo>
                      <a:pt x="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5" name="Freeform 3116">
                <a:extLst>
                  <a:ext uri="{FF2B5EF4-FFF2-40B4-BE49-F238E27FC236}">
                    <a16:creationId xmlns:a16="http://schemas.microsoft.com/office/drawing/2014/main" xmlns="" id="{30B0A7B4-0109-4E62-B246-2051151F0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9153" y="3291922"/>
                <a:ext cx="3103" cy="2409"/>
              </a:xfrm>
              <a:custGeom>
                <a:avLst/>
                <a:gdLst>
                  <a:gd name="T0" fmla="*/ 2 w 9"/>
                  <a:gd name="T1" fmla="*/ 1 h 13"/>
                  <a:gd name="T2" fmla="*/ 2 w 9"/>
                  <a:gd name="T3" fmla="*/ 1 h 13"/>
                  <a:gd name="T4" fmla="*/ 3 w 9"/>
                  <a:gd name="T5" fmla="*/ 1 h 13"/>
                  <a:gd name="T6" fmla="*/ 3 w 9"/>
                  <a:gd name="T7" fmla="*/ 1 h 13"/>
                  <a:gd name="T8" fmla="*/ 5 w 9"/>
                  <a:gd name="T9" fmla="*/ 1 h 13"/>
                  <a:gd name="T10" fmla="*/ 5 w 9"/>
                  <a:gd name="T11" fmla="*/ 1 h 13"/>
                  <a:gd name="T12" fmla="*/ 7 w 9"/>
                  <a:gd name="T13" fmla="*/ 1 h 13"/>
                  <a:gd name="T14" fmla="*/ 9 w 9"/>
                  <a:gd name="T15" fmla="*/ 1 h 13"/>
                  <a:gd name="T16" fmla="*/ 8 w 9"/>
                  <a:gd name="T17" fmla="*/ 0 h 13"/>
                  <a:gd name="T18" fmla="*/ 7 w 9"/>
                  <a:gd name="T19" fmla="*/ 1 h 13"/>
                  <a:gd name="T20" fmla="*/ 5 w 9"/>
                  <a:gd name="T21" fmla="*/ 1 h 13"/>
                  <a:gd name="T22" fmla="*/ 1 w 9"/>
                  <a:gd name="T23" fmla="*/ 1 h 13"/>
                  <a:gd name="T24" fmla="*/ 0 w 9"/>
                  <a:gd name="T25" fmla="*/ 1 h 13"/>
                  <a:gd name="T26" fmla="*/ 0 w 9"/>
                  <a:gd name="T27" fmla="*/ 1 h 13"/>
                  <a:gd name="T28" fmla="*/ 2 w 9"/>
                  <a:gd name="T29" fmla="*/ 1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3"/>
                  <a:gd name="T47" fmla="*/ 9 w 9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3">
                    <a:moveTo>
                      <a:pt x="2" y="13"/>
                    </a:moveTo>
                    <a:lnTo>
                      <a:pt x="2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6" name="Freeform 3117">
                <a:extLst>
                  <a:ext uri="{FF2B5EF4-FFF2-40B4-BE49-F238E27FC236}">
                    <a16:creationId xmlns:a16="http://schemas.microsoft.com/office/drawing/2014/main" xmlns="" id="{EE6FB3CA-8C2A-46BE-A1D6-6FE7EDFB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9498" y="3294331"/>
                <a:ext cx="1034" cy="28218"/>
              </a:xfrm>
              <a:custGeom>
                <a:avLst/>
                <a:gdLst>
                  <a:gd name="T0" fmla="*/ 1 w 3"/>
                  <a:gd name="T1" fmla="*/ 1 h 164"/>
                  <a:gd name="T2" fmla="*/ 2 w 3"/>
                  <a:gd name="T3" fmla="*/ 1 h 164"/>
                  <a:gd name="T4" fmla="*/ 2 w 3"/>
                  <a:gd name="T5" fmla="*/ 1 h 164"/>
                  <a:gd name="T6" fmla="*/ 3 w 3"/>
                  <a:gd name="T7" fmla="*/ 0 h 164"/>
                  <a:gd name="T8" fmla="*/ 1 w 3"/>
                  <a:gd name="T9" fmla="*/ 0 h 164"/>
                  <a:gd name="T10" fmla="*/ 0 w 3"/>
                  <a:gd name="T11" fmla="*/ 1 h 164"/>
                  <a:gd name="T12" fmla="*/ 0 w 3"/>
                  <a:gd name="T13" fmla="*/ 1 h 164"/>
                  <a:gd name="T14" fmla="*/ 0 w 3"/>
                  <a:gd name="T15" fmla="*/ 1 h 164"/>
                  <a:gd name="T16" fmla="*/ 1 w 3"/>
                  <a:gd name="T17" fmla="*/ 1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64"/>
                  <a:gd name="T29" fmla="*/ 3 w 3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64">
                    <a:moveTo>
                      <a:pt x="1" y="164"/>
                    </a:moveTo>
                    <a:lnTo>
                      <a:pt x="2" y="123"/>
                    </a:lnTo>
                    <a:lnTo>
                      <a:pt x="2" y="4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1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1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7" name="Freeform 3118">
                <a:extLst>
                  <a:ext uri="{FF2B5EF4-FFF2-40B4-BE49-F238E27FC236}">
                    <a16:creationId xmlns:a16="http://schemas.microsoft.com/office/drawing/2014/main" xmlns="" id="{4A6500F0-88B9-4174-B179-E8DDE5318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670" y="3322205"/>
                <a:ext cx="5517" cy="5850"/>
              </a:xfrm>
              <a:custGeom>
                <a:avLst/>
                <a:gdLst>
                  <a:gd name="T0" fmla="*/ 2 w 16"/>
                  <a:gd name="T1" fmla="*/ 0 h 35"/>
                  <a:gd name="T2" fmla="*/ 3 w 16"/>
                  <a:gd name="T3" fmla="*/ 0 h 35"/>
                  <a:gd name="T4" fmla="*/ 4 w 16"/>
                  <a:gd name="T5" fmla="*/ 0 h 35"/>
                  <a:gd name="T6" fmla="*/ 6 w 16"/>
                  <a:gd name="T7" fmla="*/ 0 h 35"/>
                  <a:gd name="T8" fmla="*/ 10 w 16"/>
                  <a:gd name="T9" fmla="*/ 0 h 35"/>
                  <a:gd name="T10" fmla="*/ 12 w 16"/>
                  <a:gd name="T11" fmla="*/ 0 h 35"/>
                  <a:gd name="T12" fmla="*/ 15 w 16"/>
                  <a:gd name="T13" fmla="*/ 0 h 35"/>
                  <a:gd name="T14" fmla="*/ 16 w 16"/>
                  <a:gd name="T15" fmla="*/ 0 h 35"/>
                  <a:gd name="T16" fmla="*/ 15 w 16"/>
                  <a:gd name="T17" fmla="*/ 0 h 35"/>
                  <a:gd name="T18" fmla="*/ 8 w 16"/>
                  <a:gd name="T19" fmla="*/ 0 h 35"/>
                  <a:gd name="T20" fmla="*/ 7 w 16"/>
                  <a:gd name="T21" fmla="*/ 0 h 35"/>
                  <a:gd name="T22" fmla="*/ 4 w 16"/>
                  <a:gd name="T23" fmla="*/ 0 h 35"/>
                  <a:gd name="T24" fmla="*/ 2 w 16"/>
                  <a:gd name="T25" fmla="*/ 0 h 35"/>
                  <a:gd name="T26" fmla="*/ 1 w 16"/>
                  <a:gd name="T27" fmla="*/ 0 h 35"/>
                  <a:gd name="T28" fmla="*/ 0 w 16"/>
                  <a:gd name="T29" fmla="*/ 0 h 35"/>
                  <a:gd name="T30" fmla="*/ 2 w 16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35"/>
                  <a:gd name="T50" fmla="*/ 16 w 16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35">
                    <a:moveTo>
                      <a:pt x="2" y="35"/>
                    </a:moveTo>
                    <a:lnTo>
                      <a:pt x="3" y="31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10" y="15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2" y="26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8" name="Freeform 3119">
                <a:extLst>
                  <a:ext uri="{FF2B5EF4-FFF2-40B4-BE49-F238E27FC236}">
                    <a16:creationId xmlns:a16="http://schemas.microsoft.com/office/drawing/2014/main" xmlns="" id="{2A1CCB17-9F24-433E-9B1B-01A26BE2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670" y="3328055"/>
                <a:ext cx="690" cy="20647"/>
              </a:xfrm>
              <a:custGeom>
                <a:avLst/>
                <a:gdLst>
                  <a:gd name="T0" fmla="*/ 2 w 2"/>
                  <a:gd name="T1" fmla="*/ 1 h 119"/>
                  <a:gd name="T2" fmla="*/ 2 w 2"/>
                  <a:gd name="T3" fmla="*/ 0 h 119"/>
                  <a:gd name="T4" fmla="*/ 0 w 2"/>
                  <a:gd name="T5" fmla="*/ 0 h 119"/>
                  <a:gd name="T6" fmla="*/ 0 w 2"/>
                  <a:gd name="T7" fmla="*/ 1 h 119"/>
                  <a:gd name="T8" fmla="*/ 1 w 2"/>
                  <a:gd name="T9" fmla="*/ 1 h 119"/>
                  <a:gd name="T10" fmla="*/ 2 w 2"/>
                  <a:gd name="T11" fmla="*/ 1 h 119"/>
                  <a:gd name="T12" fmla="*/ 2 w 2"/>
                  <a:gd name="T13" fmla="*/ 1 h 119"/>
                  <a:gd name="T14" fmla="*/ 2 w 2"/>
                  <a:gd name="T15" fmla="*/ 1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19"/>
                  <a:gd name="T26" fmla="*/ 2 w 2"/>
                  <a:gd name="T27" fmla="*/ 119 h 1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19">
                    <a:moveTo>
                      <a:pt x="2" y="119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1" y="115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2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9" name="Freeform 3120">
                <a:extLst>
                  <a:ext uri="{FF2B5EF4-FFF2-40B4-BE49-F238E27FC236}">
                    <a16:creationId xmlns:a16="http://schemas.microsoft.com/office/drawing/2014/main" xmlns="" id="{19E5AD8A-EC3D-4D2A-BE00-9CBCB4677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5359" y="3348014"/>
                <a:ext cx="1724" cy="6882"/>
              </a:xfrm>
              <a:custGeom>
                <a:avLst/>
                <a:gdLst>
                  <a:gd name="T0" fmla="*/ 5 w 5"/>
                  <a:gd name="T1" fmla="*/ 1 h 40"/>
                  <a:gd name="T2" fmla="*/ 5 w 5"/>
                  <a:gd name="T3" fmla="*/ 1 h 40"/>
                  <a:gd name="T4" fmla="*/ 5 w 5"/>
                  <a:gd name="T5" fmla="*/ 1 h 40"/>
                  <a:gd name="T6" fmla="*/ 4 w 5"/>
                  <a:gd name="T7" fmla="*/ 1 h 40"/>
                  <a:gd name="T8" fmla="*/ 4 w 5"/>
                  <a:gd name="T9" fmla="*/ 1 h 40"/>
                  <a:gd name="T10" fmla="*/ 3 w 5"/>
                  <a:gd name="T11" fmla="*/ 1 h 40"/>
                  <a:gd name="T12" fmla="*/ 2 w 5"/>
                  <a:gd name="T13" fmla="*/ 1 h 40"/>
                  <a:gd name="T14" fmla="*/ 2 w 5"/>
                  <a:gd name="T15" fmla="*/ 1 h 40"/>
                  <a:gd name="T16" fmla="*/ 3 w 5"/>
                  <a:gd name="T17" fmla="*/ 1 h 40"/>
                  <a:gd name="T18" fmla="*/ 4 w 5"/>
                  <a:gd name="T19" fmla="*/ 1 h 40"/>
                  <a:gd name="T20" fmla="*/ 3 w 5"/>
                  <a:gd name="T21" fmla="*/ 0 h 40"/>
                  <a:gd name="T22" fmla="*/ 1 w 5"/>
                  <a:gd name="T23" fmla="*/ 1 h 40"/>
                  <a:gd name="T24" fmla="*/ 0 w 5"/>
                  <a:gd name="T25" fmla="*/ 1 h 40"/>
                  <a:gd name="T26" fmla="*/ 0 w 5"/>
                  <a:gd name="T27" fmla="*/ 1 h 40"/>
                  <a:gd name="T28" fmla="*/ 1 w 5"/>
                  <a:gd name="T29" fmla="*/ 1 h 40"/>
                  <a:gd name="T30" fmla="*/ 2 w 5"/>
                  <a:gd name="T31" fmla="*/ 1 h 40"/>
                  <a:gd name="T32" fmla="*/ 2 w 5"/>
                  <a:gd name="T33" fmla="*/ 1 h 40"/>
                  <a:gd name="T34" fmla="*/ 3 w 5"/>
                  <a:gd name="T35" fmla="*/ 1 h 40"/>
                  <a:gd name="T36" fmla="*/ 3 w 5"/>
                  <a:gd name="T37" fmla="*/ 1 h 40"/>
                  <a:gd name="T38" fmla="*/ 3 w 5"/>
                  <a:gd name="T39" fmla="*/ 1 h 40"/>
                  <a:gd name="T40" fmla="*/ 3 w 5"/>
                  <a:gd name="T41" fmla="*/ 1 h 40"/>
                  <a:gd name="T42" fmla="*/ 5 w 5"/>
                  <a:gd name="T43" fmla="*/ 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40"/>
                  <a:gd name="T68" fmla="*/ 5 w 5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40">
                    <a:moveTo>
                      <a:pt x="5" y="37"/>
                    </a:moveTo>
                    <a:lnTo>
                      <a:pt x="5" y="38"/>
                    </a:lnTo>
                    <a:lnTo>
                      <a:pt x="5" y="35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3" y="20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2" y="29"/>
                    </a:lnTo>
                    <a:lnTo>
                      <a:pt x="3" y="35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0" name="Freeform 3121">
                <a:extLst>
                  <a:ext uri="{FF2B5EF4-FFF2-40B4-BE49-F238E27FC236}">
                    <a16:creationId xmlns:a16="http://schemas.microsoft.com/office/drawing/2014/main" xmlns="" id="{297A43BB-B85E-46F8-A9BA-260E30986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325" y="3354208"/>
                <a:ext cx="1724" cy="1721"/>
              </a:xfrm>
              <a:custGeom>
                <a:avLst/>
                <a:gdLst>
                  <a:gd name="T0" fmla="*/ 3 w 5"/>
                  <a:gd name="T1" fmla="*/ 1 h 9"/>
                  <a:gd name="T2" fmla="*/ 5 w 5"/>
                  <a:gd name="T3" fmla="*/ 1 h 9"/>
                  <a:gd name="T4" fmla="*/ 2 w 5"/>
                  <a:gd name="T5" fmla="*/ 0 h 9"/>
                  <a:gd name="T6" fmla="*/ 0 w 5"/>
                  <a:gd name="T7" fmla="*/ 1 h 9"/>
                  <a:gd name="T8" fmla="*/ 2 w 5"/>
                  <a:gd name="T9" fmla="*/ 1 h 9"/>
                  <a:gd name="T10" fmla="*/ 3 w 5"/>
                  <a:gd name="T11" fmla="*/ 1 h 9"/>
                  <a:gd name="T12" fmla="*/ 2 w 5"/>
                  <a:gd name="T13" fmla="*/ 1 h 9"/>
                  <a:gd name="T14" fmla="*/ 3 w 5"/>
                  <a:gd name="T15" fmla="*/ 1 h 9"/>
                  <a:gd name="T16" fmla="*/ 3 w 5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3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Freeform 3122">
                <a:extLst>
                  <a:ext uri="{FF2B5EF4-FFF2-40B4-BE49-F238E27FC236}">
                    <a16:creationId xmlns:a16="http://schemas.microsoft.com/office/drawing/2014/main" xmlns="" id="{DA783916-4012-47E5-BAB9-44816E7EE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291" y="3355241"/>
                <a:ext cx="22067" cy="2065"/>
              </a:xfrm>
              <a:custGeom>
                <a:avLst/>
                <a:gdLst>
                  <a:gd name="T0" fmla="*/ 64 w 64"/>
                  <a:gd name="T1" fmla="*/ 0 h 13"/>
                  <a:gd name="T2" fmla="*/ 62 w 64"/>
                  <a:gd name="T3" fmla="*/ 0 h 13"/>
                  <a:gd name="T4" fmla="*/ 59 w 64"/>
                  <a:gd name="T5" fmla="*/ 0 h 13"/>
                  <a:gd name="T6" fmla="*/ 56 w 64"/>
                  <a:gd name="T7" fmla="*/ 0 h 13"/>
                  <a:gd name="T8" fmla="*/ 52 w 64"/>
                  <a:gd name="T9" fmla="*/ 0 h 13"/>
                  <a:gd name="T10" fmla="*/ 44 w 64"/>
                  <a:gd name="T11" fmla="*/ 0 h 13"/>
                  <a:gd name="T12" fmla="*/ 39 w 64"/>
                  <a:gd name="T13" fmla="*/ 0 h 13"/>
                  <a:gd name="T14" fmla="*/ 23 w 64"/>
                  <a:gd name="T15" fmla="*/ 0 h 13"/>
                  <a:gd name="T16" fmla="*/ 20 w 64"/>
                  <a:gd name="T17" fmla="*/ 0 h 13"/>
                  <a:gd name="T18" fmla="*/ 0 w 64"/>
                  <a:gd name="T19" fmla="*/ 0 h 13"/>
                  <a:gd name="T20" fmla="*/ 0 w 64"/>
                  <a:gd name="T21" fmla="*/ 0 h 13"/>
                  <a:gd name="T22" fmla="*/ 28 w 64"/>
                  <a:gd name="T23" fmla="*/ 0 h 13"/>
                  <a:gd name="T24" fmla="*/ 31 w 64"/>
                  <a:gd name="T25" fmla="*/ 0 h 13"/>
                  <a:gd name="T26" fmla="*/ 44 w 64"/>
                  <a:gd name="T27" fmla="*/ 0 h 13"/>
                  <a:gd name="T28" fmla="*/ 48 w 64"/>
                  <a:gd name="T29" fmla="*/ 0 h 13"/>
                  <a:gd name="T30" fmla="*/ 51 w 64"/>
                  <a:gd name="T31" fmla="*/ 0 h 13"/>
                  <a:gd name="T32" fmla="*/ 56 w 64"/>
                  <a:gd name="T33" fmla="*/ 0 h 13"/>
                  <a:gd name="T34" fmla="*/ 59 w 64"/>
                  <a:gd name="T35" fmla="*/ 0 h 13"/>
                  <a:gd name="T36" fmla="*/ 62 w 64"/>
                  <a:gd name="T37" fmla="*/ 0 h 13"/>
                  <a:gd name="T38" fmla="*/ 61 w 64"/>
                  <a:gd name="T39" fmla="*/ 0 h 13"/>
                  <a:gd name="T40" fmla="*/ 64 w 64"/>
                  <a:gd name="T41" fmla="*/ 0 h 13"/>
                  <a:gd name="T42" fmla="*/ 62 w 64"/>
                  <a:gd name="T43" fmla="*/ 0 h 13"/>
                  <a:gd name="T44" fmla="*/ 64 w 64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13"/>
                  <a:gd name="T71" fmla="*/ 64 w 64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13">
                    <a:moveTo>
                      <a:pt x="64" y="9"/>
                    </a:moveTo>
                    <a:lnTo>
                      <a:pt x="62" y="9"/>
                    </a:lnTo>
                    <a:lnTo>
                      <a:pt x="59" y="7"/>
                    </a:lnTo>
                    <a:lnTo>
                      <a:pt x="56" y="5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39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8" y="4"/>
                    </a:lnTo>
                    <a:lnTo>
                      <a:pt x="31" y="5"/>
                    </a:lnTo>
                    <a:lnTo>
                      <a:pt x="44" y="5"/>
                    </a:lnTo>
                    <a:lnTo>
                      <a:pt x="48" y="7"/>
                    </a:lnTo>
                    <a:lnTo>
                      <a:pt x="51" y="7"/>
                    </a:lnTo>
                    <a:lnTo>
                      <a:pt x="56" y="9"/>
                    </a:lnTo>
                    <a:lnTo>
                      <a:pt x="59" y="11"/>
                    </a:lnTo>
                    <a:lnTo>
                      <a:pt x="62" y="13"/>
                    </a:lnTo>
                    <a:lnTo>
                      <a:pt x="61" y="11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Freeform 3123">
                <a:extLst>
                  <a:ext uri="{FF2B5EF4-FFF2-40B4-BE49-F238E27FC236}">
                    <a16:creationId xmlns:a16="http://schemas.microsoft.com/office/drawing/2014/main" xmlns="" id="{3C68116B-08EE-47EC-9DB1-7EC463F06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2258" y="3356961"/>
                <a:ext cx="4482" cy="2409"/>
              </a:xfrm>
              <a:custGeom>
                <a:avLst/>
                <a:gdLst>
                  <a:gd name="T0" fmla="*/ 13 w 13"/>
                  <a:gd name="T1" fmla="*/ 0 h 15"/>
                  <a:gd name="T2" fmla="*/ 12 w 13"/>
                  <a:gd name="T3" fmla="*/ 0 h 15"/>
                  <a:gd name="T4" fmla="*/ 10 w 13"/>
                  <a:gd name="T5" fmla="*/ 0 h 15"/>
                  <a:gd name="T6" fmla="*/ 7 w 13"/>
                  <a:gd name="T7" fmla="*/ 0 h 15"/>
                  <a:gd name="T8" fmla="*/ 6 w 13"/>
                  <a:gd name="T9" fmla="*/ 0 h 15"/>
                  <a:gd name="T10" fmla="*/ 5 w 13"/>
                  <a:gd name="T11" fmla="*/ 0 h 15"/>
                  <a:gd name="T12" fmla="*/ 4 w 13"/>
                  <a:gd name="T13" fmla="*/ 0 h 15"/>
                  <a:gd name="T14" fmla="*/ 3 w 13"/>
                  <a:gd name="T15" fmla="*/ 0 h 15"/>
                  <a:gd name="T16" fmla="*/ 0 w 13"/>
                  <a:gd name="T17" fmla="*/ 0 h 15"/>
                  <a:gd name="T18" fmla="*/ 3 w 13"/>
                  <a:gd name="T19" fmla="*/ 0 h 15"/>
                  <a:gd name="T20" fmla="*/ 4 w 13"/>
                  <a:gd name="T21" fmla="*/ 0 h 15"/>
                  <a:gd name="T22" fmla="*/ 6 w 13"/>
                  <a:gd name="T23" fmla="*/ 0 h 15"/>
                  <a:gd name="T24" fmla="*/ 7 w 13"/>
                  <a:gd name="T25" fmla="*/ 0 h 15"/>
                  <a:gd name="T26" fmla="*/ 11 w 13"/>
                  <a:gd name="T27" fmla="*/ 0 h 15"/>
                  <a:gd name="T28" fmla="*/ 11 w 13"/>
                  <a:gd name="T29" fmla="*/ 0 h 15"/>
                  <a:gd name="T30" fmla="*/ 13 w 13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5"/>
                  <a:gd name="T50" fmla="*/ 13 w 13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5">
                    <a:moveTo>
                      <a:pt x="13" y="13"/>
                    </a:moveTo>
                    <a:lnTo>
                      <a:pt x="12" y="9"/>
                    </a:lnTo>
                    <a:lnTo>
                      <a:pt x="10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3" name="Freeform 3124">
                <a:extLst>
                  <a:ext uri="{FF2B5EF4-FFF2-40B4-BE49-F238E27FC236}">
                    <a16:creationId xmlns:a16="http://schemas.microsoft.com/office/drawing/2014/main" xmlns="" id="{A78CE334-2FE9-42EF-AF79-E1E2D2633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8465" y="3359026"/>
                <a:ext cx="5517" cy="12044"/>
              </a:xfrm>
              <a:custGeom>
                <a:avLst/>
                <a:gdLst>
                  <a:gd name="T0" fmla="*/ 16 w 16"/>
                  <a:gd name="T1" fmla="*/ 1 h 70"/>
                  <a:gd name="T2" fmla="*/ 16 w 16"/>
                  <a:gd name="T3" fmla="*/ 1 h 70"/>
                  <a:gd name="T4" fmla="*/ 15 w 16"/>
                  <a:gd name="T5" fmla="*/ 1 h 70"/>
                  <a:gd name="T6" fmla="*/ 12 w 16"/>
                  <a:gd name="T7" fmla="*/ 1 h 70"/>
                  <a:gd name="T8" fmla="*/ 11 w 16"/>
                  <a:gd name="T9" fmla="*/ 1 h 70"/>
                  <a:gd name="T10" fmla="*/ 9 w 16"/>
                  <a:gd name="T11" fmla="*/ 1 h 70"/>
                  <a:gd name="T12" fmla="*/ 8 w 16"/>
                  <a:gd name="T13" fmla="*/ 1 h 70"/>
                  <a:gd name="T14" fmla="*/ 5 w 16"/>
                  <a:gd name="T15" fmla="*/ 1 h 70"/>
                  <a:gd name="T16" fmla="*/ 4 w 16"/>
                  <a:gd name="T17" fmla="*/ 1 h 70"/>
                  <a:gd name="T18" fmla="*/ 2 w 16"/>
                  <a:gd name="T19" fmla="*/ 0 h 70"/>
                  <a:gd name="T20" fmla="*/ 0 w 16"/>
                  <a:gd name="T21" fmla="*/ 1 h 70"/>
                  <a:gd name="T22" fmla="*/ 2 w 16"/>
                  <a:gd name="T23" fmla="*/ 1 h 70"/>
                  <a:gd name="T24" fmla="*/ 3 w 16"/>
                  <a:gd name="T25" fmla="*/ 1 h 70"/>
                  <a:gd name="T26" fmla="*/ 5 w 16"/>
                  <a:gd name="T27" fmla="*/ 1 h 70"/>
                  <a:gd name="T28" fmla="*/ 8 w 16"/>
                  <a:gd name="T29" fmla="*/ 1 h 70"/>
                  <a:gd name="T30" fmla="*/ 9 w 16"/>
                  <a:gd name="T31" fmla="*/ 1 h 70"/>
                  <a:gd name="T32" fmla="*/ 10 w 16"/>
                  <a:gd name="T33" fmla="*/ 1 h 70"/>
                  <a:gd name="T34" fmla="*/ 12 w 16"/>
                  <a:gd name="T35" fmla="*/ 1 h 70"/>
                  <a:gd name="T36" fmla="*/ 13 w 16"/>
                  <a:gd name="T37" fmla="*/ 1 h 70"/>
                  <a:gd name="T38" fmla="*/ 15 w 16"/>
                  <a:gd name="T39" fmla="*/ 1 h 70"/>
                  <a:gd name="T40" fmla="*/ 16 w 16"/>
                  <a:gd name="T41" fmla="*/ 1 h 70"/>
                  <a:gd name="T42" fmla="*/ 16 w 16"/>
                  <a:gd name="T43" fmla="*/ 1 h 70"/>
                  <a:gd name="T44" fmla="*/ 16 w 16"/>
                  <a:gd name="T45" fmla="*/ 1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70"/>
                  <a:gd name="T71" fmla="*/ 16 w 16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70">
                    <a:moveTo>
                      <a:pt x="16" y="70"/>
                    </a:moveTo>
                    <a:lnTo>
                      <a:pt x="16" y="68"/>
                    </a:lnTo>
                    <a:lnTo>
                      <a:pt x="15" y="59"/>
                    </a:lnTo>
                    <a:lnTo>
                      <a:pt x="12" y="50"/>
                    </a:lnTo>
                    <a:lnTo>
                      <a:pt x="11" y="43"/>
                    </a:lnTo>
                    <a:lnTo>
                      <a:pt x="9" y="34"/>
                    </a:lnTo>
                    <a:lnTo>
                      <a:pt x="8" y="25"/>
                    </a:lnTo>
                    <a:lnTo>
                      <a:pt x="5" y="18"/>
                    </a:lnTo>
                    <a:lnTo>
                      <a:pt x="4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3" y="18"/>
                    </a:lnTo>
                    <a:lnTo>
                      <a:pt x="5" y="27"/>
                    </a:lnTo>
                    <a:lnTo>
                      <a:pt x="8" y="36"/>
                    </a:lnTo>
                    <a:lnTo>
                      <a:pt x="9" y="43"/>
                    </a:lnTo>
                    <a:lnTo>
                      <a:pt x="10" y="52"/>
                    </a:lnTo>
                    <a:lnTo>
                      <a:pt x="12" y="61"/>
                    </a:lnTo>
                    <a:lnTo>
                      <a:pt x="13" y="70"/>
                    </a:lnTo>
                    <a:lnTo>
                      <a:pt x="15" y="67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4" name="Freeform 3125">
                <a:extLst>
                  <a:ext uri="{FF2B5EF4-FFF2-40B4-BE49-F238E27FC236}">
                    <a16:creationId xmlns:a16="http://schemas.microsoft.com/office/drawing/2014/main" xmlns="" id="{7EE2A613-D315-4559-9EAD-A26259DC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328" y="3370382"/>
                <a:ext cx="1379" cy="2409"/>
              </a:xfrm>
              <a:custGeom>
                <a:avLst/>
                <a:gdLst>
                  <a:gd name="T0" fmla="*/ 3 w 4"/>
                  <a:gd name="T1" fmla="*/ 1 h 12"/>
                  <a:gd name="T2" fmla="*/ 4 w 4"/>
                  <a:gd name="T3" fmla="*/ 1 h 12"/>
                  <a:gd name="T4" fmla="*/ 3 w 4"/>
                  <a:gd name="T5" fmla="*/ 1 h 12"/>
                  <a:gd name="T6" fmla="*/ 3 w 4"/>
                  <a:gd name="T7" fmla="*/ 1 h 12"/>
                  <a:gd name="T8" fmla="*/ 4 w 4"/>
                  <a:gd name="T9" fmla="*/ 1 h 12"/>
                  <a:gd name="T10" fmla="*/ 3 w 4"/>
                  <a:gd name="T11" fmla="*/ 0 h 12"/>
                  <a:gd name="T12" fmla="*/ 1 w 4"/>
                  <a:gd name="T13" fmla="*/ 1 h 12"/>
                  <a:gd name="T14" fmla="*/ 0 w 4"/>
                  <a:gd name="T15" fmla="*/ 1 h 12"/>
                  <a:gd name="T16" fmla="*/ 1 w 4"/>
                  <a:gd name="T17" fmla="*/ 1 h 12"/>
                  <a:gd name="T18" fmla="*/ 1 w 4"/>
                  <a:gd name="T19" fmla="*/ 1 h 12"/>
                  <a:gd name="T20" fmla="*/ 1 w 4"/>
                  <a:gd name="T21" fmla="*/ 1 h 12"/>
                  <a:gd name="T22" fmla="*/ 1 w 4"/>
                  <a:gd name="T23" fmla="*/ 1 h 12"/>
                  <a:gd name="T24" fmla="*/ 3 w 4"/>
                  <a:gd name="T25" fmla="*/ 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2"/>
                  <a:gd name="T41" fmla="*/ 4 w 4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2">
                    <a:moveTo>
                      <a:pt x="3" y="9"/>
                    </a:moveTo>
                    <a:lnTo>
                      <a:pt x="4" y="10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5" name="Freeform 3126">
                <a:extLst>
                  <a:ext uri="{FF2B5EF4-FFF2-40B4-BE49-F238E27FC236}">
                    <a16:creationId xmlns:a16="http://schemas.microsoft.com/office/drawing/2014/main" xmlns="" id="{6B484441-BCA8-42ED-973A-D3D96A5DD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3983" y="3372103"/>
                <a:ext cx="2758" cy="10668"/>
              </a:xfrm>
              <a:custGeom>
                <a:avLst/>
                <a:gdLst>
                  <a:gd name="T0" fmla="*/ 6 w 8"/>
                  <a:gd name="T1" fmla="*/ 1 h 61"/>
                  <a:gd name="T2" fmla="*/ 8 w 8"/>
                  <a:gd name="T3" fmla="*/ 1 h 61"/>
                  <a:gd name="T4" fmla="*/ 8 w 8"/>
                  <a:gd name="T5" fmla="*/ 1 h 61"/>
                  <a:gd name="T6" fmla="*/ 7 w 8"/>
                  <a:gd name="T7" fmla="*/ 1 h 61"/>
                  <a:gd name="T8" fmla="*/ 7 w 8"/>
                  <a:gd name="T9" fmla="*/ 1 h 61"/>
                  <a:gd name="T10" fmla="*/ 5 w 8"/>
                  <a:gd name="T11" fmla="*/ 1 h 61"/>
                  <a:gd name="T12" fmla="*/ 2 w 8"/>
                  <a:gd name="T13" fmla="*/ 0 h 61"/>
                  <a:gd name="T14" fmla="*/ 0 w 8"/>
                  <a:gd name="T15" fmla="*/ 1 h 61"/>
                  <a:gd name="T16" fmla="*/ 3 w 8"/>
                  <a:gd name="T17" fmla="*/ 1 h 61"/>
                  <a:gd name="T18" fmla="*/ 4 w 8"/>
                  <a:gd name="T19" fmla="*/ 1 h 61"/>
                  <a:gd name="T20" fmla="*/ 5 w 8"/>
                  <a:gd name="T21" fmla="*/ 1 h 61"/>
                  <a:gd name="T22" fmla="*/ 6 w 8"/>
                  <a:gd name="T23" fmla="*/ 1 h 61"/>
                  <a:gd name="T24" fmla="*/ 6 w 8"/>
                  <a:gd name="T25" fmla="*/ 1 h 61"/>
                  <a:gd name="T26" fmla="*/ 5 w 8"/>
                  <a:gd name="T27" fmla="*/ 1 h 61"/>
                  <a:gd name="T28" fmla="*/ 6 w 8"/>
                  <a:gd name="T29" fmla="*/ 1 h 61"/>
                  <a:gd name="T30" fmla="*/ 7 w 8"/>
                  <a:gd name="T31" fmla="*/ 1 h 61"/>
                  <a:gd name="T32" fmla="*/ 6 w 8"/>
                  <a:gd name="T33" fmla="*/ 1 h 61"/>
                  <a:gd name="T34" fmla="*/ 8 w 8"/>
                  <a:gd name="T35" fmla="*/ 1 h 61"/>
                  <a:gd name="T36" fmla="*/ 8 w 8"/>
                  <a:gd name="T37" fmla="*/ 1 h 61"/>
                  <a:gd name="T38" fmla="*/ 6 w 8"/>
                  <a:gd name="T39" fmla="*/ 1 h 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61"/>
                  <a:gd name="T62" fmla="*/ 8 w 8"/>
                  <a:gd name="T63" fmla="*/ 61 h 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61">
                    <a:moveTo>
                      <a:pt x="6" y="57"/>
                    </a:moveTo>
                    <a:lnTo>
                      <a:pt x="8" y="56"/>
                    </a:lnTo>
                    <a:lnTo>
                      <a:pt x="8" y="27"/>
                    </a:lnTo>
                    <a:lnTo>
                      <a:pt x="7" y="20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4" y="14"/>
                    </a:lnTo>
                    <a:lnTo>
                      <a:pt x="5" y="20"/>
                    </a:lnTo>
                    <a:lnTo>
                      <a:pt x="6" y="27"/>
                    </a:lnTo>
                    <a:lnTo>
                      <a:pt x="6" y="41"/>
                    </a:lnTo>
                    <a:lnTo>
                      <a:pt x="5" y="48"/>
                    </a:lnTo>
                    <a:lnTo>
                      <a:pt x="6" y="56"/>
                    </a:lnTo>
                    <a:lnTo>
                      <a:pt x="7" y="54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8" y="56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6" name="Freeform 3127">
                <a:extLst>
                  <a:ext uri="{FF2B5EF4-FFF2-40B4-BE49-F238E27FC236}">
                    <a16:creationId xmlns:a16="http://schemas.microsoft.com/office/drawing/2014/main" xmlns="" id="{17D4EAF4-AD7E-4494-9D40-2E570B531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5362" y="3380361"/>
                <a:ext cx="3793" cy="172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1 h 9"/>
                  <a:gd name="T4" fmla="*/ 2 w 11"/>
                  <a:gd name="T5" fmla="*/ 1 h 9"/>
                  <a:gd name="T6" fmla="*/ 10 w 11"/>
                  <a:gd name="T7" fmla="*/ 1 h 9"/>
                  <a:gd name="T8" fmla="*/ 11 w 11"/>
                  <a:gd name="T9" fmla="*/ 1 h 9"/>
                  <a:gd name="T10" fmla="*/ 2 w 11"/>
                  <a:gd name="T11" fmla="*/ 1 h 9"/>
                  <a:gd name="T12" fmla="*/ 1 w 11"/>
                  <a:gd name="T13" fmla="*/ 1 h 9"/>
                  <a:gd name="T14" fmla="*/ 2 w 11"/>
                  <a:gd name="T15" fmla="*/ 0 h 9"/>
                  <a:gd name="T16" fmla="*/ 0 w 1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0" y="0"/>
                    </a:moveTo>
                    <a:lnTo>
                      <a:pt x="0" y="8"/>
                    </a:lnTo>
                    <a:lnTo>
                      <a:pt x="2" y="9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7" name="Freeform 3128">
                <a:extLst>
                  <a:ext uri="{FF2B5EF4-FFF2-40B4-BE49-F238E27FC236}">
                    <a16:creationId xmlns:a16="http://schemas.microsoft.com/office/drawing/2014/main" xmlns="" id="{D619BB54-7398-41DF-A9AA-70534478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6052" y="3372103"/>
                <a:ext cx="1379" cy="8259"/>
              </a:xfrm>
              <a:custGeom>
                <a:avLst/>
                <a:gdLst>
                  <a:gd name="T0" fmla="*/ 0 w 4"/>
                  <a:gd name="T1" fmla="*/ 0 h 48"/>
                  <a:gd name="T2" fmla="*/ 0 w 4"/>
                  <a:gd name="T3" fmla="*/ 1 h 48"/>
                  <a:gd name="T4" fmla="*/ 1 w 4"/>
                  <a:gd name="T5" fmla="*/ 1 h 48"/>
                  <a:gd name="T6" fmla="*/ 1 w 4"/>
                  <a:gd name="T7" fmla="*/ 1 h 48"/>
                  <a:gd name="T8" fmla="*/ 2 w 4"/>
                  <a:gd name="T9" fmla="*/ 1 h 48"/>
                  <a:gd name="T10" fmla="*/ 4 w 4"/>
                  <a:gd name="T11" fmla="*/ 1 h 48"/>
                  <a:gd name="T12" fmla="*/ 3 w 4"/>
                  <a:gd name="T13" fmla="*/ 1 h 48"/>
                  <a:gd name="T14" fmla="*/ 2 w 4"/>
                  <a:gd name="T15" fmla="*/ 1 h 48"/>
                  <a:gd name="T16" fmla="*/ 2 w 4"/>
                  <a:gd name="T17" fmla="*/ 0 h 48"/>
                  <a:gd name="T18" fmla="*/ 0 w 4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8"/>
                  <a:gd name="T32" fmla="*/ 4 w 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8">
                    <a:moveTo>
                      <a:pt x="0" y="0"/>
                    </a:moveTo>
                    <a:lnTo>
                      <a:pt x="0" y="12"/>
                    </a:lnTo>
                    <a:lnTo>
                      <a:pt x="1" y="25"/>
                    </a:lnTo>
                    <a:lnTo>
                      <a:pt x="1" y="3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3" y="38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8" name="Freeform 3129">
                <a:extLst>
                  <a:ext uri="{FF2B5EF4-FFF2-40B4-BE49-F238E27FC236}">
                    <a16:creationId xmlns:a16="http://schemas.microsoft.com/office/drawing/2014/main" xmlns="" id="{10405B44-44CD-4912-ABC0-C18AF5A2B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119" y="3357305"/>
                <a:ext cx="12757" cy="14797"/>
              </a:xfrm>
              <a:custGeom>
                <a:avLst/>
                <a:gdLst>
                  <a:gd name="T0" fmla="*/ 0 w 37"/>
                  <a:gd name="T1" fmla="*/ 1 h 85"/>
                  <a:gd name="T2" fmla="*/ 5 w 37"/>
                  <a:gd name="T3" fmla="*/ 1 h 85"/>
                  <a:gd name="T4" fmla="*/ 8 w 37"/>
                  <a:gd name="T5" fmla="*/ 1 h 85"/>
                  <a:gd name="T6" fmla="*/ 12 w 37"/>
                  <a:gd name="T7" fmla="*/ 1 h 85"/>
                  <a:gd name="T8" fmla="*/ 15 w 37"/>
                  <a:gd name="T9" fmla="*/ 1 h 85"/>
                  <a:gd name="T10" fmla="*/ 17 w 37"/>
                  <a:gd name="T11" fmla="*/ 1 h 85"/>
                  <a:gd name="T12" fmla="*/ 20 w 37"/>
                  <a:gd name="T13" fmla="*/ 1 h 85"/>
                  <a:gd name="T14" fmla="*/ 22 w 37"/>
                  <a:gd name="T15" fmla="*/ 1 h 85"/>
                  <a:gd name="T16" fmla="*/ 24 w 37"/>
                  <a:gd name="T17" fmla="*/ 1 h 85"/>
                  <a:gd name="T18" fmla="*/ 25 w 37"/>
                  <a:gd name="T19" fmla="*/ 1 h 85"/>
                  <a:gd name="T20" fmla="*/ 27 w 37"/>
                  <a:gd name="T21" fmla="*/ 1 h 85"/>
                  <a:gd name="T22" fmla="*/ 28 w 37"/>
                  <a:gd name="T23" fmla="*/ 1 h 85"/>
                  <a:gd name="T24" fmla="*/ 29 w 37"/>
                  <a:gd name="T25" fmla="*/ 1 h 85"/>
                  <a:gd name="T26" fmla="*/ 30 w 37"/>
                  <a:gd name="T27" fmla="*/ 1 h 85"/>
                  <a:gd name="T28" fmla="*/ 31 w 37"/>
                  <a:gd name="T29" fmla="*/ 1 h 85"/>
                  <a:gd name="T30" fmla="*/ 32 w 37"/>
                  <a:gd name="T31" fmla="*/ 1 h 85"/>
                  <a:gd name="T32" fmla="*/ 35 w 37"/>
                  <a:gd name="T33" fmla="*/ 1 h 85"/>
                  <a:gd name="T34" fmla="*/ 37 w 37"/>
                  <a:gd name="T35" fmla="*/ 1 h 85"/>
                  <a:gd name="T36" fmla="*/ 35 w 37"/>
                  <a:gd name="T37" fmla="*/ 1 h 85"/>
                  <a:gd name="T38" fmla="*/ 33 w 37"/>
                  <a:gd name="T39" fmla="*/ 1 h 85"/>
                  <a:gd name="T40" fmla="*/ 32 w 37"/>
                  <a:gd name="T41" fmla="*/ 1 h 85"/>
                  <a:gd name="T42" fmla="*/ 31 w 37"/>
                  <a:gd name="T43" fmla="*/ 1 h 85"/>
                  <a:gd name="T44" fmla="*/ 30 w 37"/>
                  <a:gd name="T45" fmla="*/ 1 h 85"/>
                  <a:gd name="T46" fmla="*/ 29 w 37"/>
                  <a:gd name="T47" fmla="*/ 1 h 85"/>
                  <a:gd name="T48" fmla="*/ 28 w 37"/>
                  <a:gd name="T49" fmla="*/ 1 h 85"/>
                  <a:gd name="T50" fmla="*/ 25 w 37"/>
                  <a:gd name="T51" fmla="*/ 1 h 85"/>
                  <a:gd name="T52" fmla="*/ 24 w 37"/>
                  <a:gd name="T53" fmla="*/ 1 h 85"/>
                  <a:gd name="T54" fmla="*/ 22 w 37"/>
                  <a:gd name="T55" fmla="*/ 1 h 85"/>
                  <a:gd name="T56" fmla="*/ 20 w 37"/>
                  <a:gd name="T57" fmla="*/ 1 h 85"/>
                  <a:gd name="T58" fmla="*/ 14 w 37"/>
                  <a:gd name="T59" fmla="*/ 1 h 85"/>
                  <a:gd name="T60" fmla="*/ 9 w 37"/>
                  <a:gd name="T61" fmla="*/ 1 h 85"/>
                  <a:gd name="T62" fmla="*/ 5 w 37"/>
                  <a:gd name="T63" fmla="*/ 0 h 85"/>
                  <a:gd name="T64" fmla="*/ 0 w 37"/>
                  <a:gd name="T65" fmla="*/ 0 h 85"/>
                  <a:gd name="T66" fmla="*/ 0 w 37"/>
                  <a:gd name="T67" fmla="*/ 1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"/>
                  <a:gd name="T103" fmla="*/ 0 h 85"/>
                  <a:gd name="T104" fmla="*/ 37 w 37"/>
                  <a:gd name="T105" fmla="*/ 85 h 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" h="85">
                    <a:moveTo>
                      <a:pt x="0" y="3"/>
                    </a:moveTo>
                    <a:lnTo>
                      <a:pt x="5" y="5"/>
                    </a:lnTo>
                    <a:lnTo>
                      <a:pt x="8" y="7"/>
                    </a:lnTo>
                    <a:lnTo>
                      <a:pt x="12" y="11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2" y="29"/>
                    </a:lnTo>
                    <a:lnTo>
                      <a:pt x="24" y="34"/>
                    </a:lnTo>
                    <a:lnTo>
                      <a:pt x="25" y="41"/>
                    </a:lnTo>
                    <a:lnTo>
                      <a:pt x="27" y="47"/>
                    </a:lnTo>
                    <a:lnTo>
                      <a:pt x="28" y="54"/>
                    </a:lnTo>
                    <a:lnTo>
                      <a:pt x="29" y="59"/>
                    </a:lnTo>
                    <a:lnTo>
                      <a:pt x="30" y="67"/>
                    </a:lnTo>
                    <a:lnTo>
                      <a:pt x="31" y="72"/>
                    </a:lnTo>
                    <a:lnTo>
                      <a:pt x="32" y="79"/>
                    </a:lnTo>
                    <a:lnTo>
                      <a:pt x="35" y="85"/>
                    </a:lnTo>
                    <a:lnTo>
                      <a:pt x="37" y="85"/>
                    </a:lnTo>
                    <a:lnTo>
                      <a:pt x="35" y="79"/>
                    </a:lnTo>
                    <a:lnTo>
                      <a:pt x="33" y="72"/>
                    </a:lnTo>
                    <a:lnTo>
                      <a:pt x="32" y="67"/>
                    </a:lnTo>
                    <a:lnTo>
                      <a:pt x="31" y="59"/>
                    </a:lnTo>
                    <a:lnTo>
                      <a:pt x="30" y="52"/>
                    </a:lnTo>
                    <a:lnTo>
                      <a:pt x="29" y="47"/>
                    </a:lnTo>
                    <a:lnTo>
                      <a:pt x="28" y="39"/>
                    </a:lnTo>
                    <a:lnTo>
                      <a:pt x="25" y="34"/>
                    </a:lnTo>
                    <a:lnTo>
                      <a:pt x="24" y="27"/>
                    </a:lnTo>
                    <a:lnTo>
                      <a:pt x="22" y="21"/>
                    </a:lnTo>
                    <a:lnTo>
                      <a:pt x="20" y="16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9" name="Freeform 3130">
                <a:extLst>
                  <a:ext uri="{FF2B5EF4-FFF2-40B4-BE49-F238E27FC236}">
                    <a16:creationId xmlns:a16="http://schemas.microsoft.com/office/drawing/2014/main" xmlns="" id="{1FD0148A-3FE6-4994-B9F3-AC08EFC3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1567" y="3356961"/>
                <a:ext cx="13447" cy="1032"/>
              </a:xfrm>
              <a:custGeom>
                <a:avLst/>
                <a:gdLst>
                  <a:gd name="T0" fmla="*/ 1 w 39"/>
                  <a:gd name="T1" fmla="*/ 0 h 7"/>
                  <a:gd name="T2" fmla="*/ 28 w 39"/>
                  <a:gd name="T3" fmla="*/ 0 h 7"/>
                  <a:gd name="T4" fmla="*/ 30 w 39"/>
                  <a:gd name="T5" fmla="*/ 0 h 7"/>
                  <a:gd name="T6" fmla="*/ 37 w 39"/>
                  <a:gd name="T7" fmla="*/ 0 h 7"/>
                  <a:gd name="T8" fmla="*/ 39 w 39"/>
                  <a:gd name="T9" fmla="*/ 0 h 7"/>
                  <a:gd name="T10" fmla="*/ 39 w 39"/>
                  <a:gd name="T11" fmla="*/ 0 h 7"/>
                  <a:gd name="T12" fmla="*/ 37 w 39"/>
                  <a:gd name="T13" fmla="*/ 0 h 7"/>
                  <a:gd name="T14" fmla="*/ 34 w 39"/>
                  <a:gd name="T15" fmla="*/ 0 h 7"/>
                  <a:gd name="T16" fmla="*/ 25 w 39"/>
                  <a:gd name="T17" fmla="*/ 0 h 7"/>
                  <a:gd name="T18" fmla="*/ 23 w 39"/>
                  <a:gd name="T19" fmla="*/ 0 h 7"/>
                  <a:gd name="T20" fmla="*/ 0 w 39"/>
                  <a:gd name="T21" fmla="*/ 0 h 7"/>
                  <a:gd name="T22" fmla="*/ 1 w 39"/>
                  <a:gd name="T23" fmla="*/ 0 h 7"/>
                  <a:gd name="T24" fmla="*/ 0 w 39"/>
                  <a:gd name="T25" fmla="*/ 0 h 7"/>
                  <a:gd name="T26" fmla="*/ 1 w 39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7"/>
                  <a:gd name="T44" fmla="*/ 39 w 39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7">
                    <a:moveTo>
                      <a:pt x="1" y="4"/>
                    </a:moveTo>
                    <a:lnTo>
                      <a:pt x="28" y="4"/>
                    </a:lnTo>
                    <a:lnTo>
                      <a:pt x="30" y="5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39" y="4"/>
                    </a:lnTo>
                    <a:lnTo>
                      <a:pt x="37" y="4"/>
                    </a:lnTo>
                    <a:lnTo>
                      <a:pt x="34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0" name="Freeform 3131">
                <a:extLst>
                  <a:ext uri="{FF2B5EF4-FFF2-40B4-BE49-F238E27FC236}">
                    <a16:creationId xmlns:a16="http://schemas.microsoft.com/office/drawing/2014/main" xmlns="" id="{7BB536FB-7A21-408B-A10D-0FA4C2209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2601" y="3356961"/>
                <a:ext cx="1379" cy="68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4 w 4"/>
                  <a:gd name="T5" fmla="*/ 0 h 5"/>
                  <a:gd name="T6" fmla="*/ 3 w 4"/>
                  <a:gd name="T7" fmla="*/ 0 h 5"/>
                  <a:gd name="T8" fmla="*/ 1 w 4"/>
                  <a:gd name="T9" fmla="*/ 0 h 5"/>
                  <a:gd name="T10" fmla="*/ 0 w 4"/>
                  <a:gd name="T11" fmla="*/ 0 h 5"/>
                  <a:gd name="T12" fmla="*/ 1 w 4"/>
                  <a:gd name="T13" fmla="*/ 0 h 5"/>
                  <a:gd name="T14" fmla="*/ 0 w 4"/>
                  <a:gd name="T15" fmla="*/ 0 h 5"/>
                  <a:gd name="T16" fmla="*/ 2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2" y="4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1" name="Freeform 3132">
                <a:extLst>
                  <a:ext uri="{FF2B5EF4-FFF2-40B4-BE49-F238E27FC236}">
                    <a16:creationId xmlns:a16="http://schemas.microsoft.com/office/drawing/2014/main" xmlns="" id="{9D275206-991D-4B6D-9882-CB3CBA9CA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325" y="3357305"/>
                <a:ext cx="2414" cy="14109"/>
              </a:xfrm>
              <a:custGeom>
                <a:avLst/>
                <a:gdLst>
                  <a:gd name="T0" fmla="*/ 1 w 7"/>
                  <a:gd name="T1" fmla="*/ 1 h 81"/>
                  <a:gd name="T2" fmla="*/ 2 w 7"/>
                  <a:gd name="T3" fmla="*/ 1 h 81"/>
                  <a:gd name="T4" fmla="*/ 3 w 7"/>
                  <a:gd name="T5" fmla="*/ 1 h 81"/>
                  <a:gd name="T6" fmla="*/ 6 w 7"/>
                  <a:gd name="T7" fmla="*/ 1 h 81"/>
                  <a:gd name="T8" fmla="*/ 7 w 7"/>
                  <a:gd name="T9" fmla="*/ 1 h 81"/>
                  <a:gd name="T10" fmla="*/ 7 w 7"/>
                  <a:gd name="T11" fmla="*/ 0 h 81"/>
                  <a:gd name="T12" fmla="*/ 5 w 7"/>
                  <a:gd name="T13" fmla="*/ 0 h 81"/>
                  <a:gd name="T14" fmla="*/ 5 w 7"/>
                  <a:gd name="T15" fmla="*/ 1 h 81"/>
                  <a:gd name="T16" fmla="*/ 3 w 7"/>
                  <a:gd name="T17" fmla="*/ 1 h 81"/>
                  <a:gd name="T18" fmla="*/ 1 w 7"/>
                  <a:gd name="T19" fmla="*/ 1 h 81"/>
                  <a:gd name="T20" fmla="*/ 0 w 7"/>
                  <a:gd name="T21" fmla="*/ 1 h 81"/>
                  <a:gd name="T22" fmla="*/ 1 w 7"/>
                  <a:gd name="T23" fmla="*/ 1 h 81"/>
                  <a:gd name="T24" fmla="*/ 1 w 7"/>
                  <a:gd name="T25" fmla="*/ 1 h 81"/>
                  <a:gd name="T26" fmla="*/ 2 w 7"/>
                  <a:gd name="T27" fmla="*/ 1 h 81"/>
                  <a:gd name="T28" fmla="*/ 2 w 7"/>
                  <a:gd name="T29" fmla="*/ 1 h 81"/>
                  <a:gd name="T30" fmla="*/ 1 w 7"/>
                  <a:gd name="T31" fmla="*/ 1 h 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1"/>
                  <a:gd name="T50" fmla="*/ 7 w 7"/>
                  <a:gd name="T51" fmla="*/ 81 h 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1">
                    <a:moveTo>
                      <a:pt x="1" y="81"/>
                    </a:moveTo>
                    <a:lnTo>
                      <a:pt x="2" y="79"/>
                    </a:lnTo>
                    <a:lnTo>
                      <a:pt x="3" y="59"/>
                    </a:lnTo>
                    <a:lnTo>
                      <a:pt x="6" y="41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1"/>
                    </a:lnTo>
                    <a:lnTo>
                      <a:pt x="3" y="41"/>
                    </a:lnTo>
                    <a:lnTo>
                      <a:pt x="1" y="59"/>
                    </a:lnTo>
                    <a:lnTo>
                      <a:pt x="0" y="79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1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2" name="Freeform 3133">
                <a:extLst>
                  <a:ext uri="{FF2B5EF4-FFF2-40B4-BE49-F238E27FC236}">
                    <a16:creationId xmlns:a16="http://schemas.microsoft.com/office/drawing/2014/main" xmlns="" id="{47EDDDDF-90EF-48E4-AC81-C4B50731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6049" y="3370726"/>
                <a:ext cx="2069" cy="1032"/>
              </a:xfrm>
              <a:custGeom>
                <a:avLst/>
                <a:gdLst>
                  <a:gd name="T0" fmla="*/ 0 w 6"/>
                  <a:gd name="T1" fmla="*/ 1 h 6"/>
                  <a:gd name="T2" fmla="*/ 2 w 6"/>
                  <a:gd name="T3" fmla="*/ 1 h 6"/>
                  <a:gd name="T4" fmla="*/ 5 w 6"/>
                  <a:gd name="T5" fmla="*/ 1 h 6"/>
                  <a:gd name="T6" fmla="*/ 6 w 6"/>
                  <a:gd name="T7" fmla="*/ 1 h 6"/>
                  <a:gd name="T8" fmla="*/ 6 w 6"/>
                  <a:gd name="T9" fmla="*/ 0 h 6"/>
                  <a:gd name="T10" fmla="*/ 5 w 6"/>
                  <a:gd name="T11" fmla="*/ 1 h 6"/>
                  <a:gd name="T12" fmla="*/ 3 w 6"/>
                  <a:gd name="T13" fmla="*/ 1 h 6"/>
                  <a:gd name="T14" fmla="*/ 3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2 w 6"/>
                  <a:gd name="T21" fmla="*/ 1 h 6"/>
                  <a:gd name="T22" fmla="*/ 0 w 6"/>
                  <a:gd name="T23" fmla="*/ 1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0" y="4"/>
                    </a:moveTo>
                    <a:lnTo>
                      <a:pt x="2" y="6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Freeform 3134">
                <a:extLst>
                  <a:ext uri="{FF2B5EF4-FFF2-40B4-BE49-F238E27FC236}">
                    <a16:creationId xmlns:a16="http://schemas.microsoft.com/office/drawing/2014/main" xmlns="" id="{5B0A79A3-587C-4CB7-BE63-E617A88F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8462" y="3330464"/>
                <a:ext cx="3448" cy="40950"/>
              </a:xfrm>
              <a:custGeom>
                <a:avLst/>
                <a:gdLst>
                  <a:gd name="T0" fmla="*/ 0 w 10"/>
                  <a:gd name="T1" fmla="*/ 0 h 239"/>
                  <a:gd name="T2" fmla="*/ 0 w 10"/>
                  <a:gd name="T3" fmla="*/ 0 h 239"/>
                  <a:gd name="T4" fmla="*/ 2 w 10"/>
                  <a:gd name="T5" fmla="*/ 0 h 239"/>
                  <a:gd name="T6" fmla="*/ 3 w 10"/>
                  <a:gd name="T7" fmla="*/ 0 h 239"/>
                  <a:gd name="T8" fmla="*/ 4 w 10"/>
                  <a:gd name="T9" fmla="*/ 0 h 239"/>
                  <a:gd name="T10" fmla="*/ 5 w 10"/>
                  <a:gd name="T11" fmla="*/ 0 h 239"/>
                  <a:gd name="T12" fmla="*/ 6 w 10"/>
                  <a:gd name="T13" fmla="*/ 0 h 239"/>
                  <a:gd name="T14" fmla="*/ 7 w 10"/>
                  <a:gd name="T15" fmla="*/ 0 h 239"/>
                  <a:gd name="T16" fmla="*/ 10 w 10"/>
                  <a:gd name="T17" fmla="*/ 0 h 239"/>
                  <a:gd name="T18" fmla="*/ 9 w 10"/>
                  <a:gd name="T19" fmla="*/ 0 h 239"/>
                  <a:gd name="T20" fmla="*/ 7 w 10"/>
                  <a:gd name="T21" fmla="*/ 0 h 239"/>
                  <a:gd name="T22" fmla="*/ 6 w 10"/>
                  <a:gd name="T23" fmla="*/ 0 h 239"/>
                  <a:gd name="T24" fmla="*/ 5 w 10"/>
                  <a:gd name="T25" fmla="*/ 0 h 239"/>
                  <a:gd name="T26" fmla="*/ 4 w 10"/>
                  <a:gd name="T27" fmla="*/ 0 h 239"/>
                  <a:gd name="T28" fmla="*/ 3 w 10"/>
                  <a:gd name="T29" fmla="*/ 0 h 239"/>
                  <a:gd name="T30" fmla="*/ 3 w 10"/>
                  <a:gd name="T31" fmla="*/ 0 h 239"/>
                  <a:gd name="T32" fmla="*/ 0 w 10"/>
                  <a:gd name="T33" fmla="*/ 0 h 2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39"/>
                  <a:gd name="T53" fmla="*/ 10 w 10"/>
                  <a:gd name="T54" fmla="*/ 239 h 2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39">
                    <a:moveTo>
                      <a:pt x="0" y="0"/>
                    </a:moveTo>
                    <a:lnTo>
                      <a:pt x="0" y="62"/>
                    </a:lnTo>
                    <a:lnTo>
                      <a:pt x="2" y="91"/>
                    </a:lnTo>
                    <a:lnTo>
                      <a:pt x="3" y="121"/>
                    </a:lnTo>
                    <a:lnTo>
                      <a:pt x="4" y="150"/>
                    </a:lnTo>
                    <a:lnTo>
                      <a:pt x="5" y="181"/>
                    </a:lnTo>
                    <a:lnTo>
                      <a:pt x="6" y="210"/>
                    </a:lnTo>
                    <a:lnTo>
                      <a:pt x="7" y="239"/>
                    </a:lnTo>
                    <a:lnTo>
                      <a:pt x="10" y="239"/>
                    </a:lnTo>
                    <a:lnTo>
                      <a:pt x="9" y="210"/>
                    </a:lnTo>
                    <a:lnTo>
                      <a:pt x="7" y="181"/>
                    </a:lnTo>
                    <a:lnTo>
                      <a:pt x="6" y="150"/>
                    </a:lnTo>
                    <a:lnTo>
                      <a:pt x="5" y="121"/>
                    </a:lnTo>
                    <a:lnTo>
                      <a:pt x="4" y="91"/>
                    </a:lnTo>
                    <a:lnTo>
                      <a:pt x="3" y="6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Freeform 3135">
                <a:extLst>
                  <a:ext uri="{FF2B5EF4-FFF2-40B4-BE49-F238E27FC236}">
                    <a16:creationId xmlns:a16="http://schemas.microsoft.com/office/drawing/2014/main" xmlns="" id="{C475E6E5-7363-4CA5-910A-9A7CEFAB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8462" y="3324614"/>
                <a:ext cx="4138" cy="5850"/>
              </a:xfrm>
              <a:custGeom>
                <a:avLst/>
                <a:gdLst>
                  <a:gd name="T0" fmla="*/ 10 w 12"/>
                  <a:gd name="T1" fmla="*/ 1 h 32"/>
                  <a:gd name="T2" fmla="*/ 10 w 12"/>
                  <a:gd name="T3" fmla="*/ 0 h 32"/>
                  <a:gd name="T4" fmla="*/ 9 w 12"/>
                  <a:gd name="T5" fmla="*/ 1 h 32"/>
                  <a:gd name="T6" fmla="*/ 7 w 12"/>
                  <a:gd name="T7" fmla="*/ 1 h 32"/>
                  <a:gd name="T8" fmla="*/ 6 w 12"/>
                  <a:gd name="T9" fmla="*/ 1 h 32"/>
                  <a:gd name="T10" fmla="*/ 5 w 12"/>
                  <a:gd name="T11" fmla="*/ 1 h 32"/>
                  <a:gd name="T12" fmla="*/ 4 w 12"/>
                  <a:gd name="T13" fmla="*/ 1 h 32"/>
                  <a:gd name="T14" fmla="*/ 3 w 12"/>
                  <a:gd name="T15" fmla="*/ 1 h 32"/>
                  <a:gd name="T16" fmla="*/ 2 w 12"/>
                  <a:gd name="T17" fmla="*/ 1 h 32"/>
                  <a:gd name="T18" fmla="*/ 0 w 12"/>
                  <a:gd name="T19" fmla="*/ 1 h 32"/>
                  <a:gd name="T20" fmla="*/ 3 w 12"/>
                  <a:gd name="T21" fmla="*/ 1 h 32"/>
                  <a:gd name="T22" fmla="*/ 4 w 12"/>
                  <a:gd name="T23" fmla="*/ 1 h 32"/>
                  <a:gd name="T24" fmla="*/ 5 w 12"/>
                  <a:gd name="T25" fmla="*/ 1 h 32"/>
                  <a:gd name="T26" fmla="*/ 6 w 12"/>
                  <a:gd name="T27" fmla="*/ 1 h 32"/>
                  <a:gd name="T28" fmla="*/ 6 w 12"/>
                  <a:gd name="T29" fmla="*/ 1 h 32"/>
                  <a:gd name="T30" fmla="*/ 9 w 12"/>
                  <a:gd name="T31" fmla="*/ 1 h 32"/>
                  <a:gd name="T32" fmla="*/ 10 w 12"/>
                  <a:gd name="T33" fmla="*/ 1 h 32"/>
                  <a:gd name="T34" fmla="*/ 11 w 12"/>
                  <a:gd name="T35" fmla="*/ 1 h 32"/>
                  <a:gd name="T36" fmla="*/ 12 w 12"/>
                  <a:gd name="T37" fmla="*/ 1 h 32"/>
                  <a:gd name="T38" fmla="*/ 10 w 12"/>
                  <a:gd name="T39" fmla="*/ 1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32"/>
                  <a:gd name="T62" fmla="*/ 12 w 12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32">
                    <a:moveTo>
                      <a:pt x="10" y="2"/>
                    </a:moveTo>
                    <a:lnTo>
                      <a:pt x="10" y="0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5" y="25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9" y="14"/>
                    </a:lnTo>
                    <a:lnTo>
                      <a:pt x="10" y="11"/>
                    </a:lnTo>
                    <a:lnTo>
                      <a:pt x="11" y="7"/>
                    </a:lnTo>
                    <a:lnTo>
                      <a:pt x="12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5" name="Freeform 3136">
                <a:extLst>
                  <a:ext uri="{FF2B5EF4-FFF2-40B4-BE49-F238E27FC236}">
                    <a16:creationId xmlns:a16="http://schemas.microsoft.com/office/drawing/2014/main" xmlns="" id="{6C62AAA4-137D-43B0-95BC-2AFB0EDF9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5015" y="3297772"/>
                <a:ext cx="2758" cy="27186"/>
              </a:xfrm>
              <a:custGeom>
                <a:avLst/>
                <a:gdLst>
                  <a:gd name="T0" fmla="*/ 5 w 8"/>
                  <a:gd name="T1" fmla="*/ 0 h 159"/>
                  <a:gd name="T2" fmla="*/ 4 w 8"/>
                  <a:gd name="T3" fmla="*/ 0 h 159"/>
                  <a:gd name="T4" fmla="*/ 3 w 8"/>
                  <a:gd name="T5" fmla="*/ 0 h 159"/>
                  <a:gd name="T6" fmla="*/ 3 w 8"/>
                  <a:gd name="T7" fmla="*/ 0 h 159"/>
                  <a:gd name="T8" fmla="*/ 2 w 8"/>
                  <a:gd name="T9" fmla="*/ 0 h 159"/>
                  <a:gd name="T10" fmla="*/ 1 w 8"/>
                  <a:gd name="T11" fmla="*/ 0 h 159"/>
                  <a:gd name="T12" fmla="*/ 0 w 8"/>
                  <a:gd name="T13" fmla="*/ 0 h 159"/>
                  <a:gd name="T14" fmla="*/ 0 w 8"/>
                  <a:gd name="T15" fmla="*/ 0 h 159"/>
                  <a:gd name="T16" fmla="*/ 2 w 8"/>
                  <a:gd name="T17" fmla="*/ 0 h 159"/>
                  <a:gd name="T18" fmla="*/ 2 w 8"/>
                  <a:gd name="T19" fmla="*/ 0 h 159"/>
                  <a:gd name="T20" fmla="*/ 3 w 8"/>
                  <a:gd name="T21" fmla="*/ 0 h 159"/>
                  <a:gd name="T22" fmla="*/ 3 w 8"/>
                  <a:gd name="T23" fmla="*/ 0 h 159"/>
                  <a:gd name="T24" fmla="*/ 4 w 8"/>
                  <a:gd name="T25" fmla="*/ 0 h 159"/>
                  <a:gd name="T26" fmla="*/ 4 w 8"/>
                  <a:gd name="T27" fmla="*/ 0 h 159"/>
                  <a:gd name="T28" fmla="*/ 5 w 8"/>
                  <a:gd name="T29" fmla="*/ 0 h 159"/>
                  <a:gd name="T30" fmla="*/ 7 w 8"/>
                  <a:gd name="T31" fmla="*/ 0 h 159"/>
                  <a:gd name="T32" fmla="*/ 8 w 8"/>
                  <a:gd name="T33" fmla="*/ 0 h 159"/>
                  <a:gd name="T34" fmla="*/ 5 w 8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59"/>
                  <a:gd name="T56" fmla="*/ 8 w 8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59">
                    <a:moveTo>
                      <a:pt x="5" y="0"/>
                    </a:moveTo>
                    <a:lnTo>
                      <a:pt x="4" y="19"/>
                    </a:lnTo>
                    <a:lnTo>
                      <a:pt x="3" y="39"/>
                    </a:lnTo>
                    <a:lnTo>
                      <a:pt x="3" y="59"/>
                    </a:lnTo>
                    <a:lnTo>
                      <a:pt x="2" y="79"/>
                    </a:lnTo>
                    <a:lnTo>
                      <a:pt x="1" y="99"/>
                    </a:lnTo>
                    <a:lnTo>
                      <a:pt x="0" y="119"/>
                    </a:lnTo>
                    <a:lnTo>
                      <a:pt x="0" y="159"/>
                    </a:lnTo>
                    <a:lnTo>
                      <a:pt x="2" y="159"/>
                    </a:lnTo>
                    <a:lnTo>
                      <a:pt x="2" y="139"/>
                    </a:lnTo>
                    <a:lnTo>
                      <a:pt x="3" y="119"/>
                    </a:lnTo>
                    <a:lnTo>
                      <a:pt x="3" y="99"/>
                    </a:lnTo>
                    <a:lnTo>
                      <a:pt x="4" y="79"/>
                    </a:lnTo>
                    <a:lnTo>
                      <a:pt x="4" y="59"/>
                    </a:lnTo>
                    <a:lnTo>
                      <a:pt x="5" y="39"/>
                    </a:lnTo>
                    <a:lnTo>
                      <a:pt x="7" y="19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6" name="Freeform 3137">
                <a:extLst>
                  <a:ext uri="{FF2B5EF4-FFF2-40B4-BE49-F238E27FC236}">
                    <a16:creationId xmlns:a16="http://schemas.microsoft.com/office/drawing/2014/main" xmlns="" id="{3E20AF8C-9344-44C9-8DAC-7DB6FD940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291" y="3290546"/>
                <a:ext cx="5172" cy="7227"/>
              </a:xfrm>
              <a:custGeom>
                <a:avLst/>
                <a:gdLst>
                  <a:gd name="T0" fmla="*/ 14 w 15"/>
                  <a:gd name="T1" fmla="*/ 1 h 42"/>
                  <a:gd name="T2" fmla="*/ 14 w 15"/>
                  <a:gd name="T3" fmla="*/ 0 h 42"/>
                  <a:gd name="T4" fmla="*/ 6 w 15"/>
                  <a:gd name="T5" fmla="*/ 1 h 42"/>
                  <a:gd name="T6" fmla="*/ 4 w 15"/>
                  <a:gd name="T7" fmla="*/ 1 h 42"/>
                  <a:gd name="T8" fmla="*/ 3 w 15"/>
                  <a:gd name="T9" fmla="*/ 1 h 42"/>
                  <a:gd name="T10" fmla="*/ 2 w 15"/>
                  <a:gd name="T11" fmla="*/ 1 h 42"/>
                  <a:gd name="T12" fmla="*/ 0 w 15"/>
                  <a:gd name="T13" fmla="*/ 1 h 42"/>
                  <a:gd name="T14" fmla="*/ 0 w 15"/>
                  <a:gd name="T15" fmla="*/ 1 h 42"/>
                  <a:gd name="T16" fmla="*/ 3 w 15"/>
                  <a:gd name="T17" fmla="*/ 1 h 42"/>
                  <a:gd name="T18" fmla="*/ 3 w 15"/>
                  <a:gd name="T19" fmla="*/ 1 h 42"/>
                  <a:gd name="T20" fmla="*/ 4 w 15"/>
                  <a:gd name="T21" fmla="*/ 1 h 42"/>
                  <a:gd name="T22" fmla="*/ 5 w 15"/>
                  <a:gd name="T23" fmla="*/ 1 h 42"/>
                  <a:gd name="T24" fmla="*/ 6 w 15"/>
                  <a:gd name="T25" fmla="*/ 1 h 42"/>
                  <a:gd name="T26" fmla="*/ 8 w 15"/>
                  <a:gd name="T27" fmla="*/ 1 h 42"/>
                  <a:gd name="T28" fmla="*/ 15 w 15"/>
                  <a:gd name="T29" fmla="*/ 1 h 42"/>
                  <a:gd name="T30" fmla="*/ 14 w 15"/>
                  <a:gd name="T31" fmla="*/ 1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42"/>
                  <a:gd name="T50" fmla="*/ 15 w 15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42">
                    <a:moveTo>
                      <a:pt x="14" y="2"/>
                    </a:moveTo>
                    <a:lnTo>
                      <a:pt x="14" y="0"/>
                    </a:lnTo>
                    <a:lnTo>
                      <a:pt x="6" y="13"/>
                    </a:lnTo>
                    <a:lnTo>
                      <a:pt x="4" y="18"/>
                    </a:lnTo>
                    <a:lnTo>
                      <a:pt x="3" y="23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36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6" y="20"/>
                    </a:lnTo>
                    <a:lnTo>
                      <a:pt x="8" y="14"/>
                    </a:lnTo>
                    <a:lnTo>
                      <a:pt x="15" y="4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7" name="Freeform 3138">
                <a:extLst>
                  <a:ext uri="{FF2B5EF4-FFF2-40B4-BE49-F238E27FC236}">
                    <a16:creationId xmlns:a16="http://schemas.microsoft.com/office/drawing/2014/main" xmlns="" id="{1AEC0234-FA04-4AAF-A131-17988C2A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463" y="3289514"/>
                <a:ext cx="9654" cy="1721"/>
              </a:xfrm>
              <a:custGeom>
                <a:avLst/>
                <a:gdLst>
                  <a:gd name="T0" fmla="*/ 28 w 28"/>
                  <a:gd name="T1" fmla="*/ 0 h 9"/>
                  <a:gd name="T2" fmla="*/ 27 w 28"/>
                  <a:gd name="T3" fmla="*/ 0 h 9"/>
                  <a:gd name="T4" fmla="*/ 23 w 28"/>
                  <a:gd name="T5" fmla="*/ 1 h 9"/>
                  <a:gd name="T6" fmla="*/ 7 w 28"/>
                  <a:gd name="T7" fmla="*/ 1 h 9"/>
                  <a:gd name="T8" fmla="*/ 4 w 28"/>
                  <a:gd name="T9" fmla="*/ 1 h 9"/>
                  <a:gd name="T10" fmla="*/ 0 w 28"/>
                  <a:gd name="T11" fmla="*/ 1 h 9"/>
                  <a:gd name="T12" fmla="*/ 1 w 28"/>
                  <a:gd name="T13" fmla="*/ 1 h 9"/>
                  <a:gd name="T14" fmla="*/ 5 w 28"/>
                  <a:gd name="T15" fmla="*/ 1 h 9"/>
                  <a:gd name="T16" fmla="*/ 7 w 28"/>
                  <a:gd name="T17" fmla="*/ 1 h 9"/>
                  <a:gd name="T18" fmla="*/ 24 w 28"/>
                  <a:gd name="T19" fmla="*/ 1 h 9"/>
                  <a:gd name="T20" fmla="*/ 28 w 28"/>
                  <a:gd name="T21" fmla="*/ 1 h 9"/>
                  <a:gd name="T22" fmla="*/ 28 w 28"/>
                  <a:gd name="T23" fmla="*/ 0 h 9"/>
                  <a:gd name="T24" fmla="*/ 27 w 28"/>
                  <a:gd name="T25" fmla="*/ 0 h 9"/>
                  <a:gd name="T26" fmla="*/ 28 w 28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9"/>
                  <a:gd name="T44" fmla="*/ 28 w 28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9">
                    <a:moveTo>
                      <a:pt x="28" y="0"/>
                    </a:moveTo>
                    <a:lnTo>
                      <a:pt x="27" y="0"/>
                    </a:lnTo>
                    <a:lnTo>
                      <a:pt x="23" y="1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24" y="5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8" name="Freeform 3139">
                <a:extLst>
                  <a:ext uri="{FF2B5EF4-FFF2-40B4-BE49-F238E27FC236}">
                    <a16:creationId xmlns:a16="http://schemas.microsoft.com/office/drawing/2014/main" xmlns="" id="{205DC527-233F-4F7B-B5DA-7026A00BF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809" y="3288825"/>
                <a:ext cx="78269" cy="2065"/>
              </a:xfrm>
              <a:custGeom>
                <a:avLst/>
                <a:gdLst>
                  <a:gd name="T0" fmla="*/ 227 w 227"/>
                  <a:gd name="T1" fmla="*/ 1 h 11"/>
                  <a:gd name="T2" fmla="*/ 226 w 227"/>
                  <a:gd name="T3" fmla="*/ 1 h 11"/>
                  <a:gd name="T4" fmla="*/ 219 w 227"/>
                  <a:gd name="T5" fmla="*/ 1 h 11"/>
                  <a:gd name="T6" fmla="*/ 212 w 227"/>
                  <a:gd name="T7" fmla="*/ 1 h 11"/>
                  <a:gd name="T8" fmla="*/ 205 w 227"/>
                  <a:gd name="T9" fmla="*/ 1 h 11"/>
                  <a:gd name="T10" fmla="*/ 192 w 227"/>
                  <a:gd name="T11" fmla="*/ 1 h 11"/>
                  <a:gd name="T12" fmla="*/ 185 w 227"/>
                  <a:gd name="T13" fmla="*/ 1 h 11"/>
                  <a:gd name="T14" fmla="*/ 171 w 227"/>
                  <a:gd name="T15" fmla="*/ 1 h 11"/>
                  <a:gd name="T16" fmla="*/ 163 w 227"/>
                  <a:gd name="T17" fmla="*/ 1 h 11"/>
                  <a:gd name="T18" fmla="*/ 142 w 227"/>
                  <a:gd name="T19" fmla="*/ 1 h 11"/>
                  <a:gd name="T20" fmla="*/ 134 w 227"/>
                  <a:gd name="T21" fmla="*/ 0 h 11"/>
                  <a:gd name="T22" fmla="*/ 49 w 227"/>
                  <a:gd name="T23" fmla="*/ 0 h 11"/>
                  <a:gd name="T24" fmla="*/ 42 w 227"/>
                  <a:gd name="T25" fmla="*/ 1 h 11"/>
                  <a:gd name="T26" fmla="*/ 20 w 227"/>
                  <a:gd name="T27" fmla="*/ 1 h 11"/>
                  <a:gd name="T28" fmla="*/ 14 w 227"/>
                  <a:gd name="T29" fmla="*/ 1 h 11"/>
                  <a:gd name="T30" fmla="*/ 0 w 227"/>
                  <a:gd name="T31" fmla="*/ 1 h 11"/>
                  <a:gd name="T32" fmla="*/ 0 w 227"/>
                  <a:gd name="T33" fmla="*/ 1 h 11"/>
                  <a:gd name="T34" fmla="*/ 14 w 227"/>
                  <a:gd name="T35" fmla="*/ 1 h 11"/>
                  <a:gd name="T36" fmla="*/ 20 w 227"/>
                  <a:gd name="T37" fmla="*/ 1 h 11"/>
                  <a:gd name="T38" fmla="*/ 56 w 227"/>
                  <a:gd name="T39" fmla="*/ 1 h 11"/>
                  <a:gd name="T40" fmla="*/ 63 w 227"/>
                  <a:gd name="T41" fmla="*/ 1 h 11"/>
                  <a:gd name="T42" fmla="*/ 114 w 227"/>
                  <a:gd name="T43" fmla="*/ 1 h 11"/>
                  <a:gd name="T44" fmla="*/ 120 w 227"/>
                  <a:gd name="T45" fmla="*/ 1 h 11"/>
                  <a:gd name="T46" fmla="*/ 156 w 227"/>
                  <a:gd name="T47" fmla="*/ 1 h 11"/>
                  <a:gd name="T48" fmla="*/ 163 w 227"/>
                  <a:gd name="T49" fmla="*/ 1 h 11"/>
                  <a:gd name="T50" fmla="*/ 185 w 227"/>
                  <a:gd name="T51" fmla="*/ 1 h 11"/>
                  <a:gd name="T52" fmla="*/ 192 w 227"/>
                  <a:gd name="T53" fmla="*/ 1 h 11"/>
                  <a:gd name="T54" fmla="*/ 212 w 227"/>
                  <a:gd name="T55" fmla="*/ 1 h 11"/>
                  <a:gd name="T56" fmla="*/ 219 w 227"/>
                  <a:gd name="T57" fmla="*/ 1 h 11"/>
                  <a:gd name="T58" fmla="*/ 226 w 227"/>
                  <a:gd name="T59" fmla="*/ 1 h 11"/>
                  <a:gd name="T60" fmla="*/ 227 w 227"/>
                  <a:gd name="T61" fmla="*/ 1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7"/>
                  <a:gd name="T94" fmla="*/ 0 h 11"/>
                  <a:gd name="T95" fmla="*/ 227 w 227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7" h="11">
                    <a:moveTo>
                      <a:pt x="227" y="9"/>
                    </a:moveTo>
                    <a:lnTo>
                      <a:pt x="226" y="9"/>
                    </a:lnTo>
                    <a:lnTo>
                      <a:pt x="219" y="7"/>
                    </a:lnTo>
                    <a:lnTo>
                      <a:pt x="212" y="7"/>
                    </a:lnTo>
                    <a:lnTo>
                      <a:pt x="205" y="5"/>
                    </a:lnTo>
                    <a:lnTo>
                      <a:pt x="192" y="5"/>
                    </a:lnTo>
                    <a:lnTo>
                      <a:pt x="185" y="4"/>
                    </a:lnTo>
                    <a:lnTo>
                      <a:pt x="171" y="4"/>
                    </a:lnTo>
                    <a:lnTo>
                      <a:pt x="163" y="2"/>
                    </a:lnTo>
                    <a:lnTo>
                      <a:pt x="142" y="2"/>
                    </a:lnTo>
                    <a:lnTo>
                      <a:pt x="134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4" y="7"/>
                    </a:lnTo>
                    <a:lnTo>
                      <a:pt x="20" y="5"/>
                    </a:lnTo>
                    <a:lnTo>
                      <a:pt x="56" y="5"/>
                    </a:lnTo>
                    <a:lnTo>
                      <a:pt x="63" y="4"/>
                    </a:lnTo>
                    <a:lnTo>
                      <a:pt x="114" y="4"/>
                    </a:lnTo>
                    <a:lnTo>
                      <a:pt x="120" y="5"/>
                    </a:lnTo>
                    <a:lnTo>
                      <a:pt x="156" y="5"/>
                    </a:lnTo>
                    <a:lnTo>
                      <a:pt x="163" y="7"/>
                    </a:lnTo>
                    <a:lnTo>
                      <a:pt x="185" y="7"/>
                    </a:lnTo>
                    <a:lnTo>
                      <a:pt x="192" y="9"/>
                    </a:lnTo>
                    <a:lnTo>
                      <a:pt x="212" y="9"/>
                    </a:lnTo>
                    <a:lnTo>
                      <a:pt x="219" y="11"/>
                    </a:lnTo>
                    <a:lnTo>
                      <a:pt x="226" y="11"/>
                    </a:lnTo>
                    <a:lnTo>
                      <a:pt x="2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9" name="Freeform 3140">
                <a:extLst>
                  <a:ext uri="{FF2B5EF4-FFF2-40B4-BE49-F238E27FC236}">
                    <a16:creationId xmlns:a16="http://schemas.microsoft.com/office/drawing/2014/main" xmlns="" id="{3AE9FDB4-EB63-453B-B293-222034E3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0885" y="3290546"/>
                <a:ext cx="18274" cy="2065"/>
              </a:xfrm>
              <a:custGeom>
                <a:avLst/>
                <a:gdLst>
                  <a:gd name="T0" fmla="*/ 53 w 53"/>
                  <a:gd name="T1" fmla="*/ 0 h 13"/>
                  <a:gd name="T2" fmla="*/ 49 w 53"/>
                  <a:gd name="T3" fmla="*/ 0 h 13"/>
                  <a:gd name="T4" fmla="*/ 46 w 53"/>
                  <a:gd name="T5" fmla="*/ 0 h 13"/>
                  <a:gd name="T6" fmla="*/ 39 w 53"/>
                  <a:gd name="T7" fmla="*/ 0 h 13"/>
                  <a:gd name="T8" fmla="*/ 36 w 53"/>
                  <a:gd name="T9" fmla="*/ 0 h 13"/>
                  <a:gd name="T10" fmla="*/ 30 w 53"/>
                  <a:gd name="T11" fmla="*/ 0 h 13"/>
                  <a:gd name="T12" fmla="*/ 26 w 53"/>
                  <a:gd name="T13" fmla="*/ 0 h 13"/>
                  <a:gd name="T14" fmla="*/ 20 w 53"/>
                  <a:gd name="T15" fmla="*/ 0 h 13"/>
                  <a:gd name="T16" fmla="*/ 16 w 53"/>
                  <a:gd name="T17" fmla="*/ 0 h 13"/>
                  <a:gd name="T18" fmla="*/ 9 w 53"/>
                  <a:gd name="T19" fmla="*/ 0 h 13"/>
                  <a:gd name="T20" fmla="*/ 7 w 53"/>
                  <a:gd name="T21" fmla="*/ 0 h 13"/>
                  <a:gd name="T22" fmla="*/ 1 w 53"/>
                  <a:gd name="T23" fmla="*/ 0 h 13"/>
                  <a:gd name="T24" fmla="*/ 0 w 53"/>
                  <a:gd name="T25" fmla="*/ 0 h 13"/>
                  <a:gd name="T26" fmla="*/ 4 w 53"/>
                  <a:gd name="T27" fmla="*/ 0 h 13"/>
                  <a:gd name="T28" fmla="*/ 7 w 53"/>
                  <a:gd name="T29" fmla="*/ 0 h 13"/>
                  <a:gd name="T30" fmla="*/ 9 w 53"/>
                  <a:gd name="T31" fmla="*/ 0 h 13"/>
                  <a:gd name="T32" fmla="*/ 16 w 53"/>
                  <a:gd name="T33" fmla="*/ 0 h 13"/>
                  <a:gd name="T34" fmla="*/ 20 w 53"/>
                  <a:gd name="T35" fmla="*/ 0 h 13"/>
                  <a:gd name="T36" fmla="*/ 26 w 53"/>
                  <a:gd name="T37" fmla="*/ 0 h 13"/>
                  <a:gd name="T38" fmla="*/ 30 w 53"/>
                  <a:gd name="T39" fmla="*/ 0 h 13"/>
                  <a:gd name="T40" fmla="*/ 36 w 53"/>
                  <a:gd name="T41" fmla="*/ 0 h 13"/>
                  <a:gd name="T42" fmla="*/ 39 w 53"/>
                  <a:gd name="T43" fmla="*/ 0 h 13"/>
                  <a:gd name="T44" fmla="*/ 46 w 53"/>
                  <a:gd name="T45" fmla="*/ 0 h 13"/>
                  <a:gd name="T46" fmla="*/ 49 w 53"/>
                  <a:gd name="T47" fmla="*/ 0 h 13"/>
                  <a:gd name="T48" fmla="*/ 53 w 53"/>
                  <a:gd name="T49" fmla="*/ 0 h 13"/>
                  <a:gd name="T50" fmla="*/ 53 w 53"/>
                  <a:gd name="T51" fmla="*/ 0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13"/>
                  <a:gd name="T80" fmla="*/ 53 w 53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13">
                    <a:moveTo>
                      <a:pt x="53" y="9"/>
                    </a:moveTo>
                    <a:lnTo>
                      <a:pt x="49" y="9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0" y="5"/>
                    </a:lnTo>
                    <a:lnTo>
                      <a:pt x="26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6" y="5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0" y="9"/>
                    </a:lnTo>
                    <a:lnTo>
                      <a:pt x="36" y="9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9" y="13"/>
                    </a:lnTo>
                    <a:lnTo>
                      <a:pt x="53" y="13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0" name="Freeform 3141">
                <a:extLst>
                  <a:ext uri="{FF2B5EF4-FFF2-40B4-BE49-F238E27FC236}">
                    <a16:creationId xmlns:a16="http://schemas.microsoft.com/office/drawing/2014/main" xmlns="" id="{495D2EAB-EF01-4B89-8D98-4F457A997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291" y="3293643"/>
                <a:ext cx="44134" cy="78115"/>
              </a:xfrm>
              <a:custGeom>
                <a:avLst/>
                <a:gdLst>
                  <a:gd name="T0" fmla="*/ 98 w 128"/>
                  <a:gd name="T1" fmla="*/ 1 h 454"/>
                  <a:gd name="T2" fmla="*/ 106 w 128"/>
                  <a:gd name="T3" fmla="*/ 1 h 454"/>
                  <a:gd name="T4" fmla="*/ 114 w 128"/>
                  <a:gd name="T5" fmla="*/ 1 h 454"/>
                  <a:gd name="T6" fmla="*/ 120 w 128"/>
                  <a:gd name="T7" fmla="*/ 1 h 454"/>
                  <a:gd name="T8" fmla="*/ 124 w 128"/>
                  <a:gd name="T9" fmla="*/ 1 h 454"/>
                  <a:gd name="T10" fmla="*/ 128 w 128"/>
                  <a:gd name="T11" fmla="*/ 1 h 454"/>
                  <a:gd name="T12" fmla="*/ 126 w 128"/>
                  <a:gd name="T13" fmla="*/ 1 h 454"/>
                  <a:gd name="T14" fmla="*/ 123 w 128"/>
                  <a:gd name="T15" fmla="*/ 1 h 454"/>
                  <a:gd name="T16" fmla="*/ 79 w 128"/>
                  <a:gd name="T17" fmla="*/ 1 h 454"/>
                  <a:gd name="T18" fmla="*/ 54 w 128"/>
                  <a:gd name="T19" fmla="*/ 1 h 454"/>
                  <a:gd name="T20" fmla="*/ 29 w 128"/>
                  <a:gd name="T21" fmla="*/ 1 h 454"/>
                  <a:gd name="T22" fmla="*/ 12 w 128"/>
                  <a:gd name="T23" fmla="*/ 1 h 454"/>
                  <a:gd name="T24" fmla="*/ 11 w 128"/>
                  <a:gd name="T25" fmla="*/ 1 h 454"/>
                  <a:gd name="T26" fmla="*/ 51 w 128"/>
                  <a:gd name="T27" fmla="*/ 1 h 454"/>
                  <a:gd name="T28" fmla="*/ 64 w 128"/>
                  <a:gd name="T29" fmla="*/ 1 h 454"/>
                  <a:gd name="T30" fmla="*/ 118 w 128"/>
                  <a:gd name="T31" fmla="*/ 1 h 454"/>
                  <a:gd name="T32" fmla="*/ 114 w 128"/>
                  <a:gd name="T33" fmla="*/ 1 h 454"/>
                  <a:gd name="T34" fmla="*/ 50 w 128"/>
                  <a:gd name="T35" fmla="*/ 1 h 454"/>
                  <a:gd name="T36" fmla="*/ 35 w 128"/>
                  <a:gd name="T37" fmla="*/ 1 h 454"/>
                  <a:gd name="T38" fmla="*/ 4 w 128"/>
                  <a:gd name="T39" fmla="*/ 1 h 454"/>
                  <a:gd name="T40" fmla="*/ 35 w 128"/>
                  <a:gd name="T41" fmla="*/ 1 h 454"/>
                  <a:gd name="T42" fmla="*/ 46 w 128"/>
                  <a:gd name="T43" fmla="*/ 1 h 454"/>
                  <a:gd name="T44" fmla="*/ 102 w 128"/>
                  <a:gd name="T45" fmla="*/ 1 h 454"/>
                  <a:gd name="T46" fmla="*/ 114 w 128"/>
                  <a:gd name="T47" fmla="*/ 1 h 454"/>
                  <a:gd name="T48" fmla="*/ 112 w 128"/>
                  <a:gd name="T49" fmla="*/ 1 h 454"/>
                  <a:gd name="T50" fmla="*/ 96 w 128"/>
                  <a:gd name="T51" fmla="*/ 1 h 454"/>
                  <a:gd name="T52" fmla="*/ 89 w 128"/>
                  <a:gd name="T53" fmla="*/ 1 h 454"/>
                  <a:gd name="T54" fmla="*/ 83 w 128"/>
                  <a:gd name="T55" fmla="*/ 1 h 454"/>
                  <a:gd name="T56" fmla="*/ 75 w 128"/>
                  <a:gd name="T57" fmla="*/ 1 h 454"/>
                  <a:gd name="T58" fmla="*/ 67 w 128"/>
                  <a:gd name="T59" fmla="*/ 1 h 454"/>
                  <a:gd name="T60" fmla="*/ 62 w 128"/>
                  <a:gd name="T61" fmla="*/ 1 h 454"/>
                  <a:gd name="T62" fmla="*/ 51 w 128"/>
                  <a:gd name="T63" fmla="*/ 1 h 454"/>
                  <a:gd name="T64" fmla="*/ 34 w 128"/>
                  <a:gd name="T65" fmla="*/ 1 h 454"/>
                  <a:gd name="T66" fmla="*/ 3 w 128"/>
                  <a:gd name="T67" fmla="*/ 1 h 454"/>
                  <a:gd name="T68" fmla="*/ 0 w 128"/>
                  <a:gd name="T69" fmla="*/ 1 h 454"/>
                  <a:gd name="T70" fmla="*/ 4 w 128"/>
                  <a:gd name="T71" fmla="*/ 1 h 454"/>
                  <a:gd name="T72" fmla="*/ 3 w 128"/>
                  <a:gd name="T73" fmla="*/ 1 h 454"/>
                  <a:gd name="T74" fmla="*/ 7 w 128"/>
                  <a:gd name="T75" fmla="*/ 1 h 454"/>
                  <a:gd name="T76" fmla="*/ 15 w 128"/>
                  <a:gd name="T77" fmla="*/ 1 h 454"/>
                  <a:gd name="T78" fmla="*/ 17 w 128"/>
                  <a:gd name="T79" fmla="*/ 1 h 454"/>
                  <a:gd name="T80" fmla="*/ 21 w 128"/>
                  <a:gd name="T81" fmla="*/ 1 h 454"/>
                  <a:gd name="T82" fmla="*/ 44 w 128"/>
                  <a:gd name="T83" fmla="*/ 1 h 454"/>
                  <a:gd name="T84" fmla="*/ 80 w 128"/>
                  <a:gd name="T85" fmla="*/ 1 h 454"/>
                  <a:gd name="T86" fmla="*/ 88 w 128"/>
                  <a:gd name="T87" fmla="*/ 1 h 4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8"/>
                  <a:gd name="T133" fmla="*/ 0 h 454"/>
                  <a:gd name="T134" fmla="*/ 128 w 128"/>
                  <a:gd name="T135" fmla="*/ 454 h 4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8" h="454">
                    <a:moveTo>
                      <a:pt x="91" y="9"/>
                    </a:moveTo>
                    <a:lnTo>
                      <a:pt x="95" y="18"/>
                    </a:lnTo>
                    <a:lnTo>
                      <a:pt x="98" y="27"/>
                    </a:lnTo>
                    <a:lnTo>
                      <a:pt x="100" y="36"/>
                    </a:lnTo>
                    <a:lnTo>
                      <a:pt x="104" y="45"/>
                    </a:lnTo>
                    <a:lnTo>
                      <a:pt x="106" y="56"/>
                    </a:lnTo>
                    <a:lnTo>
                      <a:pt x="110" y="65"/>
                    </a:lnTo>
                    <a:lnTo>
                      <a:pt x="112" y="76"/>
                    </a:lnTo>
                    <a:lnTo>
                      <a:pt x="114" y="85"/>
                    </a:lnTo>
                    <a:lnTo>
                      <a:pt x="116" y="94"/>
                    </a:lnTo>
                    <a:lnTo>
                      <a:pt x="119" y="105"/>
                    </a:lnTo>
                    <a:lnTo>
                      <a:pt x="120" y="116"/>
                    </a:lnTo>
                    <a:lnTo>
                      <a:pt x="122" y="125"/>
                    </a:lnTo>
                    <a:lnTo>
                      <a:pt x="123" y="136"/>
                    </a:lnTo>
                    <a:lnTo>
                      <a:pt x="124" y="146"/>
                    </a:lnTo>
                    <a:lnTo>
                      <a:pt x="126" y="157"/>
                    </a:lnTo>
                    <a:lnTo>
                      <a:pt x="127" y="168"/>
                    </a:lnTo>
                    <a:lnTo>
                      <a:pt x="128" y="172"/>
                    </a:lnTo>
                    <a:lnTo>
                      <a:pt x="128" y="175"/>
                    </a:lnTo>
                    <a:lnTo>
                      <a:pt x="127" y="179"/>
                    </a:lnTo>
                    <a:lnTo>
                      <a:pt x="126" y="183"/>
                    </a:lnTo>
                    <a:lnTo>
                      <a:pt x="126" y="186"/>
                    </a:lnTo>
                    <a:lnTo>
                      <a:pt x="124" y="190"/>
                    </a:lnTo>
                    <a:lnTo>
                      <a:pt x="123" y="193"/>
                    </a:lnTo>
                    <a:lnTo>
                      <a:pt x="122" y="197"/>
                    </a:lnTo>
                    <a:lnTo>
                      <a:pt x="116" y="199"/>
                    </a:lnTo>
                    <a:lnTo>
                      <a:pt x="79" y="199"/>
                    </a:lnTo>
                    <a:lnTo>
                      <a:pt x="73" y="197"/>
                    </a:lnTo>
                    <a:lnTo>
                      <a:pt x="60" y="197"/>
                    </a:lnTo>
                    <a:lnTo>
                      <a:pt x="54" y="195"/>
                    </a:lnTo>
                    <a:lnTo>
                      <a:pt x="48" y="195"/>
                    </a:lnTo>
                    <a:lnTo>
                      <a:pt x="42" y="193"/>
                    </a:lnTo>
                    <a:lnTo>
                      <a:pt x="29" y="193"/>
                    </a:lnTo>
                    <a:lnTo>
                      <a:pt x="22" y="192"/>
                    </a:lnTo>
                    <a:lnTo>
                      <a:pt x="21" y="193"/>
                    </a:lnTo>
                    <a:lnTo>
                      <a:pt x="12" y="193"/>
                    </a:lnTo>
                    <a:lnTo>
                      <a:pt x="11" y="195"/>
                    </a:lnTo>
                    <a:lnTo>
                      <a:pt x="10" y="199"/>
                    </a:lnTo>
                    <a:lnTo>
                      <a:pt x="11" y="201"/>
                    </a:lnTo>
                    <a:lnTo>
                      <a:pt x="43" y="201"/>
                    </a:lnTo>
                    <a:lnTo>
                      <a:pt x="45" y="203"/>
                    </a:lnTo>
                    <a:lnTo>
                      <a:pt x="51" y="203"/>
                    </a:lnTo>
                    <a:lnTo>
                      <a:pt x="54" y="204"/>
                    </a:lnTo>
                    <a:lnTo>
                      <a:pt x="60" y="204"/>
                    </a:lnTo>
                    <a:lnTo>
                      <a:pt x="64" y="206"/>
                    </a:lnTo>
                    <a:lnTo>
                      <a:pt x="69" y="206"/>
                    </a:lnTo>
                    <a:lnTo>
                      <a:pt x="119" y="208"/>
                    </a:lnTo>
                    <a:lnTo>
                      <a:pt x="118" y="237"/>
                    </a:lnTo>
                    <a:lnTo>
                      <a:pt x="116" y="266"/>
                    </a:lnTo>
                    <a:lnTo>
                      <a:pt x="115" y="293"/>
                    </a:lnTo>
                    <a:lnTo>
                      <a:pt x="114" y="322"/>
                    </a:lnTo>
                    <a:lnTo>
                      <a:pt x="77" y="322"/>
                    </a:lnTo>
                    <a:lnTo>
                      <a:pt x="72" y="320"/>
                    </a:lnTo>
                    <a:lnTo>
                      <a:pt x="50" y="320"/>
                    </a:lnTo>
                    <a:lnTo>
                      <a:pt x="45" y="318"/>
                    </a:lnTo>
                    <a:lnTo>
                      <a:pt x="39" y="318"/>
                    </a:lnTo>
                    <a:lnTo>
                      <a:pt x="35" y="316"/>
                    </a:lnTo>
                    <a:lnTo>
                      <a:pt x="29" y="315"/>
                    </a:lnTo>
                    <a:lnTo>
                      <a:pt x="6" y="315"/>
                    </a:lnTo>
                    <a:lnTo>
                      <a:pt x="4" y="318"/>
                    </a:lnTo>
                    <a:lnTo>
                      <a:pt x="4" y="322"/>
                    </a:lnTo>
                    <a:lnTo>
                      <a:pt x="6" y="324"/>
                    </a:lnTo>
                    <a:lnTo>
                      <a:pt x="35" y="324"/>
                    </a:lnTo>
                    <a:lnTo>
                      <a:pt x="38" y="325"/>
                    </a:lnTo>
                    <a:lnTo>
                      <a:pt x="43" y="325"/>
                    </a:lnTo>
                    <a:lnTo>
                      <a:pt x="46" y="327"/>
                    </a:lnTo>
                    <a:lnTo>
                      <a:pt x="72" y="327"/>
                    </a:lnTo>
                    <a:lnTo>
                      <a:pt x="74" y="329"/>
                    </a:lnTo>
                    <a:lnTo>
                      <a:pt x="102" y="329"/>
                    </a:lnTo>
                    <a:lnTo>
                      <a:pt x="104" y="331"/>
                    </a:lnTo>
                    <a:lnTo>
                      <a:pt x="113" y="331"/>
                    </a:lnTo>
                    <a:lnTo>
                      <a:pt x="114" y="362"/>
                    </a:lnTo>
                    <a:lnTo>
                      <a:pt x="114" y="419"/>
                    </a:lnTo>
                    <a:lnTo>
                      <a:pt x="115" y="450"/>
                    </a:lnTo>
                    <a:lnTo>
                      <a:pt x="112" y="454"/>
                    </a:lnTo>
                    <a:lnTo>
                      <a:pt x="110" y="452"/>
                    </a:lnTo>
                    <a:lnTo>
                      <a:pt x="98" y="452"/>
                    </a:lnTo>
                    <a:lnTo>
                      <a:pt x="96" y="450"/>
                    </a:lnTo>
                    <a:lnTo>
                      <a:pt x="93" y="448"/>
                    </a:lnTo>
                    <a:lnTo>
                      <a:pt x="91" y="443"/>
                    </a:lnTo>
                    <a:lnTo>
                      <a:pt x="89" y="434"/>
                    </a:lnTo>
                    <a:lnTo>
                      <a:pt x="87" y="423"/>
                    </a:lnTo>
                    <a:lnTo>
                      <a:pt x="85" y="414"/>
                    </a:lnTo>
                    <a:lnTo>
                      <a:pt x="83" y="403"/>
                    </a:lnTo>
                    <a:lnTo>
                      <a:pt x="81" y="392"/>
                    </a:lnTo>
                    <a:lnTo>
                      <a:pt x="79" y="383"/>
                    </a:lnTo>
                    <a:lnTo>
                      <a:pt x="75" y="374"/>
                    </a:lnTo>
                    <a:lnTo>
                      <a:pt x="72" y="365"/>
                    </a:lnTo>
                    <a:lnTo>
                      <a:pt x="68" y="365"/>
                    </a:lnTo>
                    <a:lnTo>
                      <a:pt x="67" y="363"/>
                    </a:lnTo>
                    <a:lnTo>
                      <a:pt x="67" y="362"/>
                    </a:lnTo>
                    <a:lnTo>
                      <a:pt x="65" y="358"/>
                    </a:lnTo>
                    <a:lnTo>
                      <a:pt x="62" y="358"/>
                    </a:lnTo>
                    <a:lnTo>
                      <a:pt x="59" y="356"/>
                    </a:lnTo>
                    <a:lnTo>
                      <a:pt x="56" y="354"/>
                    </a:lnTo>
                    <a:lnTo>
                      <a:pt x="51" y="354"/>
                    </a:lnTo>
                    <a:lnTo>
                      <a:pt x="48" y="353"/>
                    </a:lnTo>
                    <a:lnTo>
                      <a:pt x="37" y="353"/>
                    </a:lnTo>
                    <a:lnTo>
                      <a:pt x="34" y="351"/>
                    </a:lnTo>
                    <a:lnTo>
                      <a:pt x="7" y="351"/>
                    </a:lnTo>
                    <a:lnTo>
                      <a:pt x="4" y="349"/>
                    </a:lnTo>
                    <a:lnTo>
                      <a:pt x="3" y="345"/>
                    </a:lnTo>
                    <a:lnTo>
                      <a:pt x="2" y="340"/>
                    </a:lnTo>
                    <a:lnTo>
                      <a:pt x="2" y="336"/>
                    </a:lnTo>
                    <a:lnTo>
                      <a:pt x="0" y="333"/>
                    </a:lnTo>
                    <a:lnTo>
                      <a:pt x="0" y="324"/>
                    </a:lnTo>
                    <a:lnTo>
                      <a:pt x="2" y="320"/>
                    </a:lnTo>
                    <a:lnTo>
                      <a:pt x="4" y="316"/>
                    </a:lnTo>
                    <a:lnTo>
                      <a:pt x="3" y="287"/>
                    </a:lnTo>
                    <a:lnTo>
                      <a:pt x="2" y="259"/>
                    </a:lnTo>
                    <a:lnTo>
                      <a:pt x="3" y="228"/>
                    </a:lnTo>
                    <a:lnTo>
                      <a:pt x="3" y="199"/>
                    </a:lnTo>
                    <a:lnTo>
                      <a:pt x="5" y="193"/>
                    </a:lnTo>
                    <a:lnTo>
                      <a:pt x="7" y="188"/>
                    </a:lnTo>
                    <a:lnTo>
                      <a:pt x="10" y="184"/>
                    </a:lnTo>
                    <a:lnTo>
                      <a:pt x="12" y="179"/>
                    </a:lnTo>
                    <a:lnTo>
                      <a:pt x="15" y="175"/>
                    </a:lnTo>
                    <a:lnTo>
                      <a:pt x="17" y="170"/>
                    </a:lnTo>
                    <a:lnTo>
                      <a:pt x="18" y="165"/>
                    </a:lnTo>
                    <a:lnTo>
                      <a:pt x="17" y="157"/>
                    </a:lnTo>
                    <a:lnTo>
                      <a:pt x="17" y="42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4" y="2"/>
                    </a:lnTo>
                    <a:lnTo>
                      <a:pt x="62" y="2"/>
                    </a:lnTo>
                    <a:lnTo>
                      <a:pt x="67" y="4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5" y="5"/>
                    </a:lnTo>
                    <a:lnTo>
                      <a:pt x="88" y="7"/>
                    </a:ln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1" name="Freeform 3142">
                <a:extLst>
                  <a:ext uri="{FF2B5EF4-FFF2-40B4-BE49-F238E27FC236}">
                    <a16:creationId xmlns:a16="http://schemas.microsoft.com/office/drawing/2014/main" xmlns="" id="{D50F7923-F549-4296-B4FB-6222E2F9D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2259" y="3295019"/>
                <a:ext cx="13102" cy="27530"/>
              </a:xfrm>
              <a:custGeom>
                <a:avLst/>
                <a:gdLst>
                  <a:gd name="T0" fmla="*/ 38 w 38"/>
                  <a:gd name="T1" fmla="*/ 0 h 161"/>
                  <a:gd name="T2" fmla="*/ 37 w 38"/>
                  <a:gd name="T3" fmla="*/ 0 h 161"/>
                  <a:gd name="T4" fmla="*/ 36 w 38"/>
                  <a:gd name="T5" fmla="*/ 0 h 161"/>
                  <a:gd name="T6" fmla="*/ 34 w 38"/>
                  <a:gd name="T7" fmla="*/ 0 h 161"/>
                  <a:gd name="T8" fmla="*/ 33 w 38"/>
                  <a:gd name="T9" fmla="*/ 0 h 161"/>
                  <a:gd name="T10" fmla="*/ 31 w 38"/>
                  <a:gd name="T11" fmla="*/ 0 h 161"/>
                  <a:gd name="T12" fmla="*/ 29 w 38"/>
                  <a:gd name="T13" fmla="*/ 0 h 161"/>
                  <a:gd name="T14" fmla="*/ 28 w 38"/>
                  <a:gd name="T15" fmla="*/ 0 h 161"/>
                  <a:gd name="T16" fmla="*/ 25 w 38"/>
                  <a:gd name="T17" fmla="*/ 0 h 161"/>
                  <a:gd name="T18" fmla="*/ 22 w 38"/>
                  <a:gd name="T19" fmla="*/ 0 h 161"/>
                  <a:gd name="T20" fmla="*/ 21 w 38"/>
                  <a:gd name="T21" fmla="*/ 0 h 161"/>
                  <a:gd name="T22" fmla="*/ 17 w 38"/>
                  <a:gd name="T23" fmla="*/ 0 h 161"/>
                  <a:gd name="T24" fmla="*/ 15 w 38"/>
                  <a:gd name="T25" fmla="*/ 0 h 161"/>
                  <a:gd name="T26" fmla="*/ 12 w 38"/>
                  <a:gd name="T27" fmla="*/ 0 h 161"/>
                  <a:gd name="T28" fmla="*/ 9 w 38"/>
                  <a:gd name="T29" fmla="*/ 0 h 161"/>
                  <a:gd name="T30" fmla="*/ 6 w 38"/>
                  <a:gd name="T31" fmla="*/ 0 h 161"/>
                  <a:gd name="T32" fmla="*/ 2 w 38"/>
                  <a:gd name="T33" fmla="*/ 0 h 161"/>
                  <a:gd name="T34" fmla="*/ 0 w 38"/>
                  <a:gd name="T35" fmla="*/ 0 h 161"/>
                  <a:gd name="T36" fmla="*/ 3 w 38"/>
                  <a:gd name="T37" fmla="*/ 0 h 161"/>
                  <a:gd name="T38" fmla="*/ 7 w 38"/>
                  <a:gd name="T39" fmla="*/ 0 h 161"/>
                  <a:gd name="T40" fmla="*/ 9 w 38"/>
                  <a:gd name="T41" fmla="*/ 0 h 161"/>
                  <a:gd name="T42" fmla="*/ 13 w 38"/>
                  <a:gd name="T43" fmla="*/ 0 h 161"/>
                  <a:gd name="T44" fmla="*/ 15 w 38"/>
                  <a:gd name="T45" fmla="*/ 0 h 161"/>
                  <a:gd name="T46" fmla="*/ 18 w 38"/>
                  <a:gd name="T47" fmla="*/ 0 h 161"/>
                  <a:gd name="T48" fmla="*/ 21 w 38"/>
                  <a:gd name="T49" fmla="*/ 0 h 161"/>
                  <a:gd name="T50" fmla="*/ 23 w 38"/>
                  <a:gd name="T51" fmla="*/ 0 h 161"/>
                  <a:gd name="T52" fmla="*/ 25 w 38"/>
                  <a:gd name="T53" fmla="*/ 0 h 161"/>
                  <a:gd name="T54" fmla="*/ 28 w 38"/>
                  <a:gd name="T55" fmla="*/ 0 h 161"/>
                  <a:gd name="T56" fmla="*/ 29 w 38"/>
                  <a:gd name="T57" fmla="*/ 0 h 161"/>
                  <a:gd name="T58" fmla="*/ 31 w 38"/>
                  <a:gd name="T59" fmla="*/ 0 h 161"/>
                  <a:gd name="T60" fmla="*/ 32 w 38"/>
                  <a:gd name="T61" fmla="*/ 0 h 161"/>
                  <a:gd name="T62" fmla="*/ 33 w 38"/>
                  <a:gd name="T63" fmla="*/ 0 h 161"/>
                  <a:gd name="T64" fmla="*/ 34 w 38"/>
                  <a:gd name="T65" fmla="*/ 0 h 161"/>
                  <a:gd name="T66" fmla="*/ 36 w 38"/>
                  <a:gd name="T67" fmla="*/ 0 h 161"/>
                  <a:gd name="T68" fmla="*/ 38 w 38"/>
                  <a:gd name="T69" fmla="*/ 0 h 1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"/>
                  <a:gd name="T106" fmla="*/ 0 h 161"/>
                  <a:gd name="T107" fmla="*/ 38 w 38"/>
                  <a:gd name="T108" fmla="*/ 161 h 1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" h="161">
                    <a:moveTo>
                      <a:pt x="38" y="159"/>
                    </a:moveTo>
                    <a:lnTo>
                      <a:pt x="37" y="149"/>
                    </a:lnTo>
                    <a:lnTo>
                      <a:pt x="36" y="139"/>
                    </a:lnTo>
                    <a:lnTo>
                      <a:pt x="34" y="129"/>
                    </a:lnTo>
                    <a:lnTo>
                      <a:pt x="33" y="118"/>
                    </a:lnTo>
                    <a:lnTo>
                      <a:pt x="31" y="107"/>
                    </a:lnTo>
                    <a:lnTo>
                      <a:pt x="29" y="98"/>
                    </a:lnTo>
                    <a:lnTo>
                      <a:pt x="28" y="87"/>
                    </a:lnTo>
                    <a:lnTo>
                      <a:pt x="25" y="78"/>
                    </a:lnTo>
                    <a:lnTo>
                      <a:pt x="22" y="67"/>
                    </a:lnTo>
                    <a:lnTo>
                      <a:pt x="21" y="58"/>
                    </a:lnTo>
                    <a:lnTo>
                      <a:pt x="17" y="47"/>
                    </a:lnTo>
                    <a:lnTo>
                      <a:pt x="15" y="38"/>
                    </a:lnTo>
                    <a:lnTo>
                      <a:pt x="12" y="29"/>
                    </a:lnTo>
                    <a:lnTo>
                      <a:pt x="9" y="20"/>
                    </a:lnTo>
                    <a:lnTo>
                      <a:pt x="6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11"/>
                    </a:lnTo>
                    <a:lnTo>
                      <a:pt x="7" y="22"/>
                    </a:lnTo>
                    <a:lnTo>
                      <a:pt x="9" y="31"/>
                    </a:lnTo>
                    <a:lnTo>
                      <a:pt x="13" y="40"/>
                    </a:lnTo>
                    <a:lnTo>
                      <a:pt x="15" y="49"/>
                    </a:lnTo>
                    <a:lnTo>
                      <a:pt x="18" y="58"/>
                    </a:lnTo>
                    <a:lnTo>
                      <a:pt x="21" y="69"/>
                    </a:lnTo>
                    <a:lnTo>
                      <a:pt x="23" y="78"/>
                    </a:lnTo>
                    <a:lnTo>
                      <a:pt x="25" y="89"/>
                    </a:lnTo>
                    <a:lnTo>
                      <a:pt x="28" y="98"/>
                    </a:lnTo>
                    <a:lnTo>
                      <a:pt x="29" y="109"/>
                    </a:lnTo>
                    <a:lnTo>
                      <a:pt x="31" y="118"/>
                    </a:lnTo>
                    <a:lnTo>
                      <a:pt x="32" y="129"/>
                    </a:lnTo>
                    <a:lnTo>
                      <a:pt x="33" y="139"/>
                    </a:lnTo>
                    <a:lnTo>
                      <a:pt x="34" y="150"/>
                    </a:lnTo>
                    <a:lnTo>
                      <a:pt x="36" y="161"/>
                    </a:lnTo>
                    <a:lnTo>
                      <a:pt x="38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2" name="Freeform 3143">
                <a:extLst>
                  <a:ext uri="{FF2B5EF4-FFF2-40B4-BE49-F238E27FC236}">
                    <a16:creationId xmlns:a16="http://schemas.microsoft.com/office/drawing/2014/main" xmlns="" id="{F023F88A-285A-4C8E-8AD0-8CD50A5A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570" y="3322205"/>
                <a:ext cx="2758" cy="5506"/>
              </a:xfrm>
              <a:custGeom>
                <a:avLst/>
                <a:gdLst>
                  <a:gd name="T0" fmla="*/ 1 w 8"/>
                  <a:gd name="T1" fmla="*/ 0 h 33"/>
                  <a:gd name="T2" fmla="*/ 2 w 8"/>
                  <a:gd name="T3" fmla="*/ 0 h 33"/>
                  <a:gd name="T4" fmla="*/ 3 w 8"/>
                  <a:gd name="T5" fmla="*/ 0 h 33"/>
                  <a:gd name="T6" fmla="*/ 5 w 8"/>
                  <a:gd name="T7" fmla="*/ 0 h 33"/>
                  <a:gd name="T8" fmla="*/ 6 w 8"/>
                  <a:gd name="T9" fmla="*/ 0 h 33"/>
                  <a:gd name="T10" fmla="*/ 6 w 8"/>
                  <a:gd name="T11" fmla="*/ 0 h 33"/>
                  <a:gd name="T12" fmla="*/ 7 w 8"/>
                  <a:gd name="T13" fmla="*/ 0 h 33"/>
                  <a:gd name="T14" fmla="*/ 8 w 8"/>
                  <a:gd name="T15" fmla="*/ 0 h 33"/>
                  <a:gd name="T16" fmla="*/ 8 w 8"/>
                  <a:gd name="T17" fmla="*/ 0 h 33"/>
                  <a:gd name="T18" fmla="*/ 7 w 8"/>
                  <a:gd name="T19" fmla="*/ 0 h 33"/>
                  <a:gd name="T20" fmla="*/ 5 w 8"/>
                  <a:gd name="T21" fmla="*/ 0 h 33"/>
                  <a:gd name="T22" fmla="*/ 6 w 8"/>
                  <a:gd name="T23" fmla="*/ 0 h 33"/>
                  <a:gd name="T24" fmla="*/ 6 w 8"/>
                  <a:gd name="T25" fmla="*/ 0 h 33"/>
                  <a:gd name="T26" fmla="*/ 5 w 8"/>
                  <a:gd name="T27" fmla="*/ 0 h 33"/>
                  <a:gd name="T28" fmla="*/ 3 w 8"/>
                  <a:gd name="T29" fmla="*/ 0 h 33"/>
                  <a:gd name="T30" fmla="*/ 3 w 8"/>
                  <a:gd name="T31" fmla="*/ 0 h 33"/>
                  <a:gd name="T32" fmla="*/ 2 w 8"/>
                  <a:gd name="T33" fmla="*/ 0 h 33"/>
                  <a:gd name="T34" fmla="*/ 1 w 8"/>
                  <a:gd name="T35" fmla="*/ 0 h 33"/>
                  <a:gd name="T36" fmla="*/ 0 w 8"/>
                  <a:gd name="T37" fmla="*/ 0 h 33"/>
                  <a:gd name="T38" fmla="*/ 1 w 8"/>
                  <a:gd name="T39" fmla="*/ 0 h 33"/>
                  <a:gd name="T40" fmla="*/ 1 w 8"/>
                  <a:gd name="T41" fmla="*/ 0 h 33"/>
                  <a:gd name="T42" fmla="*/ 2 w 8"/>
                  <a:gd name="T43" fmla="*/ 0 h 33"/>
                  <a:gd name="T44" fmla="*/ 2 w 8"/>
                  <a:gd name="T45" fmla="*/ 0 h 33"/>
                  <a:gd name="T46" fmla="*/ 1 w 8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"/>
                  <a:gd name="T73" fmla="*/ 0 h 33"/>
                  <a:gd name="T74" fmla="*/ 8 w 8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" h="33">
                    <a:moveTo>
                      <a:pt x="1" y="33"/>
                    </a:moveTo>
                    <a:lnTo>
                      <a:pt x="2" y="31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7" y="13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3" name="Freeform 3144">
                <a:extLst>
                  <a:ext uri="{FF2B5EF4-FFF2-40B4-BE49-F238E27FC236}">
                    <a16:creationId xmlns:a16="http://schemas.microsoft.com/office/drawing/2014/main" xmlns="" id="{8E93D1D1-CC57-4CA6-9604-19A515D6C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5705" y="3326679"/>
                <a:ext cx="34480" cy="1376"/>
              </a:xfrm>
              <a:custGeom>
                <a:avLst/>
                <a:gdLst>
                  <a:gd name="T0" fmla="*/ 1 w 100"/>
                  <a:gd name="T1" fmla="*/ 0 h 9"/>
                  <a:gd name="T2" fmla="*/ 0 w 100"/>
                  <a:gd name="T3" fmla="*/ 0 h 9"/>
                  <a:gd name="T4" fmla="*/ 7 w 100"/>
                  <a:gd name="T5" fmla="*/ 0 h 9"/>
                  <a:gd name="T6" fmla="*/ 20 w 100"/>
                  <a:gd name="T7" fmla="*/ 0 h 9"/>
                  <a:gd name="T8" fmla="*/ 26 w 100"/>
                  <a:gd name="T9" fmla="*/ 0 h 9"/>
                  <a:gd name="T10" fmla="*/ 32 w 100"/>
                  <a:gd name="T11" fmla="*/ 0 h 9"/>
                  <a:gd name="T12" fmla="*/ 38 w 100"/>
                  <a:gd name="T13" fmla="*/ 0 h 9"/>
                  <a:gd name="T14" fmla="*/ 51 w 100"/>
                  <a:gd name="T15" fmla="*/ 0 h 9"/>
                  <a:gd name="T16" fmla="*/ 57 w 100"/>
                  <a:gd name="T17" fmla="*/ 0 h 9"/>
                  <a:gd name="T18" fmla="*/ 94 w 100"/>
                  <a:gd name="T19" fmla="*/ 0 h 9"/>
                  <a:gd name="T20" fmla="*/ 100 w 100"/>
                  <a:gd name="T21" fmla="*/ 0 h 9"/>
                  <a:gd name="T22" fmla="*/ 100 w 100"/>
                  <a:gd name="T23" fmla="*/ 0 h 9"/>
                  <a:gd name="T24" fmla="*/ 94 w 100"/>
                  <a:gd name="T25" fmla="*/ 0 h 9"/>
                  <a:gd name="T26" fmla="*/ 57 w 100"/>
                  <a:gd name="T27" fmla="*/ 0 h 9"/>
                  <a:gd name="T28" fmla="*/ 51 w 100"/>
                  <a:gd name="T29" fmla="*/ 0 h 9"/>
                  <a:gd name="T30" fmla="*/ 38 w 100"/>
                  <a:gd name="T31" fmla="*/ 0 h 9"/>
                  <a:gd name="T32" fmla="*/ 32 w 100"/>
                  <a:gd name="T33" fmla="*/ 0 h 9"/>
                  <a:gd name="T34" fmla="*/ 26 w 100"/>
                  <a:gd name="T35" fmla="*/ 0 h 9"/>
                  <a:gd name="T36" fmla="*/ 20 w 100"/>
                  <a:gd name="T37" fmla="*/ 0 h 9"/>
                  <a:gd name="T38" fmla="*/ 0 w 100"/>
                  <a:gd name="T39" fmla="*/ 0 h 9"/>
                  <a:gd name="T40" fmla="*/ 1 w 100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9"/>
                  <a:gd name="T65" fmla="*/ 100 w 100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9">
                    <a:moveTo>
                      <a:pt x="1" y="1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20" y="3"/>
                    </a:lnTo>
                    <a:lnTo>
                      <a:pt x="26" y="5"/>
                    </a:lnTo>
                    <a:lnTo>
                      <a:pt x="32" y="5"/>
                    </a:lnTo>
                    <a:lnTo>
                      <a:pt x="38" y="7"/>
                    </a:lnTo>
                    <a:lnTo>
                      <a:pt x="51" y="7"/>
                    </a:lnTo>
                    <a:lnTo>
                      <a:pt x="57" y="9"/>
                    </a:lnTo>
                    <a:lnTo>
                      <a:pt x="94" y="9"/>
                    </a:lnTo>
                    <a:lnTo>
                      <a:pt x="100" y="7"/>
                    </a:lnTo>
                    <a:lnTo>
                      <a:pt x="100" y="3"/>
                    </a:lnTo>
                    <a:lnTo>
                      <a:pt x="94" y="5"/>
                    </a:lnTo>
                    <a:lnTo>
                      <a:pt x="57" y="5"/>
                    </a:lnTo>
                    <a:lnTo>
                      <a:pt x="51" y="3"/>
                    </a:lnTo>
                    <a:lnTo>
                      <a:pt x="38" y="3"/>
                    </a:lnTo>
                    <a:lnTo>
                      <a:pt x="32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4" name="Freeform 3145">
                <a:extLst>
                  <a:ext uri="{FF2B5EF4-FFF2-40B4-BE49-F238E27FC236}">
                    <a16:creationId xmlns:a16="http://schemas.microsoft.com/office/drawing/2014/main" xmlns="" id="{9071F8C8-4DCD-4AAA-8938-5F7EE17C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0532" y="3326679"/>
                <a:ext cx="5172" cy="1032"/>
              </a:xfrm>
              <a:custGeom>
                <a:avLst/>
                <a:gdLst>
                  <a:gd name="T0" fmla="*/ 3 w 15"/>
                  <a:gd name="T1" fmla="*/ 0 h 7"/>
                  <a:gd name="T2" fmla="*/ 3 w 15"/>
                  <a:gd name="T3" fmla="*/ 0 h 7"/>
                  <a:gd name="T4" fmla="*/ 3 w 15"/>
                  <a:gd name="T5" fmla="*/ 0 h 7"/>
                  <a:gd name="T6" fmla="*/ 4 w 15"/>
                  <a:gd name="T7" fmla="*/ 0 h 7"/>
                  <a:gd name="T8" fmla="*/ 13 w 15"/>
                  <a:gd name="T9" fmla="*/ 0 h 7"/>
                  <a:gd name="T10" fmla="*/ 15 w 15"/>
                  <a:gd name="T11" fmla="*/ 0 h 7"/>
                  <a:gd name="T12" fmla="*/ 14 w 15"/>
                  <a:gd name="T13" fmla="*/ 0 h 7"/>
                  <a:gd name="T14" fmla="*/ 3 w 15"/>
                  <a:gd name="T15" fmla="*/ 0 h 7"/>
                  <a:gd name="T16" fmla="*/ 2 w 15"/>
                  <a:gd name="T17" fmla="*/ 0 h 7"/>
                  <a:gd name="T18" fmla="*/ 0 w 15"/>
                  <a:gd name="T19" fmla="*/ 0 h 7"/>
                  <a:gd name="T20" fmla="*/ 0 w 15"/>
                  <a:gd name="T21" fmla="*/ 0 h 7"/>
                  <a:gd name="T22" fmla="*/ 0 w 15"/>
                  <a:gd name="T23" fmla="*/ 0 h 7"/>
                  <a:gd name="T24" fmla="*/ 0 w 15"/>
                  <a:gd name="T25" fmla="*/ 0 h 7"/>
                  <a:gd name="T26" fmla="*/ 3 w 15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7"/>
                  <a:gd name="T44" fmla="*/ 15 w 15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7">
                    <a:moveTo>
                      <a:pt x="3" y="5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Freeform 3146">
                <a:extLst>
                  <a:ext uri="{FF2B5EF4-FFF2-40B4-BE49-F238E27FC236}">
                    <a16:creationId xmlns:a16="http://schemas.microsoft.com/office/drawing/2014/main" xmlns="" id="{56A47083-913B-4E7A-BDBF-A339B3943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0532" y="3327711"/>
                <a:ext cx="5172" cy="1032"/>
              </a:xfrm>
              <a:custGeom>
                <a:avLst/>
                <a:gdLst>
                  <a:gd name="T0" fmla="*/ 15 w 15"/>
                  <a:gd name="T1" fmla="*/ 0 h 7"/>
                  <a:gd name="T2" fmla="*/ 9 w 15"/>
                  <a:gd name="T3" fmla="*/ 0 h 7"/>
                  <a:gd name="T4" fmla="*/ 7 w 15"/>
                  <a:gd name="T5" fmla="*/ 0 h 7"/>
                  <a:gd name="T6" fmla="*/ 4 w 15"/>
                  <a:gd name="T7" fmla="*/ 0 h 7"/>
                  <a:gd name="T8" fmla="*/ 3 w 15"/>
                  <a:gd name="T9" fmla="*/ 0 h 7"/>
                  <a:gd name="T10" fmla="*/ 3 w 15"/>
                  <a:gd name="T11" fmla="*/ 0 h 7"/>
                  <a:gd name="T12" fmla="*/ 0 w 15"/>
                  <a:gd name="T13" fmla="*/ 0 h 7"/>
                  <a:gd name="T14" fmla="*/ 2 w 15"/>
                  <a:gd name="T15" fmla="*/ 0 h 7"/>
                  <a:gd name="T16" fmla="*/ 4 w 15"/>
                  <a:gd name="T17" fmla="*/ 0 h 7"/>
                  <a:gd name="T18" fmla="*/ 6 w 15"/>
                  <a:gd name="T19" fmla="*/ 0 h 7"/>
                  <a:gd name="T20" fmla="*/ 7 w 15"/>
                  <a:gd name="T21" fmla="*/ 0 h 7"/>
                  <a:gd name="T22" fmla="*/ 15 w 15"/>
                  <a:gd name="T23" fmla="*/ 0 h 7"/>
                  <a:gd name="T24" fmla="*/ 14 w 15"/>
                  <a:gd name="T25" fmla="*/ 0 h 7"/>
                  <a:gd name="T26" fmla="*/ 15 w 15"/>
                  <a:gd name="T27" fmla="*/ 0 h 7"/>
                  <a:gd name="T28" fmla="*/ 15 w 15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7"/>
                  <a:gd name="T47" fmla="*/ 15 w 1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7">
                    <a:moveTo>
                      <a:pt x="15" y="2"/>
                    </a:moveTo>
                    <a:lnTo>
                      <a:pt x="9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Freeform 3147">
                <a:extLst>
                  <a:ext uri="{FF2B5EF4-FFF2-40B4-BE49-F238E27FC236}">
                    <a16:creationId xmlns:a16="http://schemas.microsoft.com/office/drawing/2014/main" xmlns="" id="{CFC492A2-90B3-4C9E-B66F-50DA87281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5360" y="3327711"/>
                <a:ext cx="15861" cy="1721"/>
              </a:xfrm>
              <a:custGeom>
                <a:avLst/>
                <a:gdLst>
                  <a:gd name="T0" fmla="*/ 46 w 46"/>
                  <a:gd name="T1" fmla="*/ 1 h 9"/>
                  <a:gd name="T2" fmla="*/ 46 w 46"/>
                  <a:gd name="T3" fmla="*/ 1 h 9"/>
                  <a:gd name="T4" fmla="*/ 31 w 46"/>
                  <a:gd name="T5" fmla="*/ 1 h 9"/>
                  <a:gd name="T6" fmla="*/ 28 w 46"/>
                  <a:gd name="T7" fmla="*/ 1 h 9"/>
                  <a:gd name="T8" fmla="*/ 20 w 46"/>
                  <a:gd name="T9" fmla="*/ 1 h 9"/>
                  <a:gd name="T10" fmla="*/ 16 w 46"/>
                  <a:gd name="T11" fmla="*/ 0 h 9"/>
                  <a:gd name="T12" fmla="*/ 0 w 46"/>
                  <a:gd name="T13" fmla="*/ 0 h 9"/>
                  <a:gd name="T14" fmla="*/ 0 w 46"/>
                  <a:gd name="T15" fmla="*/ 1 h 9"/>
                  <a:gd name="T16" fmla="*/ 20 w 46"/>
                  <a:gd name="T17" fmla="*/ 1 h 9"/>
                  <a:gd name="T18" fmla="*/ 22 w 46"/>
                  <a:gd name="T19" fmla="*/ 1 h 9"/>
                  <a:gd name="T20" fmla="*/ 26 w 46"/>
                  <a:gd name="T21" fmla="*/ 1 h 9"/>
                  <a:gd name="T22" fmla="*/ 28 w 46"/>
                  <a:gd name="T23" fmla="*/ 1 h 9"/>
                  <a:gd name="T24" fmla="*/ 37 w 46"/>
                  <a:gd name="T25" fmla="*/ 1 h 9"/>
                  <a:gd name="T26" fmla="*/ 41 w 46"/>
                  <a:gd name="T27" fmla="*/ 1 h 9"/>
                  <a:gd name="T28" fmla="*/ 46 w 46"/>
                  <a:gd name="T29" fmla="*/ 1 h 9"/>
                  <a:gd name="T30" fmla="*/ 46 w 46"/>
                  <a:gd name="T31" fmla="*/ 1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9"/>
                  <a:gd name="T50" fmla="*/ 46 w 46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9">
                    <a:moveTo>
                      <a:pt x="46" y="5"/>
                    </a:moveTo>
                    <a:lnTo>
                      <a:pt x="46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37" y="7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7" name="Freeform 3148">
                <a:extLst>
                  <a:ext uri="{FF2B5EF4-FFF2-40B4-BE49-F238E27FC236}">
                    <a16:creationId xmlns:a16="http://schemas.microsoft.com/office/drawing/2014/main" xmlns="" id="{0AE138ED-8DCC-4D5B-A0F6-BA175601C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9500" y="3328743"/>
                <a:ext cx="17585" cy="1032"/>
              </a:xfrm>
              <a:custGeom>
                <a:avLst/>
                <a:gdLst>
                  <a:gd name="T0" fmla="*/ 51 w 51"/>
                  <a:gd name="T1" fmla="*/ 1 h 6"/>
                  <a:gd name="T2" fmla="*/ 50 w 51"/>
                  <a:gd name="T3" fmla="*/ 1 h 6"/>
                  <a:gd name="T4" fmla="*/ 0 w 51"/>
                  <a:gd name="T5" fmla="*/ 0 h 6"/>
                  <a:gd name="T6" fmla="*/ 0 w 51"/>
                  <a:gd name="T7" fmla="*/ 1 h 6"/>
                  <a:gd name="T8" fmla="*/ 50 w 51"/>
                  <a:gd name="T9" fmla="*/ 1 h 6"/>
                  <a:gd name="T10" fmla="*/ 50 w 51"/>
                  <a:gd name="T11" fmla="*/ 1 h 6"/>
                  <a:gd name="T12" fmla="*/ 51 w 51"/>
                  <a:gd name="T13" fmla="*/ 1 h 6"/>
                  <a:gd name="T14" fmla="*/ 51 w 51"/>
                  <a:gd name="T15" fmla="*/ 1 h 6"/>
                  <a:gd name="T16" fmla="*/ 50 w 51"/>
                  <a:gd name="T17" fmla="*/ 1 h 6"/>
                  <a:gd name="T18" fmla="*/ 51 w 51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6"/>
                  <a:gd name="T32" fmla="*/ 51 w 5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6">
                    <a:moveTo>
                      <a:pt x="51" y="4"/>
                    </a:moveTo>
                    <a:lnTo>
                      <a:pt x="5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8" name="Freeform 3150">
                <a:extLst>
                  <a:ext uri="{FF2B5EF4-FFF2-40B4-BE49-F238E27FC236}">
                    <a16:creationId xmlns:a16="http://schemas.microsoft.com/office/drawing/2014/main" xmlns="" id="{1BC26574-B9DD-44C3-A68F-04CE9B8A4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4328" y="3329432"/>
                <a:ext cx="2414" cy="20303"/>
              </a:xfrm>
              <a:custGeom>
                <a:avLst/>
                <a:gdLst>
                  <a:gd name="T0" fmla="*/ 1 w 7"/>
                  <a:gd name="T1" fmla="*/ 1 h 117"/>
                  <a:gd name="T2" fmla="*/ 2 w 7"/>
                  <a:gd name="T3" fmla="*/ 1 h 117"/>
                  <a:gd name="T4" fmla="*/ 3 w 7"/>
                  <a:gd name="T5" fmla="*/ 1 h 117"/>
                  <a:gd name="T6" fmla="*/ 5 w 7"/>
                  <a:gd name="T7" fmla="*/ 1 h 117"/>
                  <a:gd name="T8" fmla="*/ 6 w 7"/>
                  <a:gd name="T9" fmla="*/ 1 h 117"/>
                  <a:gd name="T10" fmla="*/ 7 w 7"/>
                  <a:gd name="T11" fmla="*/ 0 h 117"/>
                  <a:gd name="T12" fmla="*/ 6 w 7"/>
                  <a:gd name="T13" fmla="*/ 0 h 117"/>
                  <a:gd name="T14" fmla="*/ 3 w 7"/>
                  <a:gd name="T15" fmla="*/ 1 h 117"/>
                  <a:gd name="T16" fmla="*/ 2 w 7"/>
                  <a:gd name="T17" fmla="*/ 1 h 117"/>
                  <a:gd name="T18" fmla="*/ 1 w 7"/>
                  <a:gd name="T19" fmla="*/ 1 h 117"/>
                  <a:gd name="T20" fmla="*/ 0 w 7"/>
                  <a:gd name="T21" fmla="*/ 1 h 117"/>
                  <a:gd name="T22" fmla="*/ 1 w 7"/>
                  <a:gd name="T23" fmla="*/ 1 h 117"/>
                  <a:gd name="T24" fmla="*/ 1 w 7"/>
                  <a:gd name="T25" fmla="*/ 1 h 117"/>
                  <a:gd name="T26" fmla="*/ 2 w 7"/>
                  <a:gd name="T27" fmla="*/ 1 h 117"/>
                  <a:gd name="T28" fmla="*/ 2 w 7"/>
                  <a:gd name="T29" fmla="*/ 1 h 117"/>
                  <a:gd name="T30" fmla="*/ 1 w 7"/>
                  <a:gd name="T31" fmla="*/ 1 h 1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17"/>
                  <a:gd name="T50" fmla="*/ 7 w 7"/>
                  <a:gd name="T51" fmla="*/ 117 h 1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17">
                    <a:moveTo>
                      <a:pt x="1" y="116"/>
                    </a:moveTo>
                    <a:lnTo>
                      <a:pt x="2" y="114"/>
                    </a:lnTo>
                    <a:lnTo>
                      <a:pt x="3" y="85"/>
                    </a:lnTo>
                    <a:lnTo>
                      <a:pt x="5" y="58"/>
                    </a:lnTo>
                    <a:lnTo>
                      <a:pt x="6" y="29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9"/>
                    </a:lnTo>
                    <a:lnTo>
                      <a:pt x="2" y="58"/>
                    </a:lnTo>
                    <a:lnTo>
                      <a:pt x="1" y="85"/>
                    </a:lnTo>
                    <a:lnTo>
                      <a:pt x="0" y="114"/>
                    </a:lnTo>
                    <a:lnTo>
                      <a:pt x="1" y="112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1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9" name="Freeform 3151">
                <a:extLst>
                  <a:ext uri="{FF2B5EF4-FFF2-40B4-BE49-F238E27FC236}">
                    <a16:creationId xmlns:a16="http://schemas.microsoft.com/office/drawing/2014/main" xmlns="" id="{F51ECB4F-09C2-4FE0-A7E2-FBD4D4D5B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291" y="3347326"/>
                <a:ext cx="29308" cy="2065"/>
              </a:xfrm>
              <a:custGeom>
                <a:avLst/>
                <a:gdLst>
                  <a:gd name="T0" fmla="*/ 0 w 85"/>
                  <a:gd name="T1" fmla="*/ 1 h 11"/>
                  <a:gd name="T2" fmla="*/ 0 w 85"/>
                  <a:gd name="T3" fmla="*/ 1 h 11"/>
                  <a:gd name="T4" fmla="*/ 6 w 85"/>
                  <a:gd name="T5" fmla="*/ 1 h 11"/>
                  <a:gd name="T6" fmla="*/ 10 w 85"/>
                  <a:gd name="T7" fmla="*/ 1 h 11"/>
                  <a:gd name="T8" fmla="*/ 21 w 85"/>
                  <a:gd name="T9" fmla="*/ 1 h 11"/>
                  <a:gd name="T10" fmla="*/ 27 w 85"/>
                  <a:gd name="T11" fmla="*/ 1 h 11"/>
                  <a:gd name="T12" fmla="*/ 43 w 85"/>
                  <a:gd name="T13" fmla="*/ 1 h 11"/>
                  <a:gd name="T14" fmla="*/ 48 w 85"/>
                  <a:gd name="T15" fmla="*/ 1 h 11"/>
                  <a:gd name="T16" fmla="*/ 85 w 85"/>
                  <a:gd name="T17" fmla="*/ 1 h 11"/>
                  <a:gd name="T18" fmla="*/ 85 w 85"/>
                  <a:gd name="T19" fmla="*/ 1 h 11"/>
                  <a:gd name="T20" fmla="*/ 38 w 85"/>
                  <a:gd name="T21" fmla="*/ 1 h 11"/>
                  <a:gd name="T22" fmla="*/ 32 w 85"/>
                  <a:gd name="T23" fmla="*/ 1 h 11"/>
                  <a:gd name="T24" fmla="*/ 21 w 85"/>
                  <a:gd name="T25" fmla="*/ 1 h 11"/>
                  <a:gd name="T26" fmla="*/ 16 w 85"/>
                  <a:gd name="T27" fmla="*/ 1 h 11"/>
                  <a:gd name="T28" fmla="*/ 10 w 85"/>
                  <a:gd name="T29" fmla="*/ 1 h 11"/>
                  <a:gd name="T30" fmla="*/ 6 w 85"/>
                  <a:gd name="T31" fmla="*/ 1 h 11"/>
                  <a:gd name="T32" fmla="*/ 0 w 85"/>
                  <a:gd name="T33" fmla="*/ 0 h 11"/>
                  <a:gd name="T34" fmla="*/ 0 w 85"/>
                  <a:gd name="T35" fmla="*/ 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11"/>
                  <a:gd name="T56" fmla="*/ 85 w 85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11">
                    <a:moveTo>
                      <a:pt x="0" y="5"/>
                    </a:moveTo>
                    <a:lnTo>
                      <a:pt x="0" y="3"/>
                    </a:lnTo>
                    <a:lnTo>
                      <a:pt x="6" y="5"/>
                    </a:lnTo>
                    <a:lnTo>
                      <a:pt x="10" y="7"/>
                    </a:lnTo>
                    <a:lnTo>
                      <a:pt x="21" y="7"/>
                    </a:lnTo>
                    <a:lnTo>
                      <a:pt x="27" y="9"/>
                    </a:lnTo>
                    <a:lnTo>
                      <a:pt x="43" y="9"/>
                    </a:lnTo>
                    <a:lnTo>
                      <a:pt x="48" y="11"/>
                    </a:lnTo>
                    <a:lnTo>
                      <a:pt x="85" y="11"/>
                    </a:lnTo>
                    <a:lnTo>
                      <a:pt x="85" y="7"/>
                    </a:lnTo>
                    <a:lnTo>
                      <a:pt x="38" y="7"/>
                    </a:lnTo>
                    <a:lnTo>
                      <a:pt x="32" y="5"/>
                    </a:lnTo>
                    <a:lnTo>
                      <a:pt x="21" y="5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0" name="Freeform 3152">
                <a:extLst>
                  <a:ext uri="{FF2B5EF4-FFF2-40B4-BE49-F238E27FC236}">
                    <a16:creationId xmlns:a16="http://schemas.microsoft.com/office/drawing/2014/main" xmlns="" id="{8DF4A0E0-9B9F-4FDF-8281-C502CBFC7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1221" y="3347326"/>
                <a:ext cx="7930" cy="1032"/>
              </a:xfrm>
              <a:custGeom>
                <a:avLst/>
                <a:gdLst>
                  <a:gd name="T0" fmla="*/ 0 w 23"/>
                  <a:gd name="T1" fmla="*/ 1 h 5"/>
                  <a:gd name="T2" fmla="*/ 0 w 23"/>
                  <a:gd name="T3" fmla="*/ 1 h 5"/>
                  <a:gd name="T4" fmla="*/ 23 w 23"/>
                  <a:gd name="T5" fmla="*/ 1 h 5"/>
                  <a:gd name="T6" fmla="*/ 23 w 23"/>
                  <a:gd name="T7" fmla="*/ 0 h 5"/>
                  <a:gd name="T8" fmla="*/ 0 w 23"/>
                  <a:gd name="T9" fmla="*/ 0 h 5"/>
                  <a:gd name="T10" fmla="*/ 0 w 23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3"/>
                    </a:moveTo>
                    <a:lnTo>
                      <a:pt x="0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1" name="Freeform 3153">
                <a:extLst>
                  <a:ext uri="{FF2B5EF4-FFF2-40B4-BE49-F238E27FC236}">
                    <a16:creationId xmlns:a16="http://schemas.microsoft.com/office/drawing/2014/main" xmlns="" id="{48CE9B89-38B2-4002-847D-556987C3A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2256" y="3347326"/>
                <a:ext cx="1034" cy="2065"/>
              </a:xfrm>
              <a:custGeom>
                <a:avLst/>
                <a:gdLst>
                  <a:gd name="T0" fmla="*/ 2 w 3"/>
                  <a:gd name="T1" fmla="*/ 1 h 11"/>
                  <a:gd name="T2" fmla="*/ 3 w 3"/>
                  <a:gd name="T3" fmla="*/ 1 h 11"/>
                  <a:gd name="T4" fmla="*/ 3 w 3"/>
                  <a:gd name="T5" fmla="*/ 0 h 11"/>
                  <a:gd name="T6" fmla="*/ 1 w 3"/>
                  <a:gd name="T7" fmla="*/ 1 h 11"/>
                  <a:gd name="T8" fmla="*/ 0 w 3"/>
                  <a:gd name="T9" fmla="*/ 1 h 11"/>
                  <a:gd name="T10" fmla="*/ 0 w 3"/>
                  <a:gd name="T11" fmla="*/ 1 h 11"/>
                  <a:gd name="T12" fmla="*/ 1 w 3"/>
                  <a:gd name="T13" fmla="*/ 1 h 11"/>
                  <a:gd name="T14" fmla="*/ 2 w 3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2" y="7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2" name="Freeform 3154">
                <a:extLst>
                  <a:ext uri="{FF2B5EF4-FFF2-40B4-BE49-F238E27FC236}">
                    <a16:creationId xmlns:a16="http://schemas.microsoft.com/office/drawing/2014/main" xmlns="" id="{645A96FC-CACC-419A-B664-E5C36001F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1911" y="3348703"/>
                <a:ext cx="1034" cy="1032"/>
              </a:xfrm>
              <a:custGeom>
                <a:avLst/>
                <a:gdLst>
                  <a:gd name="T0" fmla="*/ 2 w 3"/>
                  <a:gd name="T1" fmla="*/ 1 h 5"/>
                  <a:gd name="T2" fmla="*/ 3 w 3"/>
                  <a:gd name="T3" fmla="*/ 1 h 5"/>
                  <a:gd name="T4" fmla="*/ 1 w 3"/>
                  <a:gd name="T5" fmla="*/ 0 h 5"/>
                  <a:gd name="T6" fmla="*/ 0 w 3"/>
                  <a:gd name="T7" fmla="*/ 1 h 5"/>
                  <a:gd name="T8" fmla="*/ 2 w 3"/>
                  <a:gd name="T9" fmla="*/ 1 h 5"/>
                  <a:gd name="T10" fmla="*/ 2 w 3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2" y="2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3" name="Freeform 3155">
                <a:extLst>
                  <a:ext uri="{FF2B5EF4-FFF2-40B4-BE49-F238E27FC236}">
                    <a16:creationId xmlns:a16="http://schemas.microsoft.com/office/drawing/2014/main" xmlns="" id="{FB95464F-9987-4944-B781-E2812D924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1221" y="3348703"/>
                <a:ext cx="22757" cy="1721"/>
              </a:xfrm>
              <a:custGeom>
                <a:avLst/>
                <a:gdLst>
                  <a:gd name="T0" fmla="*/ 66 w 66"/>
                  <a:gd name="T1" fmla="*/ 0 h 11"/>
                  <a:gd name="T2" fmla="*/ 40 w 66"/>
                  <a:gd name="T3" fmla="*/ 0 h 11"/>
                  <a:gd name="T4" fmla="*/ 37 w 66"/>
                  <a:gd name="T5" fmla="*/ 0 h 11"/>
                  <a:gd name="T6" fmla="*/ 32 w 66"/>
                  <a:gd name="T7" fmla="*/ 0 h 11"/>
                  <a:gd name="T8" fmla="*/ 29 w 66"/>
                  <a:gd name="T9" fmla="*/ 0 h 11"/>
                  <a:gd name="T10" fmla="*/ 17 w 66"/>
                  <a:gd name="T11" fmla="*/ 0 h 11"/>
                  <a:gd name="T12" fmla="*/ 13 w 66"/>
                  <a:gd name="T13" fmla="*/ 0 h 11"/>
                  <a:gd name="T14" fmla="*/ 8 w 66"/>
                  <a:gd name="T15" fmla="*/ 0 h 11"/>
                  <a:gd name="T16" fmla="*/ 5 w 66"/>
                  <a:gd name="T17" fmla="*/ 0 h 11"/>
                  <a:gd name="T18" fmla="*/ 0 w 66"/>
                  <a:gd name="T19" fmla="*/ 0 h 11"/>
                  <a:gd name="T20" fmla="*/ 0 w 66"/>
                  <a:gd name="T21" fmla="*/ 0 h 11"/>
                  <a:gd name="T22" fmla="*/ 29 w 66"/>
                  <a:gd name="T23" fmla="*/ 0 h 11"/>
                  <a:gd name="T24" fmla="*/ 32 w 66"/>
                  <a:gd name="T25" fmla="*/ 0 h 11"/>
                  <a:gd name="T26" fmla="*/ 37 w 66"/>
                  <a:gd name="T27" fmla="*/ 0 h 11"/>
                  <a:gd name="T28" fmla="*/ 40 w 66"/>
                  <a:gd name="T29" fmla="*/ 0 h 11"/>
                  <a:gd name="T30" fmla="*/ 53 w 66"/>
                  <a:gd name="T31" fmla="*/ 0 h 11"/>
                  <a:gd name="T32" fmla="*/ 56 w 66"/>
                  <a:gd name="T33" fmla="*/ 0 h 11"/>
                  <a:gd name="T34" fmla="*/ 61 w 66"/>
                  <a:gd name="T35" fmla="*/ 0 h 11"/>
                  <a:gd name="T36" fmla="*/ 66 w 66"/>
                  <a:gd name="T37" fmla="*/ 0 h 11"/>
                  <a:gd name="T38" fmla="*/ 66 w 66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1"/>
                  <a:gd name="T62" fmla="*/ 66 w 66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1">
                    <a:moveTo>
                      <a:pt x="66" y="5"/>
                    </a:moveTo>
                    <a:lnTo>
                      <a:pt x="40" y="5"/>
                    </a:lnTo>
                    <a:lnTo>
                      <a:pt x="37" y="4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9" y="5"/>
                    </a:lnTo>
                    <a:lnTo>
                      <a:pt x="32" y="7"/>
                    </a:lnTo>
                    <a:lnTo>
                      <a:pt x="37" y="7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56" y="11"/>
                    </a:lnTo>
                    <a:lnTo>
                      <a:pt x="61" y="11"/>
                    </a:lnTo>
                    <a:lnTo>
                      <a:pt x="66" y="9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4" name="Freeform 3156">
                <a:extLst>
                  <a:ext uri="{FF2B5EF4-FFF2-40B4-BE49-F238E27FC236}">
                    <a16:creationId xmlns:a16="http://schemas.microsoft.com/office/drawing/2014/main" xmlns="" id="{11C12648-F5CE-439D-8BD8-17372646C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8465" y="3349735"/>
                <a:ext cx="13792" cy="1032"/>
              </a:xfrm>
              <a:custGeom>
                <a:avLst/>
                <a:gdLst>
                  <a:gd name="T0" fmla="*/ 39 w 40"/>
                  <a:gd name="T1" fmla="*/ 0 h 8"/>
                  <a:gd name="T2" fmla="*/ 36 w 40"/>
                  <a:gd name="T3" fmla="*/ 0 h 8"/>
                  <a:gd name="T4" fmla="*/ 32 w 40"/>
                  <a:gd name="T5" fmla="*/ 0 h 8"/>
                  <a:gd name="T6" fmla="*/ 30 w 40"/>
                  <a:gd name="T7" fmla="*/ 0 h 8"/>
                  <a:gd name="T8" fmla="*/ 2 w 40"/>
                  <a:gd name="T9" fmla="*/ 0 h 8"/>
                  <a:gd name="T10" fmla="*/ 0 w 40"/>
                  <a:gd name="T11" fmla="*/ 0 h 8"/>
                  <a:gd name="T12" fmla="*/ 0 w 40"/>
                  <a:gd name="T13" fmla="*/ 0 h 8"/>
                  <a:gd name="T14" fmla="*/ 2 w 40"/>
                  <a:gd name="T15" fmla="*/ 0 h 8"/>
                  <a:gd name="T16" fmla="*/ 32 w 40"/>
                  <a:gd name="T17" fmla="*/ 0 h 8"/>
                  <a:gd name="T18" fmla="*/ 34 w 40"/>
                  <a:gd name="T19" fmla="*/ 0 h 8"/>
                  <a:gd name="T20" fmla="*/ 40 w 40"/>
                  <a:gd name="T21" fmla="*/ 0 h 8"/>
                  <a:gd name="T22" fmla="*/ 39 w 40"/>
                  <a:gd name="T23" fmla="*/ 0 h 8"/>
                  <a:gd name="T24" fmla="*/ 40 w 40"/>
                  <a:gd name="T25" fmla="*/ 0 h 8"/>
                  <a:gd name="T26" fmla="*/ 39 w 40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8"/>
                  <a:gd name="T44" fmla="*/ 40 w 40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8">
                    <a:moveTo>
                      <a:pt x="39" y="6"/>
                    </a:moveTo>
                    <a:lnTo>
                      <a:pt x="36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5" name="Freeform 3157">
                <a:extLst>
                  <a:ext uri="{FF2B5EF4-FFF2-40B4-BE49-F238E27FC236}">
                    <a16:creationId xmlns:a16="http://schemas.microsoft.com/office/drawing/2014/main" xmlns="" id="{DD5103F3-1070-44D1-BDFD-956ECCAF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5018" y="3350079"/>
                <a:ext cx="1034" cy="688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0 h 6"/>
                  <a:gd name="T4" fmla="*/ 0 w 3"/>
                  <a:gd name="T5" fmla="*/ 0 h 6"/>
                  <a:gd name="T6" fmla="*/ 1 w 3"/>
                  <a:gd name="T7" fmla="*/ 0 h 6"/>
                  <a:gd name="T8" fmla="*/ 2 w 3"/>
                  <a:gd name="T9" fmla="*/ 0 h 6"/>
                  <a:gd name="T10" fmla="*/ 1 w 3"/>
                  <a:gd name="T11" fmla="*/ 0 h 6"/>
                  <a:gd name="T12" fmla="*/ 3 w 3"/>
                  <a:gd name="T13" fmla="*/ 0 h 6"/>
                  <a:gd name="T14" fmla="*/ 3 w 3"/>
                  <a:gd name="T15" fmla="*/ 0 h 6"/>
                  <a:gd name="T16" fmla="*/ 2 w 3"/>
                  <a:gd name="T17" fmla="*/ 0 h 6"/>
                  <a:gd name="T18" fmla="*/ 3 w 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6"/>
                  <a:gd name="T32" fmla="*/ 3 w 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6">
                    <a:moveTo>
                      <a:pt x="3" y="4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6" name="Freeform 3158">
                <a:extLst>
                  <a:ext uri="{FF2B5EF4-FFF2-40B4-BE49-F238E27FC236}">
                    <a16:creationId xmlns:a16="http://schemas.microsoft.com/office/drawing/2014/main" xmlns="" id="{A45E2A81-1923-4587-A2AF-E6793C02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4673" y="3350423"/>
                <a:ext cx="1379" cy="20991"/>
              </a:xfrm>
              <a:custGeom>
                <a:avLst/>
                <a:gdLst>
                  <a:gd name="T0" fmla="*/ 3 w 4"/>
                  <a:gd name="T1" fmla="*/ 1 h 121"/>
                  <a:gd name="T2" fmla="*/ 4 w 4"/>
                  <a:gd name="T3" fmla="*/ 1 h 121"/>
                  <a:gd name="T4" fmla="*/ 3 w 4"/>
                  <a:gd name="T5" fmla="*/ 1 h 121"/>
                  <a:gd name="T6" fmla="*/ 3 w 4"/>
                  <a:gd name="T7" fmla="*/ 1 h 121"/>
                  <a:gd name="T8" fmla="*/ 2 w 4"/>
                  <a:gd name="T9" fmla="*/ 0 h 121"/>
                  <a:gd name="T10" fmla="*/ 0 w 4"/>
                  <a:gd name="T11" fmla="*/ 0 h 121"/>
                  <a:gd name="T12" fmla="*/ 1 w 4"/>
                  <a:gd name="T13" fmla="*/ 1 h 121"/>
                  <a:gd name="T14" fmla="*/ 1 w 4"/>
                  <a:gd name="T15" fmla="*/ 1 h 121"/>
                  <a:gd name="T16" fmla="*/ 2 w 4"/>
                  <a:gd name="T17" fmla="*/ 1 h 121"/>
                  <a:gd name="T18" fmla="*/ 2 w 4"/>
                  <a:gd name="T19" fmla="*/ 1 h 121"/>
                  <a:gd name="T20" fmla="*/ 3 w 4"/>
                  <a:gd name="T21" fmla="*/ 1 h 121"/>
                  <a:gd name="T22" fmla="*/ 4 w 4"/>
                  <a:gd name="T23" fmla="*/ 1 h 121"/>
                  <a:gd name="T24" fmla="*/ 3 w 4"/>
                  <a:gd name="T25" fmla="*/ 1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21"/>
                  <a:gd name="T41" fmla="*/ 4 w 4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21">
                    <a:moveTo>
                      <a:pt x="3" y="121"/>
                    </a:moveTo>
                    <a:lnTo>
                      <a:pt x="4" y="119"/>
                    </a:lnTo>
                    <a:lnTo>
                      <a:pt x="3" y="88"/>
                    </a:lnTo>
                    <a:lnTo>
                      <a:pt x="3" y="3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1"/>
                    </a:lnTo>
                    <a:lnTo>
                      <a:pt x="1" y="88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4" y="119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7" name="Freeform 3159">
                <a:extLst>
                  <a:ext uri="{FF2B5EF4-FFF2-40B4-BE49-F238E27FC236}">
                    <a16:creationId xmlns:a16="http://schemas.microsoft.com/office/drawing/2014/main" xmlns="" id="{11E1EAC6-32B9-47EA-8EA5-CCF5EA89A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4673" y="3370727"/>
                <a:ext cx="1034" cy="1376"/>
              </a:xfrm>
              <a:custGeom>
                <a:avLst/>
                <a:gdLst>
                  <a:gd name="T0" fmla="*/ 0 w 3"/>
                  <a:gd name="T1" fmla="*/ 1 h 8"/>
                  <a:gd name="T2" fmla="*/ 1 w 3"/>
                  <a:gd name="T3" fmla="*/ 1 h 8"/>
                  <a:gd name="T4" fmla="*/ 3 w 3"/>
                  <a:gd name="T5" fmla="*/ 1 h 8"/>
                  <a:gd name="T6" fmla="*/ 2 w 3"/>
                  <a:gd name="T7" fmla="*/ 0 h 8"/>
                  <a:gd name="T8" fmla="*/ 0 w 3"/>
                  <a:gd name="T9" fmla="*/ 1 h 8"/>
                  <a:gd name="T10" fmla="*/ 1 w 3"/>
                  <a:gd name="T11" fmla="*/ 1 h 8"/>
                  <a:gd name="T12" fmla="*/ 0 w 3"/>
                  <a:gd name="T13" fmla="*/ 1 h 8"/>
                  <a:gd name="T14" fmla="*/ 1 w 3"/>
                  <a:gd name="T15" fmla="*/ 1 h 8"/>
                  <a:gd name="T16" fmla="*/ 0 w 3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8"/>
                  <a:gd name="T29" fmla="*/ 3 w 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8">
                    <a:moveTo>
                      <a:pt x="0" y="8"/>
                    </a:moveTo>
                    <a:lnTo>
                      <a:pt x="1" y="8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8" name="Freeform 3160">
                <a:extLst>
                  <a:ext uri="{FF2B5EF4-FFF2-40B4-BE49-F238E27FC236}">
                    <a16:creationId xmlns:a16="http://schemas.microsoft.com/office/drawing/2014/main" xmlns="" id="{ED2F0A16-B9A8-4991-A0E4-25524BA74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2258" y="3369694"/>
                <a:ext cx="7930" cy="2409"/>
              </a:xfrm>
              <a:custGeom>
                <a:avLst/>
                <a:gdLst>
                  <a:gd name="T0" fmla="*/ 0 w 23"/>
                  <a:gd name="T1" fmla="*/ 1 h 13"/>
                  <a:gd name="T2" fmla="*/ 2 w 23"/>
                  <a:gd name="T3" fmla="*/ 1 h 13"/>
                  <a:gd name="T4" fmla="*/ 5 w 23"/>
                  <a:gd name="T5" fmla="*/ 1 h 13"/>
                  <a:gd name="T6" fmla="*/ 8 w 23"/>
                  <a:gd name="T7" fmla="*/ 1 h 13"/>
                  <a:gd name="T8" fmla="*/ 20 w 23"/>
                  <a:gd name="T9" fmla="*/ 1 h 13"/>
                  <a:gd name="T10" fmla="*/ 22 w 23"/>
                  <a:gd name="T11" fmla="*/ 1 h 13"/>
                  <a:gd name="T12" fmla="*/ 23 w 23"/>
                  <a:gd name="T13" fmla="*/ 1 h 13"/>
                  <a:gd name="T14" fmla="*/ 20 w 23"/>
                  <a:gd name="T15" fmla="*/ 1 h 13"/>
                  <a:gd name="T16" fmla="*/ 8 w 23"/>
                  <a:gd name="T17" fmla="*/ 1 h 13"/>
                  <a:gd name="T18" fmla="*/ 6 w 23"/>
                  <a:gd name="T19" fmla="*/ 1 h 13"/>
                  <a:gd name="T20" fmla="*/ 3 w 23"/>
                  <a:gd name="T21" fmla="*/ 1 h 13"/>
                  <a:gd name="T22" fmla="*/ 2 w 23"/>
                  <a:gd name="T23" fmla="*/ 0 h 13"/>
                  <a:gd name="T24" fmla="*/ 0 w 23"/>
                  <a:gd name="T25" fmla="*/ 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3"/>
                  <a:gd name="T41" fmla="*/ 23 w 2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3">
                    <a:moveTo>
                      <a:pt x="0" y="2"/>
                    </a:moveTo>
                    <a:lnTo>
                      <a:pt x="2" y="7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20" y="11"/>
                    </a:lnTo>
                    <a:lnTo>
                      <a:pt x="22" y="13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9" name="Freeform 3161">
                <a:extLst>
                  <a:ext uri="{FF2B5EF4-FFF2-40B4-BE49-F238E27FC236}">
                    <a16:creationId xmlns:a16="http://schemas.microsoft.com/office/drawing/2014/main" xmlns="" id="{F67BFE8C-87BD-4722-B92F-8402FC32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8810" y="3356273"/>
                <a:ext cx="7241" cy="13765"/>
              </a:xfrm>
              <a:custGeom>
                <a:avLst/>
                <a:gdLst>
                  <a:gd name="T0" fmla="*/ 1 w 21"/>
                  <a:gd name="T1" fmla="*/ 0 h 82"/>
                  <a:gd name="T2" fmla="*/ 0 w 21"/>
                  <a:gd name="T3" fmla="*/ 0 h 82"/>
                  <a:gd name="T4" fmla="*/ 3 w 21"/>
                  <a:gd name="T5" fmla="*/ 0 h 82"/>
                  <a:gd name="T6" fmla="*/ 6 w 21"/>
                  <a:gd name="T7" fmla="*/ 0 h 82"/>
                  <a:gd name="T8" fmla="*/ 10 w 21"/>
                  <a:gd name="T9" fmla="*/ 0 h 82"/>
                  <a:gd name="T10" fmla="*/ 11 w 21"/>
                  <a:gd name="T11" fmla="*/ 0 h 82"/>
                  <a:gd name="T12" fmla="*/ 13 w 21"/>
                  <a:gd name="T13" fmla="*/ 0 h 82"/>
                  <a:gd name="T14" fmla="*/ 16 w 21"/>
                  <a:gd name="T15" fmla="*/ 0 h 82"/>
                  <a:gd name="T16" fmla="*/ 17 w 21"/>
                  <a:gd name="T17" fmla="*/ 0 h 82"/>
                  <a:gd name="T18" fmla="*/ 19 w 21"/>
                  <a:gd name="T19" fmla="*/ 0 h 82"/>
                  <a:gd name="T20" fmla="*/ 21 w 21"/>
                  <a:gd name="T21" fmla="*/ 0 h 82"/>
                  <a:gd name="T22" fmla="*/ 19 w 21"/>
                  <a:gd name="T23" fmla="*/ 0 h 82"/>
                  <a:gd name="T24" fmla="*/ 17 w 21"/>
                  <a:gd name="T25" fmla="*/ 0 h 82"/>
                  <a:gd name="T26" fmla="*/ 16 w 21"/>
                  <a:gd name="T27" fmla="*/ 0 h 82"/>
                  <a:gd name="T28" fmla="*/ 13 w 21"/>
                  <a:gd name="T29" fmla="*/ 0 h 82"/>
                  <a:gd name="T30" fmla="*/ 11 w 21"/>
                  <a:gd name="T31" fmla="*/ 0 h 82"/>
                  <a:gd name="T32" fmla="*/ 9 w 21"/>
                  <a:gd name="T33" fmla="*/ 0 h 82"/>
                  <a:gd name="T34" fmla="*/ 5 w 21"/>
                  <a:gd name="T35" fmla="*/ 0 h 82"/>
                  <a:gd name="T36" fmla="*/ 2 w 21"/>
                  <a:gd name="T37" fmla="*/ 0 h 82"/>
                  <a:gd name="T38" fmla="*/ 1 w 21"/>
                  <a:gd name="T39" fmla="*/ 0 h 82"/>
                  <a:gd name="T40" fmla="*/ 2 w 21"/>
                  <a:gd name="T41" fmla="*/ 0 h 82"/>
                  <a:gd name="T42" fmla="*/ 1 w 21"/>
                  <a:gd name="T43" fmla="*/ 0 h 82"/>
                  <a:gd name="T44" fmla="*/ 1 w 21"/>
                  <a:gd name="T45" fmla="*/ 0 h 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82"/>
                  <a:gd name="T71" fmla="*/ 21 w 21"/>
                  <a:gd name="T72" fmla="*/ 82 h 8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82">
                    <a:moveTo>
                      <a:pt x="1" y="4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6" y="20"/>
                    </a:lnTo>
                    <a:lnTo>
                      <a:pt x="10" y="31"/>
                    </a:lnTo>
                    <a:lnTo>
                      <a:pt x="11" y="40"/>
                    </a:lnTo>
                    <a:lnTo>
                      <a:pt x="13" y="51"/>
                    </a:lnTo>
                    <a:lnTo>
                      <a:pt x="16" y="60"/>
                    </a:lnTo>
                    <a:lnTo>
                      <a:pt x="17" y="71"/>
                    </a:lnTo>
                    <a:lnTo>
                      <a:pt x="19" y="82"/>
                    </a:lnTo>
                    <a:lnTo>
                      <a:pt x="21" y="80"/>
                    </a:lnTo>
                    <a:lnTo>
                      <a:pt x="19" y="71"/>
                    </a:lnTo>
                    <a:lnTo>
                      <a:pt x="17" y="60"/>
                    </a:lnTo>
                    <a:lnTo>
                      <a:pt x="16" y="51"/>
                    </a:lnTo>
                    <a:lnTo>
                      <a:pt x="13" y="40"/>
                    </a:lnTo>
                    <a:lnTo>
                      <a:pt x="11" y="29"/>
                    </a:lnTo>
                    <a:lnTo>
                      <a:pt x="9" y="19"/>
                    </a:lnTo>
                    <a:lnTo>
                      <a:pt x="5" y="9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0" name="Freeform 3162">
                <a:extLst>
                  <a:ext uri="{FF2B5EF4-FFF2-40B4-BE49-F238E27FC236}">
                    <a16:creationId xmlns:a16="http://schemas.microsoft.com/office/drawing/2014/main" xmlns="" id="{5D329822-AED1-46CE-9E85-63C75FEC0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2258" y="3354897"/>
                <a:ext cx="3793" cy="2065"/>
              </a:xfrm>
              <a:custGeom>
                <a:avLst/>
                <a:gdLst>
                  <a:gd name="T0" fmla="*/ 0 w 11"/>
                  <a:gd name="T1" fmla="*/ 1 h 11"/>
                  <a:gd name="T2" fmla="*/ 3 w 11"/>
                  <a:gd name="T3" fmla="*/ 1 h 11"/>
                  <a:gd name="T4" fmla="*/ 4 w 11"/>
                  <a:gd name="T5" fmla="*/ 1 h 11"/>
                  <a:gd name="T6" fmla="*/ 5 w 11"/>
                  <a:gd name="T7" fmla="*/ 1 h 11"/>
                  <a:gd name="T8" fmla="*/ 6 w 11"/>
                  <a:gd name="T9" fmla="*/ 1 h 11"/>
                  <a:gd name="T10" fmla="*/ 7 w 11"/>
                  <a:gd name="T11" fmla="*/ 1 h 11"/>
                  <a:gd name="T12" fmla="*/ 11 w 11"/>
                  <a:gd name="T13" fmla="*/ 1 h 11"/>
                  <a:gd name="T14" fmla="*/ 11 w 11"/>
                  <a:gd name="T15" fmla="*/ 1 h 11"/>
                  <a:gd name="T16" fmla="*/ 7 w 11"/>
                  <a:gd name="T17" fmla="*/ 1 h 11"/>
                  <a:gd name="T18" fmla="*/ 7 w 11"/>
                  <a:gd name="T19" fmla="*/ 1 h 11"/>
                  <a:gd name="T20" fmla="*/ 6 w 11"/>
                  <a:gd name="T21" fmla="*/ 1 h 11"/>
                  <a:gd name="T22" fmla="*/ 5 w 11"/>
                  <a:gd name="T23" fmla="*/ 0 h 11"/>
                  <a:gd name="T24" fmla="*/ 0 w 11"/>
                  <a:gd name="T25" fmla="*/ 0 h 11"/>
                  <a:gd name="T26" fmla="*/ 1 w 11"/>
                  <a:gd name="T27" fmla="*/ 0 h 11"/>
                  <a:gd name="T28" fmla="*/ 0 w 11"/>
                  <a:gd name="T29" fmla="*/ 1 h 11"/>
                  <a:gd name="T30" fmla="*/ 1 w 11"/>
                  <a:gd name="T31" fmla="*/ 1 h 11"/>
                  <a:gd name="T32" fmla="*/ 0 w 11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0" y="4"/>
                    </a:moveTo>
                    <a:lnTo>
                      <a:pt x="3" y="4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1" name="Freeform 3163">
                <a:extLst>
                  <a:ext uri="{FF2B5EF4-FFF2-40B4-BE49-F238E27FC236}">
                    <a16:creationId xmlns:a16="http://schemas.microsoft.com/office/drawing/2014/main" xmlns="" id="{B3AB18A1-6CFF-450C-B68C-E24E426F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2256" y="3353520"/>
                <a:ext cx="20343" cy="2065"/>
              </a:xfrm>
              <a:custGeom>
                <a:avLst/>
                <a:gdLst>
                  <a:gd name="T0" fmla="*/ 0 w 59"/>
                  <a:gd name="T1" fmla="*/ 0 h 13"/>
                  <a:gd name="T2" fmla="*/ 1 w 59"/>
                  <a:gd name="T3" fmla="*/ 0 h 13"/>
                  <a:gd name="T4" fmla="*/ 4 w 59"/>
                  <a:gd name="T5" fmla="*/ 0 h 13"/>
                  <a:gd name="T6" fmla="*/ 9 w 59"/>
                  <a:gd name="T7" fmla="*/ 0 h 13"/>
                  <a:gd name="T8" fmla="*/ 23 w 59"/>
                  <a:gd name="T9" fmla="*/ 0 h 13"/>
                  <a:gd name="T10" fmla="*/ 26 w 59"/>
                  <a:gd name="T11" fmla="*/ 0 h 13"/>
                  <a:gd name="T12" fmla="*/ 45 w 59"/>
                  <a:gd name="T13" fmla="*/ 0 h 13"/>
                  <a:gd name="T14" fmla="*/ 48 w 59"/>
                  <a:gd name="T15" fmla="*/ 0 h 13"/>
                  <a:gd name="T16" fmla="*/ 51 w 59"/>
                  <a:gd name="T17" fmla="*/ 0 h 13"/>
                  <a:gd name="T18" fmla="*/ 55 w 59"/>
                  <a:gd name="T19" fmla="*/ 0 h 13"/>
                  <a:gd name="T20" fmla="*/ 58 w 59"/>
                  <a:gd name="T21" fmla="*/ 0 h 13"/>
                  <a:gd name="T22" fmla="*/ 59 w 59"/>
                  <a:gd name="T23" fmla="*/ 0 h 13"/>
                  <a:gd name="T24" fmla="*/ 56 w 59"/>
                  <a:gd name="T25" fmla="*/ 0 h 13"/>
                  <a:gd name="T26" fmla="*/ 53 w 59"/>
                  <a:gd name="T27" fmla="*/ 0 h 13"/>
                  <a:gd name="T28" fmla="*/ 48 w 59"/>
                  <a:gd name="T29" fmla="*/ 0 h 13"/>
                  <a:gd name="T30" fmla="*/ 45 w 59"/>
                  <a:gd name="T31" fmla="*/ 0 h 13"/>
                  <a:gd name="T32" fmla="*/ 26 w 59"/>
                  <a:gd name="T33" fmla="*/ 0 h 13"/>
                  <a:gd name="T34" fmla="*/ 23 w 59"/>
                  <a:gd name="T35" fmla="*/ 0 h 13"/>
                  <a:gd name="T36" fmla="*/ 4 w 59"/>
                  <a:gd name="T37" fmla="*/ 0 h 13"/>
                  <a:gd name="T38" fmla="*/ 1 w 59"/>
                  <a:gd name="T39" fmla="*/ 0 h 13"/>
                  <a:gd name="T40" fmla="*/ 2 w 59"/>
                  <a:gd name="T41" fmla="*/ 0 h 13"/>
                  <a:gd name="T42" fmla="*/ 0 w 59"/>
                  <a:gd name="T43" fmla="*/ 0 h 13"/>
                  <a:gd name="T44" fmla="*/ 0 w 59"/>
                  <a:gd name="T45" fmla="*/ 0 h 13"/>
                  <a:gd name="T46" fmla="*/ 1 w 59"/>
                  <a:gd name="T47" fmla="*/ 0 h 13"/>
                  <a:gd name="T48" fmla="*/ 0 w 59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13"/>
                  <a:gd name="T77" fmla="*/ 59 w 59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13">
                    <a:moveTo>
                      <a:pt x="0" y="2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9" y="6"/>
                    </a:lnTo>
                    <a:lnTo>
                      <a:pt x="23" y="6"/>
                    </a:lnTo>
                    <a:lnTo>
                      <a:pt x="26" y="7"/>
                    </a:lnTo>
                    <a:lnTo>
                      <a:pt x="45" y="7"/>
                    </a:lnTo>
                    <a:lnTo>
                      <a:pt x="48" y="9"/>
                    </a:lnTo>
                    <a:lnTo>
                      <a:pt x="51" y="9"/>
                    </a:lnTo>
                    <a:lnTo>
                      <a:pt x="55" y="11"/>
                    </a:lnTo>
                    <a:lnTo>
                      <a:pt x="58" y="13"/>
                    </a:lnTo>
                    <a:lnTo>
                      <a:pt x="59" y="9"/>
                    </a:lnTo>
                    <a:lnTo>
                      <a:pt x="56" y="7"/>
                    </a:lnTo>
                    <a:lnTo>
                      <a:pt x="53" y="6"/>
                    </a:lnTo>
                    <a:lnTo>
                      <a:pt x="48" y="6"/>
                    </a:lnTo>
                    <a:lnTo>
                      <a:pt x="45" y="4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2" name="Freeform 3164">
                <a:extLst>
                  <a:ext uri="{FF2B5EF4-FFF2-40B4-BE49-F238E27FC236}">
                    <a16:creationId xmlns:a16="http://schemas.microsoft.com/office/drawing/2014/main" xmlns="" id="{7AFE04AD-A78D-436F-B1A3-119D6704C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635" y="3347670"/>
                <a:ext cx="2069" cy="5850"/>
              </a:xfrm>
              <a:custGeom>
                <a:avLst/>
                <a:gdLst>
                  <a:gd name="T0" fmla="*/ 4 w 6"/>
                  <a:gd name="T1" fmla="*/ 1 h 34"/>
                  <a:gd name="T2" fmla="*/ 4 w 6"/>
                  <a:gd name="T3" fmla="*/ 0 h 34"/>
                  <a:gd name="T4" fmla="*/ 1 w 6"/>
                  <a:gd name="T5" fmla="*/ 1 h 34"/>
                  <a:gd name="T6" fmla="*/ 0 w 6"/>
                  <a:gd name="T7" fmla="*/ 1 h 34"/>
                  <a:gd name="T8" fmla="*/ 0 w 6"/>
                  <a:gd name="T9" fmla="*/ 1 h 34"/>
                  <a:gd name="T10" fmla="*/ 1 w 6"/>
                  <a:gd name="T11" fmla="*/ 1 h 34"/>
                  <a:gd name="T12" fmla="*/ 1 w 6"/>
                  <a:gd name="T13" fmla="*/ 1 h 34"/>
                  <a:gd name="T14" fmla="*/ 3 w 6"/>
                  <a:gd name="T15" fmla="*/ 1 h 34"/>
                  <a:gd name="T16" fmla="*/ 4 w 6"/>
                  <a:gd name="T17" fmla="*/ 1 h 34"/>
                  <a:gd name="T18" fmla="*/ 6 w 6"/>
                  <a:gd name="T19" fmla="*/ 1 h 34"/>
                  <a:gd name="T20" fmla="*/ 5 w 6"/>
                  <a:gd name="T21" fmla="*/ 1 h 34"/>
                  <a:gd name="T22" fmla="*/ 4 w 6"/>
                  <a:gd name="T23" fmla="*/ 1 h 34"/>
                  <a:gd name="T24" fmla="*/ 4 w 6"/>
                  <a:gd name="T25" fmla="*/ 1 h 34"/>
                  <a:gd name="T26" fmla="*/ 3 w 6"/>
                  <a:gd name="T27" fmla="*/ 1 h 34"/>
                  <a:gd name="T28" fmla="*/ 3 w 6"/>
                  <a:gd name="T29" fmla="*/ 1 h 34"/>
                  <a:gd name="T30" fmla="*/ 4 w 6"/>
                  <a:gd name="T31" fmla="*/ 1 h 34"/>
                  <a:gd name="T32" fmla="*/ 5 w 6"/>
                  <a:gd name="T33" fmla="*/ 1 h 34"/>
                  <a:gd name="T34" fmla="*/ 5 w 6"/>
                  <a:gd name="T35" fmla="*/ 1 h 34"/>
                  <a:gd name="T36" fmla="*/ 5 w 6"/>
                  <a:gd name="T37" fmla="*/ 1 h 34"/>
                  <a:gd name="T38" fmla="*/ 5 w 6"/>
                  <a:gd name="T39" fmla="*/ 1 h 34"/>
                  <a:gd name="T40" fmla="*/ 4 w 6"/>
                  <a:gd name="T41" fmla="*/ 1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34"/>
                  <a:gd name="T65" fmla="*/ 6 w 6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34">
                    <a:moveTo>
                      <a:pt x="4" y="1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5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3" y="16"/>
                    </a:lnTo>
                    <a:lnTo>
                      <a:pt x="3" y="9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3" name="Freeform 3165">
                <a:extLst>
                  <a:ext uri="{FF2B5EF4-FFF2-40B4-BE49-F238E27FC236}">
                    <a16:creationId xmlns:a16="http://schemas.microsoft.com/office/drawing/2014/main" xmlns="" id="{31BF9731-4336-4650-8369-04BBB383B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3290" y="3327711"/>
                <a:ext cx="1379" cy="20303"/>
              </a:xfrm>
              <a:custGeom>
                <a:avLst/>
                <a:gdLst>
                  <a:gd name="T0" fmla="*/ 2 w 4"/>
                  <a:gd name="T1" fmla="*/ 0 h 119"/>
                  <a:gd name="T2" fmla="*/ 2 w 4"/>
                  <a:gd name="T3" fmla="*/ 0 h 119"/>
                  <a:gd name="T4" fmla="*/ 0 w 4"/>
                  <a:gd name="T5" fmla="*/ 0 h 119"/>
                  <a:gd name="T6" fmla="*/ 2 w 4"/>
                  <a:gd name="T7" fmla="*/ 0 h 119"/>
                  <a:gd name="T8" fmla="*/ 3 w 4"/>
                  <a:gd name="T9" fmla="*/ 0 h 119"/>
                  <a:gd name="T10" fmla="*/ 4 w 4"/>
                  <a:gd name="T11" fmla="*/ 0 h 119"/>
                  <a:gd name="T12" fmla="*/ 4 w 4"/>
                  <a:gd name="T13" fmla="*/ 0 h 119"/>
                  <a:gd name="T14" fmla="*/ 2 w 4"/>
                  <a:gd name="T15" fmla="*/ 0 h 119"/>
                  <a:gd name="T16" fmla="*/ 2 w 4"/>
                  <a:gd name="T17" fmla="*/ 0 h 119"/>
                  <a:gd name="T18" fmla="*/ 2 w 4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19"/>
                  <a:gd name="T32" fmla="*/ 4 w 4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19">
                    <a:moveTo>
                      <a:pt x="2" y="0"/>
                    </a:moveTo>
                    <a:lnTo>
                      <a:pt x="2" y="31"/>
                    </a:lnTo>
                    <a:lnTo>
                      <a:pt x="0" y="62"/>
                    </a:lnTo>
                    <a:lnTo>
                      <a:pt x="2" y="90"/>
                    </a:lnTo>
                    <a:lnTo>
                      <a:pt x="3" y="119"/>
                    </a:lnTo>
                    <a:lnTo>
                      <a:pt x="4" y="119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4" name="Freeform 3166">
                <a:extLst>
                  <a:ext uri="{FF2B5EF4-FFF2-40B4-BE49-F238E27FC236}">
                    <a16:creationId xmlns:a16="http://schemas.microsoft.com/office/drawing/2014/main" xmlns="" id="{85C5E143-AE62-4DA1-9546-B5D71F6A5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2601" y="3320829"/>
                <a:ext cx="5862" cy="6882"/>
              </a:xfrm>
              <a:custGeom>
                <a:avLst/>
                <a:gdLst>
                  <a:gd name="T0" fmla="*/ 15 w 17"/>
                  <a:gd name="T1" fmla="*/ 0 h 42"/>
                  <a:gd name="T2" fmla="*/ 15 w 17"/>
                  <a:gd name="T3" fmla="*/ 0 h 42"/>
                  <a:gd name="T4" fmla="*/ 13 w 17"/>
                  <a:gd name="T5" fmla="*/ 0 h 42"/>
                  <a:gd name="T6" fmla="*/ 12 w 17"/>
                  <a:gd name="T7" fmla="*/ 0 h 42"/>
                  <a:gd name="T8" fmla="*/ 10 w 17"/>
                  <a:gd name="T9" fmla="*/ 0 h 42"/>
                  <a:gd name="T10" fmla="*/ 2 w 17"/>
                  <a:gd name="T11" fmla="*/ 0 h 42"/>
                  <a:gd name="T12" fmla="*/ 0 w 17"/>
                  <a:gd name="T13" fmla="*/ 0 h 42"/>
                  <a:gd name="T14" fmla="*/ 2 w 17"/>
                  <a:gd name="T15" fmla="*/ 0 h 42"/>
                  <a:gd name="T16" fmla="*/ 3 w 17"/>
                  <a:gd name="T17" fmla="*/ 0 h 42"/>
                  <a:gd name="T18" fmla="*/ 6 w 17"/>
                  <a:gd name="T19" fmla="*/ 0 h 42"/>
                  <a:gd name="T20" fmla="*/ 9 w 17"/>
                  <a:gd name="T21" fmla="*/ 0 h 42"/>
                  <a:gd name="T22" fmla="*/ 11 w 17"/>
                  <a:gd name="T23" fmla="*/ 0 h 42"/>
                  <a:gd name="T24" fmla="*/ 13 w 17"/>
                  <a:gd name="T25" fmla="*/ 0 h 42"/>
                  <a:gd name="T26" fmla="*/ 16 w 17"/>
                  <a:gd name="T27" fmla="*/ 0 h 42"/>
                  <a:gd name="T28" fmla="*/ 17 w 17"/>
                  <a:gd name="T29" fmla="*/ 0 h 42"/>
                  <a:gd name="T30" fmla="*/ 16 w 17"/>
                  <a:gd name="T31" fmla="*/ 0 h 42"/>
                  <a:gd name="T32" fmla="*/ 15 w 17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42"/>
                  <a:gd name="T53" fmla="*/ 17 w 17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42">
                    <a:moveTo>
                      <a:pt x="15" y="0"/>
                    </a:moveTo>
                    <a:lnTo>
                      <a:pt x="15" y="8"/>
                    </a:lnTo>
                    <a:lnTo>
                      <a:pt x="13" y="13"/>
                    </a:lnTo>
                    <a:lnTo>
                      <a:pt x="12" y="17"/>
                    </a:lnTo>
                    <a:lnTo>
                      <a:pt x="10" y="22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3" y="36"/>
                    </a:lnTo>
                    <a:lnTo>
                      <a:pt x="6" y="33"/>
                    </a:lnTo>
                    <a:lnTo>
                      <a:pt x="9" y="27"/>
                    </a:lnTo>
                    <a:lnTo>
                      <a:pt x="11" y="24"/>
                    </a:lnTo>
                    <a:lnTo>
                      <a:pt x="13" y="18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1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5" name="Freeform 3167">
                <a:extLst>
                  <a:ext uri="{FF2B5EF4-FFF2-40B4-BE49-F238E27FC236}">
                    <a16:creationId xmlns:a16="http://schemas.microsoft.com/office/drawing/2014/main" xmlns="" id="{4C658A81-E723-459B-A8BB-EB9D5838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118" y="3293987"/>
                <a:ext cx="1724" cy="26842"/>
              </a:xfrm>
              <a:custGeom>
                <a:avLst/>
                <a:gdLst>
                  <a:gd name="T0" fmla="*/ 3 w 5"/>
                  <a:gd name="T1" fmla="*/ 0 h 155"/>
                  <a:gd name="T2" fmla="*/ 3 w 5"/>
                  <a:gd name="T3" fmla="*/ 1 h 155"/>
                  <a:gd name="T4" fmla="*/ 0 w 5"/>
                  <a:gd name="T5" fmla="*/ 1 h 155"/>
                  <a:gd name="T6" fmla="*/ 0 w 5"/>
                  <a:gd name="T7" fmla="*/ 1 h 155"/>
                  <a:gd name="T8" fmla="*/ 2 w 5"/>
                  <a:gd name="T9" fmla="*/ 1 h 155"/>
                  <a:gd name="T10" fmla="*/ 2 w 5"/>
                  <a:gd name="T11" fmla="*/ 1 h 155"/>
                  <a:gd name="T12" fmla="*/ 3 w 5"/>
                  <a:gd name="T13" fmla="*/ 1 h 155"/>
                  <a:gd name="T14" fmla="*/ 3 w 5"/>
                  <a:gd name="T15" fmla="*/ 1 h 155"/>
                  <a:gd name="T16" fmla="*/ 5 w 5"/>
                  <a:gd name="T17" fmla="*/ 1 h 155"/>
                  <a:gd name="T18" fmla="*/ 4 w 5"/>
                  <a:gd name="T19" fmla="*/ 1 h 155"/>
                  <a:gd name="T20" fmla="*/ 3 w 5"/>
                  <a:gd name="T21" fmla="*/ 0 h 155"/>
                  <a:gd name="T22" fmla="*/ 3 w 5"/>
                  <a:gd name="T23" fmla="*/ 1 h 155"/>
                  <a:gd name="T24" fmla="*/ 3 w 5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55"/>
                  <a:gd name="T41" fmla="*/ 5 w 5"/>
                  <a:gd name="T42" fmla="*/ 155 h 1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55">
                    <a:moveTo>
                      <a:pt x="3" y="0"/>
                    </a:moveTo>
                    <a:lnTo>
                      <a:pt x="3" y="2"/>
                    </a:lnTo>
                    <a:lnTo>
                      <a:pt x="0" y="40"/>
                    </a:lnTo>
                    <a:lnTo>
                      <a:pt x="0" y="78"/>
                    </a:lnTo>
                    <a:lnTo>
                      <a:pt x="2" y="116"/>
                    </a:lnTo>
                    <a:lnTo>
                      <a:pt x="2" y="155"/>
                    </a:lnTo>
                    <a:lnTo>
                      <a:pt x="3" y="155"/>
                    </a:lnTo>
                    <a:lnTo>
                      <a:pt x="3" y="4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6" name="Freeform 3168">
                <a:extLst>
                  <a:ext uri="{FF2B5EF4-FFF2-40B4-BE49-F238E27FC236}">
                    <a16:creationId xmlns:a16="http://schemas.microsoft.com/office/drawing/2014/main" xmlns="" id="{7E8FA7C5-82E5-457A-BA53-2FC30CA87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7084" y="3293299"/>
                <a:ext cx="7930" cy="1376"/>
              </a:xfrm>
              <a:custGeom>
                <a:avLst/>
                <a:gdLst>
                  <a:gd name="T0" fmla="*/ 23 w 23"/>
                  <a:gd name="T1" fmla="*/ 0 h 7"/>
                  <a:gd name="T2" fmla="*/ 9 w 23"/>
                  <a:gd name="T3" fmla="*/ 0 h 7"/>
                  <a:gd name="T4" fmla="*/ 5 w 23"/>
                  <a:gd name="T5" fmla="*/ 1 h 7"/>
                  <a:gd name="T6" fmla="*/ 3 w 23"/>
                  <a:gd name="T7" fmla="*/ 1 h 7"/>
                  <a:gd name="T8" fmla="*/ 0 w 23"/>
                  <a:gd name="T9" fmla="*/ 1 h 7"/>
                  <a:gd name="T10" fmla="*/ 1 w 23"/>
                  <a:gd name="T11" fmla="*/ 1 h 7"/>
                  <a:gd name="T12" fmla="*/ 3 w 23"/>
                  <a:gd name="T13" fmla="*/ 1 h 7"/>
                  <a:gd name="T14" fmla="*/ 5 w 23"/>
                  <a:gd name="T15" fmla="*/ 1 h 7"/>
                  <a:gd name="T16" fmla="*/ 15 w 23"/>
                  <a:gd name="T17" fmla="*/ 1 h 7"/>
                  <a:gd name="T18" fmla="*/ 17 w 23"/>
                  <a:gd name="T19" fmla="*/ 1 h 7"/>
                  <a:gd name="T20" fmla="*/ 20 w 23"/>
                  <a:gd name="T21" fmla="*/ 1 h 7"/>
                  <a:gd name="T22" fmla="*/ 23 w 23"/>
                  <a:gd name="T23" fmla="*/ 1 h 7"/>
                  <a:gd name="T24" fmla="*/ 23 w 23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7"/>
                  <a:gd name="T41" fmla="*/ 23 w 2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7">
                    <a:moveTo>
                      <a:pt x="23" y="0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7" name="Freeform 3169">
                <a:extLst>
                  <a:ext uri="{FF2B5EF4-FFF2-40B4-BE49-F238E27FC236}">
                    <a16:creationId xmlns:a16="http://schemas.microsoft.com/office/drawing/2014/main" xmlns="" id="{943D8888-7E49-48DC-A27B-38B241190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9154" y="3293299"/>
                <a:ext cx="17585" cy="2065"/>
              </a:xfrm>
              <a:custGeom>
                <a:avLst/>
                <a:gdLst>
                  <a:gd name="T0" fmla="*/ 51 w 51"/>
                  <a:gd name="T1" fmla="*/ 0 h 13"/>
                  <a:gd name="T2" fmla="*/ 48 w 51"/>
                  <a:gd name="T3" fmla="*/ 0 h 13"/>
                  <a:gd name="T4" fmla="*/ 44 w 51"/>
                  <a:gd name="T5" fmla="*/ 0 h 13"/>
                  <a:gd name="T6" fmla="*/ 41 w 51"/>
                  <a:gd name="T7" fmla="*/ 0 h 13"/>
                  <a:gd name="T8" fmla="*/ 39 w 51"/>
                  <a:gd name="T9" fmla="*/ 0 h 13"/>
                  <a:gd name="T10" fmla="*/ 19 w 51"/>
                  <a:gd name="T11" fmla="*/ 0 h 13"/>
                  <a:gd name="T12" fmla="*/ 16 w 51"/>
                  <a:gd name="T13" fmla="*/ 0 h 13"/>
                  <a:gd name="T14" fmla="*/ 3 w 51"/>
                  <a:gd name="T15" fmla="*/ 0 h 13"/>
                  <a:gd name="T16" fmla="*/ 0 w 51"/>
                  <a:gd name="T17" fmla="*/ 0 h 13"/>
                  <a:gd name="T18" fmla="*/ 0 w 51"/>
                  <a:gd name="T19" fmla="*/ 0 h 13"/>
                  <a:gd name="T20" fmla="*/ 3 w 51"/>
                  <a:gd name="T21" fmla="*/ 0 h 13"/>
                  <a:gd name="T22" fmla="*/ 7 w 51"/>
                  <a:gd name="T23" fmla="*/ 0 h 13"/>
                  <a:gd name="T24" fmla="*/ 16 w 51"/>
                  <a:gd name="T25" fmla="*/ 0 h 13"/>
                  <a:gd name="T26" fmla="*/ 19 w 51"/>
                  <a:gd name="T27" fmla="*/ 0 h 13"/>
                  <a:gd name="T28" fmla="*/ 39 w 51"/>
                  <a:gd name="T29" fmla="*/ 0 h 13"/>
                  <a:gd name="T30" fmla="*/ 41 w 51"/>
                  <a:gd name="T31" fmla="*/ 0 h 13"/>
                  <a:gd name="T32" fmla="*/ 44 w 51"/>
                  <a:gd name="T33" fmla="*/ 0 h 13"/>
                  <a:gd name="T34" fmla="*/ 47 w 51"/>
                  <a:gd name="T35" fmla="*/ 0 h 13"/>
                  <a:gd name="T36" fmla="*/ 50 w 51"/>
                  <a:gd name="T37" fmla="*/ 0 h 13"/>
                  <a:gd name="T38" fmla="*/ 49 w 51"/>
                  <a:gd name="T39" fmla="*/ 0 h 13"/>
                  <a:gd name="T40" fmla="*/ 51 w 51"/>
                  <a:gd name="T41" fmla="*/ 0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13"/>
                  <a:gd name="T65" fmla="*/ 51 w 51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13">
                    <a:moveTo>
                      <a:pt x="51" y="9"/>
                    </a:moveTo>
                    <a:lnTo>
                      <a:pt x="48" y="7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6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7" y="11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8" name="Freeform 3170">
                <a:extLst>
                  <a:ext uri="{FF2B5EF4-FFF2-40B4-BE49-F238E27FC236}">
                    <a16:creationId xmlns:a16="http://schemas.microsoft.com/office/drawing/2014/main" xmlns="" id="{B7BC5F64-BA3C-43F9-B4D0-33B7F3DC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846" y="3295364"/>
                <a:ext cx="48272" cy="27186"/>
              </a:xfrm>
              <a:custGeom>
                <a:avLst/>
                <a:gdLst>
                  <a:gd name="T0" fmla="*/ 136 w 140"/>
                  <a:gd name="T1" fmla="*/ 0 h 159"/>
                  <a:gd name="T2" fmla="*/ 129 w 140"/>
                  <a:gd name="T3" fmla="*/ 0 h 159"/>
                  <a:gd name="T4" fmla="*/ 89 w 140"/>
                  <a:gd name="T5" fmla="*/ 0 h 159"/>
                  <a:gd name="T6" fmla="*/ 83 w 140"/>
                  <a:gd name="T7" fmla="*/ 0 h 159"/>
                  <a:gd name="T8" fmla="*/ 86 w 140"/>
                  <a:gd name="T9" fmla="*/ 0 h 159"/>
                  <a:gd name="T10" fmla="*/ 88 w 140"/>
                  <a:gd name="T11" fmla="*/ 0 h 159"/>
                  <a:gd name="T12" fmla="*/ 90 w 140"/>
                  <a:gd name="T13" fmla="*/ 0 h 159"/>
                  <a:gd name="T14" fmla="*/ 92 w 140"/>
                  <a:gd name="T15" fmla="*/ 0 h 159"/>
                  <a:gd name="T16" fmla="*/ 95 w 140"/>
                  <a:gd name="T17" fmla="*/ 0 h 159"/>
                  <a:gd name="T18" fmla="*/ 97 w 140"/>
                  <a:gd name="T19" fmla="*/ 0 h 159"/>
                  <a:gd name="T20" fmla="*/ 98 w 140"/>
                  <a:gd name="T21" fmla="*/ 0 h 159"/>
                  <a:gd name="T22" fmla="*/ 96 w 140"/>
                  <a:gd name="T23" fmla="*/ 0 h 159"/>
                  <a:gd name="T24" fmla="*/ 90 w 140"/>
                  <a:gd name="T25" fmla="*/ 0 h 159"/>
                  <a:gd name="T26" fmla="*/ 80 w 140"/>
                  <a:gd name="T27" fmla="*/ 0 h 159"/>
                  <a:gd name="T28" fmla="*/ 52 w 140"/>
                  <a:gd name="T29" fmla="*/ 0 h 159"/>
                  <a:gd name="T30" fmla="*/ 43 w 140"/>
                  <a:gd name="T31" fmla="*/ 0 h 159"/>
                  <a:gd name="T32" fmla="*/ 41 w 140"/>
                  <a:gd name="T33" fmla="*/ 0 h 159"/>
                  <a:gd name="T34" fmla="*/ 42 w 140"/>
                  <a:gd name="T35" fmla="*/ 0 h 159"/>
                  <a:gd name="T36" fmla="*/ 43 w 140"/>
                  <a:gd name="T37" fmla="*/ 0 h 159"/>
                  <a:gd name="T38" fmla="*/ 43 w 140"/>
                  <a:gd name="T39" fmla="*/ 0 h 159"/>
                  <a:gd name="T40" fmla="*/ 42 w 140"/>
                  <a:gd name="T41" fmla="*/ 0 h 159"/>
                  <a:gd name="T42" fmla="*/ 36 w 140"/>
                  <a:gd name="T43" fmla="*/ 0 h 159"/>
                  <a:gd name="T44" fmla="*/ 15 w 140"/>
                  <a:gd name="T45" fmla="*/ 0 h 159"/>
                  <a:gd name="T46" fmla="*/ 11 w 140"/>
                  <a:gd name="T47" fmla="*/ 0 h 159"/>
                  <a:gd name="T48" fmla="*/ 8 w 140"/>
                  <a:gd name="T49" fmla="*/ 0 h 159"/>
                  <a:gd name="T50" fmla="*/ 4 w 140"/>
                  <a:gd name="T51" fmla="*/ 0 h 159"/>
                  <a:gd name="T52" fmla="*/ 0 w 140"/>
                  <a:gd name="T53" fmla="*/ 0 h 159"/>
                  <a:gd name="T54" fmla="*/ 12 w 140"/>
                  <a:gd name="T55" fmla="*/ 0 h 159"/>
                  <a:gd name="T56" fmla="*/ 69 w 140"/>
                  <a:gd name="T57" fmla="*/ 0 h 159"/>
                  <a:gd name="T58" fmla="*/ 82 w 140"/>
                  <a:gd name="T59" fmla="*/ 0 h 159"/>
                  <a:gd name="T60" fmla="*/ 96 w 140"/>
                  <a:gd name="T61" fmla="*/ 0 h 159"/>
                  <a:gd name="T62" fmla="*/ 109 w 140"/>
                  <a:gd name="T63" fmla="*/ 0 h 159"/>
                  <a:gd name="T64" fmla="*/ 118 w 140"/>
                  <a:gd name="T65" fmla="*/ 0 h 159"/>
                  <a:gd name="T66" fmla="*/ 126 w 140"/>
                  <a:gd name="T67" fmla="*/ 0 h 159"/>
                  <a:gd name="T68" fmla="*/ 135 w 140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0"/>
                  <a:gd name="T106" fmla="*/ 0 h 159"/>
                  <a:gd name="T107" fmla="*/ 140 w 140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0" h="159">
                    <a:moveTo>
                      <a:pt x="140" y="15"/>
                    </a:moveTo>
                    <a:lnTo>
                      <a:pt x="136" y="18"/>
                    </a:lnTo>
                    <a:lnTo>
                      <a:pt x="133" y="18"/>
                    </a:lnTo>
                    <a:lnTo>
                      <a:pt x="129" y="20"/>
                    </a:lnTo>
                    <a:lnTo>
                      <a:pt x="93" y="20"/>
                    </a:lnTo>
                    <a:lnTo>
                      <a:pt x="89" y="18"/>
                    </a:lnTo>
                    <a:lnTo>
                      <a:pt x="82" y="18"/>
                    </a:lnTo>
                    <a:lnTo>
                      <a:pt x="83" y="25"/>
                    </a:lnTo>
                    <a:lnTo>
                      <a:pt x="85" y="33"/>
                    </a:lnTo>
                    <a:lnTo>
                      <a:pt x="86" y="40"/>
                    </a:lnTo>
                    <a:lnTo>
                      <a:pt x="87" y="47"/>
                    </a:lnTo>
                    <a:lnTo>
                      <a:pt x="88" y="53"/>
                    </a:lnTo>
                    <a:lnTo>
                      <a:pt x="89" y="62"/>
                    </a:lnTo>
                    <a:lnTo>
                      <a:pt x="90" y="69"/>
                    </a:lnTo>
                    <a:lnTo>
                      <a:pt x="90" y="76"/>
                    </a:lnTo>
                    <a:lnTo>
                      <a:pt x="92" y="85"/>
                    </a:lnTo>
                    <a:lnTo>
                      <a:pt x="94" y="94"/>
                    </a:lnTo>
                    <a:lnTo>
                      <a:pt x="95" y="103"/>
                    </a:lnTo>
                    <a:lnTo>
                      <a:pt x="96" y="112"/>
                    </a:lnTo>
                    <a:lnTo>
                      <a:pt x="97" y="123"/>
                    </a:lnTo>
                    <a:lnTo>
                      <a:pt x="98" y="132"/>
                    </a:lnTo>
                    <a:lnTo>
                      <a:pt x="98" y="143"/>
                    </a:lnTo>
                    <a:lnTo>
                      <a:pt x="100" y="152"/>
                    </a:lnTo>
                    <a:lnTo>
                      <a:pt x="96" y="152"/>
                    </a:lnTo>
                    <a:lnTo>
                      <a:pt x="94" y="154"/>
                    </a:lnTo>
                    <a:lnTo>
                      <a:pt x="90" y="156"/>
                    </a:lnTo>
                    <a:lnTo>
                      <a:pt x="83" y="156"/>
                    </a:lnTo>
                    <a:lnTo>
                      <a:pt x="80" y="157"/>
                    </a:lnTo>
                    <a:lnTo>
                      <a:pt x="56" y="157"/>
                    </a:lnTo>
                    <a:lnTo>
                      <a:pt x="52" y="159"/>
                    </a:lnTo>
                    <a:lnTo>
                      <a:pt x="46" y="159"/>
                    </a:lnTo>
                    <a:lnTo>
                      <a:pt x="43" y="156"/>
                    </a:lnTo>
                    <a:lnTo>
                      <a:pt x="42" y="152"/>
                    </a:lnTo>
                    <a:lnTo>
                      <a:pt x="41" y="147"/>
                    </a:lnTo>
                    <a:lnTo>
                      <a:pt x="41" y="132"/>
                    </a:lnTo>
                    <a:lnTo>
                      <a:pt x="42" y="121"/>
                    </a:lnTo>
                    <a:lnTo>
                      <a:pt x="43" y="110"/>
                    </a:lnTo>
                    <a:lnTo>
                      <a:pt x="43" y="101"/>
                    </a:lnTo>
                    <a:lnTo>
                      <a:pt x="44" y="90"/>
                    </a:lnTo>
                    <a:lnTo>
                      <a:pt x="43" y="80"/>
                    </a:lnTo>
                    <a:lnTo>
                      <a:pt x="43" y="69"/>
                    </a:lnTo>
                    <a:lnTo>
                      <a:pt x="42" y="60"/>
                    </a:lnTo>
                    <a:lnTo>
                      <a:pt x="39" y="56"/>
                    </a:lnTo>
                    <a:lnTo>
                      <a:pt x="36" y="54"/>
                    </a:lnTo>
                    <a:lnTo>
                      <a:pt x="32" y="53"/>
                    </a:lnTo>
                    <a:lnTo>
                      <a:pt x="15" y="53"/>
                    </a:lnTo>
                    <a:lnTo>
                      <a:pt x="12" y="45"/>
                    </a:lnTo>
                    <a:lnTo>
                      <a:pt x="11" y="40"/>
                    </a:lnTo>
                    <a:lnTo>
                      <a:pt x="9" y="33"/>
                    </a:lnTo>
                    <a:lnTo>
                      <a:pt x="8" y="27"/>
                    </a:lnTo>
                    <a:lnTo>
                      <a:pt x="5" y="22"/>
                    </a:lnTo>
                    <a:lnTo>
                      <a:pt x="4" y="15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92" y="4"/>
                    </a:lnTo>
                    <a:lnTo>
                      <a:pt x="96" y="5"/>
                    </a:lnTo>
                    <a:lnTo>
                      <a:pt x="105" y="5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18" y="9"/>
                    </a:lnTo>
                    <a:lnTo>
                      <a:pt x="123" y="11"/>
                    </a:lnTo>
                    <a:lnTo>
                      <a:pt x="126" y="11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40" y="15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9" name="Freeform 3171">
                <a:extLst>
                  <a:ext uri="{FF2B5EF4-FFF2-40B4-BE49-F238E27FC236}">
                    <a16:creationId xmlns:a16="http://schemas.microsoft.com/office/drawing/2014/main" xmlns="" id="{008C5747-4344-4DB7-83D0-4BC695496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3298" y="3297428"/>
                <a:ext cx="1724" cy="1032"/>
              </a:xfrm>
              <a:custGeom>
                <a:avLst/>
                <a:gdLst>
                  <a:gd name="T0" fmla="*/ 1 w 5"/>
                  <a:gd name="T1" fmla="*/ 0 h 7"/>
                  <a:gd name="T2" fmla="*/ 2 w 5"/>
                  <a:gd name="T3" fmla="*/ 0 h 7"/>
                  <a:gd name="T4" fmla="*/ 5 w 5"/>
                  <a:gd name="T5" fmla="*/ 0 h 7"/>
                  <a:gd name="T6" fmla="*/ 4 w 5"/>
                  <a:gd name="T7" fmla="*/ 0 h 7"/>
                  <a:gd name="T8" fmla="*/ 0 w 5"/>
                  <a:gd name="T9" fmla="*/ 0 h 7"/>
                  <a:gd name="T10" fmla="*/ 1 w 5"/>
                  <a:gd name="T11" fmla="*/ 0 h 7"/>
                  <a:gd name="T12" fmla="*/ 1 w 5"/>
                  <a:gd name="T13" fmla="*/ 0 h 7"/>
                  <a:gd name="T14" fmla="*/ 2 w 5"/>
                  <a:gd name="T15" fmla="*/ 0 h 7"/>
                  <a:gd name="T16" fmla="*/ 1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1" y="7"/>
                    </a:moveTo>
                    <a:lnTo>
                      <a:pt x="2" y="7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0" name="Freeform 3172">
                <a:extLst>
                  <a:ext uri="{FF2B5EF4-FFF2-40B4-BE49-F238E27FC236}">
                    <a16:creationId xmlns:a16="http://schemas.microsoft.com/office/drawing/2014/main" xmlns="" id="{7EC88AEC-6C3B-404D-8EA3-3958C1609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1917" y="3298117"/>
                <a:ext cx="18964" cy="688"/>
              </a:xfrm>
              <a:custGeom>
                <a:avLst/>
                <a:gdLst>
                  <a:gd name="T0" fmla="*/ 2 w 55"/>
                  <a:gd name="T1" fmla="*/ 0 h 6"/>
                  <a:gd name="T2" fmla="*/ 1 w 55"/>
                  <a:gd name="T3" fmla="*/ 0 h 6"/>
                  <a:gd name="T4" fmla="*/ 48 w 55"/>
                  <a:gd name="T5" fmla="*/ 0 h 6"/>
                  <a:gd name="T6" fmla="*/ 52 w 55"/>
                  <a:gd name="T7" fmla="*/ 0 h 6"/>
                  <a:gd name="T8" fmla="*/ 55 w 55"/>
                  <a:gd name="T9" fmla="*/ 0 h 6"/>
                  <a:gd name="T10" fmla="*/ 55 w 55"/>
                  <a:gd name="T11" fmla="*/ 0 h 6"/>
                  <a:gd name="T12" fmla="*/ 52 w 55"/>
                  <a:gd name="T13" fmla="*/ 0 h 6"/>
                  <a:gd name="T14" fmla="*/ 48 w 55"/>
                  <a:gd name="T15" fmla="*/ 0 h 6"/>
                  <a:gd name="T16" fmla="*/ 19 w 55"/>
                  <a:gd name="T17" fmla="*/ 0 h 6"/>
                  <a:gd name="T18" fmla="*/ 15 w 55"/>
                  <a:gd name="T19" fmla="*/ 0 h 6"/>
                  <a:gd name="T20" fmla="*/ 1 w 55"/>
                  <a:gd name="T21" fmla="*/ 0 h 6"/>
                  <a:gd name="T22" fmla="*/ 0 w 55"/>
                  <a:gd name="T23" fmla="*/ 0 h 6"/>
                  <a:gd name="T24" fmla="*/ 1 w 55"/>
                  <a:gd name="T25" fmla="*/ 0 h 6"/>
                  <a:gd name="T26" fmla="*/ 0 w 55"/>
                  <a:gd name="T27" fmla="*/ 0 h 6"/>
                  <a:gd name="T28" fmla="*/ 0 w 55"/>
                  <a:gd name="T29" fmla="*/ 0 h 6"/>
                  <a:gd name="T30" fmla="*/ 2 w 55"/>
                  <a:gd name="T31" fmla="*/ 0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6"/>
                  <a:gd name="T50" fmla="*/ 55 w 5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6">
                    <a:moveTo>
                      <a:pt x="2" y="2"/>
                    </a:moveTo>
                    <a:lnTo>
                      <a:pt x="1" y="6"/>
                    </a:lnTo>
                    <a:lnTo>
                      <a:pt x="48" y="6"/>
                    </a:lnTo>
                    <a:lnTo>
                      <a:pt x="52" y="4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1" name="Freeform 3173">
                <a:extLst>
                  <a:ext uri="{FF2B5EF4-FFF2-40B4-BE49-F238E27FC236}">
                    <a16:creationId xmlns:a16="http://schemas.microsoft.com/office/drawing/2014/main" xmlns="" id="{3157CE52-291B-409C-974B-77E3ED522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1917" y="3298461"/>
                <a:ext cx="3793" cy="9980"/>
              </a:xfrm>
              <a:custGeom>
                <a:avLst/>
                <a:gdLst>
                  <a:gd name="T0" fmla="*/ 11 w 11"/>
                  <a:gd name="T1" fmla="*/ 1 h 58"/>
                  <a:gd name="T2" fmla="*/ 11 w 11"/>
                  <a:gd name="T3" fmla="*/ 1 h 58"/>
                  <a:gd name="T4" fmla="*/ 9 w 11"/>
                  <a:gd name="T5" fmla="*/ 1 h 58"/>
                  <a:gd name="T6" fmla="*/ 8 w 11"/>
                  <a:gd name="T7" fmla="*/ 1 h 58"/>
                  <a:gd name="T8" fmla="*/ 7 w 11"/>
                  <a:gd name="T9" fmla="*/ 1 h 58"/>
                  <a:gd name="T10" fmla="*/ 6 w 11"/>
                  <a:gd name="T11" fmla="*/ 1 h 58"/>
                  <a:gd name="T12" fmla="*/ 5 w 11"/>
                  <a:gd name="T13" fmla="*/ 1 h 58"/>
                  <a:gd name="T14" fmla="*/ 4 w 11"/>
                  <a:gd name="T15" fmla="*/ 1 h 58"/>
                  <a:gd name="T16" fmla="*/ 2 w 11"/>
                  <a:gd name="T17" fmla="*/ 0 h 58"/>
                  <a:gd name="T18" fmla="*/ 0 w 11"/>
                  <a:gd name="T19" fmla="*/ 1 h 58"/>
                  <a:gd name="T20" fmla="*/ 1 w 11"/>
                  <a:gd name="T21" fmla="*/ 1 h 58"/>
                  <a:gd name="T22" fmla="*/ 2 w 11"/>
                  <a:gd name="T23" fmla="*/ 1 h 58"/>
                  <a:gd name="T24" fmla="*/ 4 w 11"/>
                  <a:gd name="T25" fmla="*/ 1 h 58"/>
                  <a:gd name="T26" fmla="*/ 5 w 11"/>
                  <a:gd name="T27" fmla="*/ 1 h 58"/>
                  <a:gd name="T28" fmla="*/ 6 w 11"/>
                  <a:gd name="T29" fmla="*/ 1 h 58"/>
                  <a:gd name="T30" fmla="*/ 7 w 11"/>
                  <a:gd name="T31" fmla="*/ 1 h 58"/>
                  <a:gd name="T32" fmla="*/ 8 w 11"/>
                  <a:gd name="T33" fmla="*/ 1 h 58"/>
                  <a:gd name="T34" fmla="*/ 8 w 11"/>
                  <a:gd name="T35" fmla="*/ 1 h 58"/>
                  <a:gd name="T36" fmla="*/ 11 w 11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58"/>
                  <a:gd name="T59" fmla="*/ 11 w 11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58">
                    <a:moveTo>
                      <a:pt x="11" y="58"/>
                    </a:moveTo>
                    <a:lnTo>
                      <a:pt x="11" y="51"/>
                    </a:lnTo>
                    <a:lnTo>
                      <a:pt x="9" y="42"/>
                    </a:lnTo>
                    <a:lnTo>
                      <a:pt x="8" y="35"/>
                    </a:lnTo>
                    <a:lnTo>
                      <a:pt x="7" y="27"/>
                    </a:lnTo>
                    <a:lnTo>
                      <a:pt x="6" y="22"/>
                    </a:lnTo>
                    <a:lnTo>
                      <a:pt x="5" y="15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7"/>
                    </a:lnTo>
                    <a:lnTo>
                      <a:pt x="2" y="15"/>
                    </a:lnTo>
                    <a:lnTo>
                      <a:pt x="4" y="22"/>
                    </a:lnTo>
                    <a:lnTo>
                      <a:pt x="5" y="29"/>
                    </a:lnTo>
                    <a:lnTo>
                      <a:pt x="6" y="36"/>
                    </a:lnTo>
                    <a:lnTo>
                      <a:pt x="7" y="44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2" name="Freeform 3174">
                <a:extLst>
                  <a:ext uri="{FF2B5EF4-FFF2-40B4-BE49-F238E27FC236}">
                    <a16:creationId xmlns:a16="http://schemas.microsoft.com/office/drawing/2014/main" xmlns="" id="{726531CF-4C7D-4A44-B471-860876C8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159" y="3308440"/>
                <a:ext cx="4138" cy="12733"/>
              </a:xfrm>
              <a:custGeom>
                <a:avLst/>
                <a:gdLst>
                  <a:gd name="T0" fmla="*/ 11 w 12"/>
                  <a:gd name="T1" fmla="*/ 0 h 76"/>
                  <a:gd name="T2" fmla="*/ 12 w 12"/>
                  <a:gd name="T3" fmla="*/ 0 h 76"/>
                  <a:gd name="T4" fmla="*/ 11 w 12"/>
                  <a:gd name="T5" fmla="*/ 0 h 76"/>
                  <a:gd name="T6" fmla="*/ 11 w 12"/>
                  <a:gd name="T7" fmla="*/ 0 h 76"/>
                  <a:gd name="T8" fmla="*/ 9 w 12"/>
                  <a:gd name="T9" fmla="*/ 0 h 76"/>
                  <a:gd name="T10" fmla="*/ 8 w 12"/>
                  <a:gd name="T11" fmla="*/ 0 h 76"/>
                  <a:gd name="T12" fmla="*/ 7 w 12"/>
                  <a:gd name="T13" fmla="*/ 0 h 76"/>
                  <a:gd name="T14" fmla="*/ 5 w 12"/>
                  <a:gd name="T15" fmla="*/ 0 h 76"/>
                  <a:gd name="T16" fmla="*/ 5 w 12"/>
                  <a:gd name="T17" fmla="*/ 0 h 76"/>
                  <a:gd name="T18" fmla="*/ 3 w 12"/>
                  <a:gd name="T19" fmla="*/ 0 h 76"/>
                  <a:gd name="T20" fmla="*/ 0 w 12"/>
                  <a:gd name="T21" fmla="*/ 0 h 76"/>
                  <a:gd name="T22" fmla="*/ 1 w 12"/>
                  <a:gd name="T23" fmla="*/ 0 h 76"/>
                  <a:gd name="T24" fmla="*/ 4 w 12"/>
                  <a:gd name="T25" fmla="*/ 0 h 76"/>
                  <a:gd name="T26" fmla="*/ 5 w 12"/>
                  <a:gd name="T27" fmla="*/ 0 h 76"/>
                  <a:gd name="T28" fmla="*/ 6 w 12"/>
                  <a:gd name="T29" fmla="*/ 0 h 76"/>
                  <a:gd name="T30" fmla="*/ 7 w 12"/>
                  <a:gd name="T31" fmla="*/ 0 h 76"/>
                  <a:gd name="T32" fmla="*/ 8 w 12"/>
                  <a:gd name="T33" fmla="*/ 0 h 76"/>
                  <a:gd name="T34" fmla="*/ 8 w 12"/>
                  <a:gd name="T35" fmla="*/ 0 h 76"/>
                  <a:gd name="T36" fmla="*/ 9 w 12"/>
                  <a:gd name="T37" fmla="*/ 0 h 76"/>
                  <a:gd name="T38" fmla="*/ 11 w 12"/>
                  <a:gd name="T39" fmla="*/ 0 h 76"/>
                  <a:gd name="T40" fmla="*/ 11 w 12"/>
                  <a:gd name="T41" fmla="*/ 0 h 76"/>
                  <a:gd name="T42" fmla="*/ 12 w 12"/>
                  <a:gd name="T43" fmla="*/ 0 h 76"/>
                  <a:gd name="T44" fmla="*/ 11 w 12"/>
                  <a:gd name="T45" fmla="*/ 0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76"/>
                  <a:gd name="T71" fmla="*/ 12 w 12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76">
                    <a:moveTo>
                      <a:pt x="11" y="76"/>
                    </a:moveTo>
                    <a:lnTo>
                      <a:pt x="12" y="76"/>
                    </a:lnTo>
                    <a:lnTo>
                      <a:pt x="11" y="65"/>
                    </a:lnTo>
                    <a:lnTo>
                      <a:pt x="11" y="56"/>
                    </a:lnTo>
                    <a:lnTo>
                      <a:pt x="9" y="47"/>
                    </a:lnTo>
                    <a:lnTo>
                      <a:pt x="8" y="36"/>
                    </a:lnTo>
                    <a:lnTo>
                      <a:pt x="7" y="27"/>
                    </a:lnTo>
                    <a:lnTo>
                      <a:pt x="5" y="18"/>
                    </a:lnTo>
                    <a:lnTo>
                      <a:pt x="5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4" y="18"/>
                    </a:lnTo>
                    <a:lnTo>
                      <a:pt x="5" y="27"/>
                    </a:lnTo>
                    <a:lnTo>
                      <a:pt x="6" y="38"/>
                    </a:lnTo>
                    <a:lnTo>
                      <a:pt x="7" y="47"/>
                    </a:lnTo>
                    <a:lnTo>
                      <a:pt x="8" y="56"/>
                    </a:lnTo>
                    <a:lnTo>
                      <a:pt x="8" y="67"/>
                    </a:lnTo>
                    <a:lnTo>
                      <a:pt x="9" y="76"/>
                    </a:lnTo>
                    <a:lnTo>
                      <a:pt x="11" y="74"/>
                    </a:lnTo>
                    <a:lnTo>
                      <a:pt x="11" y="76"/>
                    </a:lnTo>
                    <a:lnTo>
                      <a:pt x="12" y="76"/>
                    </a:ln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3" name="Freeform 3175">
                <a:extLst>
                  <a:ext uri="{FF2B5EF4-FFF2-40B4-BE49-F238E27FC236}">
                    <a16:creationId xmlns:a16="http://schemas.microsoft.com/office/drawing/2014/main" xmlns="" id="{0AD9763B-68F1-4653-B091-297DB948A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5" y="3321173"/>
                <a:ext cx="18619" cy="1721"/>
              </a:xfrm>
              <a:custGeom>
                <a:avLst/>
                <a:gdLst>
                  <a:gd name="T0" fmla="*/ 0 w 54"/>
                  <a:gd name="T1" fmla="*/ 0 h 11"/>
                  <a:gd name="T2" fmla="*/ 6 w 54"/>
                  <a:gd name="T3" fmla="*/ 0 h 11"/>
                  <a:gd name="T4" fmla="*/ 10 w 54"/>
                  <a:gd name="T5" fmla="*/ 0 h 11"/>
                  <a:gd name="T6" fmla="*/ 37 w 54"/>
                  <a:gd name="T7" fmla="*/ 0 h 11"/>
                  <a:gd name="T8" fmla="*/ 41 w 54"/>
                  <a:gd name="T9" fmla="*/ 0 h 11"/>
                  <a:gd name="T10" fmla="*/ 44 w 54"/>
                  <a:gd name="T11" fmla="*/ 0 h 11"/>
                  <a:gd name="T12" fmla="*/ 48 w 54"/>
                  <a:gd name="T13" fmla="*/ 0 h 11"/>
                  <a:gd name="T14" fmla="*/ 51 w 54"/>
                  <a:gd name="T15" fmla="*/ 0 h 11"/>
                  <a:gd name="T16" fmla="*/ 54 w 54"/>
                  <a:gd name="T17" fmla="*/ 0 h 11"/>
                  <a:gd name="T18" fmla="*/ 54 w 54"/>
                  <a:gd name="T19" fmla="*/ 0 h 11"/>
                  <a:gd name="T20" fmla="*/ 50 w 54"/>
                  <a:gd name="T21" fmla="*/ 0 h 11"/>
                  <a:gd name="T22" fmla="*/ 48 w 54"/>
                  <a:gd name="T23" fmla="*/ 0 h 11"/>
                  <a:gd name="T24" fmla="*/ 44 w 54"/>
                  <a:gd name="T25" fmla="*/ 0 h 11"/>
                  <a:gd name="T26" fmla="*/ 37 w 54"/>
                  <a:gd name="T27" fmla="*/ 0 h 11"/>
                  <a:gd name="T28" fmla="*/ 34 w 54"/>
                  <a:gd name="T29" fmla="*/ 0 h 11"/>
                  <a:gd name="T30" fmla="*/ 6 w 54"/>
                  <a:gd name="T31" fmla="*/ 0 h 11"/>
                  <a:gd name="T32" fmla="*/ 3 w 54"/>
                  <a:gd name="T33" fmla="*/ 0 h 11"/>
                  <a:gd name="T34" fmla="*/ 0 w 54"/>
                  <a:gd name="T35" fmla="*/ 0 h 11"/>
                  <a:gd name="T36" fmla="*/ 1 w 54"/>
                  <a:gd name="T37" fmla="*/ 0 h 11"/>
                  <a:gd name="T38" fmla="*/ 0 w 54"/>
                  <a:gd name="T39" fmla="*/ 0 h 11"/>
                  <a:gd name="T40" fmla="*/ 1 w 54"/>
                  <a:gd name="T41" fmla="*/ 0 h 11"/>
                  <a:gd name="T42" fmla="*/ 0 w 54"/>
                  <a:gd name="T43" fmla="*/ 0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11"/>
                  <a:gd name="T68" fmla="*/ 54 w 54"/>
                  <a:gd name="T69" fmla="*/ 11 h 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11">
                    <a:moveTo>
                      <a:pt x="0" y="11"/>
                    </a:moveTo>
                    <a:lnTo>
                      <a:pt x="6" y="11"/>
                    </a:lnTo>
                    <a:lnTo>
                      <a:pt x="10" y="9"/>
                    </a:lnTo>
                    <a:lnTo>
                      <a:pt x="37" y="9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8" y="6"/>
                    </a:lnTo>
                    <a:lnTo>
                      <a:pt x="51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7" y="4"/>
                    </a:lnTo>
                    <a:lnTo>
                      <a:pt x="34" y="6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4" name="Freeform 3176">
                <a:extLst>
                  <a:ext uri="{FF2B5EF4-FFF2-40B4-BE49-F238E27FC236}">
                    <a16:creationId xmlns:a16="http://schemas.microsoft.com/office/drawing/2014/main" xmlns="" id="{4648DAD6-6C1E-4471-8B67-59301C04A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054" y="3319796"/>
                <a:ext cx="2414" cy="3097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 h 18"/>
                  <a:gd name="T4" fmla="*/ 1 w 7"/>
                  <a:gd name="T5" fmla="*/ 1 h 18"/>
                  <a:gd name="T6" fmla="*/ 3 w 7"/>
                  <a:gd name="T7" fmla="*/ 1 h 18"/>
                  <a:gd name="T8" fmla="*/ 6 w 7"/>
                  <a:gd name="T9" fmla="*/ 1 h 18"/>
                  <a:gd name="T10" fmla="*/ 7 w 7"/>
                  <a:gd name="T11" fmla="*/ 1 h 18"/>
                  <a:gd name="T12" fmla="*/ 4 w 7"/>
                  <a:gd name="T13" fmla="*/ 1 h 18"/>
                  <a:gd name="T14" fmla="*/ 3 w 7"/>
                  <a:gd name="T15" fmla="*/ 1 h 18"/>
                  <a:gd name="T16" fmla="*/ 2 w 7"/>
                  <a:gd name="T17" fmla="*/ 1 h 18"/>
                  <a:gd name="T18" fmla="*/ 2 w 7"/>
                  <a:gd name="T19" fmla="*/ 0 h 18"/>
                  <a:gd name="T20" fmla="*/ 0 w 7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8"/>
                  <a:gd name="T35" fmla="*/ 7 w 7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8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6" y="18"/>
                    </a:lnTo>
                    <a:lnTo>
                      <a:pt x="7" y="14"/>
                    </a:lnTo>
                    <a:lnTo>
                      <a:pt x="4" y="11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5" name="Freeform 3177">
                <a:extLst>
                  <a:ext uri="{FF2B5EF4-FFF2-40B4-BE49-F238E27FC236}">
                    <a16:creationId xmlns:a16="http://schemas.microsoft.com/office/drawing/2014/main" xmlns="" id="{70B8D9F8-F8DA-4B5A-81FC-188515FE1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054" y="3304999"/>
                <a:ext cx="2069" cy="14797"/>
              </a:xfrm>
              <a:custGeom>
                <a:avLst/>
                <a:gdLst>
                  <a:gd name="T0" fmla="*/ 1 w 6"/>
                  <a:gd name="T1" fmla="*/ 1 h 85"/>
                  <a:gd name="T2" fmla="*/ 2 w 6"/>
                  <a:gd name="T3" fmla="*/ 1 h 85"/>
                  <a:gd name="T4" fmla="*/ 3 w 6"/>
                  <a:gd name="T5" fmla="*/ 1 h 85"/>
                  <a:gd name="T6" fmla="*/ 3 w 6"/>
                  <a:gd name="T7" fmla="*/ 1 h 85"/>
                  <a:gd name="T8" fmla="*/ 2 w 6"/>
                  <a:gd name="T9" fmla="*/ 1 h 85"/>
                  <a:gd name="T10" fmla="*/ 1 w 6"/>
                  <a:gd name="T11" fmla="*/ 1 h 85"/>
                  <a:gd name="T12" fmla="*/ 0 w 6"/>
                  <a:gd name="T13" fmla="*/ 1 h 85"/>
                  <a:gd name="T14" fmla="*/ 0 w 6"/>
                  <a:gd name="T15" fmla="*/ 1 h 85"/>
                  <a:gd name="T16" fmla="*/ 2 w 6"/>
                  <a:gd name="T17" fmla="*/ 1 h 85"/>
                  <a:gd name="T18" fmla="*/ 2 w 6"/>
                  <a:gd name="T19" fmla="*/ 1 h 85"/>
                  <a:gd name="T20" fmla="*/ 3 w 6"/>
                  <a:gd name="T21" fmla="*/ 1 h 85"/>
                  <a:gd name="T22" fmla="*/ 4 w 6"/>
                  <a:gd name="T23" fmla="*/ 1 h 85"/>
                  <a:gd name="T24" fmla="*/ 4 w 6"/>
                  <a:gd name="T25" fmla="*/ 1 h 85"/>
                  <a:gd name="T26" fmla="*/ 6 w 6"/>
                  <a:gd name="T27" fmla="*/ 1 h 85"/>
                  <a:gd name="T28" fmla="*/ 4 w 6"/>
                  <a:gd name="T29" fmla="*/ 1 h 85"/>
                  <a:gd name="T30" fmla="*/ 4 w 6"/>
                  <a:gd name="T31" fmla="*/ 1 h 85"/>
                  <a:gd name="T32" fmla="*/ 3 w 6"/>
                  <a:gd name="T33" fmla="*/ 0 h 85"/>
                  <a:gd name="T34" fmla="*/ 2 w 6"/>
                  <a:gd name="T35" fmla="*/ 0 h 85"/>
                  <a:gd name="T36" fmla="*/ 3 w 6"/>
                  <a:gd name="T37" fmla="*/ 0 h 85"/>
                  <a:gd name="T38" fmla="*/ 2 w 6"/>
                  <a:gd name="T39" fmla="*/ 0 h 85"/>
                  <a:gd name="T40" fmla="*/ 1 w 6"/>
                  <a:gd name="T41" fmla="*/ 1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85"/>
                  <a:gd name="T65" fmla="*/ 6 w 6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85">
                    <a:moveTo>
                      <a:pt x="1" y="2"/>
                    </a:moveTo>
                    <a:lnTo>
                      <a:pt x="2" y="13"/>
                    </a:lnTo>
                    <a:lnTo>
                      <a:pt x="3" y="22"/>
                    </a:lnTo>
                    <a:lnTo>
                      <a:pt x="3" y="43"/>
                    </a:lnTo>
                    <a:lnTo>
                      <a:pt x="2" y="52"/>
                    </a:lnTo>
                    <a:lnTo>
                      <a:pt x="1" y="63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2" y="74"/>
                    </a:lnTo>
                    <a:lnTo>
                      <a:pt x="3" y="63"/>
                    </a:lnTo>
                    <a:lnTo>
                      <a:pt x="4" y="52"/>
                    </a:lnTo>
                    <a:lnTo>
                      <a:pt x="4" y="43"/>
                    </a:lnTo>
                    <a:lnTo>
                      <a:pt x="6" y="32"/>
                    </a:lnTo>
                    <a:lnTo>
                      <a:pt x="4" y="22"/>
                    </a:lnTo>
                    <a:lnTo>
                      <a:pt x="4" y="1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Freeform 3178">
                <a:extLst>
                  <a:ext uri="{FF2B5EF4-FFF2-40B4-BE49-F238E27FC236}">
                    <a16:creationId xmlns:a16="http://schemas.microsoft.com/office/drawing/2014/main" xmlns="" id="{93A4CB21-1287-4569-A7E8-0C407A806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5363" y="3303967"/>
                <a:ext cx="9999" cy="1376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5 w 29"/>
                  <a:gd name="T5" fmla="*/ 0 h 9"/>
                  <a:gd name="T6" fmla="*/ 8 w 29"/>
                  <a:gd name="T7" fmla="*/ 0 h 9"/>
                  <a:gd name="T8" fmla="*/ 12 w 29"/>
                  <a:gd name="T9" fmla="*/ 0 h 9"/>
                  <a:gd name="T10" fmla="*/ 15 w 29"/>
                  <a:gd name="T11" fmla="*/ 0 h 9"/>
                  <a:gd name="T12" fmla="*/ 19 w 29"/>
                  <a:gd name="T13" fmla="*/ 0 h 9"/>
                  <a:gd name="T14" fmla="*/ 22 w 29"/>
                  <a:gd name="T15" fmla="*/ 0 h 9"/>
                  <a:gd name="T16" fmla="*/ 26 w 29"/>
                  <a:gd name="T17" fmla="*/ 0 h 9"/>
                  <a:gd name="T18" fmla="*/ 28 w 29"/>
                  <a:gd name="T19" fmla="*/ 0 h 9"/>
                  <a:gd name="T20" fmla="*/ 29 w 29"/>
                  <a:gd name="T21" fmla="*/ 0 h 9"/>
                  <a:gd name="T22" fmla="*/ 27 w 29"/>
                  <a:gd name="T23" fmla="*/ 0 h 9"/>
                  <a:gd name="T24" fmla="*/ 23 w 29"/>
                  <a:gd name="T25" fmla="*/ 0 h 9"/>
                  <a:gd name="T26" fmla="*/ 19 w 29"/>
                  <a:gd name="T27" fmla="*/ 0 h 9"/>
                  <a:gd name="T28" fmla="*/ 15 w 29"/>
                  <a:gd name="T29" fmla="*/ 0 h 9"/>
                  <a:gd name="T30" fmla="*/ 12 w 29"/>
                  <a:gd name="T31" fmla="*/ 0 h 9"/>
                  <a:gd name="T32" fmla="*/ 5 w 29"/>
                  <a:gd name="T33" fmla="*/ 0 h 9"/>
                  <a:gd name="T34" fmla="*/ 2 w 29"/>
                  <a:gd name="T35" fmla="*/ 0 h 9"/>
                  <a:gd name="T36" fmla="*/ 3 w 29"/>
                  <a:gd name="T37" fmla="*/ 0 h 9"/>
                  <a:gd name="T38" fmla="*/ 0 w 29"/>
                  <a:gd name="T39" fmla="*/ 0 h 9"/>
                  <a:gd name="T40" fmla="*/ 0 w 29"/>
                  <a:gd name="T41" fmla="*/ 0 h 9"/>
                  <a:gd name="T42" fmla="*/ 0 w 2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9"/>
                  <a:gd name="T68" fmla="*/ 29 w 29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9">
                    <a:moveTo>
                      <a:pt x="0" y="2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7" y="3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7" name="Freeform 3179">
                <a:extLst>
                  <a:ext uri="{FF2B5EF4-FFF2-40B4-BE49-F238E27FC236}">
                    <a16:creationId xmlns:a16="http://schemas.microsoft.com/office/drawing/2014/main" xmlns="" id="{58B8F03D-0C1E-45E3-BF89-1D3282C0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0880" y="3295364"/>
                <a:ext cx="6551" cy="8947"/>
              </a:xfrm>
              <a:custGeom>
                <a:avLst/>
                <a:gdLst>
                  <a:gd name="T0" fmla="*/ 3 w 19"/>
                  <a:gd name="T1" fmla="*/ 0 h 53"/>
                  <a:gd name="T2" fmla="*/ 1 w 19"/>
                  <a:gd name="T3" fmla="*/ 0 h 53"/>
                  <a:gd name="T4" fmla="*/ 4 w 19"/>
                  <a:gd name="T5" fmla="*/ 0 h 53"/>
                  <a:gd name="T6" fmla="*/ 6 w 19"/>
                  <a:gd name="T7" fmla="*/ 0 h 53"/>
                  <a:gd name="T8" fmla="*/ 7 w 19"/>
                  <a:gd name="T9" fmla="*/ 0 h 53"/>
                  <a:gd name="T10" fmla="*/ 10 w 19"/>
                  <a:gd name="T11" fmla="*/ 0 h 53"/>
                  <a:gd name="T12" fmla="*/ 11 w 19"/>
                  <a:gd name="T13" fmla="*/ 0 h 53"/>
                  <a:gd name="T14" fmla="*/ 13 w 19"/>
                  <a:gd name="T15" fmla="*/ 0 h 53"/>
                  <a:gd name="T16" fmla="*/ 14 w 19"/>
                  <a:gd name="T17" fmla="*/ 0 h 53"/>
                  <a:gd name="T18" fmla="*/ 16 w 19"/>
                  <a:gd name="T19" fmla="*/ 0 h 53"/>
                  <a:gd name="T20" fmla="*/ 19 w 19"/>
                  <a:gd name="T21" fmla="*/ 0 h 53"/>
                  <a:gd name="T22" fmla="*/ 16 w 19"/>
                  <a:gd name="T23" fmla="*/ 0 h 53"/>
                  <a:gd name="T24" fmla="*/ 15 w 19"/>
                  <a:gd name="T25" fmla="*/ 0 h 53"/>
                  <a:gd name="T26" fmla="*/ 13 w 19"/>
                  <a:gd name="T27" fmla="*/ 0 h 53"/>
                  <a:gd name="T28" fmla="*/ 12 w 19"/>
                  <a:gd name="T29" fmla="*/ 0 h 53"/>
                  <a:gd name="T30" fmla="*/ 10 w 19"/>
                  <a:gd name="T31" fmla="*/ 0 h 53"/>
                  <a:gd name="T32" fmla="*/ 8 w 19"/>
                  <a:gd name="T33" fmla="*/ 0 h 53"/>
                  <a:gd name="T34" fmla="*/ 6 w 19"/>
                  <a:gd name="T35" fmla="*/ 0 h 53"/>
                  <a:gd name="T36" fmla="*/ 4 w 19"/>
                  <a:gd name="T37" fmla="*/ 0 h 53"/>
                  <a:gd name="T38" fmla="*/ 3 w 19"/>
                  <a:gd name="T39" fmla="*/ 0 h 53"/>
                  <a:gd name="T40" fmla="*/ 3 w 19"/>
                  <a:gd name="T41" fmla="*/ 0 h 53"/>
                  <a:gd name="T42" fmla="*/ 0 w 19"/>
                  <a:gd name="T43" fmla="*/ 0 h 53"/>
                  <a:gd name="T44" fmla="*/ 1 w 19"/>
                  <a:gd name="T45" fmla="*/ 0 h 53"/>
                  <a:gd name="T46" fmla="*/ 3 w 19"/>
                  <a:gd name="T47" fmla="*/ 0 h 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53"/>
                  <a:gd name="T74" fmla="*/ 19 w 19"/>
                  <a:gd name="T75" fmla="*/ 53 h 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53">
                    <a:moveTo>
                      <a:pt x="3" y="0"/>
                    </a:moveTo>
                    <a:lnTo>
                      <a:pt x="1" y="4"/>
                    </a:lnTo>
                    <a:lnTo>
                      <a:pt x="4" y="9"/>
                    </a:lnTo>
                    <a:lnTo>
                      <a:pt x="6" y="16"/>
                    </a:lnTo>
                    <a:lnTo>
                      <a:pt x="7" y="22"/>
                    </a:lnTo>
                    <a:lnTo>
                      <a:pt x="10" y="27"/>
                    </a:lnTo>
                    <a:lnTo>
                      <a:pt x="11" y="34"/>
                    </a:lnTo>
                    <a:lnTo>
                      <a:pt x="13" y="40"/>
                    </a:lnTo>
                    <a:lnTo>
                      <a:pt x="14" y="47"/>
                    </a:lnTo>
                    <a:lnTo>
                      <a:pt x="16" y="53"/>
                    </a:lnTo>
                    <a:lnTo>
                      <a:pt x="19" y="53"/>
                    </a:lnTo>
                    <a:lnTo>
                      <a:pt x="16" y="45"/>
                    </a:lnTo>
                    <a:lnTo>
                      <a:pt x="15" y="40"/>
                    </a:lnTo>
                    <a:lnTo>
                      <a:pt x="13" y="33"/>
                    </a:lnTo>
                    <a:lnTo>
                      <a:pt x="12" y="27"/>
                    </a:lnTo>
                    <a:lnTo>
                      <a:pt x="10" y="20"/>
                    </a:lnTo>
                    <a:lnTo>
                      <a:pt x="8" y="15"/>
                    </a:lnTo>
                    <a:lnTo>
                      <a:pt x="6" y="7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8" name="Freeform 3180">
                <a:extLst>
                  <a:ext uri="{FF2B5EF4-FFF2-40B4-BE49-F238E27FC236}">
                    <a16:creationId xmlns:a16="http://schemas.microsoft.com/office/drawing/2014/main" xmlns="" id="{BBF7DE27-8D68-4F80-9B83-22EA8E49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846" y="3295020"/>
                <a:ext cx="48961" cy="3097"/>
              </a:xfrm>
              <a:custGeom>
                <a:avLst/>
                <a:gdLst>
                  <a:gd name="T0" fmla="*/ 140 w 142"/>
                  <a:gd name="T1" fmla="*/ 1 h 18"/>
                  <a:gd name="T2" fmla="*/ 140 w 142"/>
                  <a:gd name="T3" fmla="*/ 1 h 18"/>
                  <a:gd name="T4" fmla="*/ 135 w 142"/>
                  <a:gd name="T5" fmla="*/ 1 h 18"/>
                  <a:gd name="T6" fmla="*/ 132 w 142"/>
                  <a:gd name="T7" fmla="*/ 1 h 18"/>
                  <a:gd name="T8" fmla="*/ 126 w 142"/>
                  <a:gd name="T9" fmla="*/ 1 h 18"/>
                  <a:gd name="T10" fmla="*/ 123 w 142"/>
                  <a:gd name="T11" fmla="*/ 1 h 18"/>
                  <a:gd name="T12" fmla="*/ 118 w 142"/>
                  <a:gd name="T13" fmla="*/ 1 h 18"/>
                  <a:gd name="T14" fmla="*/ 113 w 142"/>
                  <a:gd name="T15" fmla="*/ 1 h 18"/>
                  <a:gd name="T16" fmla="*/ 109 w 142"/>
                  <a:gd name="T17" fmla="*/ 1 h 18"/>
                  <a:gd name="T18" fmla="*/ 105 w 142"/>
                  <a:gd name="T19" fmla="*/ 1 h 18"/>
                  <a:gd name="T20" fmla="*/ 96 w 142"/>
                  <a:gd name="T21" fmla="*/ 1 h 18"/>
                  <a:gd name="T22" fmla="*/ 92 w 142"/>
                  <a:gd name="T23" fmla="*/ 1 h 18"/>
                  <a:gd name="T24" fmla="*/ 82 w 142"/>
                  <a:gd name="T25" fmla="*/ 1 h 18"/>
                  <a:gd name="T26" fmla="*/ 78 w 142"/>
                  <a:gd name="T27" fmla="*/ 1 h 18"/>
                  <a:gd name="T28" fmla="*/ 69 w 142"/>
                  <a:gd name="T29" fmla="*/ 1 h 18"/>
                  <a:gd name="T30" fmla="*/ 65 w 142"/>
                  <a:gd name="T31" fmla="*/ 0 h 18"/>
                  <a:gd name="T32" fmla="*/ 12 w 142"/>
                  <a:gd name="T33" fmla="*/ 0 h 18"/>
                  <a:gd name="T34" fmla="*/ 8 w 142"/>
                  <a:gd name="T35" fmla="*/ 1 h 18"/>
                  <a:gd name="T36" fmla="*/ 0 w 142"/>
                  <a:gd name="T37" fmla="*/ 1 h 18"/>
                  <a:gd name="T38" fmla="*/ 0 w 142"/>
                  <a:gd name="T39" fmla="*/ 1 h 18"/>
                  <a:gd name="T40" fmla="*/ 8 w 142"/>
                  <a:gd name="T41" fmla="*/ 1 h 18"/>
                  <a:gd name="T42" fmla="*/ 12 w 142"/>
                  <a:gd name="T43" fmla="*/ 1 h 18"/>
                  <a:gd name="T44" fmla="*/ 65 w 142"/>
                  <a:gd name="T45" fmla="*/ 1 h 18"/>
                  <a:gd name="T46" fmla="*/ 69 w 142"/>
                  <a:gd name="T47" fmla="*/ 1 h 18"/>
                  <a:gd name="T48" fmla="*/ 82 w 142"/>
                  <a:gd name="T49" fmla="*/ 1 h 18"/>
                  <a:gd name="T50" fmla="*/ 87 w 142"/>
                  <a:gd name="T51" fmla="*/ 1 h 18"/>
                  <a:gd name="T52" fmla="*/ 92 w 142"/>
                  <a:gd name="T53" fmla="*/ 1 h 18"/>
                  <a:gd name="T54" fmla="*/ 96 w 142"/>
                  <a:gd name="T55" fmla="*/ 1 h 18"/>
                  <a:gd name="T56" fmla="*/ 105 w 142"/>
                  <a:gd name="T57" fmla="*/ 1 h 18"/>
                  <a:gd name="T58" fmla="*/ 109 w 142"/>
                  <a:gd name="T59" fmla="*/ 1 h 18"/>
                  <a:gd name="T60" fmla="*/ 113 w 142"/>
                  <a:gd name="T61" fmla="*/ 1 h 18"/>
                  <a:gd name="T62" fmla="*/ 118 w 142"/>
                  <a:gd name="T63" fmla="*/ 1 h 18"/>
                  <a:gd name="T64" fmla="*/ 123 w 142"/>
                  <a:gd name="T65" fmla="*/ 1 h 18"/>
                  <a:gd name="T66" fmla="*/ 131 w 142"/>
                  <a:gd name="T67" fmla="*/ 1 h 18"/>
                  <a:gd name="T68" fmla="*/ 135 w 142"/>
                  <a:gd name="T69" fmla="*/ 1 h 18"/>
                  <a:gd name="T70" fmla="*/ 139 w 142"/>
                  <a:gd name="T71" fmla="*/ 1 h 18"/>
                  <a:gd name="T72" fmla="*/ 139 w 142"/>
                  <a:gd name="T73" fmla="*/ 1 h 18"/>
                  <a:gd name="T74" fmla="*/ 140 w 142"/>
                  <a:gd name="T75" fmla="*/ 1 h 18"/>
                  <a:gd name="T76" fmla="*/ 142 w 142"/>
                  <a:gd name="T77" fmla="*/ 1 h 18"/>
                  <a:gd name="T78" fmla="*/ 140 w 142"/>
                  <a:gd name="T79" fmla="*/ 1 h 18"/>
                  <a:gd name="T80" fmla="*/ 140 w 142"/>
                  <a:gd name="T81" fmla="*/ 1 h 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8"/>
                  <a:gd name="T125" fmla="*/ 142 w 142"/>
                  <a:gd name="T126" fmla="*/ 18 h 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8">
                    <a:moveTo>
                      <a:pt x="140" y="17"/>
                    </a:moveTo>
                    <a:lnTo>
                      <a:pt x="140" y="15"/>
                    </a:lnTo>
                    <a:lnTo>
                      <a:pt x="135" y="13"/>
                    </a:lnTo>
                    <a:lnTo>
                      <a:pt x="132" y="13"/>
                    </a:lnTo>
                    <a:lnTo>
                      <a:pt x="126" y="11"/>
                    </a:lnTo>
                    <a:lnTo>
                      <a:pt x="123" y="11"/>
                    </a:lnTo>
                    <a:lnTo>
                      <a:pt x="118" y="9"/>
                    </a:lnTo>
                    <a:lnTo>
                      <a:pt x="113" y="7"/>
                    </a:lnTo>
                    <a:lnTo>
                      <a:pt x="109" y="7"/>
                    </a:lnTo>
                    <a:lnTo>
                      <a:pt x="105" y="6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82" y="4"/>
                    </a:lnTo>
                    <a:lnTo>
                      <a:pt x="78" y="2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65" y="4"/>
                    </a:lnTo>
                    <a:lnTo>
                      <a:pt x="69" y="6"/>
                    </a:lnTo>
                    <a:lnTo>
                      <a:pt x="82" y="6"/>
                    </a:lnTo>
                    <a:lnTo>
                      <a:pt x="87" y="7"/>
                    </a:lnTo>
                    <a:lnTo>
                      <a:pt x="92" y="7"/>
                    </a:lnTo>
                    <a:lnTo>
                      <a:pt x="96" y="9"/>
                    </a:lnTo>
                    <a:lnTo>
                      <a:pt x="105" y="9"/>
                    </a:lnTo>
                    <a:lnTo>
                      <a:pt x="109" y="11"/>
                    </a:lnTo>
                    <a:lnTo>
                      <a:pt x="113" y="13"/>
                    </a:lnTo>
                    <a:lnTo>
                      <a:pt x="118" y="13"/>
                    </a:lnTo>
                    <a:lnTo>
                      <a:pt x="123" y="15"/>
                    </a:lnTo>
                    <a:lnTo>
                      <a:pt x="131" y="15"/>
                    </a:lnTo>
                    <a:lnTo>
                      <a:pt x="135" y="17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0" y="17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9" name="Freeform 3181">
                <a:extLst>
                  <a:ext uri="{FF2B5EF4-FFF2-40B4-BE49-F238E27FC236}">
                    <a16:creationId xmlns:a16="http://schemas.microsoft.com/office/drawing/2014/main" xmlns="" id="{57F18A46-751C-4266-B16F-FDCAC6D4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049" y="3295708"/>
                <a:ext cx="34825" cy="27186"/>
              </a:xfrm>
              <a:custGeom>
                <a:avLst/>
                <a:gdLst>
                  <a:gd name="T0" fmla="*/ 71 w 101"/>
                  <a:gd name="T1" fmla="*/ 1 h 157"/>
                  <a:gd name="T2" fmla="*/ 76 w 101"/>
                  <a:gd name="T3" fmla="*/ 1 h 157"/>
                  <a:gd name="T4" fmla="*/ 79 w 101"/>
                  <a:gd name="T5" fmla="*/ 1 h 157"/>
                  <a:gd name="T6" fmla="*/ 84 w 101"/>
                  <a:gd name="T7" fmla="*/ 1 h 157"/>
                  <a:gd name="T8" fmla="*/ 86 w 101"/>
                  <a:gd name="T9" fmla="*/ 1 h 157"/>
                  <a:gd name="T10" fmla="*/ 90 w 101"/>
                  <a:gd name="T11" fmla="*/ 1 h 157"/>
                  <a:gd name="T12" fmla="*/ 92 w 101"/>
                  <a:gd name="T13" fmla="*/ 1 h 157"/>
                  <a:gd name="T14" fmla="*/ 95 w 101"/>
                  <a:gd name="T15" fmla="*/ 1 h 157"/>
                  <a:gd name="T16" fmla="*/ 98 w 101"/>
                  <a:gd name="T17" fmla="*/ 1 h 157"/>
                  <a:gd name="T18" fmla="*/ 99 w 101"/>
                  <a:gd name="T19" fmla="*/ 1 h 157"/>
                  <a:gd name="T20" fmla="*/ 100 w 101"/>
                  <a:gd name="T21" fmla="*/ 1 h 157"/>
                  <a:gd name="T22" fmla="*/ 100 w 101"/>
                  <a:gd name="T23" fmla="*/ 1 h 157"/>
                  <a:gd name="T24" fmla="*/ 101 w 101"/>
                  <a:gd name="T25" fmla="*/ 1 h 157"/>
                  <a:gd name="T26" fmla="*/ 101 w 101"/>
                  <a:gd name="T27" fmla="*/ 1 h 157"/>
                  <a:gd name="T28" fmla="*/ 99 w 101"/>
                  <a:gd name="T29" fmla="*/ 1 h 157"/>
                  <a:gd name="T30" fmla="*/ 97 w 101"/>
                  <a:gd name="T31" fmla="*/ 1 h 157"/>
                  <a:gd name="T32" fmla="*/ 6 w 101"/>
                  <a:gd name="T33" fmla="*/ 1 h 157"/>
                  <a:gd name="T34" fmla="*/ 5 w 101"/>
                  <a:gd name="T35" fmla="*/ 1 h 157"/>
                  <a:gd name="T36" fmla="*/ 2 w 101"/>
                  <a:gd name="T37" fmla="*/ 1 h 157"/>
                  <a:gd name="T38" fmla="*/ 1 w 101"/>
                  <a:gd name="T39" fmla="*/ 1 h 157"/>
                  <a:gd name="T40" fmla="*/ 1 w 101"/>
                  <a:gd name="T41" fmla="*/ 1 h 157"/>
                  <a:gd name="T42" fmla="*/ 0 w 101"/>
                  <a:gd name="T43" fmla="*/ 1 h 157"/>
                  <a:gd name="T44" fmla="*/ 0 w 101"/>
                  <a:gd name="T45" fmla="*/ 1 h 157"/>
                  <a:gd name="T46" fmla="*/ 1 w 101"/>
                  <a:gd name="T47" fmla="*/ 1 h 157"/>
                  <a:gd name="T48" fmla="*/ 1 w 101"/>
                  <a:gd name="T49" fmla="*/ 1 h 157"/>
                  <a:gd name="T50" fmla="*/ 2 w 101"/>
                  <a:gd name="T51" fmla="*/ 1 h 157"/>
                  <a:gd name="T52" fmla="*/ 5 w 101"/>
                  <a:gd name="T53" fmla="*/ 1 h 157"/>
                  <a:gd name="T54" fmla="*/ 8 w 101"/>
                  <a:gd name="T55" fmla="*/ 1 h 157"/>
                  <a:gd name="T56" fmla="*/ 12 w 101"/>
                  <a:gd name="T57" fmla="*/ 0 h 157"/>
                  <a:gd name="T58" fmla="*/ 15 w 101"/>
                  <a:gd name="T59" fmla="*/ 1 h 157"/>
                  <a:gd name="T60" fmla="*/ 18 w 101"/>
                  <a:gd name="T61" fmla="*/ 0 h 157"/>
                  <a:gd name="T62" fmla="*/ 40 w 101"/>
                  <a:gd name="T63" fmla="*/ 0 h 157"/>
                  <a:gd name="T64" fmla="*/ 43 w 101"/>
                  <a:gd name="T65" fmla="*/ 1 h 157"/>
                  <a:gd name="T66" fmla="*/ 53 w 101"/>
                  <a:gd name="T67" fmla="*/ 1 h 157"/>
                  <a:gd name="T68" fmla="*/ 55 w 101"/>
                  <a:gd name="T69" fmla="*/ 1 h 157"/>
                  <a:gd name="T70" fmla="*/ 62 w 101"/>
                  <a:gd name="T71" fmla="*/ 1 h 157"/>
                  <a:gd name="T72" fmla="*/ 64 w 101"/>
                  <a:gd name="T73" fmla="*/ 1 h 157"/>
                  <a:gd name="T74" fmla="*/ 68 w 101"/>
                  <a:gd name="T75" fmla="*/ 1 h 157"/>
                  <a:gd name="T76" fmla="*/ 71 w 101"/>
                  <a:gd name="T77" fmla="*/ 1 h 1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1"/>
                  <a:gd name="T118" fmla="*/ 0 h 157"/>
                  <a:gd name="T119" fmla="*/ 101 w 101"/>
                  <a:gd name="T120" fmla="*/ 157 h 1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1" h="157">
                    <a:moveTo>
                      <a:pt x="71" y="7"/>
                    </a:moveTo>
                    <a:lnTo>
                      <a:pt x="76" y="20"/>
                    </a:lnTo>
                    <a:lnTo>
                      <a:pt x="79" y="32"/>
                    </a:lnTo>
                    <a:lnTo>
                      <a:pt x="84" y="47"/>
                    </a:lnTo>
                    <a:lnTo>
                      <a:pt x="86" y="59"/>
                    </a:lnTo>
                    <a:lnTo>
                      <a:pt x="90" y="74"/>
                    </a:lnTo>
                    <a:lnTo>
                      <a:pt x="92" y="88"/>
                    </a:lnTo>
                    <a:lnTo>
                      <a:pt x="95" y="103"/>
                    </a:lnTo>
                    <a:lnTo>
                      <a:pt x="98" y="115"/>
                    </a:lnTo>
                    <a:lnTo>
                      <a:pt x="99" y="121"/>
                    </a:lnTo>
                    <a:lnTo>
                      <a:pt x="100" y="126"/>
                    </a:lnTo>
                    <a:lnTo>
                      <a:pt x="100" y="132"/>
                    </a:lnTo>
                    <a:lnTo>
                      <a:pt x="101" y="139"/>
                    </a:lnTo>
                    <a:lnTo>
                      <a:pt x="101" y="148"/>
                    </a:lnTo>
                    <a:lnTo>
                      <a:pt x="99" y="153"/>
                    </a:lnTo>
                    <a:lnTo>
                      <a:pt x="97" y="157"/>
                    </a:lnTo>
                    <a:lnTo>
                      <a:pt x="6" y="157"/>
                    </a:lnTo>
                    <a:lnTo>
                      <a:pt x="5" y="155"/>
                    </a:lnTo>
                    <a:lnTo>
                      <a:pt x="2" y="153"/>
                    </a:lnTo>
                    <a:lnTo>
                      <a:pt x="1" y="153"/>
                    </a:lnTo>
                    <a:lnTo>
                      <a:pt x="1" y="152"/>
                    </a:lnTo>
                    <a:lnTo>
                      <a:pt x="0" y="117"/>
                    </a:lnTo>
                    <a:lnTo>
                      <a:pt x="0" y="49"/>
                    </a:lnTo>
                    <a:lnTo>
                      <a:pt x="1" y="12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53" y="1"/>
                    </a:lnTo>
                    <a:lnTo>
                      <a:pt x="55" y="3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0" name="Freeform 3182">
                <a:extLst>
                  <a:ext uri="{FF2B5EF4-FFF2-40B4-BE49-F238E27FC236}">
                    <a16:creationId xmlns:a16="http://schemas.microsoft.com/office/drawing/2014/main" xmlns="" id="{D62DFAC8-59B7-496C-826E-43F5D9270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1914" y="3296740"/>
                <a:ext cx="9999" cy="19271"/>
              </a:xfrm>
              <a:custGeom>
                <a:avLst/>
                <a:gdLst>
                  <a:gd name="T0" fmla="*/ 29 w 29"/>
                  <a:gd name="T1" fmla="*/ 1 h 112"/>
                  <a:gd name="T2" fmla="*/ 27 w 29"/>
                  <a:gd name="T3" fmla="*/ 1 h 112"/>
                  <a:gd name="T4" fmla="*/ 23 w 29"/>
                  <a:gd name="T5" fmla="*/ 1 h 112"/>
                  <a:gd name="T6" fmla="*/ 21 w 29"/>
                  <a:gd name="T7" fmla="*/ 1 h 112"/>
                  <a:gd name="T8" fmla="*/ 17 w 29"/>
                  <a:gd name="T9" fmla="*/ 1 h 112"/>
                  <a:gd name="T10" fmla="*/ 15 w 29"/>
                  <a:gd name="T11" fmla="*/ 1 h 112"/>
                  <a:gd name="T12" fmla="*/ 11 w 29"/>
                  <a:gd name="T13" fmla="*/ 1 h 112"/>
                  <a:gd name="T14" fmla="*/ 7 w 29"/>
                  <a:gd name="T15" fmla="*/ 1 h 112"/>
                  <a:gd name="T16" fmla="*/ 1 w 29"/>
                  <a:gd name="T17" fmla="*/ 0 h 112"/>
                  <a:gd name="T18" fmla="*/ 0 w 29"/>
                  <a:gd name="T19" fmla="*/ 1 h 112"/>
                  <a:gd name="T20" fmla="*/ 5 w 29"/>
                  <a:gd name="T21" fmla="*/ 1 h 112"/>
                  <a:gd name="T22" fmla="*/ 8 w 29"/>
                  <a:gd name="T23" fmla="*/ 1 h 112"/>
                  <a:gd name="T24" fmla="*/ 13 w 29"/>
                  <a:gd name="T25" fmla="*/ 1 h 112"/>
                  <a:gd name="T26" fmla="*/ 15 w 29"/>
                  <a:gd name="T27" fmla="*/ 1 h 112"/>
                  <a:gd name="T28" fmla="*/ 19 w 29"/>
                  <a:gd name="T29" fmla="*/ 1 h 112"/>
                  <a:gd name="T30" fmla="*/ 21 w 29"/>
                  <a:gd name="T31" fmla="*/ 1 h 112"/>
                  <a:gd name="T32" fmla="*/ 24 w 29"/>
                  <a:gd name="T33" fmla="*/ 1 h 112"/>
                  <a:gd name="T34" fmla="*/ 28 w 29"/>
                  <a:gd name="T35" fmla="*/ 1 h 112"/>
                  <a:gd name="T36" fmla="*/ 28 w 29"/>
                  <a:gd name="T37" fmla="*/ 1 h 112"/>
                  <a:gd name="T38" fmla="*/ 29 w 29"/>
                  <a:gd name="T39" fmla="*/ 1 h 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"/>
                  <a:gd name="T61" fmla="*/ 0 h 112"/>
                  <a:gd name="T62" fmla="*/ 29 w 29"/>
                  <a:gd name="T63" fmla="*/ 112 h 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" h="112">
                    <a:moveTo>
                      <a:pt x="29" y="110"/>
                    </a:moveTo>
                    <a:lnTo>
                      <a:pt x="27" y="96"/>
                    </a:lnTo>
                    <a:lnTo>
                      <a:pt x="23" y="83"/>
                    </a:lnTo>
                    <a:lnTo>
                      <a:pt x="21" y="69"/>
                    </a:lnTo>
                    <a:lnTo>
                      <a:pt x="17" y="54"/>
                    </a:lnTo>
                    <a:lnTo>
                      <a:pt x="15" y="40"/>
                    </a:lnTo>
                    <a:lnTo>
                      <a:pt x="11" y="27"/>
                    </a:lnTo>
                    <a:lnTo>
                      <a:pt x="7" y="13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" y="15"/>
                    </a:lnTo>
                    <a:lnTo>
                      <a:pt x="8" y="27"/>
                    </a:lnTo>
                    <a:lnTo>
                      <a:pt x="13" y="42"/>
                    </a:lnTo>
                    <a:lnTo>
                      <a:pt x="15" y="54"/>
                    </a:lnTo>
                    <a:lnTo>
                      <a:pt x="19" y="69"/>
                    </a:lnTo>
                    <a:lnTo>
                      <a:pt x="21" y="83"/>
                    </a:lnTo>
                    <a:lnTo>
                      <a:pt x="24" y="98"/>
                    </a:lnTo>
                    <a:lnTo>
                      <a:pt x="28" y="112"/>
                    </a:lnTo>
                    <a:lnTo>
                      <a:pt x="28" y="110"/>
                    </a:lnTo>
                    <a:lnTo>
                      <a:pt x="2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1" name="Freeform 3183">
                <a:extLst>
                  <a:ext uri="{FF2B5EF4-FFF2-40B4-BE49-F238E27FC236}">
                    <a16:creationId xmlns:a16="http://schemas.microsoft.com/office/drawing/2014/main" xmlns="" id="{C84DE3D2-E475-4EFA-9FA1-BB3D45C3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604" y="3315667"/>
                <a:ext cx="1724" cy="7571"/>
              </a:xfrm>
              <a:custGeom>
                <a:avLst/>
                <a:gdLst>
                  <a:gd name="T0" fmla="*/ 0 w 5"/>
                  <a:gd name="T1" fmla="*/ 1 h 44"/>
                  <a:gd name="T2" fmla="*/ 1 w 5"/>
                  <a:gd name="T3" fmla="*/ 1 h 44"/>
                  <a:gd name="T4" fmla="*/ 3 w 5"/>
                  <a:gd name="T5" fmla="*/ 1 h 44"/>
                  <a:gd name="T6" fmla="*/ 5 w 5"/>
                  <a:gd name="T7" fmla="*/ 1 h 44"/>
                  <a:gd name="T8" fmla="*/ 5 w 5"/>
                  <a:gd name="T9" fmla="*/ 1 h 44"/>
                  <a:gd name="T10" fmla="*/ 4 w 5"/>
                  <a:gd name="T11" fmla="*/ 1 h 44"/>
                  <a:gd name="T12" fmla="*/ 4 w 5"/>
                  <a:gd name="T13" fmla="*/ 1 h 44"/>
                  <a:gd name="T14" fmla="*/ 3 w 5"/>
                  <a:gd name="T15" fmla="*/ 1 h 44"/>
                  <a:gd name="T16" fmla="*/ 2 w 5"/>
                  <a:gd name="T17" fmla="*/ 0 h 44"/>
                  <a:gd name="T18" fmla="*/ 1 w 5"/>
                  <a:gd name="T19" fmla="*/ 0 h 44"/>
                  <a:gd name="T20" fmla="*/ 1 w 5"/>
                  <a:gd name="T21" fmla="*/ 1 h 44"/>
                  <a:gd name="T22" fmla="*/ 2 w 5"/>
                  <a:gd name="T23" fmla="*/ 1 h 44"/>
                  <a:gd name="T24" fmla="*/ 2 w 5"/>
                  <a:gd name="T25" fmla="*/ 1 h 44"/>
                  <a:gd name="T26" fmla="*/ 3 w 5"/>
                  <a:gd name="T27" fmla="*/ 1 h 44"/>
                  <a:gd name="T28" fmla="*/ 3 w 5"/>
                  <a:gd name="T29" fmla="*/ 1 h 44"/>
                  <a:gd name="T30" fmla="*/ 1 w 5"/>
                  <a:gd name="T31" fmla="*/ 1 h 44"/>
                  <a:gd name="T32" fmla="*/ 0 w 5"/>
                  <a:gd name="T33" fmla="*/ 1 h 44"/>
                  <a:gd name="T34" fmla="*/ 0 w 5"/>
                  <a:gd name="T35" fmla="*/ 1 h 44"/>
                  <a:gd name="T36" fmla="*/ 1 w 5"/>
                  <a:gd name="T37" fmla="*/ 1 h 44"/>
                  <a:gd name="T38" fmla="*/ 0 w 5"/>
                  <a:gd name="T39" fmla="*/ 1 h 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44"/>
                  <a:gd name="T62" fmla="*/ 5 w 5"/>
                  <a:gd name="T63" fmla="*/ 44 h 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0"/>
                    </a:lnTo>
                    <a:lnTo>
                      <a:pt x="5" y="35"/>
                    </a:lnTo>
                    <a:lnTo>
                      <a:pt x="5" y="24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2" name="Freeform 3184">
                <a:extLst>
                  <a:ext uri="{FF2B5EF4-FFF2-40B4-BE49-F238E27FC236}">
                    <a16:creationId xmlns:a16="http://schemas.microsoft.com/office/drawing/2014/main" xmlns="" id="{87E2DAA4-9D2F-4E85-BD39-275958ACB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4325" y="3322549"/>
                <a:ext cx="31721" cy="688"/>
              </a:xfrm>
              <a:custGeom>
                <a:avLst/>
                <a:gdLst>
                  <a:gd name="T0" fmla="*/ 0 w 92"/>
                  <a:gd name="T1" fmla="*/ 1 h 4"/>
                  <a:gd name="T2" fmla="*/ 1 w 92"/>
                  <a:gd name="T3" fmla="*/ 1 h 4"/>
                  <a:gd name="T4" fmla="*/ 92 w 92"/>
                  <a:gd name="T5" fmla="*/ 1 h 4"/>
                  <a:gd name="T6" fmla="*/ 92 w 92"/>
                  <a:gd name="T7" fmla="*/ 0 h 4"/>
                  <a:gd name="T8" fmla="*/ 1 w 92"/>
                  <a:gd name="T9" fmla="*/ 0 h 4"/>
                  <a:gd name="T10" fmla="*/ 2 w 92"/>
                  <a:gd name="T11" fmla="*/ 0 h 4"/>
                  <a:gd name="T12" fmla="*/ 0 w 92"/>
                  <a:gd name="T13" fmla="*/ 1 h 4"/>
                  <a:gd name="T14" fmla="*/ 0 w 92"/>
                  <a:gd name="T15" fmla="*/ 1 h 4"/>
                  <a:gd name="T16" fmla="*/ 1 w 92"/>
                  <a:gd name="T17" fmla="*/ 1 h 4"/>
                  <a:gd name="T18" fmla="*/ 0 w 92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4"/>
                  <a:gd name="T32" fmla="*/ 92 w 9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4">
                    <a:moveTo>
                      <a:pt x="0" y="2"/>
                    </a:moveTo>
                    <a:lnTo>
                      <a:pt x="1" y="4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3" name="Freeform 3185">
                <a:extLst>
                  <a:ext uri="{FF2B5EF4-FFF2-40B4-BE49-F238E27FC236}">
                    <a16:creationId xmlns:a16="http://schemas.microsoft.com/office/drawing/2014/main" xmlns="" id="{8148A365-F00C-4248-A132-CB7AFC06B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049" y="3321517"/>
                <a:ext cx="2414" cy="1376"/>
              </a:xfrm>
              <a:custGeom>
                <a:avLst/>
                <a:gdLst>
                  <a:gd name="T0" fmla="*/ 0 w 7"/>
                  <a:gd name="T1" fmla="*/ 1 h 7"/>
                  <a:gd name="T2" fmla="*/ 1 w 7"/>
                  <a:gd name="T3" fmla="*/ 1 h 7"/>
                  <a:gd name="T4" fmla="*/ 2 w 7"/>
                  <a:gd name="T5" fmla="*/ 1 h 7"/>
                  <a:gd name="T6" fmla="*/ 4 w 7"/>
                  <a:gd name="T7" fmla="*/ 1 h 7"/>
                  <a:gd name="T8" fmla="*/ 5 w 7"/>
                  <a:gd name="T9" fmla="*/ 1 h 7"/>
                  <a:gd name="T10" fmla="*/ 7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2 w 7"/>
                  <a:gd name="T17" fmla="*/ 1 h 7"/>
                  <a:gd name="T18" fmla="*/ 2 w 7"/>
                  <a:gd name="T19" fmla="*/ 0 h 7"/>
                  <a:gd name="T20" fmla="*/ 2 w 7"/>
                  <a:gd name="T21" fmla="*/ 1 h 7"/>
                  <a:gd name="T22" fmla="*/ 0 w 7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0" y="2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4" name="Freeform 3186">
                <a:extLst>
                  <a:ext uri="{FF2B5EF4-FFF2-40B4-BE49-F238E27FC236}">
                    <a16:creationId xmlns:a16="http://schemas.microsoft.com/office/drawing/2014/main" xmlns="" id="{F0B80BD9-79D3-402D-9A24-D53207B52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739" y="3298117"/>
                <a:ext cx="1379" cy="23744"/>
              </a:xfrm>
              <a:custGeom>
                <a:avLst/>
                <a:gdLst>
                  <a:gd name="T0" fmla="*/ 1 w 4"/>
                  <a:gd name="T1" fmla="*/ 0 h 140"/>
                  <a:gd name="T2" fmla="*/ 1 w 4"/>
                  <a:gd name="T3" fmla="*/ 0 h 140"/>
                  <a:gd name="T4" fmla="*/ 0 w 4"/>
                  <a:gd name="T5" fmla="*/ 0 h 140"/>
                  <a:gd name="T6" fmla="*/ 0 w 4"/>
                  <a:gd name="T7" fmla="*/ 0 h 140"/>
                  <a:gd name="T8" fmla="*/ 2 w 4"/>
                  <a:gd name="T9" fmla="*/ 0 h 140"/>
                  <a:gd name="T10" fmla="*/ 4 w 4"/>
                  <a:gd name="T11" fmla="*/ 0 h 140"/>
                  <a:gd name="T12" fmla="*/ 3 w 4"/>
                  <a:gd name="T13" fmla="*/ 0 h 140"/>
                  <a:gd name="T14" fmla="*/ 3 w 4"/>
                  <a:gd name="T15" fmla="*/ 0 h 140"/>
                  <a:gd name="T16" fmla="*/ 4 w 4"/>
                  <a:gd name="T17" fmla="*/ 0 h 140"/>
                  <a:gd name="T18" fmla="*/ 1 w 4"/>
                  <a:gd name="T19" fmla="*/ 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40"/>
                  <a:gd name="T32" fmla="*/ 4 w 4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40">
                    <a:moveTo>
                      <a:pt x="1" y="0"/>
                    </a:moveTo>
                    <a:lnTo>
                      <a:pt x="1" y="37"/>
                    </a:lnTo>
                    <a:lnTo>
                      <a:pt x="0" y="71"/>
                    </a:lnTo>
                    <a:lnTo>
                      <a:pt x="0" y="105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3" y="105"/>
                    </a:lnTo>
                    <a:lnTo>
                      <a:pt x="3" y="37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5" name="Freeform 3187">
                <a:extLst>
                  <a:ext uri="{FF2B5EF4-FFF2-40B4-BE49-F238E27FC236}">
                    <a16:creationId xmlns:a16="http://schemas.microsoft.com/office/drawing/2014/main" xmlns="" id="{FE7EA5D3-8755-4CD5-88CD-E4F497F8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394" y="3295364"/>
                <a:ext cx="7586" cy="2753"/>
              </a:xfrm>
              <a:custGeom>
                <a:avLst/>
                <a:gdLst>
                  <a:gd name="T0" fmla="*/ 22 w 22"/>
                  <a:gd name="T1" fmla="*/ 0 h 14"/>
                  <a:gd name="T2" fmla="*/ 18 w 22"/>
                  <a:gd name="T3" fmla="*/ 1 h 14"/>
                  <a:gd name="T4" fmla="*/ 6 w 22"/>
                  <a:gd name="T5" fmla="*/ 1 h 14"/>
                  <a:gd name="T6" fmla="*/ 3 w 22"/>
                  <a:gd name="T7" fmla="*/ 1 h 14"/>
                  <a:gd name="T8" fmla="*/ 1 w 22"/>
                  <a:gd name="T9" fmla="*/ 1 h 14"/>
                  <a:gd name="T10" fmla="*/ 0 w 22"/>
                  <a:gd name="T11" fmla="*/ 1 h 14"/>
                  <a:gd name="T12" fmla="*/ 3 w 22"/>
                  <a:gd name="T13" fmla="*/ 1 h 14"/>
                  <a:gd name="T14" fmla="*/ 3 w 22"/>
                  <a:gd name="T15" fmla="*/ 1 h 14"/>
                  <a:gd name="T16" fmla="*/ 5 w 22"/>
                  <a:gd name="T17" fmla="*/ 1 h 14"/>
                  <a:gd name="T18" fmla="*/ 7 w 22"/>
                  <a:gd name="T19" fmla="*/ 1 h 14"/>
                  <a:gd name="T20" fmla="*/ 16 w 22"/>
                  <a:gd name="T21" fmla="*/ 1 h 14"/>
                  <a:gd name="T22" fmla="*/ 19 w 22"/>
                  <a:gd name="T23" fmla="*/ 1 h 14"/>
                  <a:gd name="T24" fmla="*/ 22 w 22"/>
                  <a:gd name="T25" fmla="*/ 1 h 14"/>
                  <a:gd name="T26" fmla="*/ 22 w 22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14"/>
                  <a:gd name="T44" fmla="*/ 22 w 22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14">
                    <a:moveTo>
                      <a:pt x="22" y="0"/>
                    </a:moveTo>
                    <a:lnTo>
                      <a:pt x="1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6" name="Freeform 3188">
                <a:extLst>
                  <a:ext uri="{FF2B5EF4-FFF2-40B4-BE49-F238E27FC236}">
                    <a16:creationId xmlns:a16="http://schemas.microsoft.com/office/drawing/2014/main" xmlns="" id="{46EA6CCA-8E99-4501-A8DD-C5F364B87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809" y="3295364"/>
                <a:ext cx="17240" cy="2065"/>
              </a:xfrm>
              <a:custGeom>
                <a:avLst/>
                <a:gdLst>
                  <a:gd name="T0" fmla="*/ 50 w 50"/>
                  <a:gd name="T1" fmla="*/ 1 h 11"/>
                  <a:gd name="T2" fmla="*/ 47 w 50"/>
                  <a:gd name="T3" fmla="*/ 1 h 11"/>
                  <a:gd name="T4" fmla="*/ 45 w 50"/>
                  <a:gd name="T5" fmla="*/ 1 h 11"/>
                  <a:gd name="T6" fmla="*/ 41 w 50"/>
                  <a:gd name="T7" fmla="*/ 1 h 11"/>
                  <a:gd name="T8" fmla="*/ 34 w 50"/>
                  <a:gd name="T9" fmla="*/ 1 h 11"/>
                  <a:gd name="T10" fmla="*/ 32 w 50"/>
                  <a:gd name="T11" fmla="*/ 1 h 11"/>
                  <a:gd name="T12" fmla="*/ 16 w 50"/>
                  <a:gd name="T13" fmla="*/ 1 h 11"/>
                  <a:gd name="T14" fmla="*/ 12 w 50"/>
                  <a:gd name="T15" fmla="*/ 0 h 11"/>
                  <a:gd name="T16" fmla="*/ 0 w 50"/>
                  <a:gd name="T17" fmla="*/ 0 h 11"/>
                  <a:gd name="T18" fmla="*/ 0 w 50"/>
                  <a:gd name="T19" fmla="*/ 1 h 11"/>
                  <a:gd name="T20" fmla="*/ 19 w 50"/>
                  <a:gd name="T21" fmla="*/ 1 h 11"/>
                  <a:gd name="T22" fmla="*/ 22 w 50"/>
                  <a:gd name="T23" fmla="*/ 1 h 11"/>
                  <a:gd name="T24" fmla="*/ 32 w 50"/>
                  <a:gd name="T25" fmla="*/ 1 h 11"/>
                  <a:gd name="T26" fmla="*/ 34 w 50"/>
                  <a:gd name="T27" fmla="*/ 1 h 11"/>
                  <a:gd name="T28" fmla="*/ 40 w 50"/>
                  <a:gd name="T29" fmla="*/ 1 h 11"/>
                  <a:gd name="T30" fmla="*/ 43 w 50"/>
                  <a:gd name="T31" fmla="*/ 1 h 11"/>
                  <a:gd name="T32" fmla="*/ 47 w 50"/>
                  <a:gd name="T33" fmla="*/ 1 h 11"/>
                  <a:gd name="T34" fmla="*/ 49 w 50"/>
                  <a:gd name="T35" fmla="*/ 1 h 11"/>
                  <a:gd name="T36" fmla="*/ 50 w 50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1"/>
                  <a:gd name="T59" fmla="*/ 50 w 50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1">
                    <a:moveTo>
                      <a:pt x="50" y="7"/>
                    </a:moveTo>
                    <a:lnTo>
                      <a:pt x="47" y="5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40" y="7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7" name="Freeform 3189">
                <a:extLst>
                  <a:ext uri="{FF2B5EF4-FFF2-40B4-BE49-F238E27FC236}">
                    <a16:creationId xmlns:a16="http://schemas.microsoft.com/office/drawing/2014/main" xmlns="" id="{5A06DF70-23D9-4903-B3B6-342C498F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291" y="3298461"/>
                <a:ext cx="28618" cy="22368"/>
              </a:xfrm>
              <a:custGeom>
                <a:avLst/>
                <a:gdLst>
                  <a:gd name="T0" fmla="*/ 55 w 83"/>
                  <a:gd name="T1" fmla="*/ 1 h 128"/>
                  <a:gd name="T2" fmla="*/ 60 w 83"/>
                  <a:gd name="T3" fmla="*/ 1 h 128"/>
                  <a:gd name="T4" fmla="*/ 63 w 83"/>
                  <a:gd name="T5" fmla="*/ 1 h 128"/>
                  <a:gd name="T6" fmla="*/ 67 w 83"/>
                  <a:gd name="T7" fmla="*/ 1 h 128"/>
                  <a:gd name="T8" fmla="*/ 70 w 83"/>
                  <a:gd name="T9" fmla="*/ 1 h 128"/>
                  <a:gd name="T10" fmla="*/ 74 w 83"/>
                  <a:gd name="T11" fmla="*/ 1 h 128"/>
                  <a:gd name="T12" fmla="*/ 77 w 83"/>
                  <a:gd name="T13" fmla="*/ 1 h 128"/>
                  <a:gd name="T14" fmla="*/ 79 w 83"/>
                  <a:gd name="T15" fmla="*/ 1 h 128"/>
                  <a:gd name="T16" fmla="*/ 82 w 83"/>
                  <a:gd name="T17" fmla="*/ 1 h 128"/>
                  <a:gd name="T18" fmla="*/ 83 w 83"/>
                  <a:gd name="T19" fmla="*/ 1 h 128"/>
                  <a:gd name="T20" fmla="*/ 83 w 83"/>
                  <a:gd name="T21" fmla="*/ 1 h 128"/>
                  <a:gd name="T22" fmla="*/ 82 w 83"/>
                  <a:gd name="T23" fmla="*/ 1 h 128"/>
                  <a:gd name="T24" fmla="*/ 81 w 83"/>
                  <a:gd name="T25" fmla="*/ 1 h 128"/>
                  <a:gd name="T26" fmla="*/ 79 w 83"/>
                  <a:gd name="T27" fmla="*/ 1 h 128"/>
                  <a:gd name="T28" fmla="*/ 78 w 83"/>
                  <a:gd name="T29" fmla="*/ 1 h 128"/>
                  <a:gd name="T30" fmla="*/ 78 w 83"/>
                  <a:gd name="T31" fmla="*/ 1 h 128"/>
                  <a:gd name="T32" fmla="*/ 77 w 83"/>
                  <a:gd name="T33" fmla="*/ 1 h 128"/>
                  <a:gd name="T34" fmla="*/ 77 w 83"/>
                  <a:gd name="T35" fmla="*/ 1 h 128"/>
                  <a:gd name="T36" fmla="*/ 76 w 83"/>
                  <a:gd name="T37" fmla="*/ 1 h 128"/>
                  <a:gd name="T38" fmla="*/ 75 w 83"/>
                  <a:gd name="T39" fmla="*/ 1 h 128"/>
                  <a:gd name="T40" fmla="*/ 74 w 83"/>
                  <a:gd name="T41" fmla="*/ 1 h 128"/>
                  <a:gd name="T42" fmla="*/ 73 w 83"/>
                  <a:gd name="T43" fmla="*/ 1 h 128"/>
                  <a:gd name="T44" fmla="*/ 70 w 83"/>
                  <a:gd name="T45" fmla="*/ 1 h 128"/>
                  <a:gd name="T46" fmla="*/ 70 w 83"/>
                  <a:gd name="T47" fmla="*/ 1 h 128"/>
                  <a:gd name="T48" fmla="*/ 54 w 83"/>
                  <a:gd name="T49" fmla="*/ 1 h 128"/>
                  <a:gd name="T50" fmla="*/ 51 w 83"/>
                  <a:gd name="T51" fmla="*/ 1 h 128"/>
                  <a:gd name="T52" fmla="*/ 15 w 83"/>
                  <a:gd name="T53" fmla="*/ 1 h 128"/>
                  <a:gd name="T54" fmla="*/ 12 w 83"/>
                  <a:gd name="T55" fmla="*/ 1 h 128"/>
                  <a:gd name="T56" fmla="*/ 8 w 83"/>
                  <a:gd name="T57" fmla="*/ 1 h 128"/>
                  <a:gd name="T58" fmla="*/ 8 w 83"/>
                  <a:gd name="T59" fmla="*/ 1 h 128"/>
                  <a:gd name="T60" fmla="*/ 7 w 83"/>
                  <a:gd name="T61" fmla="*/ 1 h 128"/>
                  <a:gd name="T62" fmla="*/ 7 w 83"/>
                  <a:gd name="T63" fmla="*/ 1 h 128"/>
                  <a:gd name="T64" fmla="*/ 0 w 83"/>
                  <a:gd name="T65" fmla="*/ 1 h 128"/>
                  <a:gd name="T66" fmla="*/ 0 w 83"/>
                  <a:gd name="T67" fmla="*/ 1 h 128"/>
                  <a:gd name="T68" fmla="*/ 1 w 83"/>
                  <a:gd name="T69" fmla="*/ 0 h 128"/>
                  <a:gd name="T70" fmla="*/ 36 w 83"/>
                  <a:gd name="T71" fmla="*/ 0 h 128"/>
                  <a:gd name="T72" fmla="*/ 39 w 83"/>
                  <a:gd name="T73" fmla="*/ 1 h 128"/>
                  <a:gd name="T74" fmla="*/ 52 w 83"/>
                  <a:gd name="T75" fmla="*/ 1 h 128"/>
                  <a:gd name="T76" fmla="*/ 55 w 83"/>
                  <a:gd name="T77" fmla="*/ 1 h 1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128"/>
                  <a:gd name="T119" fmla="*/ 83 w 83"/>
                  <a:gd name="T120" fmla="*/ 128 h 1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128">
                    <a:moveTo>
                      <a:pt x="55" y="4"/>
                    </a:moveTo>
                    <a:lnTo>
                      <a:pt x="60" y="16"/>
                    </a:lnTo>
                    <a:lnTo>
                      <a:pt x="63" y="29"/>
                    </a:lnTo>
                    <a:lnTo>
                      <a:pt x="67" y="43"/>
                    </a:lnTo>
                    <a:lnTo>
                      <a:pt x="70" y="56"/>
                    </a:lnTo>
                    <a:lnTo>
                      <a:pt x="74" y="70"/>
                    </a:lnTo>
                    <a:lnTo>
                      <a:pt x="77" y="85"/>
                    </a:lnTo>
                    <a:lnTo>
                      <a:pt x="79" y="99"/>
                    </a:lnTo>
                    <a:lnTo>
                      <a:pt x="82" y="114"/>
                    </a:lnTo>
                    <a:lnTo>
                      <a:pt x="83" y="116"/>
                    </a:lnTo>
                    <a:lnTo>
                      <a:pt x="83" y="123"/>
                    </a:lnTo>
                    <a:lnTo>
                      <a:pt x="82" y="123"/>
                    </a:lnTo>
                    <a:lnTo>
                      <a:pt x="81" y="121"/>
                    </a:lnTo>
                    <a:lnTo>
                      <a:pt x="79" y="117"/>
                    </a:lnTo>
                    <a:lnTo>
                      <a:pt x="78" y="116"/>
                    </a:lnTo>
                    <a:lnTo>
                      <a:pt x="78" y="112"/>
                    </a:lnTo>
                    <a:lnTo>
                      <a:pt x="77" y="110"/>
                    </a:lnTo>
                    <a:lnTo>
                      <a:pt x="77" y="107"/>
                    </a:lnTo>
                    <a:lnTo>
                      <a:pt x="76" y="103"/>
                    </a:lnTo>
                    <a:lnTo>
                      <a:pt x="75" y="103"/>
                    </a:lnTo>
                    <a:lnTo>
                      <a:pt x="74" y="98"/>
                    </a:lnTo>
                    <a:lnTo>
                      <a:pt x="73" y="94"/>
                    </a:lnTo>
                    <a:lnTo>
                      <a:pt x="70" y="90"/>
                    </a:lnTo>
                    <a:lnTo>
                      <a:pt x="70" y="87"/>
                    </a:lnTo>
                    <a:lnTo>
                      <a:pt x="54" y="87"/>
                    </a:lnTo>
                    <a:lnTo>
                      <a:pt x="51" y="85"/>
                    </a:lnTo>
                    <a:lnTo>
                      <a:pt x="15" y="85"/>
                    </a:lnTo>
                    <a:lnTo>
                      <a:pt x="12" y="87"/>
                    </a:lnTo>
                    <a:lnTo>
                      <a:pt x="8" y="87"/>
                    </a:lnTo>
                    <a:lnTo>
                      <a:pt x="8" y="114"/>
                    </a:lnTo>
                    <a:lnTo>
                      <a:pt x="7" y="121"/>
                    </a:lnTo>
                    <a:lnTo>
                      <a:pt x="7" y="128"/>
                    </a:lnTo>
                    <a:lnTo>
                      <a:pt x="0" y="128"/>
                    </a:lnTo>
                    <a:lnTo>
                      <a:pt x="0" y="29"/>
                    </a:lnTo>
                    <a:lnTo>
                      <a:pt x="1" y="0"/>
                    </a:lnTo>
                    <a:lnTo>
                      <a:pt x="36" y="0"/>
                    </a:lnTo>
                    <a:lnTo>
                      <a:pt x="39" y="2"/>
                    </a:lnTo>
                    <a:lnTo>
                      <a:pt x="52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8" name="Freeform 3190">
                <a:extLst>
                  <a:ext uri="{FF2B5EF4-FFF2-40B4-BE49-F238E27FC236}">
                    <a16:creationId xmlns:a16="http://schemas.microsoft.com/office/drawing/2014/main" xmlns="" id="{79E37721-E56F-4E09-ABDD-193507082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672" y="3298805"/>
                <a:ext cx="9999" cy="19615"/>
              </a:xfrm>
              <a:custGeom>
                <a:avLst/>
                <a:gdLst>
                  <a:gd name="T0" fmla="*/ 29 w 29"/>
                  <a:gd name="T1" fmla="*/ 1 h 114"/>
                  <a:gd name="T2" fmla="*/ 27 w 29"/>
                  <a:gd name="T3" fmla="*/ 1 h 114"/>
                  <a:gd name="T4" fmla="*/ 23 w 29"/>
                  <a:gd name="T5" fmla="*/ 1 h 114"/>
                  <a:gd name="T6" fmla="*/ 21 w 29"/>
                  <a:gd name="T7" fmla="*/ 1 h 114"/>
                  <a:gd name="T8" fmla="*/ 17 w 29"/>
                  <a:gd name="T9" fmla="*/ 1 h 114"/>
                  <a:gd name="T10" fmla="*/ 14 w 29"/>
                  <a:gd name="T11" fmla="*/ 1 h 114"/>
                  <a:gd name="T12" fmla="*/ 10 w 29"/>
                  <a:gd name="T13" fmla="*/ 1 h 114"/>
                  <a:gd name="T14" fmla="*/ 7 w 29"/>
                  <a:gd name="T15" fmla="*/ 1 h 114"/>
                  <a:gd name="T16" fmla="*/ 2 w 29"/>
                  <a:gd name="T17" fmla="*/ 0 h 114"/>
                  <a:gd name="T18" fmla="*/ 0 w 29"/>
                  <a:gd name="T19" fmla="*/ 1 h 114"/>
                  <a:gd name="T20" fmla="*/ 5 w 29"/>
                  <a:gd name="T21" fmla="*/ 1 h 114"/>
                  <a:gd name="T22" fmla="*/ 8 w 29"/>
                  <a:gd name="T23" fmla="*/ 1 h 114"/>
                  <a:gd name="T24" fmla="*/ 12 w 29"/>
                  <a:gd name="T25" fmla="*/ 1 h 114"/>
                  <a:gd name="T26" fmla="*/ 15 w 29"/>
                  <a:gd name="T27" fmla="*/ 1 h 114"/>
                  <a:gd name="T28" fmla="*/ 19 w 29"/>
                  <a:gd name="T29" fmla="*/ 1 h 114"/>
                  <a:gd name="T30" fmla="*/ 22 w 29"/>
                  <a:gd name="T31" fmla="*/ 1 h 114"/>
                  <a:gd name="T32" fmla="*/ 24 w 29"/>
                  <a:gd name="T33" fmla="*/ 1 h 114"/>
                  <a:gd name="T34" fmla="*/ 27 w 29"/>
                  <a:gd name="T35" fmla="*/ 1 h 114"/>
                  <a:gd name="T36" fmla="*/ 28 w 29"/>
                  <a:gd name="T37" fmla="*/ 1 h 114"/>
                  <a:gd name="T38" fmla="*/ 27 w 29"/>
                  <a:gd name="T39" fmla="*/ 1 h 114"/>
                  <a:gd name="T40" fmla="*/ 28 w 29"/>
                  <a:gd name="T41" fmla="*/ 1 h 114"/>
                  <a:gd name="T42" fmla="*/ 29 w 29"/>
                  <a:gd name="T43" fmla="*/ 1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114"/>
                  <a:gd name="T68" fmla="*/ 29 w 29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114">
                    <a:moveTo>
                      <a:pt x="29" y="110"/>
                    </a:moveTo>
                    <a:lnTo>
                      <a:pt x="27" y="97"/>
                    </a:lnTo>
                    <a:lnTo>
                      <a:pt x="23" y="83"/>
                    </a:lnTo>
                    <a:lnTo>
                      <a:pt x="21" y="68"/>
                    </a:lnTo>
                    <a:lnTo>
                      <a:pt x="17" y="54"/>
                    </a:lnTo>
                    <a:lnTo>
                      <a:pt x="14" y="41"/>
                    </a:lnTo>
                    <a:lnTo>
                      <a:pt x="10" y="27"/>
                    </a:lnTo>
                    <a:lnTo>
                      <a:pt x="7" y="1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14"/>
                    </a:lnTo>
                    <a:lnTo>
                      <a:pt x="8" y="29"/>
                    </a:lnTo>
                    <a:lnTo>
                      <a:pt x="12" y="41"/>
                    </a:lnTo>
                    <a:lnTo>
                      <a:pt x="15" y="56"/>
                    </a:lnTo>
                    <a:lnTo>
                      <a:pt x="19" y="70"/>
                    </a:lnTo>
                    <a:lnTo>
                      <a:pt x="22" y="83"/>
                    </a:lnTo>
                    <a:lnTo>
                      <a:pt x="24" y="97"/>
                    </a:lnTo>
                    <a:lnTo>
                      <a:pt x="27" y="112"/>
                    </a:lnTo>
                    <a:lnTo>
                      <a:pt x="28" y="114"/>
                    </a:lnTo>
                    <a:lnTo>
                      <a:pt x="27" y="112"/>
                    </a:lnTo>
                    <a:lnTo>
                      <a:pt x="28" y="114"/>
                    </a:lnTo>
                    <a:lnTo>
                      <a:pt x="2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9" name="Freeform 3191">
                <a:extLst>
                  <a:ext uri="{FF2B5EF4-FFF2-40B4-BE49-F238E27FC236}">
                    <a16:creationId xmlns:a16="http://schemas.microsoft.com/office/drawing/2014/main" xmlns="" id="{8F065B13-A353-4368-8343-FCA674D1A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5018" y="3318076"/>
                <a:ext cx="690" cy="1721"/>
              </a:xfrm>
              <a:custGeom>
                <a:avLst/>
                <a:gdLst>
                  <a:gd name="T0" fmla="*/ 1 w 2"/>
                  <a:gd name="T1" fmla="*/ 0 h 11"/>
                  <a:gd name="T2" fmla="*/ 2 w 2"/>
                  <a:gd name="T3" fmla="*/ 0 h 11"/>
                  <a:gd name="T4" fmla="*/ 2 w 2"/>
                  <a:gd name="T5" fmla="*/ 0 h 11"/>
                  <a:gd name="T6" fmla="*/ 1 w 2"/>
                  <a:gd name="T7" fmla="*/ 0 h 11"/>
                  <a:gd name="T8" fmla="*/ 0 w 2"/>
                  <a:gd name="T9" fmla="*/ 0 h 11"/>
                  <a:gd name="T10" fmla="*/ 0 w 2"/>
                  <a:gd name="T11" fmla="*/ 0 h 11"/>
                  <a:gd name="T12" fmla="*/ 1 w 2"/>
                  <a:gd name="T13" fmla="*/ 0 h 11"/>
                  <a:gd name="T14" fmla="*/ 1 w 2"/>
                  <a:gd name="T15" fmla="*/ 0 h 11"/>
                  <a:gd name="T16" fmla="*/ 2 w 2"/>
                  <a:gd name="T17" fmla="*/ 0 h 11"/>
                  <a:gd name="T18" fmla="*/ 1 w 2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1"/>
                  <a:gd name="T32" fmla="*/ 2 w 2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1">
                    <a:moveTo>
                      <a:pt x="1" y="11"/>
                    </a:moveTo>
                    <a:lnTo>
                      <a:pt x="2" y="11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0" name="Freeform 3192">
                <a:extLst>
                  <a:ext uri="{FF2B5EF4-FFF2-40B4-BE49-F238E27FC236}">
                    <a16:creationId xmlns:a16="http://schemas.microsoft.com/office/drawing/2014/main" xmlns="" id="{70D61131-CC0B-4100-B57D-CE3E0103A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6742" y="3318420"/>
                <a:ext cx="2069" cy="1376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1 h 7"/>
                  <a:gd name="T4" fmla="*/ 1 w 6"/>
                  <a:gd name="T5" fmla="*/ 1 h 7"/>
                  <a:gd name="T6" fmla="*/ 4 w 6"/>
                  <a:gd name="T7" fmla="*/ 1 h 7"/>
                  <a:gd name="T8" fmla="*/ 6 w 6"/>
                  <a:gd name="T9" fmla="*/ 1 h 7"/>
                  <a:gd name="T10" fmla="*/ 6 w 6"/>
                  <a:gd name="T11" fmla="*/ 1 h 7"/>
                  <a:gd name="T12" fmla="*/ 5 w 6"/>
                  <a:gd name="T13" fmla="*/ 1 h 7"/>
                  <a:gd name="T14" fmla="*/ 5 w 6"/>
                  <a:gd name="T15" fmla="*/ 1 h 7"/>
                  <a:gd name="T16" fmla="*/ 2 w 6"/>
                  <a:gd name="T17" fmla="*/ 0 h 7"/>
                  <a:gd name="T18" fmla="*/ 0 w 6"/>
                  <a:gd name="T19" fmla="*/ 0 h 7"/>
                  <a:gd name="T20" fmla="*/ 0 w 6"/>
                  <a:gd name="T21" fmla="*/ 1 h 7"/>
                  <a:gd name="T22" fmla="*/ 1 w 6"/>
                  <a:gd name="T23" fmla="*/ 1 h 7"/>
                  <a:gd name="T24" fmla="*/ 0 w 6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7"/>
                  <a:gd name="T41" fmla="*/ 6 w 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7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1" name="Freeform 3193">
                <a:extLst>
                  <a:ext uri="{FF2B5EF4-FFF2-40B4-BE49-F238E27FC236}">
                    <a16:creationId xmlns:a16="http://schemas.microsoft.com/office/drawing/2014/main" xmlns="" id="{C34D55CC-7849-492C-97DA-04395FE61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7431" y="3316011"/>
                <a:ext cx="1379" cy="2409"/>
              </a:xfrm>
              <a:custGeom>
                <a:avLst/>
                <a:gdLst>
                  <a:gd name="T0" fmla="*/ 1 w 4"/>
                  <a:gd name="T1" fmla="*/ 0 h 15"/>
                  <a:gd name="T2" fmla="*/ 0 w 4"/>
                  <a:gd name="T3" fmla="*/ 0 h 15"/>
                  <a:gd name="T4" fmla="*/ 1 w 4"/>
                  <a:gd name="T5" fmla="*/ 0 h 15"/>
                  <a:gd name="T6" fmla="*/ 2 w 4"/>
                  <a:gd name="T7" fmla="*/ 0 h 15"/>
                  <a:gd name="T8" fmla="*/ 2 w 4"/>
                  <a:gd name="T9" fmla="*/ 0 h 15"/>
                  <a:gd name="T10" fmla="*/ 4 w 4"/>
                  <a:gd name="T11" fmla="*/ 0 h 15"/>
                  <a:gd name="T12" fmla="*/ 4 w 4"/>
                  <a:gd name="T13" fmla="*/ 0 h 15"/>
                  <a:gd name="T14" fmla="*/ 3 w 4"/>
                  <a:gd name="T15" fmla="*/ 0 h 15"/>
                  <a:gd name="T16" fmla="*/ 3 w 4"/>
                  <a:gd name="T17" fmla="*/ 0 h 15"/>
                  <a:gd name="T18" fmla="*/ 1 w 4"/>
                  <a:gd name="T19" fmla="*/ 0 h 15"/>
                  <a:gd name="T20" fmla="*/ 2 w 4"/>
                  <a:gd name="T21" fmla="*/ 0 h 15"/>
                  <a:gd name="T22" fmla="*/ 1 w 4"/>
                  <a:gd name="T23" fmla="*/ 0 h 15"/>
                  <a:gd name="T24" fmla="*/ 1 w 4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5"/>
                  <a:gd name="T41" fmla="*/ 4 w 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5">
                    <a:moveTo>
                      <a:pt x="1" y="4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2" name="Freeform 3194">
                <a:extLst>
                  <a:ext uri="{FF2B5EF4-FFF2-40B4-BE49-F238E27FC236}">
                    <a16:creationId xmlns:a16="http://schemas.microsoft.com/office/drawing/2014/main" xmlns="" id="{C11056C4-9A34-40E5-88C1-134C23B9F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7776" y="3316011"/>
                <a:ext cx="690" cy="688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1 h 4"/>
                  <a:gd name="T4" fmla="*/ 2 w 2"/>
                  <a:gd name="T5" fmla="*/ 1 h 4"/>
                  <a:gd name="T6" fmla="*/ 2 w 2"/>
                  <a:gd name="T7" fmla="*/ 0 h 4"/>
                  <a:gd name="T8" fmla="*/ 1 w 2"/>
                  <a:gd name="T9" fmla="*/ 0 h 4"/>
                  <a:gd name="T10" fmla="*/ 2 w 2"/>
                  <a:gd name="T11" fmla="*/ 1 h 4"/>
                  <a:gd name="T12" fmla="*/ 0 w 2"/>
                  <a:gd name="T13" fmla="*/ 1 h 4"/>
                  <a:gd name="T14" fmla="*/ 0 w 2"/>
                  <a:gd name="T15" fmla="*/ 1 h 4"/>
                  <a:gd name="T16" fmla="*/ 1 w 2"/>
                  <a:gd name="T17" fmla="*/ 1 h 4"/>
                  <a:gd name="T18" fmla="*/ 0 w 2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0" y="2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3" name="Freeform 3195">
                <a:extLst>
                  <a:ext uri="{FF2B5EF4-FFF2-40B4-BE49-F238E27FC236}">
                    <a16:creationId xmlns:a16="http://schemas.microsoft.com/office/drawing/2014/main" xmlns="" id="{60AFCDBC-03F5-4051-B95F-77A16B3D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9500" y="3313258"/>
                <a:ext cx="2414" cy="3097"/>
              </a:xfrm>
              <a:custGeom>
                <a:avLst/>
                <a:gdLst>
                  <a:gd name="T0" fmla="*/ 1 w 7"/>
                  <a:gd name="T1" fmla="*/ 1 h 18"/>
                  <a:gd name="T2" fmla="*/ 0 w 7"/>
                  <a:gd name="T3" fmla="*/ 1 h 18"/>
                  <a:gd name="T4" fmla="*/ 1 w 7"/>
                  <a:gd name="T5" fmla="*/ 1 h 18"/>
                  <a:gd name="T6" fmla="*/ 2 w 7"/>
                  <a:gd name="T7" fmla="*/ 1 h 18"/>
                  <a:gd name="T8" fmla="*/ 4 w 7"/>
                  <a:gd name="T9" fmla="*/ 1 h 18"/>
                  <a:gd name="T10" fmla="*/ 5 w 7"/>
                  <a:gd name="T11" fmla="*/ 1 h 18"/>
                  <a:gd name="T12" fmla="*/ 7 w 7"/>
                  <a:gd name="T13" fmla="*/ 1 h 18"/>
                  <a:gd name="T14" fmla="*/ 6 w 7"/>
                  <a:gd name="T15" fmla="*/ 1 h 18"/>
                  <a:gd name="T16" fmla="*/ 5 w 7"/>
                  <a:gd name="T17" fmla="*/ 1 h 18"/>
                  <a:gd name="T18" fmla="*/ 2 w 7"/>
                  <a:gd name="T19" fmla="*/ 1 h 18"/>
                  <a:gd name="T20" fmla="*/ 1 w 7"/>
                  <a:gd name="T21" fmla="*/ 1 h 18"/>
                  <a:gd name="T22" fmla="*/ 1 w 7"/>
                  <a:gd name="T23" fmla="*/ 0 h 18"/>
                  <a:gd name="T24" fmla="*/ 1 w 7"/>
                  <a:gd name="T25" fmla="*/ 1 h 18"/>
                  <a:gd name="T26" fmla="*/ 1 w 7"/>
                  <a:gd name="T27" fmla="*/ 0 h 18"/>
                  <a:gd name="T28" fmla="*/ 1 w 7"/>
                  <a:gd name="T29" fmla="*/ 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8"/>
                  <a:gd name="T47" fmla="*/ 7 w 7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8">
                    <a:moveTo>
                      <a:pt x="1" y="4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6" y="13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4" name="Freeform 3196">
                <a:extLst>
                  <a:ext uri="{FF2B5EF4-FFF2-40B4-BE49-F238E27FC236}">
                    <a16:creationId xmlns:a16="http://schemas.microsoft.com/office/drawing/2014/main" xmlns="" id="{EAAA8B89-954C-49B1-A264-808C9FAC5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878" y="3312914"/>
                <a:ext cx="21722" cy="1032"/>
              </a:xfrm>
              <a:custGeom>
                <a:avLst/>
                <a:gdLst>
                  <a:gd name="T0" fmla="*/ 2 w 63"/>
                  <a:gd name="T1" fmla="*/ 1 h 6"/>
                  <a:gd name="T2" fmla="*/ 1 w 63"/>
                  <a:gd name="T3" fmla="*/ 1 h 6"/>
                  <a:gd name="T4" fmla="*/ 5 w 63"/>
                  <a:gd name="T5" fmla="*/ 1 h 6"/>
                  <a:gd name="T6" fmla="*/ 8 w 63"/>
                  <a:gd name="T7" fmla="*/ 1 h 6"/>
                  <a:gd name="T8" fmla="*/ 44 w 63"/>
                  <a:gd name="T9" fmla="*/ 1 h 6"/>
                  <a:gd name="T10" fmla="*/ 47 w 63"/>
                  <a:gd name="T11" fmla="*/ 1 h 6"/>
                  <a:gd name="T12" fmla="*/ 63 w 63"/>
                  <a:gd name="T13" fmla="*/ 1 h 6"/>
                  <a:gd name="T14" fmla="*/ 63 w 63"/>
                  <a:gd name="T15" fmla="*/ 1 h 6"/>
                  <a:gd name="T16" fmla="*/ 55 w 63"/>
                  <a:gd name="T17" fmla="*/ 1 h 6"/>
                  <a:gd name="T18" fmla="*/ 51 w 63"/>
                  <a:gd name="T19" fmla="*/ 0 h 6"/>
                  <a:gd name="T20" fmla="*/ 47 w 63"/>
                  <a:gd name="T21" fmla="*/ 1 h 6"/>
                  <a:gd name="T22" fmla="*/ 44 w 63"/>
                  <a:gd name="T23" fmla="*/ 0 h 6"/>
                  <a:gd name="T24" fmla="*/ 8 w 63"/>
                  <a:gd name="T25" fmla="*/ 0 h 6"/>
                  <a:gd name="T26" fmla="*/ 5 w 63"/>
                  <a:gd name="T27" fmla="*/ 1 h 6"/>
                  <a:gd name="T28" fmla="*/ 0 w 63"/>
                  <a:gd name="T29" fmla="*/ 1 h 6"/>
                  <a:gd name="T30" fmla="*/ 0 w 63"/>
                  <a:gd name="T31" fmla="*/ 1 h 6"/>
                  <a:gd name="T32" fmla="*/ 0 w 63"/>
                  <a:gd name="T33" fmla="*/ 1 h 6"/>
                  <a:gd name="T34" fmla="*/ 0 w 63"/>
                  <a:gd name="T35" fmla="*/ 1 h 6"/>
                  <a:gd name="T36" fmla="*/ 2 w 63"/>
                  <a:gd name="T37" fmla="*/ 1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3"/>
                  <a:gd name="T58" fmla="*/ 0 h 6"/>
                  <a:gd name="T59" fmla="*/ 63 w 6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3" h="6">
                    <a:moveTo>
                      <a:pt x="2" y="4"/>
                    </a:moveTo>
                    <a:lnTo>
                      <a:pt x="1" y="6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63" y="6"/>
                    </a:lnTo>
                    <a:lnTo>
                      <a:pt x="63" y="2"/>
                    </a:lnTo>
                    <a:lnTo>
                      <a:pt x="55" y="2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5" name="Freeform 3197">
                <a:extLst>
                  <a:ext uri="{FF2B5EF4-FFF2-40B4-BE49-F238E27FC236}">
                    <a16:creationId xmlns:a16="http://schemas.microsoft.com/office/drawing/2014/main" xmlns="" id="{01DD8066-BD91-49A4-9AB9-A3908041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878" y="3313602"/>
                <a:ext cx="690" cy="2753"/>
              </a:xfrm>
              <a:custGeom>
                <a:avLst/>
                <a:gdLst>
                  <a:gd name="T0" fmla="*/ 2 w 2"/>
                  <a:gd name="T1" fmla="*/ 1 h 16"/>
                  <a:gd name="T2" fmla="*/ 2 w 2"/>
                  <a:gd name="T3" fmla="*/ 1 h 16"/>
                  <a:gd name="T4" fmla="*/ 2 w 2"/>
                  <a:gd name="T5" fmla="*/ 0 h 16"/>
                  <a:gd name="T6" fmla="*/ 0 w 2"/>
                  <a:gd name="T7" fmla="*/ 0 h 16"/>
                  <a:gd name="T8" fmla="*/ 0 w 2"/>
                  <a:gd name="T9" fmla="*/ 1 h 16"/>
                  <a:gd name="T10" fmla="*/ 0 w 2"/>
                  <a:gd name="T11" fmla="*/ 1 h 16"/>
                  <a:gd name="T12" fmla="*/ 0 w 2"/>
                  <a:gd name="T13" fmla="*/ 1 h 16"/>
                  <a:gd name="T14" fmla="*/ 2 w 2"/>
                  <a:gd name="T15" fmla="*/ 1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6"/>
                  <a:gd name="T26" fmla="*/ 2 w 2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6">
                    <a:moveTo>
                      <a:pt x="2" y="14"/>
                    </a:moveTo>
                    <a:lnTo>
                      <a:pt x="2" y="1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6" name="Freeform 3198">
                <a:extLst>
                  <a:ext uri="{FF2B5EF4-FFF2-40B4-BE49-F238E27FC236}">
                    <a16:creationId xmlns:a16="http://schemas.microsoft.com/office/drawing/2014/main" xmlns="" id="{A75197F2-8EDE-4AFA-9B5B-C61EF511E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1222" y="3316011"/>
                <a:ext cx="1034" cy="5162"/>
              </a:xfrm>
              <a:custGeom>
                <a:avLst/>
                <a:gdLst>
                  <a:gd name="T0" fmla="*/ 1 w 3"/>
                  <a:gd name="T1" fmla="*/ 1 h 29"/>
                  <a:gd name="T2" fmla="*/ 2 w 3"/>
                  <a:gd name="T3" fmla="*/ 1 h 29"/>
                  <a:gd name="T4" fmla="*/ 2 w 3"/>
                  <a:gd name="T5" fmla="*/ 1 h 29"/>
                  <a:gd name="T6" fmla="*/ 3 w 3"/>
                  <a:gd name="T7" fmla="*/ 1 h 29"/>
                  <a:gd name="T8" fmla="*/ 3 w 3"/>
                  <a:gd name="T9" fmla="*/ 0 h 29"/>
                  <a:gd name="T10" fmla="*/ 1 w 3"/>
                  <a:gd name="T11" fmla="*/ 1 h 29"/>
                  <a:gd name="T12" fmla="*/ 1 w 3"/>
                  <a:gd name="T13" fmla="*/ 1 h 29"/>
                  <a:gd name="T14" fmla="*/ 0 w 3"/>
                  <a:gd name="T15" fmla="*/ 1 h 29"/>
                  <a:gd name="T16" fmla="*/ 0 w 3"/>
                  <a:gd name="T17" fmla="*/ 1 h 29"/>
                  <a:gd name="T18" fmla="*/ 1 w 3"/>
                  <a:gd name="T19" fmla="*/ 1 h 29"/>
                  <a:gd name="T20" fmla="*/ 1 w 3"/>
                  <a:gd name="T21" fmla="*/ 1 h 29"/>
                  <a:gd name="T22" fmla="*/ 2 w 3"/>
                  <a:gd name="T23" fmla="*/ 1 h 29"/>
                  <a:gd name="T24" fmla="*/ 2 w 3"/>
                  <a:gd name="T25" fmla="*/ 1 h 29"/>
                  <a:gd name="T26" fmla="*/ 1 w 3"/>
                  <a:gd name="T27" fmla="*/ 1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9"/>
                  <a:gd name="T44" fmla="*/ 3 w 3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9">
                    <a:moveTo>
                      <a:pt x="1" y="29"/>
                    </a:moveTo>
                    <a:lnTo>
                      <a:pt x="2" y="27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7" name="Freeform 3199">
                <a:extLst>
                  <a:ext uri="{FF2B5EF4-FFF2-40B4-BE49-F238E27FC236}">
                    <a16:creationId xmlns:a16="http://schemas.microsoft.com/office/drawing/2014/main" xmlns="" id="{1105815C-EE72-4780-93BF-4BCA3C3E7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636" y="3320485"/>
                <a:ext cx="2758" cy="688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8 w 8"/>
                  <a:gd name="T5" fmla="*/ 1 h 3"/>
                  <a:gd name="T6" fmla="*/ 8 w 8"/>
                  <a:gd name="T7" fmla="*/ 0 h 3"/>
                  <a:gd name="T8" fmla="*/ 1 w 8"/>
                  <a:gd name="T9" fmla="*/ 0 h 3"/>
                  <a:gd name="T10" fmla="*/ 2 w 8"/>
                  <a:gd name="T11" fmla="*/ 1 h 3"/>
                  <a:gd name="T12" fmla="*/ 0 w 8"/>
                  <a:gd name="T13" fmla="*/ 1 h 3"/>
                  <a:gd name="T14" fmla="*/ 0 w 8"/>
                  <a:gd name="T15" fmla="*/ 1 h 3"/>
                  <a:gd name="T16" fmla="*/ 1 w 8"/>
                  <a:gd name="T17" fmla="*/ 1 h 3"/>
                  <a:gd name="T18" fmla="*/ 0 w 8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3"/>
                  <a:gd name="T32" fmla="*/ 8 w 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3">
                    <a:moveTo>
                      <a:pt x="0" y="1"/>
                    </a:moveTo>
                    <a:lnTo>
                      <a:pt x="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8" name="Freeform 3200">
                <a:extLst>
                  <a:ext uri="{FF2B5EF4-FFF2-40B4-BE49-F238E27FC236}">
                    <a16:creationId xmlns:a16="http://schemas.microsoft.com/office/drawing/2014/main" xmlns="" id="{0F7B8785-5E61-4D5B-8336-51690BEA6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981" y="3318420"/>
                <a:ext cx="1034" cy="2409"/>
              </a:xfrm>
              <a:custGeom>
                <a:avLst/>
                <a:gdLst>
                  <a:gd name="T0" fmla="*/ 0 w 3"/>
                  <a:gd name="T1" fmla="*/ 0 h 12"/>
                  <a:gd name="T2" fmla="*/ 1 w 3"/>
                  <a:gd name="T3" fmla="*/ 0 h 12"/>
                  <a:gd name="T4" fmla="*/ 1 w 3"/>
                  <a:gd name="T5" fmla="*/ 1 h 12"/>
                  <a:gd name="T6" fmla="*/ 3 w 3"/>
                  <a:gd name="T7" fmla="*/ 1 h 12"/>
                  <a:gd name="T8" fmla="*/ 2 w 3"/>
                  <a:gd name="T9" fmla="*/ 0 h 12"/>
                  <a:gd name="T10" fmla="*/ 0 w 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2"/>
                  <a:gd name="T20" fmla="*/ 3 w 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2">
                    <a:moveTo>
                      <a:pt x="0" y="0"/>
                    </a:moveTo>
                    <a:lnTo>
                      <a:pt x="1" y="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9" name="Freeform 3201">
                <a:extLst>
                  <a:ext uri="{FF2B5EF4-FFF2-40B4-BE49-F238E27FC236}">
                    <a16:creationId xmlns:a16="http://schemas.microsoft.com/office/drawing/2014/main" xmlns="" id="{FEFBFCED-567F-4FBA-937C-936611BF3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981" y="3298461"/>
                <a:ext cx="1379" cy="19959"/>
              </a:xfrm>
              <a:custGeom>
                <a:avLst/>
                <a:gdLst>
                  <a:gd name="T0" fmla="*/ 3 w 4"/>
                  <a:gd name="T1" fmla="*/ 0 h 118"/>
                  <a:gd name="T2" fmla="*/ 2 w 4"/>
                  <a:gd name="T3" fmla="*/ 0 h 118"/>
                  <a:gd name="T4" fmla="*/ 1 w 4"/>
                  <a:gd name="T5" fmla="*/ 0 h 118"/>
                  <a:gd name="T6" fmla="*/ 0 w 4"/>
                  <a:gd name="T7" fmla="*/ 0 h 118"/>
                  <a:gd name="T8" fmla="*/ 0 w 4"/>
                  <a:gd name="T9" fmla="*/ 0 h 118"/>
                  <a:gd name="T10" fmla="*/ 2 w 4"/>
                  <a:gd name="T11" fmla="*/ 0 h 118"/>
                  <a:gd name="T12" fmla="*/ 2 w 4"/>
                  <a:gd name="T13" fmla="*/ 0 h 118"/>
                  <a:gd name="T14" fmla="*/ 3 w 4"/>
                  <a:gd name="T15" fmla="*/ 0 h 118"/>
                  <a:gd name="T16" fmla="*/ 4 w 4"/>
                  <a:gd name="T17" fmla="*/ 0 h 118"/>
                  <a:gd name="T18" fmla="*/ 3 w 4"/>
                  <a:gd name="T19" fmla="*/ 0 h 118"/>
                  <a:gd name="T20" fmla="*/ 3 w 4"/>
                  <a:gd name="T21" fmla="*/ 0 h 118"/>
                  <a:gd name="T22" fmla="*/ 2 w 4"/>
                  <a:gd name="T23" fmla="*/ 0 h 118"/>
                  <a:gd name="T24" fmla="*/ 2 w 4"/>
                  <a:gd name="T25" fmla="*/ 0 h 118"/>
                  <a:gd name="T26" fmla="*/ 3 w 4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118"/>
                  <a:gd name="T44" fmla="*/ 4 w 4"/>
                  <a:gd name="T45" fmla="*/ 118 h 1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118">
                    <a:moveTo>
                      <a:pt x="3" y="0"/>
                    </a:moveTo>
                    <a:lnTo>
                      <a:pt x="2" y="2"/>
                    </a:lnTo>
                    <a:lnTo>
                      <a:pt x="1" y="31"/>
                    </a:lnTo>
                    <a:lnTo>
                      <a:pt x="0" y="60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60"/>
                    </a:lnTo>
                    <a:lnTo>
                      <a:pt x="3" y="3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Freeform 3202">
                <a:extLst>
                  <a:ext uri="{FF2B5EF4-FFF2-40B4-BE49-F238E27FC236}">
                    <a16:creationId xmlns:a16="http://schemas.microsoft.com/office/drawing/2014/main" xmlns="" id="{507EEFAE-06E8-4BC7-9CA8-0A056BA9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2946" y="3298461"/>
                <a:ext cx="18964" cy="688"/>
              </a:xfrm>
              <a:custGeom>
                <a:avLst/>
                <a:gdLst>
                  <a:gd name="T0" fmla="*/ 55 w 55"/>
                  <a:gd name="T1" fmla="*/ 0 h 6"/>
                  <a:gd name="T2" fmla="*/ 54 w 55"/>
                  <a:gd name="T3" fmla="*/ 0 h 6"/>
                  <a:gd name="T4" fmla="*/ 51 w 55"/>
                  <a:gd name="T5" fmla="*/ 0 h 6"/>
                  <a:gd name="T6" fmla="*/ 38 w 55"/>
                  <a:gd name="T7" fmla="*/ 0 h 6"/>
                  <a:gd name="T8" fmla="*/ 35 w 55"/>
                  <a:gd name="T9" fmla="*/ 0 h 6"/>
                  <a:gd name="T10" fmla="*/ 0 w 55"/>
                  <a:gd name="T11" fmla="*/ 0 h 6"/>
                  <a:gd name="T12" fmla="*/ 0 w 55"/>
                  <a:gd name="T13" fmla="*/ 0 h 6"/>
                  <a:gd name="T14" fmla="*/ 35 w 55"/>
                  <a:gd name="T15" fmla="*/ 0 h 6"/>
                  <a:gd name="T16" fmla="*/ 38 w 55"/>
                  <a:gd name="T17" fmla="*/ 0 h 6"/>
                  <a:gd name="T18" fmla="*/ 54 w 55"/>
                  <a:gd name="T19" fmla="*/ 0 h 6"/>
                  <a:gd name="T20" fmla="*/ 53 w 55"/>
                  <a:gd name="T21" fmla="*/ 0 h 6"/>
                  <a:gd name="T22" fmla="*/ 55 w 55"/>
                  <a:gd name="T23" fmla="*/ 0 h 6"/>
                  <a:gd name="T24" fmla="*/ 54 w 55"/>
                  <a:gd name="T25" fmla="*/ 0 h 6"/>
                  <a:gd name="T26" fmla="*/ 55 w 55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6"/>
                  <a:gd name="T44" fmla="*/ 55 w 55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6">
                    <a:moveTo>
                      <a:pt x="55" y="4"/>
                    </a:moveTo>
                    <a:lnTo>
                      <a:pt x="54" y="4"/>
                    </a:lnTo>
                    <a:lnTo>
                      <a:pt x="51" y="2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5" y="4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1" name="Freeform 3203">
                <a:extLst>
                  <a:ext uri="{FF2B5EF4-FFF2-40B4-BE49-F238E27FC236}">
                    <a16:creationId xmlns:a16="http://schemas.microsoft.com/office/drawing/2014/main" xmlns="" id="{0EF57B78-4CE4-4229-AD98-7BDFADF11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369" y="3300181"/>
                <a:ext cx="37928" cy="20991"/>
              </a:xfrm>
              <a:custGeom>
                <a:avLst/>
                <a:gdLst>
                  <a:gd name="T0" fmla="*/ 69 w 110"/>
                  <a:gd name="T1" fmla="*/ 1 h 121"/>
                  <a:gd name="T2" fmla="*/ 71 w 110"/>
                  <a:gd name="T3" fmla="*/ 1 h 121"/>
                  <a:gd name="T4" fmla="*/ 72 w 110"/>
                  <a:gd name="T5" fmla="*/ 1 h 121"/>
                  <a:gd name="T6" fmla="*/ 80 w 110"/>
                  <a:gd name="T7" fmla="*/ 1 h 121"/>
                  <a:gd name="T8" fmla="*/ 85 w 110"/>
                  <a:gd name="T9" fmla="*/ 1 h 121"/>
                  <a:gd name="T10" fmla="*/ 91 w 110"/>
                  <a:gd name="T11" fmla="*/ 1 h 121"/>
                  <a:gd name="T12" fmla="*/ 95 w 110"/>
                  <a:gd name="T13" fmla="*/ 1 h 121"/>
                  <a:gd name="T14" fmla="*/ 99 w 110"/>
                  <a:gd name="T15" fmla="*/ 1 h 121"/>
                  <a:gd name="T16" fmla="*/ 103 w 110"/>
                  <a:gd name="T17" fmla="*/ 1 h 121"/>
                  <a:gd name="T18" fmla="*/ 107 w 110"/>
                  <a:gd name="T19" fmla="*/ 1 h 121"/>
                  <a:gd name="T20" fmla="*/ 110 w 110"/>
                  <a:gd name="T21" fmla="*/ 1 h 121"/>
                  <a:gd name="T22" fmla="*/ 106 w 110"/>
                  <a:gd name="T23" fmla="*/ 1 h 121"/>
                  <a:gd name="T24" fmla="*/ 101 w 110"/>
                  <a:gd name="T25" fmla="*/ 1 h 121"/>
                  <a:gd name="T26" fmla="*/ 95 w 110"/>
                  <a:gd name="T27" fmla="*/ 1 h 121"/>
                  <a:gd name="T28" fmla="*/ 88 w 110"/>
                  <a:gd name="T29" fmla="*/ 1 h 121"/>
                  <a:gd name="T30" fmla="*/ 80 w 110"/>
                  <a:gd name="T31" fmla="*/ 1 h 121"/>
                  <a:gd name="T32" fmla="*/ 70 w 110"/>
                  <a:gd name="T33" fmla="*/ 1 h 121"/>
                  <a:gd name="T34" fmla="*/ 65 w 110"/>
                  <a:gd name="T35" fmla="*/ 1 h 121"/>
                  <a:gd name="T36" fmla="*/ 62 w 110"/>
                  <a:gd name="T37" fmla="*/ 1 h 121"/>
                  <a:gd name="T38" fmla="*/ 58 w 110"/>
                  <a:gd name="T39" fmla="*/ 1 h 121"/>
                  <a:gd name="T40" fmla="*/ 57 w 110"/>
                  <a:gd name="T41" fmla="*/ 1 h 121"/>
                  <a:gd name="T42" fmla="*/ 54 w 110"/>
                  <a:gd name="T43" fmla="*/ 1 h 121"/>
                  <a:gd name="T44" fmla="*/ 21 w 110"/>
                  <a:gd name="T45" fmla="*/ 1 h 121"/>
                  <a:gd name="T46" fmla="*/ 11 w 110"/>
                  <a:gd name="T47" fmla="*/ 1 h 121"/>
                  <a:gd name="T48" fmla="*/ 8 w 110"/>
                  <a:gd name="T49" fmla="*/ 1 h 121"/>
                  <a:gd name="T50" fmla="*/ 4 w 110"/>
                  <a:gd name="T51" fmla="*/ 1 h 121"/>
                  <a:gd name="T52" fmla="*/ 2 w 110"/>
                  <a:gd name="T53" fmla="*/ 1 h 121"/>
                  <a:gd name="T54" fmla="*/ 0 w 110"/>
                  <a:gd name="T55" fmla="*/ 1 h 121"/>
                  <a:gd name="T56" fmla="*/ 7 w 110"/>
                  <a:gd name="T57" fmla="*/ 0 h 121"/>
                  <a:gd name="T58" fmla="*/ 38 w 110"/>
                  <a:gd name="T59" fmla="*/ 1 h 121"/>
                  <a:gd name="T60" fmla="*/ 49 w 110"/>
                  <a:gd name="T61" fmla="*/ 1 h 121"/>
                  <a:gd name="T62" fmla="*/ 66 w 110"/>
                  <a:gd name="T63" fmla="*/ 1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21"/>
                  <a:gd name="T98" fmla="*/ 110 w 110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21">
                    <a:moveTo>
                      <a:pt x="66" y="9"/>
                    </a:moveTo>
                    <a:lnTo>
                      <a:pt x="69" y="13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3" y="38"/>
                    </a:lnTo>
                    <a:lnTo>
                      <a:pt x="85" y="43"/>
                    </a:lnTo>
                    <a:lnTo>
                      <a:pt x="88" y="51"/>
                    </a:lnTo>
                    <a:lnTo>
                      <a:pt x="91" y="56"/>
                    </a:lnTo>
                    <a:lnTo>
                      <a:pt x="93" y="63"/>
                    </a:lnTo>
                    <a:lnTo>
                      <a:pt x="95" y="69"/>
                    </a:lnTo>
                    <a:lnTo>
                      <a:pt x="96" y="76"/>
                    </a:lnTo>
                    <a:lnTo>
                      <a:pt x="99" y="83"/>
                    </a:lnTo>
                    <a:lnTo>
                      <a:pt x="101" y="89"/>
                    </a:lnTo>
                    <a:lnTo>
                      <a:pt x="103" y="96"/>
                    </a:lnTo>
                    <a:lnTo>
                      <a:pt x="104" y="101"/>
                    </a:lnTo>
                    <a:lnTo>
                      <a:pt x="107" y="108"/>
                    </a:lnTo>
                    <a:lnTo>
                      <a:pt x="109" y="116"/>
                    </a:lnTo>
                    <a:lnTo>
                      <a:pt x="110" y="121"/>
                    </a:lnTo>
                    <a:lnTo>
                      <a:pt x="109" y="119"/>
                    </a:lnTo>
                    <a:lnTo>
                      <a:pt x="106" y="118"/>
                    </a:lnTo>
                    <a:lnTo>
                      <a:pt x="103" y="114"/>
                    </a:lnTo>
                    <a:lnTo>
                      <a:pt x="101" y="114"/>
                    </a:lnTo>
                    <a:lnTo>
                      <a:pt x="98" y="112"/>
                    </a:lnTo>
                    <a:lnTo>
                      <a:pt x="95" y="110"/>
                    </a:lnTo>
                    <a:lnTo>
                      <a:pt x="92" y="110"/>
                    </a:lnTo>
                    <a:lnTo>
                      <a:pt x="88" y="112"/>
                    </a:lnTo>
                    <a:lnTo>
                      <a:pt x="87" y="110"/>
                    </a:lnTo>
                    <a:lnTo>
                      <a:pt x="80" y="110"/>
                    </a:lnTo>
                    <a:lnTo>
                      <a:pt x="78" y="112"/>
                    </a:lnTo>
                    <a:lnTo>
                      <a:pt x="70" y="112"/>
                    </a:lnTo>
                    <a:lnTo>
                      <a:pt x="68" y="114"/>
                    </a:lnTo>
                    <a:lnTo>
                      <a:pt x="65" y="112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0" y="108"/>
                    </a:lnTo>
                    <a:lnTo>
                      <a:pt x="58" y="105"/>
                    </a:lnTo>
                    <a:lnTo>
                      <a:pt x="57" y="103"/>
                    </a:lnTo>
                    <a:lnTo>
                      <a:pt x="57" y="98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3" y="98"/>
                    </a:lnTo>
                    <a:lnTo>
                      <a:pt x="21" y="98"/>
                    </a:lnTo>
                    <a:lnTo>
                      <a:pt x="18" y="99"/>
                    </a:lnTo>
                    <a:lnTo>
                      <a:pt x="11" y="99"/>
                    </a:lnTo>
                    <a:lnTo>
                      <a:pt x="9" y="87"/>
                    </a:lnTo>
                    <a:lnTo>
                      <a:pt x="8" y="76"/>
                    </a:lnTo>
                    <a:lnTo>
                      <a:pt x="7" y="63"/>
                    </a:lnTo>
                    <a:lnTo>
                      <a:pt x="4" y="51"/>
                    </a:lnTo>
                    <a:lnTo>
                      <a:pt x="3" y="40"/>
                    </a:lnTo>
                    <a:lnTo>
                      <a:pt x="2" y="27"/>
                    </a:lnTo>
                    <a:lnTo>
                      <a:pt x="1" y="1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5" y="2"/>
                    </a:lnTo>
                    <a:lnTo>
                      <a:pt x="49" y="4"/>
                    </a:lnTo>
                    <a:lnTo>
                      <a:pt x="60" y="4"/>
                    </a:lnTo>
                    <a:lnTo>
                      <a:pt x="66" y="9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2" name="Freeform 3204">
                <a:extLst>
                  <a:ext uri="{FF2B5EF4-FFF2-40B4-BE49-F238E27FC236}">
                    <a16:creationId xmlns:a16="http://schemas.microsoft.com/office/drawing/2014/main" xmlns="" id="{5A997EB0-6B24-4F0C-AB0C-D997AF66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2957" y="3301902"/>
                <a:ext cx="3793" cy="2065"/>
              </a:xfrm>
              <a:custGeom>
                <a:avLst/>
                <a:gdLst>
                  <a:gd name="T0" fmla="*/ 11 w 11"/>
                  <a:gd name="T1" fmla="*/ 0 h 13"/>
                  <a:gd name="T2" fmla="*/ 8 w 11"/>
                  <a:gd name="T3" fmla="*/ 0 h 13"/>
                  <a:gd name="T4" fmla="*/ 7 w 11"/>
                  <a:gd name="T5" fmla="*/ 0 h 13"/>
                  <a:gd name="T6" fmla="*/ 6 w 11"/>
                  <a:gd name="T7" fmla="*/ 0 h 13"/>
                  <a:gd name="T8" fmla="*/ 5 w 11"/>
                  <a:gd name="T9" fmla="*/ 0 h 13"/>
                  <a:gd name="T10" fmla="*/ 4 w 11"/>
                  <a:gd name="T11" fmla="*/ 0 h 13"/>
                  <a:gd name="T12" fmla="*/ 4 w 11"/>
                  <a:gd name="T13" fmla="*/ 0 h 13"/>
                  <a:gd name="T14" fmla="*/ 0 w 11"/>
                  <a:gd name="T15" fmla="*/ 0 h 13"/>
                  <a:gd name="T16" fmla="*/ 1 w 11"/>
                  <a:gd name="T17" fmla="*/ 0 h 13"/>
                  <a:gd name="T18" fmla="*/ 3 w 11"/>
                  <a:gd name="T19" fmla="*/ 0 h 13"/>
                  <a:gd name="T20" fmla="*/ 4 w 11"/>
                  <a:gd name="T21" fmla="*/ 0 h 13"/>
                  <a:gd name="T22" fmla="*/ 6 w 11"/>
                  <a:gd name="T23" fmla="*/ 0 h 13"/>
                  <a:gd name="T24" fmla="*/ 7 w 11"/>
                  <a:gd name="T25" fmla="*/ 0 h 13"/>
                  <a:gd name="T26" fmla="*/ 8 w 11"/>
                  <a:gd name="T27" fmla="*/ 0 h 13"/>
                  <a:gd name="T28" fmla="*/ 8 w 11"/>
                  <a:gd name="T29" fmla="*/ 0 h 13"/>
                  <a:gd name="T30" fmla="*/ 11 w 11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3"/>
                  <a:gd name="T50" fmla="*/ 11 w 11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3">
                    <a:moveTo>
                      <a:pt x="11" y="9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3" name="Freeform 3205">
                <a:extLst>
                  <a:ext uri="{FF2B5EF4-FFF2-40B4-BE49-F238E27FC236}">
                    <a16:creationId xmlns:a16="http://schemas.microsoft.com/office/drawing/2014/main" xmlns="" id="{51BB782A-7933-4107-85E7-A9665C1DF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0198" y="3303279"/>
                <a:ext cx="14137" cy="18583"/>
              </a:xfrm>
              <a:custGeom>
                <a:avLst/>
                <a:gdLst>
                  <a:gd name="T0" fmla="*/ 37 w 41"/>
                  <a:gd name="T1" fmla="*/ 0 h 109"/>
                  <a:gd name="T2" fmla="*/ 38 w 41"/>
                  <a:gd name="T3" fmla="*/ 0 h 109"/>
                  <a:gd name="T4" fmla="*/ 37 w 41"/>
                  <a:gd name="T5" fmla="*/ 0 h 109"/>
                  <a:gd name="T6" fmla="*/ 35 w 41"/>
                  <a:gd name="T7" fmla="*/ 0 h 109"/>
                  <a:gd name="T8" fmla="*/ 34 w 41"/>
                  <a:gd name="T9" fmla="*/ 0 h 109"/>
                  <a:gd name="T10" fmla="*/ 31 w 41"/>
                  <a:gd name="T11" fmla="*/ 0 h 109"/>
                  <a:gd name="T12" fmla="*/ 29 w 41"/>
                  <a:gd name="T13" fmla="*/ 0 h 109"/>
                  <a:gd name="T14" fmla="*/ 27 w 41"/>
                  <a:gd name="T15" fmla="*/ 0 h 109"/>
                  <a:gd name="T16" fmla="*/ 25 w 41"/>
                  <a:gd name="T17" fmla="*/ 0 h 109"/>
                  <a:gd name="T18" fmla="*/ 23 w 41"/>
                  <a:gd name="T19" fmla="*/ 0 h 109"/>
                  <a:gd name="T20" fmla="*/ 21 w 41"/>
                  <a:gd name="T21" fmla="*/ 0 h 109"/>
                  <a:gd name="T22" fmla="*/ 18 w 41"/>
                  <a:gd name="T23" fmla="*/ 0 h 109"/>
                  <a:gd name="T24" fmla="*/ 15 w 41"/>
                  <a:gd name="T25" fmla="*/ 0 h 109"/>
                  <a:gd name="T26" fmla="*/ 13 w 41"/>
                  <a:gd name="T27" fmla="*/ 0 h 109"/>
                  <a:gd name="T28" fmla="*/ 11 w 41"/>
                  <a:gd name="T29" fmla="*/ 0 h 109"/>
                  <a:gd name="T30" fmla="*/ 8 w 41"/>
                  <a:gd name="T31" fmla="*/ 0 h 109"/>
                  <a:gd name="T32" fmla="*/ 5 w 41"/>
                  <a:gd name="T33" fmla="*/ 0 h 109"/>
                  <a:gd name="T34" fmla="*/ 3 w 41"/>
                  <a:gd name="T35" fmla="*/ 0 h 109"/>
                  <a:gd name="T36" fmla="*/ 0 w 41"/>
                  <a:gd name="T37" fmla="*/ 0 h 109"/>
                  <a:gd name="T38" fmla="*/ 4 w 41"/>
                  <a:gd name="T39" fmla="*/ 0 h 109"/>
                  <a:gd name="T40" fmla="*/ 6 w 41"/>
                  <a:gd name="T41" fmla="*/ 0 h 109"/>
                  <a:gd name="T42" fmla="*/ 10 w 41"/>
                  <a:gd name="T43" fmla="*/ 0 h 109"/>
                  <a:gd name="T44" fmla="*/ 12 w 41"/>
                  <a:gd name="T45" fmla="*/ 0 h 109"/>
                  <a:gd name="T46" fmla="*/ 14 w 41"/>
                  <a:gd name="T47" fmla="*/ 0 h 109"/>
                  <a:gd name="T48" fmla="*/ 16 w 41"/>
                  <a:gd name="T49" fmla="*/ 0 h 109"/>
                  <a:gd name="T50" fmla="*/ 19 w 41"/>
                  <a:gd name="T51" fmla="*/ 0 h 109"/>
                  <a:gd name="T52" fmla="*/ 21 w 41"/>
                  <a:gd name="T53" fmla="*/ 0 h 109"/>
                  <a:gd name="T54" fmla="*/ 23 w 41"/>
                  <a:gd name="T55" fmla="*/ 0 h 109"/>
                  <a:gd name="T56" fmla="*/ 25 w 41"/>
                  <a:gd name="T57" fmla="*/ 0 h 109"/>
                  <a:gd name="T58" fmla="*/ 27 w 41"/>
                  <a:gd name="T59" fmla="*/ 0 h 109"/>
                  <a:gd name="T60" fmla="*/ 29 w 41"/>
                  <a:gd name="T61" fmla="*/ 0 h 109"/>
                  <a:gd name="T62" fmla="*/ 30 w 41"/>
                  <a:gd name="T63" fmla="*/ 0 h 109"/>
                  <a:gd name="T64" fmla="*/ 33 w 41"/>
                  <a:gd name="T65" fmla="*/ 0 h 109"/>
                  <a:gd name="T66" fmla="*/ 35 w 41"/>
                  <a:gd name="T67" fmla="*/ 0 h 109"/>
                  <a:gd name="T68" fmla="*/ 36 w 41"/>
                  <a:gd name="T69" fmla="*/ 0 h 109"/>
                  <a:gd name="T70" fmla="*/ 38 w 41"/>
                  <a:gd name="T71" fmla="*/ 0 h 109"/>
                  <a:gd name="T72" fmla="*/ 37 w 41"/>
                  <a:gd name="T73" fmla="*/ 0 h 109"/>
                  <a:gd name="T74" fmla="*/ 41 w 41"/>
                  <a:gd name="T75" fmla="*/ 0 h 109"/>
                  <a:gd name="T76" fmla="*/ 38 w 41"/>
                  <a:gd name="T77" fmla="*/ 0 h 109"/>
                  <a:gd name="T78" fmla="*/ 37 w 41"/>
                  <a:gd name="T79" fmla="*/ 0 h 1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"/>
                  <a:gd name="T121" fmla="*/ 0 h 109"/>
                  <a:gd name="T122" fmla="*/ 41 w 41"/>
                  <a:gd name="T123" fmla="*/ 109 h 1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" h="109">
                    <a:moveTo>
                      <a:pt x="37" y="105"/>
                    </a:moveTo>
                    <a:lnTo>
                      <a:pt x="38" y="103"/>
                    </a:lnTo>
                    <a:lnTo>
                      <a:pt x="37" y="96"/>
                    </a:lnTo>
                    <a:lnTo>
                      <a:pt x="35" y="90"/>
                    </a:lnTo>
                    <a:lnTo>
                      <a:pt x="34" y="83"/>
                    </a:lnTo>
                    <a:lnTo>
                      <a:pt x="31" y="76"/>
                    </a:lnTo>
                    <a:lnTo>
                      <a:pt x="29" y="69"/>
                    </a:lnTo>
                    <a:lnTo>
                      <a:pt x="27" y="63"/>
                    </a:lnTo>
                    <a:lnTo>
                      <a:pt x="25" y="56"/>
                    </a:lnTo>
                    <a:lnTo>
                      <a:pt x="23" y="51"/>
                    </a:lnTo>
                    <a:lnTo>
                      <a:pt x="21" y="43"/>
                    </a:lnTo>
                    <a:lnTo>
                      <a:pt x="18" y="38"/>
                    </a:lnTo>
                    <a:lnTo>
                      <a:pt x="15" y="31"/>
                    </a:lnTo>
                    <a:lnTo>
                      <a:pt x="13" y="25"/>
                    </a:lnTo>
                    <a:lnTo>
                      <a:pt x="11" y="20"/>
                    </a:lnTo>
                    <a:lnTo>
                      <a:pt x="8" y="13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6" y="15"/>
                    </a:lnTo>
                    <a:lnTo>
                      <a:pt x="10" y="22"/>
                    </a:lnTo>
                    <a:lnTo>
                      <a:pt x="12" y="27"/>
                    </a:lnTo>
                    <a:lnTo>
                      <a:pt x="14" y="33"/>
                    </a:lnTo>
                    <a:lnTo>
                      <a:pt x="16" y="40"/>
                    </a:lnTo>
                    <a:lnTo>
                      <a:pt x="19" y="45"/>
                    </a:lnTo>
                    <a:lnTo>
                      <a:pt x="21" y="53"/>
                    </a:lnTo>
                    <a:lnTo>
                      <a:pt x="23" y="58"/>
                    </a:lnTo>
                    <a:lnTo>
                      <a:pt x="25" y="65"/>
                    </a:lnTo>
                    <a:lnTo>
                      <a:pt x="27" y="71"/>
                    </a:lnTo>
                    <a:lnTo>
                      <a:pt x="29" y="78"/>
                    </a:lnTo>
                    <a:lnTo>
                      <a:pt x="30" y="85"/>
                    </a:lnTo>
                    <a:lnTo>
                      <a:pt x="33" y="90"/>
                    </a:lnTo>
                    <a:lnTo>
                      <a:pt x="35" y="98"/>
                    </a:lnTo>
                    <a:lnTo>
                      <a:pt x="36" y="105"/>
                    </a:lnTo>
                    <a:lnTo>
                      <a:pt x="38" y="103"/>
                    </a:lnTo>
                    <a:lnTo>
                      <a:pt x="37" y="105"/>
                    </a:lnTo>
                    <a:lnTo>
                      <a:pt x="41" y="109"/>
                    </a:lnTo>
                    <a:lnTo>
                      <a:pt x="38" y="103"/>
                    </a:lnTo>
                    <a:lnTo>
                      <a:pt x="37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4" name="Freeform 3206">
                <a:extLst>
                  <a:ext uri="{FF2B5EF4-FFF2-40B4-BE49-F238E27FC236}">
                    <a16:creationId xmlns:a16="http://schemas.microsoft.com/office/drawing/2014/main" xmlns="" id="{04E7DDD9-9285-4679-8F49-E1F5A8FAD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5027" y="3318764"/>
                <a:ext cx="7930" cy="2409"/>
              </a:xfrm>
              <a:custGeom>
                <a:avLst/>
                <a:gdLst>
                  <a:gd name="T0" fmla="*/ 0 w 23"/>
                  <a:gd name="T1" fmla="*/ 0 h 15"/>
                  <a:gd name="T2" fmla="*/ 1 w 23"/>
                  <a:gd name="T3" fmla="*/ 0 h 15"/>
                  <a:gd name="T4" fmla="*/ 4 w 23"/>
                  <a:gd name="T5" fmla="*/ 0 h 15"/>
                  <a:gd name="T6" fmla="*/ 7 w 23"/>
                  <a:gd name="T7" fmla="*/ 0 h 15"/>
                  <a:gd name="T8" fmla="*/ 10 w 23"/>
                  <a:gd name="T9" fmla="*/ 0 h 15"/>
                  <a:gd name="T10" fmla="*/ 12 w 23"/>
                  <a:gd name="T11" fmla="*/ 0 h 15"/>
                  <a:gd name="T12" fmla="*/ 15 w 23"/>
                  <a:gd name="T13" fmla="*/ 0 h 15"/>
                  <a:gd name="T14" fmla="*/ 18 w 23"/>
                  <a:gd name="T15" fmla="*/ 0 h 15"/>
                  <a:gd name="T16" fmla="*/ 20 w 23"/>
                  <a:gd name="T17" fmla="*/ 0 h 15"/>
                  <a:gd name="T18" fmla="*/ 22 w 23"/>
                  <a:gd name="T19" fmla="*/ 0 h 15"/>
                  <a:gd name="T20" fmla="*/ 23 w 23"/>
                  <a:gd name="T21" fmla="*/ 0 h 15"/>
                  <a:gd name="T22" fmla="*/ 21 w 23"/>
                  <a:gd name="T23" fmla="*/ 0 h 15"/>
                  <a:gd name="T24" fmla="*/ 19 w 23"/>
                  <a:gd name="T25" fmla="*/ 0 h 15"/>
                  <a:gd name="T26" fmla="*/ 15 w 23"/>
                  <a:gd name="T27" fmla="*/ 0 h 15"/>
                  <a:gd name="T28" fmla="*/ 13 w 23"/>
                  <a:gd name="T29" fmla="*/ 0 h 15"/>
                  <a:gd name="T30" fmla="*/ 10 w 23"/>
                  <a:gd name="T31" fmla="*/ 0 h 15"/>
                  <a:gd name="T32" fmla="*/ 7 w 23"/>
                  <a:gd name="T33" fmla="*/ 0 h 15"/>
                  <a:gd name="T34" fmla="*/ 4 w 23"/>
                  <a:gd name="T35" fmla="*/ 0 h 15"/>
                  <a:gd name="T36" fmla="*/ 0 w 23"/>
                  <a:gd name="T37" fmla="*/ 0 h 15"/>
                  <a:gd name="T38" fmla="*/ 1 w 23"/>
                  <a:gd name="T39" fmla="*/ 0 h 15"/>
                  <a:gd name="T40" fmla="*/ 0 w 23"/>
                  <a:gd name="T41" fmla="*/ 0 h 15"/>
                  <a:gd name="T42" fmla="*/ 1 w 23"/>
                  <a:gd name="T43" fmla="*/ 0 h 15"/>
                  <a:gd name="T44" fmla="*/ 0 w 23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15"/>
                  <a:gd name="T71" fmla="*/ 23 w 23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15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8" y="11"/>
                    </a:lnTo>
                    <a:lnTo>
                      <a:pt x="20" y="13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5" name="Freeform 3207">
                <a:extLst>
                  <a:ext uri="{FF2B5EF4-FFF2-40B4-BE49-F238E27FC236}">
                    <a16:creationId xmlns:a16="http://schemas.microsoft.com/office/drawing/2014/main" xmlns="" id="{317B0D3A-824E-439D-92FF-4CAB7AE9F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6060" y="3317043"/>
                <a:ext cx="11378" cy="2753"/>
              </a:xfrm>
              <a:custGeom>
                <a:avLst/>
                <a:gdLst>
                  <a:gd name="T0" fmla="*/ 0 w 33"/>
                  <a:gd name="T1" fmla="*/ 0 h 16"/>
                  <a:gd name="T2" fmla="*/ 0 w 33"/>
                  <a:gd name="T3" fmla="*/ 1 h 16"/>
                  <a:gd name="T4" fmla="*/ 1 w 33"/>
                  <a:gd name="T5" fmla="*/ 1 h 16"/>
                  <a:gd name="T6" fmla="*/ 5 w 33"/>
                  <a:gd name="T7" fmla="*/ 1 h 16"/>
                  <a:gd name="T8" fmla="*/ 7 w 33"/>
                  <a:gd name="T9" fmla="*/ 1 h 16"/>
                  <a:gd name="T10" fmla="*/ 22 w 33"/>
                  <a:gd name="T11" fmla="*/ 1 h 16"/>
                  <a:gd name="T12" fmla="*/ 24 w 33"/>
                  <a:gd name="T13" fmla="*/ 1 h 16"/>
                  <a:gd name="T14" fmla="*/ 31 w 33"/>
                  <a:gd name="T15" fmla="*/ 1 h 16"/>
                  <a:gd name="T16" fmla="*/ 32 w 33"/>
                  <a:gd name="T17" fmla="*/ 1 h 16"/>
                  <a:gd name="T18" fmla="*/ 33 w 33"/>
                  <a:gd name="T19" fmla="*/ 1 h 16"/>
                  <a:gd name="T20" fmla="*/ 31 w 33"/>
                  <a:gd name="T21" fmla="*/ 1 h 16"/>
                  <a:gd name="T22" fmla="*/ 22 w 33"/>
                  <a:gd name="T23" fmla="*/ 1 h 16"/>
                  <a:gd name="T24" fmla="*/ 19 w 33"/>
                  <a:gd name="T25" fmla="*/ 1 h 16"/>
                  <a:gd name="T26" fmla="*/ 8 w 33"/>
                  <a:gd name="T27" fmla="*/ 1 h 16"/>
                  <a:gd name="T28" fmla="*/ 6 w 33"/>
                  <a:gd name="T29" fmla="*/ 1 h 16"/>
                  <a:gd name="T30" fmla="*/ 4 w 33"/>
                  <a:gd name="T31" fmla="*/ 1 h 16"/>
                  <a:gd name="T32" fmla="*/ 2 w 33"/>
                  <a:gd name="T33" fmla="*/ 1 h 16"/>
                  <a:gd name="T34" fmla="*/ 2 w 33"/>
                  <a:gd name="T35" fmla="*/ 0 h 16"/>
                  <a:gd name="T36" fmla="*/ 0 w 33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6"/>
                  <a:gd name="T59" fmla="*/ 33 w 33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6">
                    <a:moveTo>
                      <a:pt x="0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31" y="14"/>
                    </a:lnTo>
                    <a:lnTo>
                      <a:pt x="32" y="16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6" name="Freeform 3208">
                <a:extLst>
                  <a:ext uri="{FF2B5EF4-FFF2-40B4-BE49-F238E27FC236}">
                    <a16:creationId xmlns:a16="http://schemas.microsoft.com/office/drawing/2014/main" xmlns="" id="{8223481A-33EE-4D76-A8B4-BBE7C95ED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7439" y="3316355"/>
                <a:ext cx="2069" cy="1032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1 h 5"/>
                  <a:gd name="T4" fmla="*/ 6 w 6"/>
                  <a:gd name="T5" fmla="*/ 1 h 5"/>
                  <a:gd name="T6" fmla="*/ 4 w 6"/>
                  <a:gd name="T7" fmla="*/ 0 h 5"/>
                  <a:gd name="T8" fmla="*/ 1 w 6"/>
                  <a:gd name="T9" fmla="*/ 0 h 5"/>
                  <a:gd name="T10" fmla="*/ 0 w 6"/>
                  <a:gd name="T11" fmla="*/ 1 h 5"/>
                  <a:gd name="T12" fmla="*/ 1 w 6"/>
                  <a:gd name="T13" fmla="*/ 1 h 5"/>
                  <a:gd name="T14" fmla="*/ 1 w 6"/>
                  <a:gd name="T15" fmla="*/ 1 h 5"/>
                  <a:gd name="T16" fmla="*/ 1 w 6"/>
                  <a:gd name="T17" fmla="*/ 1 h 5"/>
                  <a:gd name="T18" fmla="*/ 1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1" y="5"/>
                    </a:moveTo>
                    <a:lnTo>
                      <a:pt x="1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7" name="Freeform 3209">
                <a:extLst>
                  <a:ext uri="{FF2B5EF4-FFF2-40B4-BE49-F238E27FC236}">
                    <a16:creationId xmlns:a16="http://schemas.microsoft.com/office/drawing/2014/main" xmlns="" id="{29150990-FA1C-4205-8FE0-4E5972AF8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1921" y="3316699"/>
                <a:ext cx="14826" cy="1032"/>
              </a:xfrm>
              <a:custGeom>
                <a:avLst/>
                <a:gdLst>
                  <a:gd name="T0" fmla="*/ 0 w 43"/>
                  <a:gd name="T1" fmla="*/ 1 h 5"/>
                  <a:gd name="T2" fmla="*/ 1 w 43"/>
                  <a:gd name="T3" fmla="*/ 1 h 5"/>
                  <a:gd name="T4" fmla="*/ 8 w 43"/>
                  <a:gd name="T5" fmla="*/ 1 h 5"/>
                  <a:gd name="T6" fmla="*/ 11 w 43"/>
                  <a:gd name="T7" fmla="*/ 1 h 5"/>
                  <a:gd name="T8" fmla="*/ 43 w 43"/>
                  <a:gd name="T9" fmla="*/ 1 h 5"/>
                  <a:gd name="T10" fmla="*/ 43 w 43"/>
                  <a:gd name="T11" fmla="*/ 0 h 5"/>
                  <a:gd name="T12" fmla="*/ 11 w 43"/>
                  <a:gd name="T13" fmla="*/ 0 h 5"/>
                  <a:gd name="T14" fmla="*/ 8 w 43"/>
                  <a:gd name="T15" fmla="*/ 1 h 5"/>
                  <a:gd name="T16" fmla="*/ 1 w 43"/>
                  <a:gd name="T17" fmla="*/ 1 h 5"/>
                  <a:gd name="T18" fmla="*/ 3 w 43"/>
                  <a:gd name="T19" fmla="*/ 1 h 5"/>
                  <a:gd name="T20" fmla="*/ 0 w 43"/>
                  <a:gd name="T21" fmla="*/ 1 h 5"/>
                  <a:gd name="T22" fmla="*/ 0 w 43"/>
                  <a:gd name="T23" fmla="*/ 1 h 5"/>
                  <a:gd name="T24" fmla="*/ 1 w 43"/>
                  <a:gd name="T25" fmla="*/ 1 h 5"/>
                  <a:gd name="T26" fmla="*/ 0 w 43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5"/>
                  <a:gd name="T44" fmla="*/ 43 w 4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5">
                    <a:moveTo>
                      <a:pt x="0" y="3"/>
                    </a:moveTo>
                    <a:lnTo>
                      <a:pt x="1" y="5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8" name="Freeform 3210">
                <a:extLst>
                  <a:ext uri="{FF2B5EF4-FFF2-40B4-BE49-F238E27FC236}">
                    <a16:creationId xmlns:a16="http://schemas.microsoft.com/office/drawing/2014/main" xmlns="" id="{3A3F7E7D-B211-4386-81D8-CCE07A02C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713" y="3300181"/>
                <a:ext cx="4827" cy="17206"/>
              </a:xfrm>
              <a:custGeom>
                <a:avLst/>
                <a:gdLst>
                  <a:gd name="T0" fmla="*/ 1 w 14"/>
                  <a:gd name="T1" fmla="*/ 0 h 99"/>
                  <a:gd name="T2" fmla="*/ 0 w 14"/>
                  <a:gd name="T3" fmla="*/ 1 h 99"/>
                  <a:gd name="T4" fmla="*/ 0 w 14"/>
                  <a:gd name="T5" fmla="*/ 1 h 99"/>
                  <a:gd name="T6" fmla="*/ 2 w 14"/>
                  <a:gd name="T7" fmla="*/ 1 h 99"/>
                  <a:gd name="T8" fmla="*/ 3 w 14"/>
                  <a:gd name="T9" fmla="*/ 1 h 99"/>
                  <a:gd name="T10" fmla="*/ 4 w 14"/>
                  <a:gd name="T11" fmla="*/ 1 h 99"/>
                  <a:gd name="T12" fmla="*/ 7 w 14"/>
                  <a:gd name="T13" fmla="*/ 1 h 99"/>
                  <a:gd name="T14" fmla="*/ 8 w 14"/>
                  <a:gd name="T15" fmla="*/ 1 h 99"/>
                  <a:gd name="T16" fmla="*/ 9 w 14"/>
                  <a:gd name="T17" fmla="*/ 1 h 99"/>
                  <a:gd name="T18" fmla="*/ 11 w 14"/>
                  <a:gd name="T19" fmla="*/ 1 h 99"/>
                  <a:gd name="T20" fmla="*/ 14 w 14"/>
                  <a:gd name="T21" fmla="*/ 1 h 99"/>
                  <a:gd name="T22" fmla="*/ 11 w 14"/>
                  <a:gd name="T23" fmla="*/ 1 h 99"/>
                  <a:gd name="T24" fmla="*/ 10 w 14"/>
                  <a:gd name="T25" fmla="*/ 1 h 99"/>
                  <a:gd name="T26" fmla="*/ 9 w 14"/>
                  <a:gd name="T27" fmla="*/ 1 h 99"/>
                  <a:gd name="T28" fmla="*/ 7 w 14"/>
                  <a:gd name="T29" fmla="*/ 1 h 99"/>
                  <a:gd name="T30" fmla="*/ 5 w 14"/>
                  <a:gd name="T31" fmla="*/ 1 h 99"/>
                  <a:gd name="T32" fmla="*/ 3 w 14"/>
                  <a:gd name="T33" fmla="*/ 1 h 99"/>
                  <a:gd name="T34" fmla="*/ 3 w 14"/>
                  <a:gd name="T35" fmla="*/ 1 h 99"/>
                  <a:gd name="T36" fmla="*/ 2 w 14"/>
                  <a:gd name="T37" fmla="*/ 1 h 99"/>
                  <a:gd name="T38" fmla="*/ 1 w 14"/>
                  <a:gd name="T39" fmla="*/ 1 h 99"/>
                  <a:gd name="T40" fmla="*/ 1 w 14"/>
                  <a:gd name="T41" fmla="*/ 0 h 99"/>
                  <a:gd name="T42" fmla="*/ 0 w 14"/>
                  <a:gd name="T43" fmla="*/ 1 h 99"/>
                  <a:gd name="T44" fmla="*/ 1 w 14"/>
                  <a:gd name="T45" fmla="*/ 0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99"/>
                  <a:gd name="T71" fmla="*/ 14 w 14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99">
                    <a:moveTo>
                      <a:pt x="1" y="0"/>
                    </a:moveTo>
                    <a:lnTo>
                      <a:pt x="0" y="2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3" y="40"/>
                    </a:lnTo>
                    <a:lnTo>
                      <a:pt x="4" y="52"/>
                    </a:lnTo>
                    <a:lnTo>
                      <a:pt x="7" y="63"/>
                    </a:lnTo>
                    <a:lnTo>
                      <a:pt x="8" y="76"/>
                    </a:lnTo>
                    <a:lnTo>
                      <a:pt x="9" y="87"/>
                    </a:lnTo>
                    <a:lnTo>
                      <a:pt x="11" y="99"/>
                    </a:lnTo>
                    <a:lnTo>
                      <a:pt x="14" y="99"/>
                    </a:lnTo>
                    <a:lnTo>
                      <a:pt x="11" y="87"/>
                    </a:lnTo>
                    <a:lnTo>
                      <a:pt x="10" y="76"/>
                    </a:lnTo>
                    <a:lnTo>
                      <a:pt x="9" y="63"/>
                    </a:lnTo>
                    <a:lnTo>
                      <a:pt x="7" y="51"/>
                    </a:lnTo>
                    <a:lnTo>
                      <a:pt x="5" y="40"/>
                    </a:lnTo>
                    <a:lnTo>
                      <a:pt x="3" y="27"/>
                    </a:lnTo>
                    <a:lnTo>
                      <a:pt x="3" y="14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9" name="Freeform 3211">
                <a:extLst>
                  <a:ext uri="{FF2B5EF4-FFF2-40B4-BE49-F238E27FC236}">
                    <a16:creationId xmlns:a16="http://schemas.microsoft.com/office/drawing/2014/main" xmlns="" id="{670E4C92-8550-4F10-AE37-80D9BF258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369" y="3299493"/>
                <a:ext cx="21033" cy="1721"/>
              </a:xfrm>
              <a:custGeom>
                <a:avLst/>
                <a:gdLst>
                  <a:gd name="T0" fmla="*/ 61 w 61"/>
                  <a:gd name="T1" fmla="*/ 1 h 9"/>
                  <a:gd name="T2" fmla="*/ 60 w 61"/>
                  <a:gd name="T3" fmla="*/ 1 h 9"/>
                  <a:gd name="T4" fmla="*/ 56 w 61"/>
                  <a:gd name="T5" fmla="*/ 1 h 9"/>
                  <a:gd name="T6" fmla="*/ 49 w 61"/>
                  <a:gd name="T7" fmla="*/ 1 h 9"/>
                  <a:gd name="T8" fmla="*/ 45 w 61"/>
                  <a:gd name="T9" fmla="*/ 1 h 9"/>
                  <a:gd name="T10" fmla="*/ 38 w 61"/>
                  <a:gd name="T11" fmla="*/ 1 h 9"/>
                  <a:gd name="T12" fmla="*/ 33 w 61"/>
                  <a:gd name="T13" fmla="*/ 1 h 9"/>
                  <a:gd name="T14" fmla="*/ 22 w 61"/>
                  <a:gd name="T15" fmla="*/ 1 h 9"/>
                  <a:gd name="T16" fmla="*/ 18 w 61"/>
                  <a:gd name="T17" fmla="*/ 0 h 9"/>
                  <a:gd name="T18" fmla="*/ 15 w 61"/>
                  <a:gd name="T19" fmla="*/ 1 h 9"/>
                  <a:gd name="T20" fmla="*/ 7 w 61"/>
                  <a:gd name="T21" fmla="*/ 1 h 9"/>
                  <a:gd name="T22" fmla="*/ 3 w 61"/>
                  <a:gd name="T23" fmla="*/ 1 h 9"/>
                  <a:gd name="T24" fmla="*/ 0 w 61"/>
                  <a:gd name="T25" fmla="*/ 1 h 9"/>
                  <a:gd name="T26" fmla="*/ 0 w 61"/>
                  <a:gd name="T27" fmla="*/ 1 h 9"/>
                  <a:gd name="T28" fmla="*/ 3 w 61"/>
                  <a:gd name="T29" fmla="*/ 1 h 9"/>
                  <a:gd name="T30" fmla="*/ 7 w 61"/>
                  <a:gd name="T31" fmla="*/ 1 h 9"/>
                  <a:gd name="T32" fmla="*/ 33 w 61"/>
                  <a:gd name="T33" fmla="*/ 1 h 9"/>
                  <a:gd name="T34" fmla="*/ 38 w 61"/>
                  <a:gd name="T35" fmla="*/ 1 h 9"/>
                  <a:gd name="T36" fmla="*/ 49 w 61"/>
                  <a:gd name="T37" fmla="*/ 1 h 9"/>
                  <a:gd name="T38" fmla="*/ 53 w 61"/>
                  <a:gd name="T39" fmla="*/ 1 h 9"/>
                  <a:gd name="T40" fmla="*/ 60 w 61"/>
                  <a:gd name="T41" fmla="*/ 1 h 9"/>
                  <a:gd name="T42" fmla="*/ 61 w 61"/>
                  <a:gd name="T43" fmla="*/ 1 h 9"/>
                  <a:gd name="T44" fmla="*/ 60 w 61"/>
                  <a:gd name="T45" fmla="*/ 1 h 9"/>
                  <a:gd name="T46" fmla="*/ 61 w 61"/>
                  <a:gd name="T47" fmla="*/ 1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1"/>
                  <a:gd name="T73" fmla="*/ 0 h 9"/>
                  <a:gd name="T74" fmla="*/ 61 w 61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1" h="9">
                    <a:moveTo>
                      <a:pt x="61" y="8"/>
                    </a:moveTo>
                    <a:lnTo>
                      <a:pt x="60" y="8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7" y="6"/>
                    </a:lnTo>
                    <a:lnTo>
                      <a:pt x="33" y="6"/>
                    </a:lnTo>
                    <a:lnTo>
                      <a:pt x="38" y="8"/>
                    </a:lnTo>
                    <a:lnTo>
                      <a:pt x="49" y="8"/>
                    </a:lnTo>
                    <a:lnTo>
                      <a:pt x="53" y="9"/>
                    </a:lnTo>
                    <a:lnTo>
                      <a:pt x="60" y="9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0" name="Freeform 3212">
                <a:extLst>
                  <a:ext uri="{FF2B5EF4-FFF2-40B4-BE49-F238E27FC236}">
                    <a16:creationId xmlns:a16="http://schemas.microsoft.com/office/drawing/2014/main" xmlns="" id="{8DD3C133-4DB7-414E-9670-BDB1C829E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4681" y="3300870"/>
                <a:ext cx="2758" cy="1032"/>
              </a:xfrm>
              <a:custGeom>
                <a:avLst/>
                <a:gdLst>
                  <a:gd name="T0" fmla="*/ 8 w 8"/>
                  <a:gd name="T1" fmla="*/ 0 h 7"/>
                  <a:gd name="T2" fmla="*/ 6 w 8"/>
                  <a:gd name="T3" fmla="*/ 0 h 7"/>
                  <a:gd name="T4" fmla="*/ 1 w 8"/>
                  <a:gd name="T5" fmla="*/ 0 h 7"/>
                  <a:gd name="T6" fmla="*/ 0 w 8"/>
                  <a:gd name="T7" fmla="*/ 0 h 7"/>
                  <a:gd name="T8" fmla="*/ 6 w 8"/>
                  <a:gd name="T9" fmla="*/ 0 h 7"/>
                  <a:gd name="T10" fmla="*/ 5 w 8"/>
                  <a:gd name="T11" fmla="*/ 0 h 7"/>
                  <a:gd name="T12" fmla="*/ 8 w 8"/>
                  <a:gd name="T13" fmla="*/ 0 h 7"/>
                  <a:gd name="T14" fmla="*/ 8 w 8"/>
                  <a:gd name="T15" fmla="*/ 0 h 7"/>
                  <a:gd name="T16" fmla="*/ 6 w 8"/>
                  <a:gd name="T17" fmla="*/ 0 h 7"/>
                  <a:gd name="T18" fmla="*/ 8 w 8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8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1" name="Freeform 3213">
                <a:extLst>
                  <a:ext uri="{FF2B5EF4-FFF2-40B4-BE49-F238E27FC236}">
                    <a16:creationId xmlns:a16="http://schemas.microsoft.com/office/drawing/2014/main" xmlns="" id="{2A9402D4-B53C-4745-8F61-726800F10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8814" y="3301558"/>
                <a:ext cx="1379" cy="3441"/>
              </a:xfrm>
              <a:custGeom>
                <a:avLst/>
                <a:gdLst>
                  <a:gd name="T0" fmla="*/ 4 w 4"/>
                  <a:gd name="T1" fmla="*/ 0 h 22"/>
                  <a:gd name="T2" fmla="*/ 4 w 4"/>
                  <a:gd name="T3" fmla="*/ 0 h 22"/>
                  <a:gd name="T4" fmla="*/ 3 w 4"/>
                  <a:gd name="T5" fmla="*/ 0 h 22"/>
                  <a:gd name="T6" fmla="*/ 2 w 4"/>
                  <a:gd name="T7" fmla="*/ 0 h 22"/>
                  <a:gd name="T8" fmla="*/ 0 w 4"/>
                  <a:gd name="T9" fmla="*/ 0 h 22"/>
                  <a:gd name="T10" fmla="*/ 2 w 4"/>
                  <a:gd name="T11" fmla="*/ 0 h 22"/>
                  <a:gd name="T12" fmla="*/ 3 w 4"/>
                  <a:gd name="T13" fmla="*/ 0 h 22"/>
                  <a:gd name="T14" fmla="*/ 4 w 4"/>
                  <a:gd name="T15" fmla="*/ 0 h 22"/>
                  <a:gd name="T16" fmla="*/ 4 w 4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2"/>
                  <a:gd name="T29" fmla="*/ 4 w 4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2">
                    <a:moveTo>
                      <a:pt x="4" y="22"/>
                    </a:moveTo>
                    <a:lnTo>
                      <a:pt x="4" y="18"/>
                    </a:lnTo>
                    <a:lnTo>
                      <a:pt x="3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11"/>
                    </a:lnTo>
                    <a:lnTo>
                      <a:pt x="4" y="17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Freeform 3214">
                <a:extLst>
                  <a:ext uri="{FF2B5EF4-FFF2-40B4-BE49-F238E27FC236}">
                    <a16:creationId xmlns:a16="http://schemas.microsoft.com/office/drawing/2014/main" xmlns="" id="{F5E870E9-7D4C-4F07-87AA-EDDDAB595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159" y="3301558"/>
                <a:ext cx="2069" cy="3441"/>
              </a:xfrm>
              <a:custGeom>
                <a:avLst/>
                <a:gdLst>
                  <a:gd name="T0" fmla="*/ 3 w 6"/>
                  <a:gd name="T1" fmla="*/ 0 h 22"/>
                  <a:gd name="T2" fmla="*/ 0 w 6"/>
                  <a:gd name="T3" fmla="*/ 0 h 22"/>
                  <a:gd name="T4" fmla="*/ 1 w 6"/>
                  <a:gd name="T5" fmla="*/ 0 h 22"/>
                  <a:gd name="T6" fmla="*/ 3 w 6"/>
                  <a:gd name="T7" fmla="*/ 0 h 22"/>
                  <a:gd name="T8" fmla="*/ 3 w 6"/>
                  <a:gd name="T9" fmla="*/ 0 h 22"/>
                  <a:gd name="T10" fmla="*/ 4 w 6"/>
                  <a:gd name="T11" fmla="*/ 0 h 22"/>
                  <a:gd name="T12" fmla="*/ 6 w 6"/>
                  <a:gd name="T13" fmla="*/ 0 h 22"/>
                  <a:gd name="T14" fmla="*/ 5 w 6"/>
                  <a:gd name="T15" fmla="*/ 0 h 22"/>
                  <a:gd name="T16" fmla="*/ 5 w 6"/>
                  <a:gd name="T17" fmla="*/ 0 h 22"/>
                  <a:gd name="T18" fmla="*/ 4 w 6"/>
                  <a:gd name="T19" fmla="*/ 0 h 22"/>
                  <a:gd name="T20" fmla="*/ 3 w 6"/>
                  <a:gd name="T21" fmla="*/ 0 h 22"/>
                  <a:gd name="T22" fmla="*/ 0 w 6"/>
                  <a:gd name="T23" fmla="*/ 0 h 22"/>
                  <a:gd name="T24" fmla="*/ 3 w 6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2"/>
                  <a:gd name="T41" fmla="*/ 6 w 6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2">
                    <a:moveTo>
                      <a:pt x="3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4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Freeform 3215">
                <a:extLst>
                  <a:ext uri="{FF2B5EF4-FFF2-40B4-BE49-F238E27FC236}">
                    <a16:creationId xmlns:a16="http://schemas.microsoft.com/office/drawing/2014/main" xmlns="" id="{1DD898A2-6474-4653-8A42-4259A95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159" y="3301558"/>
                <a:ext cx="2069" cy="3441"/>
              </a:xfrm>
              <a:custGeom>
                <a:avLst/>
                <a:gdLst>
                  <a:gd name="T0" fmla="*/ 4 w 6"/>
                  <a:gd name="T1" fmla="*/ 0 h 22"/>
                  <a:gd name="T2" fmla="*/ 6 w 6"/>
                  <a:gd name="T3" fmla="*/ 0 h 22"/>
                  <a:gd name="T4" fmla="*/ 5 w 6"/>
                  <a:gd name="T5" fmla="*/ 0 h 22"/>
                  <a:gd name="T6" fmla="*/ 5 w 6"/>
                  <a:gd name="T7" fmla="*/ 0 h 22"/>
                  <a:gd name="T8" fmla="*/ 4 w 6"/>
                  <a:gd name="T9" fmla="*/ 0 h 22"/>
                  <a:gd name="T10" fmla="*/ 3 w 6"/>
                  <a:gd name="T11" fmla="*/ 0 h 22"/>
                  <a:gd name="T12" fmla="*/ 0 w 6"/>
                  <a:gd name="T13" fmla="*/ 0 h 22"/>
                  <a:gd name="T14" fmla="*/ 1 w 6"/>
                  <a:gd name="T15" fmla="*/ 0 h 22"/>
                  <a:gd name="T16" fmla="*/ 3 w 6"/>
                  <a:gd name="T17" fmla="*/ 0 h 22"/>
                  <a:gd name="T18" fmla="*/ 3 w 6"/>
                  <a:gd name="T19" fmla="*/ 0 h 22"/>
                  <a:gd name="T20" fmla="*/ 4 w 6"/>
                  <a:gd name="T21" fmla="*/ 0 h 22"/>
                  <a:gd name="T22" fmla="*/ 6 w 6"/>
                  <a:gd name="T23" fmla="*/ 0 h 22"/>
                  <a:gd name="T24" fmla="*/ 4 w 6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2"/>
                  <a:gd name="T41" fmla="*/ 6 w 6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2">
                    <a:moveTo>
                      <a:pt x="4" y="22"/>
                    </a:moveTo>
                    <a:lnTo>
                      <a:pt x="6" y="22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4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3" y="17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4" name="Freeform 3216">
                <a:extLst>
                  <a:ext uri="{FF2B5EF4-FFF2-40B4-BE49-F238E27FC236}">
                    <a16:creationId xmlns:a16="http://schemas.microsoft.com/office/drawing/2014/main" xmlns="" id="{E95993A8-DA27-4E3E-A15F-CE257FEDA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435" y="3305343"/>
                <a:ext cx="690" cy="2753"/>
              </a:xfrm>
              <a:custGeom>
                <a:avLst/>
                <a:gdLst>
                  <a:gd name="T0" fmla="*/ 0 w 2"/>
                  <a:gd name="T1" fmla="*/ 0 h 14"/>
                  <a:gd name="T2" fmla="*/ 2 w 2"/>
                  <a:gd name="T3" fmla="*/ 1 h 14"/>
                  <a:gd name="T4" fmla="*/ 0 w 2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4"/>
                  <a:gd name="T11" fmla="*/ 2 w 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4">
                    <a:moveTo>
                      <a:pt x="0" y="0"/>
                    </a:move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5" name="Freeform 3217">
                <a:extLst>
                  <a:ext uri="{FF2B5EF4-FFF2-40B4-BE49-F238E27FC236}">
                    <a16:creationId xmlns:a16="http://schemas.microsoft.com/office/drawing/2014/main" xmlns="" id="{95D3375F-0DA9-4F81-93FF-098BDF286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780" y="3305343"/>
                <a:ext cx="1379" cy="2753"/>
              </a:xfrm>
              <a:custGeom>
                <a:avLst/>
                <a:gdLst>
                  <a:gd name="T0" fmla="*/ 2 w 4"/>
                  <a:gd name="T1" fmla="*/ 1 h 14"/>
                  <a:gd name="T2" fmla="*/ 4 w 4"/>
                  <a:gd name="T3" fmla="*/ 1 h 14"/>
                  <a:gd name="T4" fmla="*/ 2 w 4"/>
                  <a:gd name="T5" fmla="*/ 0 h 14"/>
                  <a:gd name="T6" fmla="*/ 0 w 4"/>
                  <a:gd name="T7" fmla="*/ 0 h 14"/>
                  <a:gd name="T8" fmla="*/ 2 w 4"/>
                  <a:gd name="T9" fmla="*/ 1 h 14"/>
                  <a:gd name="T10" fmla="*/ 4 w 4"/>
                  <a:gd name="T11" fmla="*/ 1 h 14"/>
                  <a:gd name="T12" fmla="*/ 2 w 4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4"/>
                  <a:gd name="T23" fmla="*/ 4 w 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4">
                    <a:moveTo>
                      <a:pt x="2" y="14"/>
                    </a:moveTo>
                    <a:lnTo>
                      <a:pt x="4" y="1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6" name="Freeform 3218">
                <a:extLst>
                  <a:ext uri="{FF2B5EF4-FFF2-40B4-BE49-F238E27FC236}">
                    <a16:creationId xmlns:a16="http://schemas.microsoft.com/office/drawing/2014/main" xmlns="" id="{2D105FC5-ACF4-4436-9E7A-C1E6F7A0F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780" y="3305343"/>
                <a:ext cx="1379" cy="2753"/>
              </a:xfrm>
              <a:custGeom>
                <a:avLst/>
                <a:gdLst>
                  <a:gd name="T0" fmla="*/ 2 w 4"/>
                  <a:gd name="T1" fmla="*/ 0 h 14"/>
                  <a:gd name="T2" fmla="*/ 0 w 4"/>
                  <a:gd name="T3" fmla="*/ 0 h 14"/>
                  <a:gd name="T4" fmla="*/ 2 w 4"/>
                  <a:gd name="T5" fmla="*/ 1 h 14"/>
                  <a:gd name="T6" fmla="*/ 4 w 4"/>
                  <a:gd name="T7" fmla="*/ 1 h 14"/>
                  <a:gd name="T8" fmla="*/ 2 w 4"/>
                  <a:gd name="T9" fmla="*/ 0 h 14"/>
                  <a:gd name="T10" fmla="*/ 0 w 4"/>
                  <a:gd name="T11" fmla="*/ 0 h 14"/>
                  <a:gd name="T12" fmla="*/ 2 w 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4"/>
                  <a:gd name="T23" fmla="*/ 4 w 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4">
                    <a:moveTo>
                      <a:pt x="2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7" name="Freeform 3219">
                <a:extLst>
                  <a:ext uri="{FF2B5EF4-FFF2-40B4-BE49-F238E27FC236}">
                    <a16:creationId xmlns:a16="http://schemas.microsoft.com/office/drawing/2014/main" xmlns="" id="{8615FD40-E4F9-45A3-8B57-4B660A7CC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7087" y="3305687"/>
                <a:ext cx="11034" cy="14109"/>
              </a:xfrm>
              <a:custGeom>
                <a:avLst/>
                <a:gdLst>
                  <a:gd name="T0" fmla="*/ 31 w 32"/>
                  <a:gd name="T1" fmla="*/ 1 h 81"/>
                  <a:gd name="T2" fmla="*/ 32 w 32"/>
                  <a:gd name="T3" fmla="*/ 1 h 81"/>
                  <a:gd name="T4" fmla="*/ 32 w 32"/>
                  <a:gd name="T5" fmla="*/ 1 h 81"/>
                  <a:gd name="T6" fmla="*/ 30 w 32"/>
                  <a:gd name="T7" fmla="*/ 1 h 81"/>
                  <a:gd name="T8" fmla="*/ 28 w 32"/>
                  <a:gd name="T9" fmla="*/ 1 h 81"/>
                  <a:gd name="T10" fmla="*/ 18 w 32"/>
                  <a:gd name="T11" fmla="*/ 1 h 81"/>
                  <a:gd name="T12" fmla="*/ 16 w 32"/>
                  <a:gd name="T13" fmla="*/ 1 h 81"/>
                  <a:gd name="T14" fmla="*/ 13 w 32"/>
                  <a:gd name="T15" fmla="*/ 1 h 81"/>
                  <a:gd name="T16" fmla="*/ 12 w 32"/>
                  <a:gd name="T17" fmla="*/ 1 h 81"/>
                  <a:gd name="T18" fmla="*/ 1 w 32"/>
                  <a:gd name="T19" fmla="*/ 1 h 81"/>
                  <a:gd name="T20" fmla="*/ 0 w 32"/>
                  <a:gd name="T21" fmla="*/ 1 h 81"/>
                  <a:gd name="T22" fmla="*/ 0 w 32"/>
                  <a:gd name="T23" fmla="*/ 1 h 81"/>
                  <a:gd name="T24" fmla="*/ 1 w 32"/>
                  <a:gd name="T25" fmla="*/ 1 h 81"/>
                  <a:gd name="T26" fmla="*/ 2 w 32"/>
                  <a:gd name="T27" fmla="*/ 1 h 81"/>
                  <a:gd name="T28" fmla="*/ 3 w 32"/>
                  <a:gd name="T29" fmla="*/ 0 h 81"/>
                  <a:gd name="T30" fmla="*/ 8 w 32"/>
                  <a:gd name="T31" fmla="*/ 0 h 81"/>
                  <a:gd name="T32" fmla="*/ 10 w 32"/>
                  <a:gd name="T33" fmla="*/ 1 h 81"/>
                  <a:gd name="T34" fmla="*/ 13 w 32"/>
                  <a:gd name="T35" fmla="*/ 0 h 81"/>
                  <a:gd name="T36" fmla="*/ 24 w 32"/>
                  <a:gd name="T37" fmla="*/ 0 h 81"/>
                  <a:gd name="T38" fmla="*/ 27 w 32"/>
                  <a:gd name="T39" fmla="*/ 1 h 81"/>
                  <a:gd name="T40" fmla="*/ 31 w 32"/>
                  <a:gd name="T41" fmla="*/ 1 h 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81"/>
                  <a:gd name="T65" fmla="*/ 32 w 32"/>
                  <a:gd name="T66" fmla="*/ 81 h 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81">
                    <a:moveTo>
                      <a:pt x="31" y="5"/>
                    </a:moveTo>
                    <a:lnTo>
                      <a:pt x="32" y="21"/>
                    </a:lnTo>
                    <a:lnTo>
                      <a:pt x="32" y="39"/>
                    </a:lnTo>
                    <a:lnTo>
                      <a:pt x="30" y="57"/>
                    </a:lnTo>
                    <a:lnTo>
                      <a:pt x="28" y="74"/>
                    </a:lnTo>
                    <a:lnTo>
                      <a:pt x="18" y="74"/>
                    </a:lnTo>
                    <a:lnTo>
                      <a:pt x="16" y="75"/>
                    </a:lnTo>
                    <a:lnTo>
                      <a:pt x="13" y="77"/>
                    </a:lnTo>
                    <a:lnTo>
                      <a:pt x="12" y="81"/>
                    </a:lnTo>
                    <a:lnTo>
                      <a:pt x="1" y="81"/>
                    </a:lnTo>
                    <a:lnTo>
                      <a:pt x="0" y="61"/>
                    </a:lnTo>
                    <a:lnTo>
                      <a:pt x="0" y="41"/>
                    </a:lnTo>
                    <a:lnTo>
                      <a:pt x="1" y="2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8" name="Freeform 3220">
                <a:extLst>
                  <a:ext uri="{FF2B5EF4-FFF2-40B4-BE49-F238E27FC236}">
                    <a16:creationId xmlns:a16="http://schemas.microsoft.com/office/drawing/2014/main" xmlns="" id="{481C8423-DF2F-474A-9F40-8311B62A2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7433" y="3306376"/>
                <a:ext cx="1724" cy="12388"/>
              </a:xfrm>
              <a:custGeom>
                <a:avLst/>
                <a:gdLst>
                  <a:gd name="T0" fmla="*/ 0 w 5"/>
                  <a:gd name="T1" fmla="*/ 1 h 72"/>
                  <a:gd name="T2" fmla="*/ 2 w 5"/>
                  <a:gd name="T3" fmla="*/ 1 h 72"/>
                  <a:gd name="T4" fmla="*/ 3 w 5"/>
                  <a:gd name="T5" fmla="*/ 1 h 72"/>
                  <a:gd name="T6" fmla="*/ 5 w 5"/>
                  <a:gd name="T7" fmla="*/ 1 h 72"/>
                  <a:gd name="T8" fmla="*/ 5 w 5"/>
                  <a:gd name="T9" fmla="*/ 1 h 72"/>
                  <a:gd name="T10" fmla="*/ 4 w 5"/>
                  <a:gd name="T11" fmla="*/ 0 h 72"/>
                  <a:gd name="T12" fmla="*/ 2 w 5"/>
                  <a:gd name="T13" fmla="*/ 1 h 72"/>
                  <a:gd name="T14" fmla="*/ 3 w 5"/>
                  <a:gd name="T15" fmla="*/ 1 h 72"/>
                  <a:gd name="T16" fmla="*/ 3 w 5"/>
                  <a:gd name="T17" fmla="*/ 1 h 72"/>
                  <a:gd name="T18" fmla="*/ 0 w 5"/>
                  <a:gd name="T19" fmla="*/ 1 h 72"/>
                  <a:gd name="T20" fmla="*/ 0 w 5"/>
                  <a:gd name="T21" fmla="*/ 1 h 72"/>
                  <a:gd name="T22" fmla="*/ 0 w 5"/>
                  <a:gd name="T23" fmla="*/ 1 h 72"/>
                  <a:gd name="T24" fmla="*/ 0 w 5"/>
                  <a:gd name="T25" fmla="*/ 1 h 72"/>
                  <a:gd name="T26" fmla="*/ 2 w 5"/>
                  <a:gd name="T27" fmla="*/ 1 h 72"/>
                  <a:gd name="T28" fmla="*/ 2 w 5"/>
                  <a:gd name="T29" fmla="*/ 1 h 72"/>
                  <a:gd name="T30" fmla="*/ 0 w 5"/>
                  <a:gd name="T31" fmla="*/ 1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72"/>
                  <a:gd name="T50" fmla="*/ 5 w 5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72">
                    <a:moveTo>
                      <a:pt x="0" y="72"/>
                    </a:moveTo>
                    <a:lnTo>
                      <a:pt x="2" y="71"/>
                    </a:lnTo>
                    <a:lnTo>
                      <a:pt x="3" y="54"/>
                    </a:lnTo>
                    <a:lnTo>
                      <a:pt x="5" y="36"/>
                    </a:lnTo>
                    <a:lnTo>
                      <a:pt x="5" y="18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3" y="18"/>
                    </a:lnTo>
                    <a:lnTo>
                      <a:pt x="3" y="36"/>
                    </a:lnTo>
                    <a:lnTo>
                      <a:pt x="0" y="54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9" name="Freeform 3221">
                <a:extLst>
                  <a:ext uri="{FF2B5EF4-FFF2-40B4-BE49-F238E27FC236}">
                    <a16:creationId xmlns:a16="http://schemas.microsoft.com/office/drawing/2014/main" xmlns="" id="{B6635336-906F-4C97-9379-BC7200FF5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295" y="3318076"/>
                <a:ext cx="5862" cy="1721"/>
              </a:xfrm>
              <a:custGeom>
                <a:avLst/>
                <a:gdLst>
                  <a:gd name="T0" fmla="*/ 1 w 17"/>
                  <a:gd name="T1" fmla="*/ 1 h 9"/>
                  <a:gd name="T2" fmla="*/ 2 w 17"/>
                  <a:gd name="T3" fmla="*/ 1 h 9"/>
                  <a:gd name="T4" fmla="*/ 4 w 17"/>
                  <a:gd name="T5" fmla="*/ 1 h 9"/>
                  <a:gd name="T6" fmla="*/ 5 w 17"/>
                  <a:gd name="T7" fmla="*/ 1 h 9"/>
                  <a:gd name="T8" fmla="*/ 7 w 17"/>
                  <a:gd name="T9" fmla="*/ 1 h 9"/>
                  <a:gd name="T10" fmla="*/ 12 w 17"/>
                  <a:gd name="T11" fmla="*/ 1 h 9"/>
                  <a:gd name="T12" fmla="*/ 13 w 17"/>
                  <a:gd name="T13" fmla="*/ 1 h 9"/>
                  <a:gd name="T14" fmla="*/ 16 w 17"/>
                  <a:gd name="T15" fmla="*/ 1 h 9"/>
                  <a:gd name="T16" fmla="*/ 17 w 17"/>
                  <a:gd name="T17" fmla="*/ 1 h 9"/>
                  <a:gd name="T18" fmla="*/ 17 w 17"/>
                  <a:gd name="T19" fmla="*/ 0 h 9"/>
                  <a:gd name="T20" fmla="*/ 7 w 17"/>
                  <a:gd name="T21" fmla="*/ 0 h 9"/>
                  <a:gd name="T22" fmla="*/ 5 w 17"/>
                  <a:gd name="T23" fmla="*/ 1 h 9"/>
                  <a:gd name="T24" fmla="*/ 2 w 17"/>
                  <a:gd name="T25" fmla="*/ 1 h 9"/>
                  <a:gd name="T26" fmla="*/ 0 w 17"/>
                  <a:gd name="T27" fmla="*/ 1 h 9"/>
                  <a:gd name="T28" fmla="*/ 1 w 17"/>
                  <a:gd name="T29" fmla="*/ 1 h 9"/>
                  <a:gd name="T30" fmla="*/ 1 w 17"/>
                  <a:gd name="T31" fmla="*/ 1 h 9"/>
                  <a:gd name="T32" fmla="*/ 2 w 17"/>
                  <a:gd name="T33" fmla="*/ 1 h 9"/>
                  <a:gd name="T34" fmla="*/ 1 w 17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9"/>
                  <a:gd name="T56" fmla="*/ 17 w 1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9">
                    <a:moveTo>
                      <a:pt x="1" y="9"/>
                    </a:moveTo>
                    <a:lnTo>
                      <a:pt x="2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0" name="Freeform 3222">
                <a:extLst>
                  <a:ext uri="{FF2B5EF4-FFF2-40B4-BE49-F238E27FC236}">
                    <a16:creationId xmlns:a16="http://schemas.microsoft.com/office/drawing/2014/main" xmlns="" id="{3F11B9E6-075A-446E-931C-30C11B5DC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7087" y="3319108"/>
                <a:ext cx="4138" cy="688"/>
              </a:xfrm>
              <a:custGeom>
                <a:avLst/>
                <a:gdLst>
                  <a:gd name="T0" fmla="*/ 0 w 12"/>
                  <a:gd name="T1" fmla="*/ 1 h 4"/>
                  <a:gd name="T2" fmla="*/ 12 w 12"/>
                  <a:gd name="T3" fmla="*/ 1 h 4"/>
                  <a:gd name="T4" fmla="*/ 12 w 12"/>
                  <a:gd name="T5" fmla="*/ 0 h 4"/>
                  <a:gd name="T6" fmla="*/ 1 w 12"/>
                  <a:gd name="T7" fmla="*/ 0 h 4"/>
                  <a:gd name="T8" fmla="*/ 2 w 12"/>
                  <a:gd name="T9" fmla="*/ 1 h 4"/>
                  <a:gd name="T10" fmla="*/ 0 w 12"/>
                  <a:gd name="T11" fmla="*/ 1 h 4"/>
                  <a:gd name="T12" fmla="*/ 1 w 12"/>
                  <a:gd name="T13" fmla="*/ 1 h 4"/>
                  <a:gd name="T14" fmla="*/ 0 w 12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4"/>
                  <a:gd name="T26" fmla="*/ 12 w 1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4">
                    <a:moveTo>
                      <a:pt x="0" y="4"/>
                    </a:moveTo>
                    <a:lnTo>
                      <a:pt x="12" y="4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1" name="Freeform 3223">
                <a:extLst>
                  <a:ext uri="{FF2B5EF4-FFF2-40B4-BE49-F238E27FC236}">
                    <a16:creationId xmlns:a16="http://schemas.microsoft.com/office/drawing/2014/main" xmlns="" id="{2FC399A5-350C-4996-9F46-28F63FD4F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7432" y="3306032"/>
                <a:ext cx="1379" cy="13765"/>
              </a:xfrm>
              <a:custGeom>
                <a:avLst/>
                <a:gdLst>
                  <a:gd name="T0" fmla="*/ 2 w 4"/>
                  <a:gd name="T1" fmla="*/ 0 h 80"/>
                  <a:gd name="T2" fmla="*/ 1 w 4"/>
                  <a:gd name="T3" fmla="*/ 1 h 80"/>
                  <a:gd name="T4" fmla="*/ 0 w 4"/>
                  <a:gd name="T5" fmla="*/ 1 h 80"/>
                  <a:gd name="T6" fmla="*/ 0 w 4"/>
                  <a:gd name="T7" fmla="*/ 1 h 80"/>
                  <a:gd name="T8" fmla="*/ 1 w 4"/>
                  <a:gd name="T9" fmla="*/ 1 h 80"/>
                  <a:gd name="T10" fmla="*/ 3 w 4"/>
                  <a:gd name="T11" fmla="*/ 1 h 80"/>
                  <a:gd name="T12" fmla="*/ 2 w 4"/>
                  <a:gd name="T13" fmla="*/ 1 h 80"/>
                  <a:gd name="T14" fmla="*/ 2 w 4"/>
                  <a:gd name="T15" fmla="*/ 1 h 80"/>
                  <a:gd name="T16" fmla="*/ 3 w 4"/>
                  <a:gd name="T17" fmla="*/ 1 h 80"/>
                  <a:gd name="T18" fmla="*/ 4 w 4"/>
                  <a:gd name="T19" fmla="*/ 0 h 80"/>
                  <a:gd name="T20" fmla="*/ 4 w 4"/>
                  <a:gd name="T21" fmla="*/ 1 h 80"/>
                  <a:gd name="T22" fmla="*/ 2 w 4"/>
                  <a:gd name="T23" fmla="*/ 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80"/>
                  <a:gd name="T38" fmla="*/ 4 w 4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80">
                    <a:moveTo>
                      <a:pt x="2" y="0"/>
                    </a:moveTo>
                    <a:lnTo>
                      <a:pt x="1" y="20"/>
                    </a:lnTo>
                    <a:lnTo>
                      <a:pt x="0" y="40"/>
                    </a:lnTo>
                    <a:lnTo>
                      <a:pt x="0" y="60"/>
                    </a:lnTo>
                    <a:lnTo>
                      <a:pt x="1" y="80"/>
                    </a:lnTo>
                    <a:lnTo>
                      <a:pt x="3" y="80"/>
                    </a:lnTo>
                    <a:lnTo>
                      <a:pt x="2" y="60"/>
                    </a:lnTo>
                    <a:lnTo>
                      <a:pt x="2" y="40"/>
                    </a:lnTo>
                    <a:lnTo>
                      <a:pt x="3" y="2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2" name="Freeform 3224">
                <a:extLst>
                  <a:ext uri="{FF2B5EF4-FFF2-40B4-BE49-F238E27FC236}">
                    <a16:creationId xmlns:a16="http://schemas.microsoft.com/office/drawing/2014/main" xmlns="" id="{9B168AA2-152C-4DE7-A04D-2DAD0421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743" y="3305343"/>
                <a:ext cx="1034" cy="1032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1 h 5"/>
                  <a:gd name="T4" fmla="*/ 2 w 3"/>
                  <a:gd name="T5" fmla="*/ 1 h 5"/>
                  <a:gd name="T6" fmla="*/ 3 w 3"/>
                  <a:gd name="T7" fmla="*/ 1 h 5"/>
                  <a:gd name="T8" fmla="*/ 2 w 3"/>
                  <a:gd name="T9" fmla="*/ 1 h 5"/>
                  <a:gd name="T10" fmla="*/ 2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3" name="Freeform 3225">
                <a:extLst>
                  <a:ext uri="{FF2B5EF4-FFF2-40B4-BE49-F238E27FC236}">
                    <a16:creationId xmlns:a16="http://schemas.microsoft.com/office/drawing/2014/main" xmlns="" id="{C16B608C-5290-4DDC-8A13-4FC416B4A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053" y="3305343"/>
                <a:ext cx="9999" cy="1376"/>
              </a:xfrm>
              <a:custGeom>
                <a:avLst/>
                <a:gdLst>
                  <a:gd name="T0" fmla="*/ 29 w 29"/>
                  <a:gd name="T1" fmla="*/ 1 h 7"/>
                  <a:gd name="T2" fmla="*/ 25 w 29"/>
                  <a:gd name="T3" fmla="*/ 1 h 7"/>
                  <a:gd name="T4" fmla="*/ 21 w 29"/>
                  <a:gd name="T5" fmla="*/ 0 h 7"/>
                  <a:gd name="T6" fmla="*/ 0 w 29"/>
                  <a:gd name="T7" fmla="*/ 0 h 7"/>
                  <a:gd name="T8" fmla="*/ 0 w 29"/>
                  <a:gd name="T9" fmla="*/ 1 h 7"/>
                  <a:gd name="T10" fmla="*/ 21 w 29"/>
                  <a:gd name="T11" fmla="*/ 1 h 7"/>
                  <a:gd name="T12" fmla="*/ 24 w 29"/>
                  <a:gd name="T13" fmla="*/ 1 h 7"/>
                  <a:gd name="T14" fmla="*/ 27 w 29"/>
                  <a:gd name="T15" fmla="*/ 1 h 7"/>
                  <a:gd name="T16" fmla="*/ 29 w 29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"/>
                  <a:gd name="T29" fmla="*/ 29 w 2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">
                    <a:moveTo>
                      <a:pt x="29" y="5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7" y="7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4" name="Freeform 3226">
                <a:extLst>
                  <a:ext uri="{FF2B5EF4-FFF2-40B4-BE49-F238E27FC236}">
                    <a16:creationId xmlns:a16="http://schemas.microsoft.com/office/drawing/2014/main" xmlns="" id="{99A8EA7A-8F1A-4531-86C1-742A1F3D5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9843" y="3310505"/>
                <a:ext cx="19309" cy="1376"/>
              </a:xfrm>
              <a:custGeom>
                <a:avLst/>
                <a:gdLst>
                  <a:gd name="T0" fmla="*/ 54 w 56"/>
                  <a:gd name="T1" fmla="*/ 0 h 9"/>
                  <a:gd name="T2" fmla="*/ 54 w 56"/>
                  <a:gd name="T3" fmla="*/ 0 h 9"/>
                  <a:gd name="T4" fmla="*/ 56 w 56"/>
                  <a:gd name="T5" fmla="*/ 0 h 9"/>
                  <a:gd name="T6" fmla="*/ 56 w 56"/>
                  <a:gd name="T7" fmla="*/ 0 h 9"/>
                  <a:gd name="T8" fmla="*/ 52 w 56"/>
                  <a:gd name="T9" fmla="*/ 0 h 9"/>
                  <a:gd name="T10" fmla="*/ 49 w 56"/>
                  <a:gd name="T11" fmla="*/ 0 h 9"/>
                  <a:gd name="T12" fmla="*/ 45 w 56"/>
                  <a:gd name="T13" fmla="*/ 0 h 9"/>
                  <a:gd name="T14" fmla="*/ 0 w 56"/>
                  <a:gd name="T15" fmla="*/ 0 h 9"/>
                  <a:gd name="T16" fmla="*/ 0 w 56"/>
                  <a:gd name="T17" fmla="*/ 0 h 9"/>
                  <a:gd name="T18" fmla="*/ 37 w 56"/>
                  <a:gd name="T19" fmla="*/ 0 h 9"/>
                  <a:gd name="T20" fmla="*/ 41 w 56"/>
                  <a:gd name="T21" fmla="*/ 0 h 9"/>
                  <a:gd name="T22" fmla="*/ 54 w 56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9"/>
                  <a:gd name="T38" fmla="*/ 56 w 56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9">
                    <a:moveTo>
                      <a:pt x="54" y="1"/>
                    </a:moveTo>
                    <a:lnTo>
                      <a:pt x="54" y="3"/>
                    </a:lnTo>
                    <a:lnTo>
                      <a:pt x="56" y="5"/>
                    </a:lnTo>
                    <a:lnTo>
                      <a:pt x="56" y="9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Freeform 3227">
                <a:extLst>
                  <a:ext uri="{FF2B5EF4-FFF2-40B4-BE49-F238E27FC236}">
                    <a16:creationId xmlns:a16="http://schemas.microsoft.com/office/drawing/2014/main" xmlns="" id="{C772E430-E98A-469C-8968-B2C5DF606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1569" y="3310849"/>
                <a:ext cx="1379" cy="1376"/>
              </a:xfrm>
              <a:custGeom>
                <a:avLst/>
                <a:gdLst>
                  <a:gd name="T0" fmla="*/ 3 w 4"/>
                  <a:gd name="T1" fmla="*/ 0 h 10"/>
                  <a:gd name="T2" fmla="*/ 4 w 4"/>
                  <a:gd name="T3" fmla="*/ 0 h 10"/>
                  <a:gd name="T4" fmla="*/ 4 w 4"/>
                  <a:gd name="T5" fmla="*/ 0 h 10"/>
                  <a:gd name="T6" fmla="*/ 3 w 4"/>
                  <a:gd name="T7" fmla="*/ 0 h 10"/>
                  <a:gd name="T8" fmla="*/ 1 w 4"/>
                  <a:gd name="T9" fmla="*/ 0 h 10"/>
                  <a:gd name="T10" fmla="*/ 0 w 4"/>
                  <a:gd name="T11" fmla="*/ 0 h 10"/>
                  <a:gd name="T12" fmla="*/ 1 w 4"/>
                  <a:gd name="T13" fmla="*/ 0 h 10"/>
                  <a:gd name="T14" fmla="*/ 1 w 4"/>
                  <a:gd name="T15" fmla="*/ 0 h 10"/>
                  <a:gd name="T16" fmla="*/ 3 w 4"/>
                  <a:gd name="T17" fmla="*/ 0 h 10"/>
                  <a:gd name="T18" fmla="*/ 3 w 4"/>
                  <a:gd name="T19" fmla="*/ 0 h 10"/>
                  <a:gd name="T20" fmla="*/ 4 w 4"/>
                  <a:gd name="T21" fmla="*/ 0 h 10"/>
                  <a:gd name="T22" fmla="*/ 4 w 4"/>
                  <a:gd name="T23" fmla="*/ 0 h 10"/>
                  <a:gd name="T24" fmla="*/ 3 w 4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0"/>
                  <a:gd name="T41" fmla="*/ 4 w 4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0">
                    <a:moveTo>
                      <a:pt x="3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6" name="Freeform 3228">
                <a:extLst>
                  <a:ext uri="{FF2B5EF4-FFF2-40B4-BE49-F238E27FC236}">
                    <a16:creationId xmlns:a16="http://schemas.microsoft.com/office/drawing/2014/main" xmlns="" id="{A1DB0119-DD1A-4350-B9ED-F5959287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11193"/>
                <a:ext cx="19653" cy="1032"/>
              </a:xfrm>
              <a:custGeom>
                <a:avLst/>
                <a:gdLst>
                  <a:gd name="T0" fmla="*/ 0 w 57"/>
                  <a:gd name="T1" fmla="*/ 0 h 8"/>
                  <a:gd name="T2" fmla="*/ 1 w 57"/>
                  <a:gd name="T3" fmla="*/ 0 h 8"/>
                  <a:gd name="T4" fmla="*/ 46 w 57"/>
                  <a:gd name="T5" fmla="*/ 0 h 8"/>
                  <a:gd name="T6" fmla="*/ 50 w 57"/>
                  <a:gd name="T7" fmla="*/ 0 h 8"/>
                  <a:gd name="T8" fmla="*/ 53 w 57"/>
                  <a:gd name="T9" fmla="*/ 0 h 8"/>
                  <a:gd name="T10" fmla="*/ 57 w 57"/>
                  <a:gd name="T11" fmla="*/ 0 h 8"/>
                  <a:gd name="T12" fmla="*/ 57 w 57"/>
                  <a:gd name="T13" fmla="*/ 0 h 8"/>
                  <a:gd name="T14" fmla="*/ 54 w 57"/>
                  <a:gd name="T15" fmla="*/ 0 h 8"/>
                  <a:gd name="T16" fmla="*/ 50 w 57"/>
                  <a:gd name="T17" fmla="*/ 0 h 8"/>
                  <a:gd name="T18" fmla="*/ 46 w 57"/>
                  <a:gd name="T19" fmla="*/ 0 h 8"/>
                  <a:gd name="T20" fmla="*/ 1 w 57"/>
                  <a:gd name="T21" fmla="*/ 0 h 8"/>
                  <a:gd name="T22" fmla="*/ 3 w 57"/>
                  <a:gd name="T23" fmla="*/ 0 h 8"/>
                  <a:gd name="T24" fmla="*/ 0 w 57"/>
                  <a:gd name="T25" fmla="*/ 0 h 8"/>
                  <a:gd name="T26" fmla="*/ 0 w 57"/>
                  <a:gd name="T27" fmla="*/ 0 h 8"/>
                  <a:gd name="T28" fmla="*/ 1 w 57"/>
                  <a:gd name="T29" fmla="*/ 0 h 8"/>
                  <a:gd name="T30" fmla="*/ 0 w 57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"/>
                  <a:gd name="T49" fmla="*/ 0 h 8"/>
                  <a:gd name="T50" fmla="*/ 57 w 5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" h="8">
                    <a:moveTo>
                      <a:pt x="0" y="2"/>
                    </a:moveTo>
                    <a:lnTo>
                      <a:pt x="1" y="4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53" y="6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7" name="Freeform 3229">
                <a:extLst>
                  <a:ext uri="{FF2B5EF4-FFF2-40B4-BE49-F238E27FC236}">
                    <a16:creationId xmlns:a16="http://schemas.microsoft.com/office/drawing/2014/main" xmlns="" id="{F07604B0-B6A9-4D78-BAF7-FD704F02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10161"/>
                <a:ext cx="1034" cy="137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1 h 7"/>
                  <a:gd name="T4" fmla="*/ 0 w 3"/>
                  <a:gd name="T5" fmla="*/ 1 h 7"/>
                  <a:gd name="T6" fmla="*/ 3 w 3"/>
                  <a:gd name="T7" fmla="*/ 1 h 7"/>
                  <a:gd name="T8" fmla="*/ 3 w 3"/>
                  <a:gd name="T9" fmla="*/ 1 h 7"/>
                  <a:gd name="T10" fmla="*/ 1 w 3"/>
                  <a:gd name="T11" fmla="*/ 1 h 7"/>
                  <a:gd name="T12" fmla="*/ 1 w 3"/>
                  <a:gd name="T13" fmla="*/ 0 h 7"/>
                  <a:gd name="T14" fmla="*/ 0 w 3"/>
                  <a:gd name="T15" fmla="*/ 0 h 7"/>
                  <a:gd name="T16" fmla="*/ 0 w 3"/>
                  <a:gd name="T17" fmla="*/ 1 h 7"/>
                  <a:gd name="T18" fmla="*/ 1 w 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8" name="Freeform 3230">
                <a:extLst>
                  <a:ext uri="{FF2B5EF4-FFF2-40B4-BE49-F238E27FC236}">
                    <a16:creationId xmlns:a16="http://schemas.microsoft.com/office/drawing/2014/main" xmlns="" id="{FFC4FE28-A3B8-442F-801E-A2788A976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9843" y="3310161"/>
                <a:ext cx="18619" cy="1032"/>
              </a:xfrm>
              <a:custGeom>
                <a:avLst/>
                <a:gdLst>
                  <a:gd name="T0" fmla="*/ 54 w 54"/>
                  <a:gd name="T1" fmla="*/ 1 h 5"/>
                  <a:gd name="T2" fmla="*/ 54 w 54"/>
                  <a:gd name="T3" fmla="*/ 1 h 5"/>
                  <a:gd name="T4" fmla="*/ 41 w 54"/>
                  <a:gd name="T5" fmla="*/ 1 h 5"/>
                  <a:gd name="T6" fmla="*/ 37 w 54"/>
                  <a:gd name="T7" fmla="*/ 0 h 5"/>
                  <a:gd name="T8" fmla="*/ 0 w 54"/>
                  <a:gd name="T9" fmla="*/ 0 h 5"/>
                  <a:gd name="T10" fmla="*/ 0 w 54"/>
                  <a:gd name="T11" fmla="*/ 1 h 5"/>
                  <a:gd name="T12" fmla="*/ 37 w 54"/>
                  <a:gd name="T13" fmla="*/ 1 h 5"/>
                  <a:gd name="T14" fmla="*/ 41 w 54"/>
                  <a:gd name="T15" fmla="*/ 1 h 5"/>
                  <a:gd name="T16" fmla="*/ 54 w 54"/>
                  <a:gd name="T17" fmla="*/ 1 h 5"/>
                  <a:gd name="T18" fmla="*/ 53 w 54"/>
                  <a:gd name="T19" fmla="*/ 1 h 5"/>
                  <a:gd name="T20" fmla="*/ 54 w 54"/>
                  <a:gd name="T21" fmla="*/ 1 h 5"/>
                  <a:gd name="T22" fmla="*/ 54 w 54"/>
                  <a:gd name="T23" fmla="*/ 1 h 5"/>
                  <a:gd name="T24" fmla="*/ 54 w 54"/>
                  <a:gd name="T25" fmla="*/ 1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5"/>
                  <a:gd name="T41" fmla="*/ 54 w 5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5">
                    <a:moveTo>
                      <a:pt x="54" y="3"/>
                    </a:moveTo>
                    <a:lnTo>
                      <a:pt x="54" y="2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9" name="Freeform 3231">
                <a:extLst>
                  <a:ext uri="{FF2B5EF4-FFF2-40B4-BE49-F238E27FC236}">
                    <a16:creationId xmlns:a16="http://schemas.microsoft.com/office/drawing/2014/main" xmlns="" id="{F8C75643-D91E-481B-BA13-80901A072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11882"/>
                <a:ext cx="6206" cy="14109"/>
              </a:xfrm>
              <a:custGeom>
                <a:avLst/>
                <a:gdLst>
                  <a:gd name="T0" fmla="*/ 18 w 18"/>
                  <a:gd name="T1" fmla="*/ 1 h 81"/>
                  <a:gd name="T2" fmla="*/ 18 w 18"/>
                  <a:gd name="T3" fmla="*/ 1 h 81"/>
                  <a:gd name="T4" fmla="*/ 16 w 18"/>
                  <a:gd name="T5" fmla="*/ 1 h 81"/>
                  <a:gd name="T6" fmla="*/ 14 w 18"/>
                  <a:gd name="T7" fmla="*/ 1 h 81"/>
                  <a:gd name="T8" fmla="*/ 13 w 18"/>
                  <a:gd name="T9" fmla="*/ 1 h 81"/>
                  <a:gd name="T10" fmla="*/ 12 w 18"/>
                  <a:gd name="T11" fmla="*/ 1 h 81"/>
                  <a:gd name="T12" fmla="*/ 11 w 18"/>
                  <a:gd name="T13" fmla="*/ 1 h 81"/>
                  <a:gd name="T14" fmla="*/ 7 w 18"/>
                  <a:gd name="T15" fmla="*/ 1 h 81"/>
                  <a:gd name="T16" fmla="*/ 6 w 18"/>
                  <a:gd name="T17" fmla="*/ 1 h 81"/>
                  <a:gd name="T18" fmla="*/ 4 w 18"/>
                  <a:gd name="T19" fmla="*/ 1 h 81"/>
                  <a:gd name="T20" fmla="*/ 0 w 18"/>
                  <a:gd name="T21" fmla="*/ 1 h 81"/>
                  <a:gd name="T22" fmla="*/ 1 w 18"/>
                  <a:gd name="T23" fmla="*/ 1 h 81"/>
                  <a:gd name="T24" fmla="*/ 4 w 18"/>
                  <a:gd name="T25" fmla="*/ 1 h 81"/>
                  <a:gd name="T26" fmla="*/ 5 w 18"/>
                  <a:gd name="T27" fmla="*/ 1 h 81"/>
                  <a:gd name="T28" fmla="*/ 7 w 18"/>
                  <a:gd name="T29" fmla="*/ 1 h 81"/>
                  <a:gd name="T30" fmla="*/ 8 w 18"/>
                  <a:gd name="T31" fmla="*/ 1 h 81"/>
                  <a:gd name="T32" fmla="*/ 9 w 18"/>
                  <a:gd name="T33" fmla="*/ 1 h 81"/>
                  <a:gd name="T34" fmla="*/ 9 w 18"/>
                  <a:gd name="T35" fmla="*/ 1 h 81"/>
                  <a:gd name="T36" fmla="*/ 11 w 18"/>
                  <a:gd name="T37" fmla="*/ 1 h 81"/>
                  <a:gd name="T38" fmla="*/ 11 w 18"/>
                  <a:gd name="T39" fmla="*/ 1 h 81"/>
                  <a:gd name="T40" fmla="*/ 9 w 18"/>
                  <a:gd name="T41" fmla="*/ 1 h 81"/>
                  <a:gd name="T42" fmla="*/ 8 w 18"/>
                  <a:gd name="T43" fmla="*/ 1 h 81"/>
                  <a:gd name="T44" fmla="*/ 5 w 18"/>
                  <a:gd name="T45" fmla="*/ 1 h 81"/>
                  <a:gd name="T46" fmla="*/ 4 w 18"/>
                  <a:gd name="T47" fmla="*/ 1 h 81"/>
                  <a:gd name="T48" fmla="*/ 1 w 18"/>
                  <a:gd name="T49" fmla="*/ 1 h 81"/>
                  <a:gd name="T50" fmla="*/ 1 w 18"/>
                  <a:gd name="T51" fmla="*/ 1 h 81"/>
                  <a:gd name="T52" fmla="*/ 1 w 18"/>
                  <a:gd name="T53" fmla="*/ 1 h 81"/>
                  <a:gd name="T54" fmla="*/ 3 w 18"/>
                  <a:gd name="T55" fmla="*/ 1 h 81"/>
                  <a:gd name="T56" fmla="*/ 3 w 18"/>
                  <a:gd name="T57" fmla="*/ 1 h 81"/>
                  <a:gd name="T58" fmla="*/ 4 w 18"/>
                  <a:gd name="T59" fmla="*/ 1 h 81"/>
                  <a:gd name="T60" fmla="*/ 5 w 18"/>
                  <a:gd name="T61" fmla="*/ 1 h 81"/>
                  <a:gd name="T62" fmla="*/ 6 w 18"/>
                  <a:gd name="T63" fmla="*/ 1 h 81"/>
                  <a:gd name="T64" fmla="*/ 8 w 18"/>
                  <a:gd name="T65" fmla="*/ 0 h 81"/>
                  <a:gd name="T66" fmla="*/ 12 w 18"/>
                  <a:gd name="T67" fmla="*/ 0 h 81"/>
                  <a:gd name="T68" fmla="*/ 14 w 18"/>
                  <a:gd name="T69" fmla="*/ 1 h 81"/>
                  <a:gd name="T70" fmla="*/ 15 w 18"/>
                  <a:gd name="T71" fmla="*/ 1 h 81"/>
                  <a:gd name="T72" fmla="*/ 18 w 18"/>
                  <a:gd name="T73" fmla="*/ 1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"/>
                  <a:gd name="T112" fmla="*/ 0 h 81"/>
                  <a:gd name="T113" fmla="*/ 18 w 18"/>
                  <a:gd name="T114" fmla="*/ 81 h 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" h="81">
                    <a:moveTo>
                      <a:pt x="18" y="3"/>
                    </a:moveTo>
                    <a:lnTo>
                      <a:pt x="18" y="41"/>
                    </a:lnTo>
                    <a:lnTo>
                      <a:pt x="16" y="59"/>
                    </a:lnTo>
                    <a:lnTo>
                      <a:pt x="14" y="76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1" y="79"/>
                    </a:lnTo>
                    <a:lnTo>
                      <a:pt x="7" y="79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4" y="72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8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1" y="61"/>
                    </a:lnTo>
                    <a:lnTo>
                      <a:pt x="11" y="54"/>
                    </a:lnTo>
                    <a:lnTo>
                      <a:pt x="9" y="52"/>
                    </a:lnTo>
                    <a:lnTo>
                      <a:pt x="8" y="49"/>
                    </a:lnTo>
                    <a:lnTo>
                      <a:pt x="5" y="49"/>
                    </a:lnTo>
                    <a:lnTo>
                      <a:pt x="4" y="50"/>
                    </a:lnTo>
                    <a:lnTo>
                      <a:pt x="1" y="50"/>
                    </a:lnTo>
                    <a:lnTo>
                      <a:pt x="1" y="52"/>
                    </a:lnTo>
                    <a:lnTo>
                      <a:pt x="1" y="39"/>
                    </a:lnTo>
                    <a:lnTo>
                      <a:pt x="3" y="29"/>
                    </a:lnTo>
                    <a:lnTo>
                      <a:pt x="3" y="1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0" name="Freeform 3232">
                <a:extLst>
                  <a:ext uri="{FF2B5EF4-FFF2-40B4-BE49-F238E27FC236}">
                    <a16:creationId xmlns:a16="http://schemas.microsoft.com/office/drawing/2014/main" xmlns="" id="{2F75DAD1-7437-45AD-A223-D84024D20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3995" y="3312570"/>
                <a:ext cx="2069" cy="12733"/>
              </a:xfrm>
              <a:custGeom>
                <a:avLst/>
                <a:gdLst>
                  <a:gd name="T0" fmla="*/ 1 w 6"/>
                  <a:gd name="T1" fmla="*/ 1 h 74"/>
                  <a:gd name="T2" fmla="*/ 5 w 6"/>
                  <a:gd name="T3" fmla="*/ 1 h 74"/>
                  <a:gd name="T4" fmla="*/ 6 w 6"/>
                  <a:gd name="T5" fmla="*/ 1 h 74"/>
                  <a:gd name="T6" fmla="*/ 6 w 6"/>
                  <a:gd name="T7" fmla="*/ 0 h 74"/>
                  <a:gd name="T8" fmla="*/ 3 w 6"/>
                  <a:gd name="T9" fmla="*/ 0 h 74"/>
                  <a:gd name="T10" fmla="*/ 2 w 6"/>
                  <a:gd name="T11" fmla="*/ 1 h 74"/>
                  <a:gd name="T12" fmla="*/ 3 w 6"/>
                  <a:gd name="T13" fmla="*/ 1 h 74"/>
                  <a:gd name="T14" fmla="*/ 2 w 6"/>
                  <a:gd name="T15" fmla="*/ 1 h 74"/>
                  <a:gd name="T16" fmla="*/ 0 w 6"/>
                  <a:gd name="T17" fmla="*/ 1 h 74"/>
                  <a:gd name="T18" fmla="*/ 1 w 6"/>
                  <a:gd name="T19" fmla="*/ 1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4"/>
                  <a:gd name="T32" fmla="*/ 6 w 6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4">
                    <a:moveTo>
                      <a:pt x="1" y="74"/>
                    </a:moveTo>
                    <a:lnTo>
                      <a:pt x="5" y="56"/>
                    </a:lnTo>
                    <a:lnTo>
                      <a:pt x="6" y="3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8"/>
                    </a:lnTo>
                    <a:lnTo>
                      <a:pt x="3" y="38"/>
                    </a:lnTo>
                    <a:lnTo>
                      <a:pt x="2" y="56"/>
                    </a:lnTo>
                    <a:lnTo>
                      <a:pt x="0" y="73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1" name="Freeform 3233">
                <a:extLst>
                  <a:ext uri="{FF2B5EF4-FFF2-40B4-BE49-F238E27FC236}">
                    <a16:creationId xmlns:a16="http://schemas.microsoft.com/office/drawing/2014/main" xmlns="" id="{943A04B9-732D-4A2A-BCB0-1F6FB1C88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7443" y="3324958"/>
                <a:ext cx="3793" cy="1376"/>
              </a:xfrm>
              <a:custGeom>
                <a:avLst/>
                <a:gdLst>
                  <a:gd name="T0" fmla="*/ 0 w 11"/>
                  <a:gd name="T1" fmla="*/ 1 h 7"/>
                  <a:gd name="T2" fmla="*/ 3 w 11"/>
                  <a:gd name="T3" fmla="*/ 1 h 7"/>
                  <a:gd name="T4" fmla="*/ 4 w 11"/>
                  <a:gd name="T5" fmla="*/ 1 h 7"/>
                  <a:gd name="T6" fmla="*/ 9 w 11"/>
                  <a:gd name="T7" fmla="*/ 1 h 7"/>
                  <a:gd name="T8" fmla="*/ 11 w 11"/>
                  <a:gd name="T9" fmla="*/ 1 h 7"/>
                  <a:gd name="T10" fmla="*/ 10 w 11"/>
                  <a:gd name="T11" fmla="*/ 0 h 7"/>
                  <a:gd name="T12" fmla="*/ 9 w 11"/>
                  <a:gd name="T13" fmla="*/ 0 h 7"/>
                  <a:gd name="T14" fmla="*/ 6 w 11"/>
                  <a:gd name="T15" fmla="*/ 1 h 7"/>
                  <a:gd name="T16" fmla="*/ 3 w 11"/>
                  <a:gd name="T17" fmla="*/ 1 h 7"/>
                  <a:gd name="T18" fmla="*/ 2 w 11"/>
                  <a:gd name="T19" fmla="*/ 1 h 7"/>
                  <a:gd name="T20" fmla="*/ 1 w 11"/>
                  <a:gd name="T21" fmla="*/ 1 h 7"/>
                  <a:gd name="T22" fmla="*/ 2 w 11"/>
                  <a:gd name="T23" fmla="*/ 1 h 7"/>
                  <a:gd name="T24" fmla="*/ 0 w 11"/>
                  <a:gd name="T25" fmla="*/ 1 h 7"/>
                  <a:gd name="T26" fmla="*/ 1 w 11"/>
                  <a:gd name="T27" fmla="*/ 1 h 7"/>
                  <a:gd name="T28" fmla="*/ 0 w 11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7"/>
                  <a:gd name="T47" fmla="*/ 11 w 11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7">
                    <a:moveTo>
                      <a:pt x="0" y="7"/>
                    </a:moveTo>
                    <a:lnTo>
                      <a:pt x="3" y="7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2" name="Freeform 3234">
                <a:extLst>
                  <a:ext uri="{FF2B5EF4-FFF2-40B4-BE49-F238E27FC236}">
                    <a16:creationId xmlns:a16="http://schemas.microsoft.com/office/drawing/2014/main" xmlns="" id="{25D05B4A-63B8-48BF-893D-B32DA9F1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822" y="3324614"/>
                <a:ext cx="2069" cy="1721"/>
              </a:xfrm>
              <a:custGeom>
                <a:avLst/>
                <a:gdLst>
                  <a:gd name="T0" fmla="*/ 1 w 6"/>
                  <a:gd name="T1" fmla="*/ 0 h 11"/>
                  <a:gd name="T2" fmla="*/ 1 w 6"/>
                  <a:gd name="T3" fmla="*/ 0 h 11"/>
                  <a:gd name="T4" fmla="*/ 4 w 6"/>
                  <a:gd name="T5" fmla="*/ 0 h 11"/>
                  <a:gd name="T6" fmla="*/ 6 w 6"/>
                  <a:gd name="T7" fmla="*/ 0 h 11"/>
                  <a:gd name="T8" fmla="*/ 2 w 6"/>
                  <a:gd name="T9" fmla="*/ 0 h 11"/>
                  <a:gd name="T10" fmla="*/ 2 w 6"/>
                  <a:gd name="T11" fmla="*/ 0 h 11"/>
                  <a:gd name="T12" fmla="*/ 1 w 6"/>
                  <a:gd name="T13" fmla="*/ 0 h 11"/>
                  <a:gd name="T14" fmla="*/ 0 w 6"/>
                  <a:gd name="T15" fmla="*/ 0 h 11"/>
                  <a:gd name="T16" fmla="*/ 1 w 6"/>
                  <a:gd name="T17" fmla="*/ 0 h 11"/>
                  <a:gd name="T18" fmla="*/ 1 w 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1"/>
                  <a:gd name="T32" fmla="*/ 6 w 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1">
                    <a:moveTo>
                      <a:pt x="1" y="0"/>
                    </a:moveTo>
                    <a:lnTo>
                      <a:pt x="1" y="2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3" name="Freeform 3235">
                <a:extLst>
                  <a:ext uri="{FF2B5EF4-FFF2-40B4-BE49-F238E27FC236}">
                    <a16:creationId xmlns:a16="http://schemas.microsoft.com/office/drawing/2014/main" xmlns="" id="{9E6C1896-72EE-48FA-B19A-BABD4AF9B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22549"/>
                <a:ext cx="4138" cy="2409"/>
              </a:xfrm>
              <a:custGeom>
                <a:avLst/>
                <a:gdLst>
                  <a:gd name="T0" fmla="*/ 9 w 12"/>
                  <a:gd name="T1" fmla="*/ 0 h 15"/>
                  <a:gd name="T2" fmla="*/ 8 w 12"/>
                  <a:gd name="T3" fmla="*/ 0 h 15"/>
                  <a:gd name="T4" fmla="*/ 7 w 12"/>
                  <a:gd name="T5" fmla="*/ 0 h 15"/>
                  <a:gd name="T6" fmla="*/ 6 w 12"/>
                  <a:gd name="T7" fmla="*/ 0 h 15"/>
                  <a:gd name="T8" fmla="*/ 5 w 12"/>
                  <a:gd name="T9" fmla="*/ 0 h 15"/>
                  <a:gd name="T10" fmla="*/ 3 w 12"/>
                  <a:gd name="T11" fmla="*/ 0 h 15"/>
                  <a:gd name="T12" fmla="*/ 1 w 12"/>
                  <a:gd name="T13" fmla="*/ 0 h 15"/>
                  <a:gd name="T14" fmla="*/ 0 w 12"/>
                  <a:gd name="T15" fmla="*/ 0 h 15"/>
                  <a:gd name="T16" fmla="*/ 1 w 12"/>
                  <a:gd name="T17" fmla="*/ 0 h 15"/>
                  <a:gd name="T18" fmla="*/ 3 w 12"/>
                  <a:gd name="T19" fmla="*/ 0 h 15"/>
                  <a:gd name="T20" fmla="*/ 4 w 12"/>
                  <a:gd name="T21" fmla="*/ 0 h 15"/>
                  <a:gd name="T22" fmla="*/ 5 w 12"/>
                  <a:gd name="T23" fmla="*/ 0 h 15"/>
                  <a:gd name="T24" fmla="*/ 7 w 12"/>
                  <a:gd name="T25" fmla="*/ 0 h 15"/>
                  <a:gd name="T26" fmla="*/ 8 w 12"/>
                  <a:gd name="T27" fmla="*/ 0 h 15"/>
                  <a:gd name="T28" fmla="*/ 9 w 12"/>
                  <a:gd name="T29" fmla="*/ 0 h 15"/>
                  <a:gd name="T30" fmla="*/ 12 w 12"/>
                  <a:gd name="T31" fmla="*/ 0 h 15"/>
                  <a:gd name="T32" fmla="*/ 12 w 12"/>
                  <a:gd name="T33" fmla="*/ 0 h 15"/>
                  <a:gd name="T34" fmla="*/ 9 w 12"/>
                  <a:gd name="T35" fmla="*/ 0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5"/>
                  <a:gd name="T56" fmla="*/ 12 w 12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5">
                    <a:moveTo>
                      <a:pt x="9" y="0"/>
                    </a:moveTo>
                    <a:lnTo>
                      <a:pt x="8" y="4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4" name="Freeform 3236">
                <a:extLst>
                  <a:ext uri="{FF2B5EF4-FFF2-40B4-BE49-F238E27FC236}">
                    <a16:creationId xmlns:a16="http://schemas.microsoft.com/office/drawing/2014/main" xmlns="" id="{C974789F-9B61-405D-BC6E-5A724985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6064" y="3320141"/>
                <a:ext cx="1724" cy="2409"/>
              </a:xfrm>
              <a:custGeom>
                <a:avLst/>
                <a:gdLst>
                  <a:gd name="T0" fmla="*/ 1 w 5"/>
                  <a:gd name="T1" fmla="*/ 1 h 14"/>
                  <a:gd name="T2" fmla="*/ 0 w 5"/>
                  <a:gd name="T3" fmla="*/ 1 h 14"/>
                  <a:gd name="T4" fmla="*/ 2 w 5"/>
                  <a:gd name="T5" fmla="*/ 1 h 14"/>
                  <a:gd name="T6" fmla="*/ 2 w 5"/>
                  <a:gd name="T7" fmla="*/ 1 h 14"/>
                  <a:gd name="T8" fmla="*/ 5 w 5"/>
                  <a:gd name="T9" fmla="*/ 1 h 14"/>
                  <a:gd name="T10" fmla="*/ 5 w 5"/>
                  <a:gd name="T11" fmla="*/ 1 h 14"/>
                  <a:gd name="T12" fmla="*/ 4 w 5"/>
                  <a:gd name="T13" fmla="*/ 1 h 14"/>
                  <a:gd name="T14" fmla="*/ 1 w 5"/>
                  <a:gd name="T15" fmla="*/ 0 h 14"/>
                  <a:gd name="T16" fmla="*/ 2 w 5"/>
                  <a:gd name="T17" fmla="*/ 1 h 14"/>
                  <a:gd name="T18" fmla="*/ 2 w 5"/>
                  <a:gd name="T19" fmla="*/ 0 h 14"/>
                  <a:gd name="T20" fmla="*/ 1 w 5"/>
                  <a:gd name="T21" fmla="*/ 0 h 14"/>
                  <a:gd name="T22" fmla="*/ 1 w 5"/>
                  <a:gd name="T23" fmla="*/ 1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4"/>
                  <a:gd name="T38" fmla="*/ 5 w 5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4">
                    <a:moveTo>
                      <a:pt x="1" y="3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7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5" name="Freeform 3237">
                <a:extLst>
                  <a:ext uri="{FF2B5EF4-FFF2-40B4-BE49-F238E27FC236}">
                    <a16:creationId xmlns:a16="http://schemas.microsoft.com/office/drawing/2014/main" xmlns="" id="{84535AD5-A221-4F1B-805B-9E6098AB3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20141"/>
                <a:ext cx="2758" cy="1376"/>
              </a:xfrm>
              <a:custGeom>
                <a:avLst/>
                <a:gdLst>
                  <a:gd name="T0" fmla="*/ 0 w 8"/>
                  <a:gd name="T1" fmla="*/ 0 h 9"/>
                  <a:gd name="T2" fmla="*/ 1 w 8"/>
                  <a:gd name="T3" fmla="*/ 0 h 9"/>
                  <a:gd name="T4" fmla="*/ 3 w 8"/>
                  <a:gd name="T5" fmla="*/ 0 h 9"/>
                  <a:gd name="T6" fmla="*/ 4 w 8"/>
                  <a:gd name="T7" fmla="*/ 0 h 9"/>
                  <a:gd name="T8" fmla="*/ 5 w 8"/>
                  <a:gd name="T9" fmla="*/ 0 h 9"/>
                  <a:gd name="T10" fmla="*/ 8 w 8"/>
                  <a:gd name="T11" fmla="*/ 0 h 9"/>
                  <a:gd name="T12" fmla="*/ 8 w 8"/>
                  <a:gd name="T13" fmla="*/ 0 h 9"/>
                  <a:gd name="T14" fmla="*/ 5 w 8"/>
                  <a:gd name="T15" fmla="*/ 0 h 9"/>
                  <a:gd name="T16" fmla="*/ 4 w 8"/>
                  <a:gd name="T17" fmla="*/ 0 h 9"/>
                  <a:gd name="T18" fmla="*/ 1 w 8"/>
                  <a:gd name="T19" fmla="*/ 0 h 9"/>
                  <a:gd name="T20" fmla="*/ 0 w 8"/>
                  <a:gd name="T21" fmla="*/ 0 h 9"/>
                  <a:gd name="T22" fmla="*/ 3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1 w 8"/>
                  <a:gd name="T29" fmla="*/ 0 h 9"/>
                  <a:gd name="T30" fmla="*/ 0 w 8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9"/>
                  <a:gd name="T50" fmla="*/ 8 w 8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9">
                    <a:moveTo>
                      <a:pt x="0" y="5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6" name="Freeform 3238">
                <a:extLst>
                  <a:ext uri="{FF2B5EF4-FFF2-40B4-BE49-F238E27FC236}">
                    <a16:creationId xmlns:a16="http://schemas.microsoft.com/office/drawing/2014/main" xmlns="" id="{203A2938-AAB2-42C7-B1F6-BD683B0C4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12570"/>
                <a:ext cx="1724" cy="8603"/>
              </a:xfrm>
              <a:custGeom>
                <a:avLst/>
                <a:gdLst>
                  <a:gd name="T0" fmla="*/ 3 w 5"/>
                  <a:gd name="T1" fmla="*/ 0 h 49"/>
                  <a:gd name="T2" fmla="*/ 1 w 5"/>
                  <a:gd name="T3" fmla="*/ 1 h 49"/>
                  <a:gd name="T4" fmla="*/ 1 w 5"/>
                  <a:gd name="T5" fmla="*/ 1 h 49"/>
                  <a:gd name="T6" fmla="*/ 0 w 5"/>
                  <a:gd name="T7" fmla="*/ 1 h 49"/>
                  <a:gd name="T8" fmla="*/ 0 w 5"/>
                  <a:gd name="T9" fmla="*/ 1 h 49"/>
                  <a:gd name="T10" fmla="*/ 3 w 5"/>
                  <a:gd name="T11" fmla="*/ 1 h 49"/>
                  <a:gd name="T12" fmla="*/ 3 w 5"/>
                  <a:gd name="T13" fmla="*/ 1 h 49"/>
                  <a:gd name="T14" fmla="*/ 4 w 5"/>
                  <a:gd name="T15" fmla="*/ 1 h 49"/>
                  <a:gd name="T16" fmla="*/ 4 w 5"/>
                  <a:gd name="T17" fmla="*/ 1 h 49"/>
                  <a:gd name="T18" fmla="*/ 5 w 5"/>
                  <a:gd name="T19" fmla="*/ 0 h 49"/>
                  <a:gd name="T20" fmla="*/ 5 w 5"/>
                  <a:gd name="T21" fmla="*/ 1 h 49"/>
                  <a:gd name="T22" fmla="*/ 3 w 5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9"/>
                  <a:gd name="T38" fmla="*/ 5 w 5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9">
                    <a:moveTo>
                      <a:pt x="3" y="0"/>
                    </a:moveTo>
                    <a:lnTo>
                      <a:pt x="1" y="13"/>
                    </a:lnTo>
                    <a:lnTo>
                      <a:pt x="1" y="26"/>
                    </a:lnTo>
                    <a:lnTo>
                      <a:pt x="0" y="36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4" y="26"/>
                    </a:lnTo>
                    <a:lnTo>
                      <a:pt x="4" y="13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7" name="Freeform 3239">
                <a:extLst>
                  <a:ext uri="{FF2B5EF4-FFF2-40B4-BE49-F238E27FC236}">
                    <a16:creationId xmlns:a16="http://schemas.microsoft.com/office/drawing/2014/main" xmlns="" id="{AB5477A7-FBAE-42B6-8A60-461FD71FC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7443" y="3311537"/>
                <a:ext cx="5517" cy="1376"/>
              </a:xfrm>
              <a:custGeom>
                <a:avLst/>
                <a:gdLst>
                  <a:gd name="T0" fmla="*/ 16 w 16"/>
                  <a:gd name="T1" fmla="*/ 1 h 7"/>
                  <a:gd name="T2" fmla="*/ 13 w 16"/>
                  <a:gd name="T3" fmla="*/ 1 h 7"/>
                  <a:gd name="T4" fmla="*/ 11 w 16"/>
                  <a:gd name="T5" fmla="*/ 1 h 7"/>
                  <a:gd name="T6" fmla="*/ 9 w 16"/>
                  <a:gd name="T7" fmla="*/ 0 h 7"/>
                  <a:gd name="T8" fmla="*/ 5 w 16"/>
                  <a:gd name="T9" fmla="*/ 0 h 7"/>
                  <a:gd name="T10" fmla="*/ 3 w 16"/>
                  <a:gd name="T11" fmla="*/ 1 h 7"/>
                  <a:gd name="T12" fmla="*/ 2 w 16"/>
                  <a:gd name="T13" fmla="*/ 1 h 7"/>
                  <a:gd name="T14" fmla="*/ 0 w 16"/>
                  <a:gd name="T15" fmla="*/ 1 h 7"/>
                  <a:gd name="T16" fmla="*/ 2 w 16"/>
                  <a:gd name="T17" fmla="*/ 1 h 7"/>
                  <a:gd name="T18" fmla="*/ 3 w 16"/>
                  <a:gd name="T19" fmla="*/ 1 h 7"/>
                  <a:gd name="T20" fmla="*/ 4 w 16"/>
                  <a:gd name="T21" fmla="*/ 1 h 7"/>
                  <a:gd name="T22" fmla="*/ 5 w 16"/>
                  <a:gd name="T23" fmla="*/ 1 h 7"/>
                  <a:gd name="T24" fmla="*/ 6 w 16"/>
                  <a:gd name="T25" fmla="*/ 1 h 7"/>
                  <a:gd name="T26" fmla="*/ 9 w 16"/>
                  <a:gd name="T27" fmla="*/ 1 h 7"/>
                  <a:gd name="T28" fmla="*/ 11 w 16"/>
                  <a:gd name="T29" fmla="*/ 1 h 7"/>
                  <a:gd name="T30" fmla="*/ 12 w 16"/>
                  <a:gd name="T31" fmla="*/ 1 h 7"/>
                  <a:gd name="T32" fmla="*/ 13 w 16"/>
                  <a:gd name="T33" fmla="*/ 1 h 7"/>
                  <a:gd name="T34" fmla="*/ 13 w 16"/>
                  <a:gd name="T35" fmla="*/ 1 h 7"/>
                  <a:gd name="T36" fmla="*/ 16 w 16"/>
                  <a:gd name="T37" fmla="*/ 1 h 7"/>
                  <a:gd name="T38" fmla="*/ 15 w 16"/>
                  <a:gd name="T39" fmla="*/ 1 h 7"/>
                  <a:gd name="T40" fmla="*/ 16 w 16"/>
                  <a:gd name="T41" fmla="*/ 1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7"/>
                  <a:gd name="T65" fmla="*/ 16 w 16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7">
                    <a:moveTo>
                      <a:pt x="16" y="5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8" name="Freeform 3240">
                <a:extLst>
                  <a:ext uri="{FF2B5EF4-FFF2-40B4-BE49-F238E27FC236}">
                    <a16:creationId xmlns:a16="http://schemas.microsoft.com/office/drawing/2014/main" xmlns="" id="{9E938415-BA38-46C3-86E7-86C99ED0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987" y="3317732"/>
                <a:ext cx="25515" cy="3441"/>
              </a:xfrm>
              <a:custGeom>
                <a:avLst/>
                <a:gdLst>
                  <a:gd name="T0" fmla="*/ 17 w 74"/>
                  <a:gd name="T1" fmla="*/ 1 h 20"/>
                  <a:gd name="T2" fmla="*/ 24 w 74"/>
                  <a:gd name="T3" fmla="*/ 1 h 20"/>
                  <a:gd name="T4" fmla="*/ 27 w 74"/>
                  <a:gd name="T5" fmla="*/ 1 h 20"/>
                  <a:gd name="T6" fmla="*/ 28 w 74"/>
                  <a:gd name="T7" fmla="*/ 1 h 20"/>
                  <a:gd name="T8" fmla="*/ 29 w 74"/>
                  <a:gd name="T9" fmla="*/ 1 h 20"/>
                  <a:gd name="T10" fmla="*/ 30 w 74"/>
                  <a:gd name="T11" fmla="*/ 1 h 20"/>
                  <a:gd name="T12" fmla="*/ 36 w 74"/>
                  <a:gd name="T13" fmla="*/ 1 h 20"/>
                  <a:gd name="T14" fmla="*/ 38 w 74"/>
                  <a:gd name="T15" fmla="*/ 1 h 20"/>
                  <a:gd name="T16" fmla="*/ 44 w 74"/>
                  <a:gd name="T17" fmla="*/ 1 h 20"/>
                  <a:gd name="T18" fmla="*/ 46 w 74"/>
                  <a:gd name="T19" fmla="*/ 1 h 20"/>
                  <a:gd name="T20" fmla="*/ 66 w 74"/>
                  <a:gd name="T21" fmla="*/ 1 h 20"/>
                  <a:gd name="T22" fmla="*/ 68 w 74"/>
                  <a:gd name="T23" fmla="*/ 1 h 20"/>
                  <a:gd name="T24" fmla="*/ 71 w 74"/>
                  <a:gd name="T25" fmla="*/ 1 h 20"/>
                  <a:gd name="T26" fmla="*/ 74 w 74"/>
                  <a:gd name="T27" fmla="*/ 1 h 20"/>
                  <a:gd name="T28" fmla="*/ 69 w 74"/>
                  <a:gd name="T29" fmla="*/ 1 h 20"/>
                  <a:gd name="T30" fmla="*/ 37 w 74"/>
                  <a:gd name="T31" fmla="*/ 1 h 20"/>
                  <a:gd name="T32" fmla="*/ 32 w 74"/>
                  <a:gd name="T33" fmla="*/ 1 h 20"/>
                  <a:gd name="T34" fmla="*/ 23 w 74"/>
                  <a:gd name="T35" fmla="*/ 1 h 20"/>
                  <a:gd name="T36" fmla="*/ 20 w 74"/>
                  <a:gd name="T37" fmla="*/ 1 h 20"/>
                  <a:gd name="T38" fmla="*/ 11 w 74"/>
                  <a:gd name="T39" fmla="*/ 1 h 20"/>
                  <a:gd name="T40" fmla="*/ 6 w 74"/>
                  <a:gd name="T41" fmla="*/ 1 h 20"/>
                  <a:gd name="T42" fmla="*/ 1 w 74"/>
                  <a:gd name="T43" fmla="*/ 1 h 20"/>
                  <a:gd name="T44" fmla="*/ 1 w 74"/>
                  <a:gd name="T45" fmla="*/ 1 h 20"/>
                  <a:gd name="T46" fmla="*/ 0 w 74"/>
                  <a:gd name="T47" fmla="*/ 1 h 20"/>
                  <a:gd name="T48" fmla="*/ 0 w 74"/>
                  <a:gd name="T49" fmla="*/ 1 h 20"/>
                  <a:gd name="T50" fmla="*/ 4 w 74"/>
                  <a:gd name="T51" fmla="*/ 1 h 20"/>
                  <a:gd name="T52" fmla="*/ 6 w 74"/>
                  <a:gd name="T53" fmla="*/ 1 h 20"/>
                  <a:gd name="T54" fmla="*/ 11 w 74"/>
                  <a:gd name="T55" fmla="*/ 1 h 20"/>
                  <a:gd name="T56" fmla="*/ 11 w 74"/>
                  <a:gd name="T57" fmla="*/ 1 h 20"/>
                  <a:gd name="T58" fmla="*/ 12 w 74"/>
                  <a:gd name="T59" fmla="*/ 0 h 20"/>
                  <a:gd name="T60" fmla="*/ 14 w 74"/>
                  <a:gd name="T61" fmla="*/ 0 h 20"/>
                  <a:gd name="T62" fmla="*/ 17 w 74"/>
                  <a:gd name="T63" fmla="*/ 1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"/>
                  <a:gd name="T97" fmla="*/ 0 h 20"/>
                  <a:gd name="T98" fmla="*/ 74 w 74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" h="20">
                    <a:moveTo>
                      <a:pt x="17" y="6"/>
                    </a:moveTo>
                    <a:lnTo>
                      <a:pt x="24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11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74" y="17"/>
                    </a:lnTo>
                    <a:lnTo>
                      <a:pt x="69" y="15"/>
                    </a:lnTo>
                    <a:lnTo>
                      <a:pt x="37" y="15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20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9" name="Freeform 3241">
                <a:extLst>
                  <a:ext uri="{FF2B5EF4-FFF2-40B4-BE49-F238E27FC236}">
                    <a16:creationId xmlns:a16="http://schemas.microsoft.com/office/drawing/2014/main" xmlns="" id="{7DB9FEA9-2388-46E6-8D48-E2231C756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125" y="3318076"/>
                <a:ext cx="4827" cy="2065"/>
              </a:xfrm>
              <a:custGeom>
                <a:avLst/>
                <a:gdLst>
                  <a:gd name="T0" fmla="*/ 13 w 14"/>
                  <a:gd name="T1" fmla="*/ 1 h 11"/>
                  <a:gd name="T2" fmla="*/ 14 w 14"/>
                  <a:gd name="T3" fmla="*/ 1 h 11"/>
                  <a:gd name="T4" fmla="*/ 13 w 14"/>
                  <a:gd name="T5" fmla="*/ 1 h 11"/>
                  <a:gd name="T6" fmla="*/ 12 w 14"/>
                  <a:gd name="T7" fmla="*/ 1 h 11"/>
                  <a:gd name="T8" fmla="*/ 10 w 14"/>
                  <a:gd name="T9" fmla="*/ 1 h 11"/>
                  <a:gd name="T10" fmla="*/ 7 w 14"/>
                  <a:gd name="T11" fmla="*/ 0 h 11"/>
                  <a:gd name="T12" fmla="*/ 0 w 14"/>
                  <a:gd name="T13" fmla="*/ 0 h 11"/>
                  <a:gd name="T14" fmla="*/ 0 w 14"/>
                  <a:gd name="T15" fmla="*/ 1 h 11"/>
                  <a:gd name="T16" fmla="*/ 7 w 14"/>
                  <a:gd name="T17" fmla="*/ 1 h 11"/>
                  <a:gd name="T18" fmla="*/ 10 w 14"/>
                  <a:gd name="T19" fmla="*/ 1 h 11"/>
                  <a:gd name="T20" fmla="*/ 11 w 14"/>
                  <a:gd name="T21" fmla="*/ 1 h 11"/>
                  <a:gd name="T22" fmla="*/ 11 w 14"/>
                  <a:gd name="T23" fmla="*/ 1 h 11"/>
                  <a:gd name="T24" fmla="*/ 13 w 14"/>
                  <a:gd name="T25" fmla="*/ 1 h 11"/>
                  <a:gd name="T26" fmla="*/ 12 w 14"/>
                  <a:gd name="T27" fmla="*/ 1 h 11"/>
                  <a:gd name="T28" fmla="*/ 12 w 14"/>
                  <a:gd name="T29" fmla="*/ 1 h 11"/>
                  <a:gd name="T30" fmla="*/ 13 w 14"/>
                  <a:gd name="T31" fmla="*/ 1 h 11"/>
                  <a:gd name="T32" fmla="*/ 13 w 14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1"/>
                  <a:gd name="T53" fmla="*/ 14 w 1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1">
                    <a:moveTo>
                      <a:pt x="13" y="7"/>
                    </a:moveTo>
                    <a:lnTo>
                      <a:pt x="14" y="9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0" name="Freeform 3242">
                <a:extLst>
                  <a:ext uri="{FF2B5EF4-FFF2-40B4-BE49-F238E27FC236}">
                    <a16:creationId xmlns:a16="http://schemas.microsoft.com/office/drawing/2014/main" xmlns="" id="{CA05FF7C-09B2-4F32-83D3-A68B81E72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3643" y="3319452"/>
                <a:ext cx="18619" cy="1376"/>
              </a:xfrm>
              <a:custGeom>
                <a:avLst/>
                <a:gdLst>
                  <a:gd name="T0" fmla="*/ 44 w 54"/>
                  <a:gd name="T1" fmla="*/ 1 h 7"/>
                  <a:gd name="T2" fmla="*/ 44 w 54"/>
                  <a:gd name="T3" fmla="*/ 1 h 7"/>
                  <a:gd name="T4" fmla="*/ 41 w 54"/>
                  <a:gd name="T5" fmla="*/ 1 h 7"/>
                  <a:gd name="T6" fmla="*/ 36 w 54"/>
                  <a:gd name="T7" fmla="*/ 1 h 7"/>
                  <a:gd name="T8" fmla="*/ 33 w 54"/>
                  <a:gd name="T9" fmla="*/ 0 h 7"/>
                  <a:gd name="T10" fmla="*/ 20 w 54"/>
                  <a:gd name="T11" fmla="*/ 0 h 7"/>
                  <a:gd name="T12" fmla="*/ 16 w 54"/>
                  <a:gd name="T13" fmla="*/ 1 h 7"/>
                  <a:gd name="T14" fmla="*/ 2 w 54"/>
                  <a:gd name="T15" fmla="*/ 1 h 7"/>
                  <a:gd name="T16" fmla="*/ 0 w 54"/>
                  <a:gd name="T17" fmla="*/ 0 h 7"/>
                  <a:gd name="T18" fmla="*/ 0 w 54"/>
                  <a:gd name="T19" fmla="*/ 1 h 7"/>
                  <a:gd name="T20" fmla="*/ 6 w 54"/>
                  <a:gd name="T21" fmla="*/ 1 h 7"/>
                  <a:gd name="T22" fmla="*/ 8 w 54"/>
                  <a:gd name="T23" fmla="*/ 1 h 7"/>
                  <a:gd name="T24" fmla="*/ 14 w 54"/>
                  <a:gd name="T25" fmla="*/ 1 h 7"/>
                  <a:gd name="T26" fmla="*/ 16 w 54"/>
                  <a:gd name="T27" fmla="*/ 1 h 7"/>
                  <a:gd name="T28" fmla="*/ 36 w 54"/>
                  <a:gd name="T29" fmla="*/ 1 h 7"/>
                  <a:gd name="T30" fmla="*/ 38 w 54"/>
                  <a:gd name="T31" fmla="*/ 1 h 7"/>
                  <a:gd name="T32" fmla="*/ 41 w 54"/>
                  <a:gd name="T33" fmla="*/ 1 h 7"/>
                  <a:gd name="T34" fmla="*/ 44 w 54"/>
                  <a:gd name="T35" fmla="*/ 1 h 7"/>
                  <a:gd name="T36" fmla="*/ 44 w 54"/>
                  <a:gd name="T37" fmla="*/ 1 h 7"/>
                  <a:gd name="T38" fmla="*/ 44 w 54"/>
                  <a:gd name="T39" fmla="*/ 1 h 7"/>
                  <a:gd name="T40" fmla="*/ 54 w 54"/>
                  <a:gd name="T41" fmla="*/ 1 h 7"/>
                  <a:gd name="T42" fmla="*/ 44 w 54"/>
                  <a:gd name="T43" fmla="*/ 1 h 7"/>
                  <a:gd name="T44" fmla="*/ 44 w 54"/>
                  <a:gd name="T45" fmla="*/ 1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7"/>
                  <a:gd name="T71" fmla="*/ 54 w 54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7">
                    <a:moveTo>
                      <a:pt x="44" y="7"/>
                    </a:moveTo>
                    <a:lnTo>
                      <a:pt x="44" y="4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54" y="7"/>
                    </a:lnTo>
                    <a:lnTo>
                      <a:pt x="44" y="4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1" name="Freeform 3243">
                <a:extLst>
                  <a:ext uri="{FF2B5EF4-FFF2-40B4-BE49-F238E27FC236}">
                    <a16:creationId xmlns:a16="http://schemas.microsoft.com/office/drawing/2014/main" xmlns="" id="{8A7DDE21-FCA3-4E03-A123-FA5F813E2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987" y="3319796"/>
                <a:ext cx="25515" cy="1376"/>
              </a:xfrm>
              <a:custGeom>
                <a:avLst/>
                <a:gdLst>
                  <a:gd name="T0" fmla="*/ 0 w 74"/>
                  <a:gd name="T1" fmla="*/ 0 h 9"/>
                  <a:gd name="T2" fmla="*/ 6 w 74"/>
                  <a:gd name="T3" fmla="*/ 0 h 9"/>
                  <a:gd name="T4" fmla="*/ 11 w 74"/>
                  <a:gd name="T5" fmla="*/ 0 h 9"/>
                  <a:gd name="T6" fmla="*/ 20 w 74"/>
                  <a:gd name="T7" fmla="*/ 0 h 9"/>
                  <a:gd name="T8" fmla="*/ 23 w 74"/>
                  <a:gd name="T9" fmla="*/ 0 h 9"/>
                  <a:gd name="T10" fmla="*/ 32 w 74"/>
                  <a:gd name="T11" fmla="*/ 0 h 9"/>
                  <a:gd name="T12" fmla="*/ 37 w 74"/>
                  <a:gd name="T13" fmla="*/ 0 h 9"/>
                  <a:gd name="T14" fmla="*/ 69 w 74"/>
                  <a:gd name="T15" fmla="*/ 0 h 9"/>
                  <a:gd name="T16" fmla="*/ 74 w 74"/>
                  <a:gd name="T17" fmla="*/ 0 h 9"/>
                  <a:gd name="T18" fmla="*/ 74 w 74"/>
                  <a:gd name="T19" fmla="*/ 0 h 9"/>
                  <a:gd name="T20" fmla="*/ 69 w 74"/>
                  <a:gd name="T21" fmla="*/ 0 h 9"/>
                  <a:gd name="T22" fmla="*/ 37 w 74"/>
                  <a:gd name="T23" fmla="*/ 0 h 9"/>
                  <a:gd name="T24" fmla="*/ 32 w 74"/>
                  <a:gd name="T25" fmla="*/ 0 h 9"/>
                  <a:gd name="T26" fmla="*/ 23 w 74"/>
                  <a:gd name="T27" fmla="*/ 0 h 9"/>
                  <a:gd name="T28" fmla="*/ 20 w 74"/>
                  <a:gd name="T29" fmla="*/ 0 h 9"/>
                  <a:gd name="T30" fmla="*/ 11 w 74"/>
                  <a:gd name="T31" fmla="*/ 0 h 9"/>
                  <a:gd name="T32" fmla="*/ 6 w 74"/>
                  <a:gd name="T33" fmla="*/ 0 h 9"/>
                  <a:gd name="T34" fmla="*/ 1 w 74"/>
                  <a:gd name="T35" fmla="*/ 0 h 9"/>
                  <a:gd name="T36" fmla="*/ 2 w 74"/>
                  <a:gd name="T37" fmla="*/ 0 h 9"/>
                  <a:gd name="T38" fmla="*/ 0 w 74"/>
                  <a:gd name="T39" fmla="*/ 0 h 9"/>
                  <a:gd name="T40" fmla="*/ 1 w 74"/>
                  <a:gd name="T41" fmla="*/ 0 h 9"/>
                  <a:gd name="T42" fmla="*/ 0 w 74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4"/>
                  <a:gd name="T67" fmla="*/ 0 h 9"/>
                  <a:gd name="T68" fmla="*/ 74 w 74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4" h="9">
                    <a:moveTo>
                      <a:pt x="0" y="9"/>
                    </a:moveTo>
                    <a:lnTo>
                      <a:pt x="6" y="9"/>
                    </a:lnTo>
                    <a:lnTo>
                      <a:pt x="11" y="7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32" y="5"/>
                    </a:lnTo>
                    <a:lnTo>
                      <a:pt x="37" y="4"/>
                    </a:lnTo>
                    <a:lnTo>
                      <a:pt x="69" y="4"/>
                    </a:lnTo>
                    <a:lnTo>
                      <a:pt x="74" y="5"/>
                    </a:lnTo>
                    <a:lnTo>
                      <a:pt x="74" y="2"/>
                    </a:lnTo>
                    <a:lnTo>
                      <a:pt x="69" y="0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2" name="Freeform 3244">
                <a:extLst>
                  <a:ext uri="{FF2B5EF4-FFF2-40B4-BE49-F238E27FC236}">
                    <a16:creationId xmlns:a16="http://schemas.microsoft.com/office/drawing/2014/main" xmlns="" id="{4E491BA1-13EF-4239-80A7-7291D013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4332" y="3317732"/>
                <a:ext cx="1034" cy="3441"/>
              </a:xfrm>
              <a:custGeom>
                <a:avLst/>
                <a:gdLst>
                  <a:gd name="T0" fmla="*/ 2 w 3"/>
                  <a:gd name="T1" fmla="*/ 0 h 22"/>
                  <a:gd name="T2" fmla="*/ 0 w 3"/>
                  <a:gd name="T3" fmla="*/ 0 h 22"/>
                  <a:gd name="T4" fmla="*/ 0 w 3"/>
                  <a:gd name="T5" fmla="*/ 0 h 22"/>
                  <a:gd name="T6" fmla="*/ 1 w 3"/>
                  <a:gd name="T7" fmla="*/ 0 h 22"/>
                  <a:gd name="T8" fmla="*/ 3 w 3"/>
                  <a:gd name="T9" fmla="*/ 0 h 22"/>
                  <a:gd name="T10" fmla="*/ 3 w 3"/>
                  <a:gd name="T11" fmla="*/ 0 h 22"/>
                  <a:gd name="T12" fmla="*/ 2 w 3"/>
                  <a:gd name="T13" fmla="*/ 0 h 22"/>
                  <a:gd name="T14" fmla="*/ 2 w 3"/>
                  <a:gd name="T15" fmla="*/ 0 h 22"/>
                  <a:gd name="T16" fmla="*/ 0 w 3"/>
                  <a:gd name="T17" fmla="*/ 0 h 22"/>
                  <a:gd name="T18" fmla="*/ 2 w 3"/>
                  <a:gd name="T19" fmla="*/ 0 h 22"/>
                  <a:gd name="T20" fmla="*/ 0 w 3"/>
                  <a:gd name="T21" fmla="*/ 0 h 22"/>
                  <a:gd name="T22" fmla="*/ 0 w 3"/>
                  <a:gd name="T23" fmla="*/ 0 h 22"/>
                  <a:gd name="T24" fmla="*/ 2 w 3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22"/>
                  <a:gd name="T41" fmla="*/ 3 w 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22">
                    <a:moveTo>
                      <a:pt x="2" y="4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3" name="Freeform 3245">
                <a:extLst>
                  <a:ext uri="{FF2B5EF4-FFF2-40B4-BE49-F238E27FC236}">
                    <a16:creationId xmlns:a16="http://schemas.microsoft.com/office/drawing/2014/main" xmlns="" id="{BF15AE80-EAA3-4772-9CED-9F52B5FED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4332" y="3318076"/>
                <a:ext cx="2414" cy="1721"/>
              </a:xfrm>
              <a:custGeom>
                <a:avLst/>
                <a:gdLst>
                  <a:gd name="T0" fmla="*/ 7 w 7"/>
                  <a:gd name="T1" fmla="*/ 1 h 9"/>
                  <a:gd name="T2" fmla="*/ 6 w 7"/>
                  <a:gd name="T3" fmla="*/ 1 h 9"/>
                  <a:gd name="T4" fmla="*/ 3 w 7"/>
                  <a:gd name="T5" fmla="*/ 1 h 9"/>
                  <a:gd name="T6" fmla="*/ 3 w 7"/>
                  <a:gd name="T7" fmla="*/ 1 h 9"/>
                  <a:gd name="T8" fmla="*/ 2 w 7"/>
                  <a:gd name="T9" fmla="*/ 0 h 9"/>
                  <a:gd name="T10" fmla="*/ 0 w 7"/>
                  <a:gd name="T11" fmla="*/ 1 h 9"/>
                  <a:gd name="T12" fmla="*/ 1 w 7"/>
                  <a:gd name="T13" fmla="*/ 1 h 9"/>
                  <a:gd name="T14" fmla="*/ 2 w 7"/>
                  <a:gd name="T15" fmla="*/ 1 h 9"/>
                  <a:gd name="T16" fmla="*/ 5 w 7"/>
                  <a:gd name="T17" fmla="*/ 1 h 9"/>
                  <a:gd name="T18" fmla="*/ 7 w 7"/>
                  <a:gd name="T19" fmla="*/ 1 h 9"/>
                  <a:gd name="T20" fmla="*/ 7 w 7"/>
                  <a:gd name="T21" fmla="*/ 1 h 9"/>
                  <a:gd name="T22" fmla="*/ 6 w 7"/>
                  <a:gd name="T23" fmla="*/ 1 h 9"/>
                  <a:gd name="T24" fmla="*/ 7 w 7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9"/>
                  <a:gd name="T41" fmla="*/ 7 w 7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9">
                    <a:moveTo>
                      <a:pt x="7" y="7"/>
                    </a:moveTo>
                    <a:lnTo>
                      <a:pt x="6" y="7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4" name="Freeform 3246">
                <a:extLst>
                  <a:ext uri="{FF2B5EF4-FFF2-40B4-BE49-F238E27FC236}">
                    <a16:creationId xmlns:a16="http://schemas.microsoft.com/office/drawing/2014/main" xmlns="" id="{780CE96E-BA27-455F-98F7-175DDC1FB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918" y="3317388"/>
                <a:ext cx="4482" cy="2409"/>
              </a:xfrm>
              <a:custGeom>
                <a:avLst/>
                <a:gdLst>
                  <a:gd name="T0" fmla="*/ 11 w 13"/>
                  <a:gd name="T1" fmla="*/ 0 h 15"/>
                  <a:gd name="T2" fmla="*/ 13 w 13"/>
                  <a:gd name="T3" fmla="*/ 0 h 15"/>
                  <a:gd name="T4" fmla="*/ 10 w 13"/>
                  <a:gd name="T5" fmla="*/ 0 h 15"/>
                  <a:gd name="T6" fmla="*/ 8 w 13"/>
                  <a:gd name="T7" fmla="*/ 0 h 15"/>
                  <a:gd name="T8" fmla="*/ 6 w 13"/>
                  <a:gd name="T9" fmla="*/ 0 h 15"/>
                  <a:gd name="T10" fmla="*/ 5 w 13"/>
                  <a:gd name="T11" fmla="*/ 0 h 15"/>
                  <a:gd name="T12" fmla="*/ 3 w 13"/>
                  <a:gd name="T13" fmla="*/ 0 h 15"/>
                  <a:gd name="T14" fmla="*/ 0 w 13"/>
                  <a:gd name="T15" fmla="*/ 0 h 15"/>
                  <a:gd name="T16" fmla="*/ 0 w 13"/>
                  <a:gd name="T17" fmla="*/ 0 h 15"/>
                  <a:gd name="T18" fmla="*/ 2 w 13"/>
                  <a:gd name="T19" fmla="*/ 0 h 15"/>
                  <a:gd name="T20" fmla="*/ 3 w 13"/>
                  <a:gd name="T21" fmla="*/ 0 h 15"/>
                  <a:gd name="T22" fmla="*/ 5 w 13"/>
                  <a:gd name="T23" fmla="*/ 0 h 15"/>
                  <a:gd name="T24" fmla="*/ 6 w 13"/>
                  <a:gd name="T25" fmla="*/ 0 h 15"/>
                  <a:gd name="T26" fmla="*/ 7 w 13"/>
                  <a:gd name="T27" fmla="*/ 0 h 15"/>
                  <a:gd name="T28" fmla="*/ 9 w 13"/>
                  <a:gd name="T29" fmla="*/ 0 h 15"/>
                  <a:gd name="T30" fmla="*/ 10 w 13"/>
                  <a:gd name="T31" fmla="*/ 0 h 15"/>
                  <a:gd name="T32" fmla="*/ 11 w 13"/>
                  <a:gd name="T33" fmla="*/ 0 h 15"/>
                  <a:gd name="T34" fmla="*/ 10 w 13"/>
                  <a:gd name="T35" fmla="*/ 0 h 15"/>
                  <a:gd name="T36" fmla="*/ 10 w 13"/>
                  <a:gd name="T37" fmla="*/ 0 h 15"/>
                  <a:gd name="T38" fmla="*/ 11 w 13"/>
                  <a:gd name="T39" fmla="*/ 0 h 15"/>
                  <a:gd name="T40" fmla="*/ 11 w 13"/>
                  <a:gd name="T41" fmla="*/ 0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15"/>
                  <a:gd name="T65" fmla="*/ 13 w 13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15">
                    <a:moveTo>
                      <a:pt x="11" y="6"/>
                    </a:moveTo>
                    <a:lnTo>
                      <a:pt x="13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5" name="Freeform 3247">
                <a:extLst>
                  <a:ext uri="{FF2B5EF4-FFF2-40B4-BE49-F238E27FC236}">
                    <a16:creationId xmlns:a16="http://schemas.microsoft.com/office/drawing/2014/main" xmlns="" id="{B8AC22AD-C2ED-4C6A-9104-0044AC483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19796"/>
                <a:ext cx="5172" cy="3097"/>
              </a:xfrm>
              <a:custGeom>
                <a:avLst/>
                <a:gdLst>
                  <a:gd name="T0" fmla="*/ 15 w 15"/>
                  <a:gd name="T1" fmla="*/ 1 h 18"/>
                  <a:gd name="T2" fmla="*/ 15 w 15"/>
                  <a:gd name="T3" fmla="*/ 1 h 18"/>
                  <a:gd name="T4" fmla="*/ 14 w 15"/>
                  <a:gd name="T5" fmla="*/ 1 h 18"/>
                  <a:gd name="T6" fmla="*/ 12 w 15"/>
                  <a:gd name="T7" fmla="*/ 1 h 18"/>
                  <a:gd name="T8" fmla="*/ 11 w 15"/>
                  <a:gd name="T9" fmla="*/ 1 h 18"/>
                  <a:gd name="T10" fmla="*/ 3 w 15"/>
                  <a:gd name="T11" fmla="*/ 1 h 18"/>
                  <a:gd name="T12" fmla="*/ 0 w 15"/>
                  <a:gd name="T13" fmla="*/ 1 h 18"/>
                  <a:gd name="T14" fmla="*/ 3 w 15"/>
                  <a:gd name="T15" fmla="*/ 1 h 18"/>
                  <a:gd name="T16" fmla="*/ 3 w 15"/>
                  <a:gd name="T17" fmla="*/ 1 h 18"/>
                  <a:gd name="T18" fmla="*/ 4 w 15"/>
                  <a:gd name="T19" fmla="*/ 1 h 18"/>
                  <a:gd name="T20" fmla="*/ 4 w 15"/>
                  <a:gd name="T21" fmla="*/ 1 h 18"/>
                  <a:gd name="T22" fmla="*/ 10 w 15"/>
                  <a:gd name="T23" fmla="*/ 1 h 18"/>
                  <a:gd name="T24" fmla="*/ 11 w 15"/>
                  <a:gd name="T25" fmla="*/ 0 h 18"/>
                  <a:gd name="T26" fmla="*/ 12 w 15"/>
                  <a:gd name="T27" fmla="*/ 0 h 18"/>
                  <a:gd name="T28" fmla="*/ 14 w 15"/>
                  <a:gd name="T29" fmla="*/ 1 h 18"/>
                  <a:gd name="T30" fmla="*/ 15 w 15"/>
                  <a:gd name="T31" fmla="*/ 1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8"/>
                  <a:gd name="T50" fmla="*/ 15 w 1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8">
                    <a:moveTo>
                      <a:pt x="15" y="2"/>
                    </a:moveTo>
                    <a:lnTo>
                      <a:pt x="15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3" y="18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6" name="Freeform 3248">
                <a:extLst>
                  <a:ext uri="{FF2B5EF4-FFF2-40B4-BE49-F238E27FC236}">
                    <a16:creationId xmlns:a16="http://schemas.microsoft.com/office/drawing/2014/main" xmlns="" id="{91EBB3F1-5FB1-4C5D-8724-FAA5E6E5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8123" y="3320141"/>
                <a:ext cx="1379" cy="2753"/>
              </a:xfrm>
              <a:custGeom>
                <a:avLst/>
                <a:gdLst>
                  <a:gd name="T0" fmla="*/ 1 w 4"/>
                  <a:gd name="T1" fmla="*/ 1 h 16"/>
                  <a:gd name="T2" fmla="*/ 2 w 4"/>
                  <a:gd name="T3" fmla="*/ 1 h 16"/>
                  <a:gd name="T4" fmla="*/ 2 w 4"/>
                  <a:gd name="T5" fmla="*/ 1 h 16"/>
                  <a:gd name="T6" fmla="*/ 4 w 4"/>
                  <a:gd name="T7" fmla="*/ 1 h 16"/>
                  <a:gd name="T8" fmla="*/ 4 w 4"/>
                  <a:gd name="T9" fmla="*/ 0 h 16"/>
                  <a:gd name="T10" fmla="*/ 1 w 4"/>
                  <a:gd name="T11" fmla="*/ 0 h 16"/>
                  <a:gd name="T12" fmla="*/ 1 w 4"/>
                  <a:gd name="T13" fmla="*/ 1 h 16"/>
                  <a:gd name="T14" fmla="*/ 0 w 4"/>
                  <a:gd name="T15" fmla="*/ 1 h 16"/>
                  <a:gd name="T16" fmla="*/ 0 w 4"/>
                  <a:gd name="T17" fmla="*/ 1 h 16"/>
                  <a:gd name="T18" fmla="*/ 1 w 4"/>
                  <a:gd name="T19" fmla="*/ 1 h 16"/>
                  <a:gd name="T20" fmla="*/ 2 w 4"/>
                  <a:gd name="T21" fmla="*/ 1 h 16"/>
                  <a:gd name="T22" fmla="*/ 1 w 4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6"/>
                  <a:gd name="T38" fmla="*/ 4 w 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6">
                    <a:moveTo>
                      <a:pt x="1" y="16"/>
                    </a:moveTo>
                    <a:lnTo>
                      <a:pt x="2" y="14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7" name="Freeform 3249">
                <a:extLst>
                  <a:ext uri="{FF2B5EF4-FFF2-40B4-BE49-F238E27FC236}">
                    <a16:creationId xmlns:a16="http://schemas.microsoft.com/office/drawing/2014/main" xmlns="" id="{A8C164DA-C85F-433E-A0CA-55F2FDC9F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915" y="3321861"/>
                <a:ext cx="4138" cy="1376"/>
              </a:xfrm>
              <a:custGeom>
                <a:avLst/>
                <a:gdLst>
                  <a:gd name="T0" fmla="*/ 0 w 12"/>
                  <a:gd name="T1" fmla="*/ 1 h 7"/>
                  <a:gd name="T2" fmla="*/ 10 w 12"/>
                  <a:gd name="T3" fmla="*/ 1 h 7"/>
                  <a:gd name="T4" fmla="*/ 11 w 12"/>
                  <a:gd name="T5" fmla="*/ 1 h 7"/>
                  <a:gd name="T6" fmla="*/ 12 w 12"/>
                  <a:gd name="T7" fmla="*/ 1 h 7"/>
                  <a:gd name="T8" fmla="*/ 11 w 12"/>
                  <a:gd name="T9" fmla="*/ 0 h 7"/>
                  <a:gd name="T10" fmla="*/ 9 w 12"/>
                  <a:gd name="T11" fmla="*/ 1 h 7"/>
                  <a:gd name="T12" fmla="*/ 1 w 12"/>
                  <a:gd name="T13" fmla="*/ 1 h 7"/>
                  <a:gd name="T14" fmla="*/ 2 w 12"/>
                  <a:gd name="T15" fmla="*/ 1 h 7"/>
                  <a:gd name="T16" fmla="*/ 0 w 12"/>
                  <a:gd name="T17" fmla="*/ 1 h 7"/>
                  <a:gd name="T18" fmla="*/ 1 w 12"/>
                  <a:gd name="T19" fmla="*/ 1 h 7"/>
                  <a:gd name="T20" fmla="*/ 0 w 12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7"/>
                  <a:gd name="T35" fmla="*/ 12 w 12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7">
                    <a:moveTo>
                      <a:pt x="0" y="7"/>
                    </a:moveTo>
                    <a:lnTo>
                      <a:pt x="10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8" name="Freeform 3250">
                <a:extLst>
                  <a:ext uri="{FF2B5EF4-FFF2-40B4-BE49-F238E27FC236}">
                    <a16:creationId xmlns:a16="http://schemas.microsoft.com/office/drawing/2014/main" xmlns="" id="{5D969683-C1E7-41E0-9ABE-96BC97B8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295" y="3320829"/>
                <a:ext cx="2069" cy="2409"/>
              </a:xfrm>
              <a:custGeom>
                <a:avLst/>
                <a:gdLst>
                  <a:gd name="T0" fmla="*/ 2 w 6"/>
                  <a:gd name="T1" fmla="*/ 0 h 15"/>
                  <a:gd name="T2" fmla="*/ 1 w 6"/>
                  <a:gd name="T3" fmla="*/ 0 h 15"/>
                  <a:gd name="T4" fmla="*/ 4 w 6"/>
                  <a:gd name="T5" fmla="*/ 0 h 15"/>
                  <a:gd name="T6" fmla="*/ 6 w 6"/>
                  <a:gd name="T7" fmla="*/ 0 h 15"/>
                  <a:gd name="T8" fmla="*/ 4 w 6"/>
                  <a:gd name="T9" fmla="*/ 0 h 15"/>
                  <a:gd name="T10" fmla="*/ 2 w 6"/>
                  <a:gd name="T11" fmla="*/ 0 h 15"/>
                  <a:gd name="T12" fmla="*/ 2 w 6"/>
                  <a:gd name="T13" fmla="*/ 0 h 15"/>
                  <a:gd name="T14" fmla="*/ 0 w 6"/>
                  <a:gd name="T15" fmla="*/ 0 h 15"/>
                  <a:gd name="T16" fmla="*/ 1 w 6"/>
                  <a:gd name="T17" fmla="*/ 0 h 15"/>
                  <a:gd name="T18" fmla="*/ 2 w 6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5"/>
                  <a:gd name="T32" fmla="*/ 6 w 6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5">
                    <a:moveTo>
                      <a:pt x="2" y="2"/>
                    </a:moveTo>
                    <a:lnTo>
                      <a:pt x="1" y="4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9" name="Freeform 3251">
                <a:extLst>
                  <a:ext uri="{FF2B5EF4-FFF2-40B4-BE49-F238E27FC236}">
                    <a16:creationId xmlns:a16="http://schemas.microsoft.com/office/drawing/2014/main" xmlns="" id="{41F46952-8B66-45C9-865F-7F43ABAC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19796"/>
                <a:ext cx="1724" cy="1376"/>
              </a:xfrm>
              <a:custGeom>
                <a:avLst/>
                <a:gdLst>
                  <a:gd name="T0" fmla="*/ 4 w 5"/>
                  <a:gd name="T1" fmla="*/ 0 h 9"/>
                  <a:gd name="T2" fmla="*/ 3 w 5"/>
                  <a:gd name="T3" fmla="*/ 0 h 9"/>
                  <a:gd name="T4" fmla="*/ 3 w 5"/>
                  <a:gd name="T5" fmla="*/ 0 h 9"/>
                  <a:gd name="T6" fmla="*/ 2 w 5"/>
                  <a:gd name="T7" fmla="*/ 0 h 9"/>
                  <a:gd name="T8" fmla="*/ 0 w 5"/>
                  <a:gd name="T9" fmla="*/ 0 h 9"/>
                  <a:gd name="T10" fmla="*/ 0 w 5"/>
                  <a:gd name="T11" fmla="*/ 0 h 9"/>
                  <a:gd name="T12" fmla="*/ 3 w 5"/>
                  <a:gd name="T13" fmla="*/ 0 h 9"/>
                  <a:gd name="T14" fmla="*/ 5 w 5"/>
                  <a:gd name="T15" fmla="*/ 0 h 9"/>
                  <a:gd name="T16" fmla="*/ 5 w 5"/>
                  <a:gd name="T17" fmla="*/ 0 h 9"/>
                  <a:gd name="T18" fmla="*/ 4 w 5"/>
                  <a:gd name="T19" fmla="*/ 0 h 9"/>
                  <a:gd name="T20" fmla="*/ 4 w 5"/>
                  <a:gd name="T21" fmla="*/ 0 h 9"/>
                  <a:gd name="T22" fmla="*/ 3 w 5"/>
                  <a:gd name="T23" fmla="*/ 0 h 9"/>
                  <a:gd name="T24" fmla="*/ 3 w 5"/>
                  <a:gd name="T25" fmla="*/ 0 h 9"/>
                  <a:gd name="T26" fmla="*/ 4 w 5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9"/>
                  <a:gd name="T44" fmla="*/ 5 w 5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9">
                    <a:moveTo>
                      <a:pt x="4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0" name="Freeform 3252">
                <a:extLst>
                  <a:ext uri="{FF2B5EF4-FFF2-40B4-BE49-F238E27FC236}">
                    <a16:creationId xmlns:a16="http://schemas.microsoft.com/office/drawing/2014/main" xmlns="" id="{276033BC-2529-4A31-8355-C47531AE8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226" y="3319796"/>
                <a:ext cx="4482" cy="688"/>
              </a:xfrm>
              <a:custGeom>
                <a:avLst/>
                <a:gdLst>
                  <a:gd name="T0" fmla="*/ 13 w 13"/>
                  <a:gd name="T1" fmla="*/ 1 h 4"/>
                  <a:gd name="T2" fmla="*/ 11 w 13"/>
                  <a:gd name="T3" fmla="*/ 0 h 4"/>
                  <a:gd name="T4" fmla="*/ 0 w 13"/>
                  <a:gd name="T5" fmla="*/ 0 h 4"/>
                  <a:gd name="T6" fmla="*/ 0 w 13"/>
                  <a:gd name="T7" fmla="*/ 1 h 4"/>
                  <a:gd name="T8" fmla="*/ 6 w 13"/>
                  <a:gd name="T9" fmla="*/ 1 h 4"/>
                  <a:gd name="T10" fmla="*/ 7 w 13"/>
                  <a:gd name="T11" fmla="*/ 1 h 4"/>
                  <a:gd name="T12" fmla="*/ 8 w 13"/>
                  <a:gd name="T13" fmla="*/ 1 h 4"/>
                  <a:gd name="T14" fmla="*/ 10 w 13"/>
                  <a:gd name="T15" fmla="*/ 1 h 4"/>
                  <a:gd name="T16" fmla="*/ 10 w 13"/>
                  <a:gd name="T17" fmla="*/ 1 h 4"/>
                  <a:gd name="T18" fmla="*/ 13 w 13"/>
                  <a:gd name="T19" fmla="*/ 1 h 4"/>
                  <a:gd name="T20" fmla="*/ 11 w 13"/>
                  <a:gd name="T21" fmla="*/ 0 h 4"/>
                  <a:gd name="T22" fmla="*/ 13 w 13"/>
                  <a:gd name="T23" fmla="*/ 1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4"/>
                  <a:gd name="T38" fmla="*/ 13 w 13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4">
                    <a:moveTo>
                      <a:pt x="13" y="2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1" name="Freeform 3253">
                <a:extLst>
                  <a:ext uri="{FF2B5EF4-FFF2-40B4-BE49-F238E27FC236}">
                    <a16:creationId xmlns:a16="http://schemas.microsoft.com/office/drawing/2014/main" xmlns="" id="{77924FE1-2CF5-4562-989A-99D91AE3B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236" y="3321861"/>
                <a:ext cx="4827" cy="3785"/>
              </a:xfrm>
              <a:custGeom>
                <a:avLst/>
                <a:gdLst>
                  <a:gd name="T0" fmla="*/ 14 w 14"/>
                  <a:gd name="T1" fmla="*/ 0 h 21"/>
                  <a:gd name="T2" fmla="*/ 14 w 14"/>
                  <a:gd name="T3" fmla="*/ 1 h 21"/>
                  <a:gd name="T4" fmla="*/ 13 w 14"/>
                  <a:gd name="T5" fmla="*/ 1 h 21"/>
                  <a:gd name="T6" fmla="*/ 13 w 14"/>
                  <a:gd name="T7" fmla="*/ 1 h 21"/>
                  <a:gd name="T8" fmla="*/ 12 w 14"/>
                  <a:gd name="T9" fmla="*/ 1 h 21"/>
                  <a:gd name="T10" fmla="*/ 11 w 14"/>
                  <a:gd name="T11" fmla="*/ 1 h 21"/>
                  <a:gd name="T12" fmla="*/ 8 w 14"/>
                  <a:gd name="T13" fmla="*/ 1 h 21"/>
                  <a:gd name="T14" fmla="*/ 6 w 14"/>
                  <a:gd name="T15" fmla="*/ 1 h 21"/>
                  <a:gd name="T16" fmla="*/ 1 w 14"/>
                  <a:gd name="T17" fmla="*/ 1 h 21"/>
                  <a:gd name="T18" fmla="*/ 0 w 14"/>
                  <a:gd name="T19" fmla="*/ 1 h 21"/>
                  <a:gd name="T20" fmla="*/ 0 w 14"/>
                  <a:gd name="T21" fmla="*/ 1 h 21"/>
                  <a:gd name="T22" fmla="*/ 0 w 14"/>
                  <a:gd name="T23" fmla="*/ 1 h 21"/>
                  <a:gd name="T24" fmla="*/ 1 w 14"/>
                  <a:gd name="T25" fmla="*/ 1 h 21"/>
                  <a:gd name="T26" fmla="*/ 1 w 14"/>
                  <a:gd name="T27" fmla="*/ 1 h 21"/>
                  <a:gd name="T28" fmla="*/ 3 w 14"/>
                  <a:gd name="T29" fmla="*/ 1 h 21"/>
                  <a:gd name="T30" fmla="*/ 4 w 14"/>
                  <a:gd name="T31" fmla="*/ 1 h 21"/>
                  <a:gd name="T32" fmla="*/ 7 w 14"/>
                  <a:gd name="T33" fmla="*/ 1 h 21"/>
                  <a:gd name="T34" fmla="*/ 9 w 14"/>
                  <a:gd name="T35" fmla="*/ 1 h 21"/>
                  <a:gd name="T36" fmla="*/ 11 w 14"/>
                  <a:gd name="T37" fmla="*/ 1 h 21"/>
                  <a:gd name="T38" fmla="*/ 13 w 14"/>
                  <a:gd name="T39" fmla="*/ 0 h 21"/>
                  <a:gd name="T40" fmla="*/ 14 w 14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1"/>
                  <a:gd name="T65" fmla="*/ 14 w 14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1">
                    <a:moveTo>
                      <a:pt x="14" y="0"/>
                    </a:moveTo>
                    <a:lnTo>
                      <a:pt x="14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2" name="Freeform 3254">
                <a:extLst>
                  <a:ext uri="{FF2B5EF4-FFF2-40B4-BE49-F238E27FC236}">
                    <a16:creationId xmlns:a16="http://schemas.microsoft.com/office/drawing/2014/main" xmlns="" id="{15E3EBE3-6235-4016-B6D7-86E1E19F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21517"/>
                <a:ext cx="2414" cy="2065"/>
              </a:xfrm>
              <a:custGeom>
                <a:avLst/>
                <a:gdLst>
                  <a:gd name="T0" fmla="*/ 1 w 7"/>
                  <a:gd name="T1" fmla="*/ 1 h 11"/>
                  <a:gd name="T2" fmla="*/ 3 w 7"/>
                  <a:gd name="T3" fmla="*/ 1 h 11"/>
                  <a:gd name="T4" fmla="*/ 3 w 7"/>
                  <a:gd name="T5" fmla="*/ 1 h 11"/>
                  <a:gd name="T6" fmla="*/ 5 w 7"/>
                  <a:gd name="T7" fmla="*/ 1 h 11"/>
                  <a:gd name="T8" fmla="*/ 7 w 7"/>
                  <a:gd name="T9" fmla="*/ 1 h 11"/>
                  <a:gd name="T10" fmla="*/ 7 w 7"/>
                  <a:gd name="T11" fmla="*/ 0 h 11"/>
                  <a:gd name="T12" fmla="*/ 5 w 7"/>
                  <a:gd name="T13" fmla="*/ 1 h 11"/>
                  <a:gd name="T14" fmla="*/ 5 w 7"/>
                  <a:gd name="T15" fmla="*/ 1 h 11"/>
                  <a:gd name="T16" fmla="*/ 4 w 7"/>
                  <a:gd name="T17" fmla="*/ 1 h 11"/>
                  <a:gd name="T18" fmla="*/ 3 w 7"/>
                  <a:gd name="T19" fmla="*/ 1 h 11"/>
                  <a:gd name="T20" fmla="*/ 1 w 7"/>
                  <a:gd name="T21" fmla="*/ 1 h 11"/>
                  <a:gd name="T22" fmla="*/ 0 w 7"/>
                  <a:gd name="T23" fmla="*/ 1 h 11"/>
                  <a:gd name="T24" fmla="*/ 1 w 7"/>
                  <a:gd name="T25" fmla="*/ 1 h 11"/>
                  <a:gd name="T26" fmla="*/ 1 w 7"/>
                  <a:gd name="T27" fmla="*/ 1 h 11"/>
                  <a:gd name="T28" fmla="*/ 3 w 7"/>
                  <a:gd name="T29" fmla="*/ 1 h 11"/>
                  <a:gd name="T30" fmla="*/ 1 w 7"/>
                  <a:gd name="T31" fmla="*/ 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1"/>
                  <a:gd name="T50" fmla="*/ 7 w 7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1">
                    <a:moveTo>
                      <a:pt x="1" y="11"/>
                    </a:move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3" name="Freeform 3255">
                <a:extLst>
                  <a:ext uri="{FF2B5EF4-FFF2-40B4-BE49-F238E27FC236}">
                    <a16:creationId xmlns:a16="http://schemas.microsoft.com/office/drawing/2014/main" xmlns="" id="{3C1C1CE9-A4F4-4731-8F18-2258E15E3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580" y="3322894"/>
                <a:ext cx="3448" cy="5506"/>
              </a:xfrm>
              <a:custGeom>
                <a:avLst/>
                <a:gdLst>
                  <a:gd name="T0" fmla="*/ 0 w 10"/>
                  <a:gd name="T1" fmla="*/ 0 h 33"/>
                  <a:gd name="T2" fmla="*/ 2 w 10"/>
                  <a:gd name="T3" fmla="*/ 0 h 33"/>
                  <a:gd name="T4" fmla="*/ 2 w 10"/>
                  <a:gd name="T5" fmla="*/ 0 h 33"/>
                  <a:gd name="T6" fmla="*/ 4 w 10"/>
                  <a:gd name="T7" fmla="*/ 0 h 33"/>
                  <a:gd name="T8" fmla="*/ 4 w 10"/>
                  <a:gd name="T9" fmla="*/ 0 h 33"/>
                  <a:gd name="T10" fmla="*/ 7 w 10"/>
                  <a:gd name="T11" fmla="*/ 0 h 33"/>
                  <a:gd name="T12" fmla="*/ 9 w 10"/>
                  <a:gd name="T13" fmla="*/ 0 h 33"/>
                  <a:gd name="T14" fmla="*/ 10 w 10"/>
                  <a:gd name="T15" fmla="*/ 0 h 33"/>
                  <a:gd name="T16" fmla="*/ 10 w 10"/>
                  <a:gd name="T17" fmla="*/ 0 h 33"/>
                  <a:gd name="T18" fmla="*/ 8 w 10"/>
                  <a:gd name="T19" fmla="*/ 0 h 33"/>
                  <a:gd name="T20" fmla="*/ 6 w 10"/>
                  <a:gd name="T21" fmla="*/ 0 h 33"/>
                  <a:gd name="T22" fmla="*/ 4 w 10"/>
                  <a:gd name="T23" fmla="*/ 0 h 33"/>
                  <a:gd name="T24" fmla="*/ 2 w 10"/>
                  <a:gd name="T25" fmla="*/ 0 h 33"/>
                  <a:gd name="T26" fmla="*/ 0 w 10"/>
                  <a:gd name="T27" fmla="*/ 0 h 33"/>
                  <a:gd name="T28" fmla="*/ 0 w 10"/>
                  <a:gd name="T29" fmla="*/ 0 h 33"/>
                  <a:gd name="T30" fmla="*/ 2 w 10"/>
                  <a:gd name="T31" fmla="*/ 0 h 33"/>
                  <a:gd name="T32" fmla="*/ 0 w 10"/>
                  <a:gd name="T33" fmla="*/ 0 h 33"/>
                  <a:gd name="T34" fmla="*/ 0 w 10"/>
                  <a:gd name="T35" fmla="*/ 0 h 33"/>
                  <a:gd name="T36" fmla="*/ 2 w 10"/>
                  <a:gd name="T37" fmla="*/ 0 h 33"/>
                  <a:gd name="T38" fmla="*/ 0 w 10"/>
                  <a:gd name="T39" fmla="*/ 0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33"/>
                  <a:gd name="T62" fmla="*/ 10 w 10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33">
                    <a:moveTo>
                      <a:pt x="0" y="16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4" name="Freeform 3256">
                <a:extLst>
                  <a:ext uri="{FF2B5EF4-FFF2-40B4-BE49-F238E27FC236}">
                    <a16:creationId xmlns:a16="http://schemas.microsoft.com/office/drawing/2014/main" xmlns="" id="{84259FD4-798C-405A-A7B6-552C40BC5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580" y="3322205"/>
                <a:ext cx="1724" cy="3441"/>
              </a:xfrm>
              <a:custGeom>
                <a:avLst/>
                <a:gdLst>
                  <a:gd name="T0" fmla="*/ 2 w 5"/>
                  <a:gd name="T1" fmla="*/ 0 h 20"/>
                  <a:gd name="T2" fmla="*/ 1 w 5"/>
                  <a:gd name="T3" fmla="*/ 1 h 20"/>
                  <a:gd name="T4" fmla="*/ 1 w 5"/>
                  <a:gd name="T5" fmla="*/ 1 h 20"/>
                  <a:gd name="T6" fmla="*/ 0 w 5"/>
                  <a:gd name="T7" fmla="*/ 1 h 20"/>
                  <a:gd name="T8" fmla="*/ 0 w 5"/>
                  <a:gd name="T9" fmla="*/ 1 h 20"/>
                  <a:gd name="T10" fmla="*/ 2 w 5"/>
                  <a:gd name="T11" fmla="*/ 1 h 20"/>
                  <a:gd name="T12" fmla="*/ 2 w 5"/>
                  <a:gd name="T13" fmla="*/ 1 h 20"/>
                  <a:gd name="T14" fmla="*/ 4 w 5"/>
                  <a:gd name="T15" fmla="*/ 1 h 20"/>
                  <a:gd name="T16" fmla="*/ 4 w 5"/>
                  <a:gd name="T17" fmla="*/ 1 h 20"/>
                  <a:gd name="T18" fmla="*/ 5 w 5"/>
                  <a:gd name="T19" fmla="*/ 1 h 20"/>
                  <a:gd name="T20" fmla="*/ 2 w 5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0"/>
                  <a:gd name="T35" fmla="*/ 5 w 5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0">
                    <a:moveTo>
                      <a:pt x="2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4" y="6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5" name="Freeform 3257">
                <a:extLst>
                  <a:ext uri="{FF2B5EF4-FFF2-40B4-BE49-F238E27FC236}">
                    <a16:creationId xmlns:a16="http://schemas.microsoft.com/office/drawing/2014/main" xmlns="" id="{C48A3296-5E72-4C36-BF59-1AAA1F70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891" y="3321517"/>
                <a:ext cx="4482" cy="1376"/>
              </a:xfrm>
              <a:custGeom>
                <a:avLst/>
                <a:gdLst>
                  <a:gd name="T0" fmla="*/ 12 w 13"/>
                  <a:gd name="T1" fmla="*/ 0 h 7"/>
                  <a:gd name="T2" fmla="*/ 11 w 13"/>
                  <a:gd name="T3" fmla="*/ 0 h 7"/>
                  <a:gd name="T4" fmla="*/ 10 w 13"/>
                  <a:gd name="T5" fmla="*/ 1 h 7"/>
                  <a:gd name="T6" fmla="*/ 8 w 13"/>
                  <a:gd name="T7" fmla="*/ 1 h 7"/>
                  <a:gd name="T8" fmla="*/ 8 w 13"/>
                  <a:gd name="T9" fmla="*/ 1 h 7"/>
                  <a:gd name="T10" fmla="*/ 7 w 13"/>
                  <a:gd name="T11" fmla="*/ 1 h 7"/>
                  <a:gd name="T12" fmla="*/ 2 w 13"/>
                  <a:gd name="T13" fmla="*/ 1 h 7"/>
                  <a:gd name="T14" fmla="*/ 0 w 13"/>
                  <a:gd name="T15" fmla="*/ 1 h 7"/>
                  <a:gd name="T16" fmla="*/ 3 w 13"/>
                  <a:gd name="T17" fmla="*/ 1 h 7"/>
                  <a:gd name="T18" fmla="*/ 6 w 13"/>
                  <a:gd name="T19" fmla="*/ 1 h 7"/>
                  <a:gd name="T20" fmla="*/ 8 w 13"/>
                  <a:gd name="T21" fmla="*/ 1 h 7"/>
                  <a:gd name="T22" fmla="*/ 10 w 13"/>
                  <a:gd name="T23" fmla="*/ 1 h 7"/>
                  <a:gd name="T24" fmla="*/ 13 w 13"/>
                  <a:gd name="T25" fmla="*/ 1 h 7"/>
                  <a:gd name="T26" fmla="*/ 12 w 13"/>
                  <a:gd name="T27" fmla="*/ 1 h 7"/>
                  <a:gd name="T28" fmla="*/ 12 w 13"/>
                  <a:gd name="T29" fmla="*/ 0 h 7"/>
                  <a:gd name="T30" fmla="*/ 11 w 13"/>
                  <a:gd name="T31" fmla="*/ 0 h 7"/>
                  <a:gd name="T32" fmla="*/ 12 w 13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7"/>
                  <a:gd name="T53" fmla="*/ 13 w 13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7">
                    <a:moveTo>
                      <a:pt x="12" y="0"/>
                    </a:moveTo>
                    <a:lnTo>
                      <a:pt x="11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6" name="Freeform 3258">
                <a:extLst>
                  <a:ext uri="{FF2B5EF4-FFF2-40B4-BE49-F238E27FC236}">
                    <a16:creationId xmlns:a16="http://schemas.microsoft.com/office/drawing/2014/main" xmlns="" id="{A48ED557-8FA6-4D1A-BFDC-185E7CEE4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6753" y="3321517"/>
                <a:ext cx="690" cy="688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1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7" name="Freeform 3259">
                <a:extLst>
                  <a:ext uri="{FF2B5EF4-FFF2-40B4-BE49-F238E27FC236}">
                    <a16:creationId xmlns:a16="http://schemas.microsoft.com/office/drawing/2014/main" xmlns="" id="{BC3ECABD-D75E-4B68-8DF0-B15AAED31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918" y="3322894"/>
                <a:ext cx="3793" cy="1032"/>
              </a:xfrm>
              <a:custGeom>
                <a:avLst/>
                <a:gdLst>
                  <a:gd name="T0" fmla="*/ 11 w 11"/>
                  <a:gd name="T1" fmla="*/ 1 h 5"/>
                  <a:gd name="T2" fmla="*/ 2 w 11"/>
                  <a:gd name="T3" fmla="*/ 1 h 5"/>
                  <a:gd name="T4" fmla="*/ 1 w 11"/>
                  <a:gd name="T5" fmla="*/ 1 h 5"/>
                  <a:gd name="T6" fmla="*/ 0 w 11"/>
                  <a:gd name="T7" fmla="*/ 1 h 5"/>
                  <a:gd name="T8" fmla="*/ 2 w 11"/>
                  <a:gd name="T9" fmla="*/ 1 h 5"/>
                  <a:gd name="T10" fmla="*/ 5 w 11"/>
                  <a:gd name="T11" fmla="*/ 1 h 5"/>
                  <a:gd name="T12" fmla="*/ 7 w 11"/>
                  <a:gd name="T13" fmla="*/ 0 h 5"/>
                  <a:gd name="T14" fmla="*/ 9 w 11"/>
                  <a:gd name="T15" fmla="*/ 0 h 5"/>
                  <a:gd name="T16" fmla="*/ 10 w 11"/>
                  <a:gd name="T17" fmla="*/ 1 h 5"/>
                  <a:gd name="T18" fmla="*/ 11 w 11"/>
                  <a:gd name="T19" fmla="*/ 1 h 5"/>
                  <a:gd name="T20" fmla="*/ 11 w 11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5"/>
                  <a:gd name="T35" fmla="*/ 11 w 11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5">
                    <a:moveTo>
                      <a:pt x="11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8" name="Freeform 3260">
                <a:extLst>
                  <a:ext uri="{FF2B5EF4-FFF2-40B4-BE49-F238E27FC236}">
                    <a16:creationId xmlns:a16="http://schemas.microsoft.com/office/drawing/2014/main" xmlns="" id="{86F6EAA1-DC01-4680-8849-8EB863183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2608" y="3323238"/>
                <a:ext cx="4482" cy="1032"/>
              </a:xfrm>
              <a:custGeom>
                <a:avLst/>
                <a:gdLst>
                  <a:gd name="T0" fmla="*/ 2 w 13"/>
                  <a:gd name="T1" fmla="*/ 0 h 5"/>
                  <a:gd name="T2" fmla="*/ 2 w 13"/>
                  <a:gd name="T3" fmla="*/ 1 h 5"/>
                  <a:gd name="T4" fmla="*/ 3 w 13"/>
                  <a:gd name="T5" fmla="*/ 1 h 5"/>
                  <a:gd name="T6" fmla="*/ 4 w 13"/>
                  <a:gd name="T7" fmla="*/ 1 h 5"/>
                  <a:gd name="T8" fmla="*/ 13 w 13"/>
                  <a:gd name="T9" fmla="*/ 1 h 5"/>
                  <a:gd name="T10" fmla="*/ 13 w 13"/>
                  <a:gd name="T11" fmla="*/ 1 h 5"/>
                  <a:gd name="T12" fmla="*/ 4 w 13"/>
                  <a:gd name="T13" fmla="*/ 1 h 5"/>
                  <a:gd name="T14" fmla="*/ 4 w 13"/>
                  <a:gd name="T15" fmla="*/ 0 h 5"/>
                  <a:gd name="T16" fmla="*/ 3 w 13"/>
                  <a:gd name="T17" fmla="*/ 0 h 5"/>
                  <a:gd name="T18" fmla="*/ 2 w 13"/>
                  <a:gd name="T19" fmla="*/ 1 h 5"/>
                  <a:gd name="T20" fmla="*/ 2 w 13"/>
                  <a:gd name="T21" fmla="*/ 0 h 5"/>
                  <a:gd name="T22" fmla="*/ 0 w 13"/>
                  <a:gd name="T23" fmla="*/ 0 h 5"/>
                  <a:gd name="T24" fmla="*/ 2 w 13"/>
                  <a:gd name="T25" fmla="*/ 1 h 5"/>
                  <a:gd name="T26" fmla="*/ 2 w 1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5"/>
                  <a:gd name="T44" fmla="*/ 13 w 1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5">
                    <a:moveTo>
                      <a:pt x="2" y="0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9" name="Freeform 3261">
                <a:extLst>
                  <a:ext uri="{FF2B5EF4-FFF2-40B4-BE49-F238E27FC236}">
                    <a16:creationId xmlns:a16="http://schemas.microsoft.com/office/drawing/2014/main" xmlns="" id="{4F90BF61-2947-4148-A348-22EA270AB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918" y="3322549"/>
                <a:ext cx="4482" cy="2065"/>
              </a:xfrm>
              <a:custGeom>
                <a:avLst/>
                <a:gdLst>
                  <a:gd name="T0" fmla="*/ 11 w 13"/>
                  <a:gd name="T1" fmla="*/ 1 h 11"/>
                  <a:gd name="T2" fmla="*/ 13 w 13"/>
                  <a:gd name="T3" fmla="*/ 1 h 11"/>
                  <a:gd name="T4" fmla="*/ 13 w 13"/>
                  <a:gd name="T5" fmla="*/ 1 h 11"/>
                  <a:gd name="T6" fmla="*/ 10 w 13"/>
                  <a:gd name="T7" fmla="*/ 1 h 11"/>
                  <a:gd name="T8" fmla="*/ 9 w 13"/>
                  <a:gd name="T9" fmla="*/ 0 h 11"/>
                  <a:gd name="T10" fmla="*/ 7 w 13"/>
                  <a:gd name="T11" fmla="*/ 0 h 11"/>
                  <a:gd name="T12" fmla="*/ 5 w 13"/>
                  <a:gd name="T13" fmla="*/ 1 h 11"/>
                  <a:gd name="T14" fmla="*/ 2 w 13"/>
                  <a:gd name="T15" fmla="*/ 1 h 11"/>
                  <a:gd name="T16" fmla="*/ 1 w 13"/>
                  <a:gd name="T17" fmla="*/ 1 h 11"/>
                  <a:gd name="T18" fmla="*/ 0 w 13"/>
                  <a:gd name="T19" fmla="*/ 1 h 11"/>
                  <a:gd name="T20" fmla="*/ 0 w 13"/>
                  <a:gd name="T21" fmla="*/ 1 h 11"/>
                  <a:gd name="T22" fmla="*/ 2 w 13"/>
                  <a:gd name="T23" fmla="*/ 1 h 11"/>
                  <a:gd name="T24" fmla="*/ 3 w 13"/>
                  <a:gd name="T25" fmla="*/ 1 h 11"/>
                  <a:gd name="T26" fmla="*/ 6 w 13"/>
                  <a:gd name="T27" fmla="*/ 1 h 11"/>
                  <a:gd name="T28" fmla="*/ 9 w 13"/>
                  <a:gd name="T29" fmla="*/ 1 h 11"/>
                  <a:gd name="T30" fmla="*/ 10 w 13"/>
                  <a:gd name="T31" fmla="*/ 1 h 11"/>
                  <a:gd name="T32" fmla="*/ 10 w 13"/>
                  <a:gd name="T33" fmla="*/ 1 h 11"/>
                  <a:gd name="T34" fmla="*/ 11 w 13"/>
                  <a:gd name="T35" fmla="*/ 1 h 11"/>
                  <a:gd name="T36" fmla="*/ 11 w 13"/>
                  <a:gd name="T37" fmla="*/ 1 h 11"/>
                  <a:gd name="T38" fmla="*/ 13 w 13"/>
                  <a:gd name="T39" fmla="*/ 1 h 11"/>
                  <a:gd name="T40" fmla="*/ 13 w 13"/>
                  <a:gd name="T41" fmla="*/ 1 h 11"/>
                  <a:gd name="T42" fmla="*/ 11 w 13"/>
                  <a:gd name="T43" fmla="*/ 1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11"/>
                  <a:gd name="T68" fmla="*/ 13 w 13"/>
                  <a:gd name="T69" fmla="*/ 11 h 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11">
                    <a:moveTo>
                      <a:pt x="11" y="9"/>
                    </a:moveTo>
                    <a:lnTo>
                      <a:pt x="13" y="7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0" name="Freeform 3262">
                <a:extLst>
                  <a:ext uri="{FF2B5EF4-FFF2-40B4-BE49-F238E27FC236}">
                    <a16:creationId xmlns:a16="http://schemas.microsoft.com/office/drawing/2014/main" xmlns="" id="{45828204-22A5-4443-B30F-152D93C9F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5370" y="3323238"/>
                <a:ext cx="16550" cy="1376"/>
              </a:xfrm>
              <a:custGeom>
                <a:avLst/>
                <a:gdLst>
                  <a:gd name="T0" fmla="*/ 45 w 48"/>
                  <a:gd name="T1" fmla="*/ 0 h 9"/>
                  <a:gd name="T2" fmla="*/ 48 w 48"/>
                  <a:gd name="T3" fmla="*/ 0 h 9"/>
                  <a:gd name="T4" fmla="*/ 48 w 48"/>
                  <a:gd name="T5" fmla="*/ 0 h 9"/>
                  <a:gd name="T6" fmla="*/ 44 w 48"/>
                  <a:gd name="T7" fmla="*/ 0 h 9"/>
                  <a:gd name="T8" fmla="*/ 42 w 48"/>
                  <a:gd name="T9" fmla="*/ 0 h 9"/>
                  <a:gd name="T10" fmla="*/ 0 w 48"/>
                  <a:gd name="T11" fmla="*/ 0 h 9"/>
                  <a:gd name="T12" fmla="*/ 5 w 48"/>
                  <a:gd name="T13" fmla="*/ 0 h 9"/>
                  <a:gd name="T14" fmla="*/ 6 w 48"/>
                  <a:gd name="T15" fmla="*/ 0 h 9"/>
                  <a:gd name="T16" fmla="*/ 8 w 48"/>
                  <a:gd name="T17" fmla="*/ 0 h 9"/>
                  <a:gd name="T18" fmla="*/ 11 w 48"/>
                  <a:gd name="T19" fmla="*/ 0 h 9"/>
                  <a:gd name="T20" fmla="*/ 18 w 48"/>
                  <a:gd name="T21" fmla="*/ 0 h 9"/>
                  <a:gd name="T22" fmla="*/ 19 w 48"/>
                  <a:gd name="T23" fmla="*/ 0 h 9"/>
                  <a:gd name="T24" fmla="*/ 29 w 48"/>
                  <a:gd name="T25" fmla="*/ 0 h 9"/>
                  <a:gd name="T26" fmla="*/ 33 w 48"/>
                  <a:gd name="T27" fmla="*/ 0 h 9"/>
                  <a:gd name="T28" fmla="*/ 36 w 48"/>
                  <a:gd name="T29" fmla="*/ 0 h 9"/>
                  <a:gd name="T30" fmla="*/ 40 w 48"/>
                  <a:gd name="T31" fmla="*/ 0 h 9"/>
                  <a:gd name="T32" fmla="*/ 45 w 4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9"/>
                  <a:gd name="T53" fmla="*/ 48 w 4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9">
                    <a:moveTo>
                      <a:pt x="45" y="3"/>
                    </a:moveTo>
                    <a:lnTo>
                      <a:pt x="48" y="7"/>
                    </a:lnTo>
                    <a:lnTo>
                      <a:pt x="48" y="9"/>
                    </a:lnTo>
                    <a:lnTo>
                      <a:pt x="44" y="9"/>
                    </a:lnTo>
                    <a:lnTo>
                      <a:pt x="42" y="7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8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1" name="Freeform 3263">
                <a:extLst>
                  <a:ext uri="{FF2B5EF4-FFF2-40B4-BE49-F238E27FC236}">
                    <a16:creationId xmlns:a16="http://schemas.microsoft.com/office/drawing/2014/main" xmlns="" id="{93EC1569-7650-48C0-B3B7-049A431C1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855" y="3323926"/>
                <a:ext cx="1379" cy="1032"/>
              </a:xfrm>
              <a:custGeom>
                <a:avLst/>
                <a:gdLst>
                  <a:gd name="T0" fmla="*/ 3 w 4"/>
                  <a:gd name="T1" fmla="*/ 0 h 8"/>
                  <a:gd name="T2" fmla="*/ 4 w 4"/>
                  <a:gd name="T3" fmla="*/ 0 h 8"/>
                  <a:gd name="T4" fmla="*/ 4 w 4"/>
                  <a:gd name="T5" fmla="*/ 0 h 8"/>
                  <a:gd name="T6" fmla="*/ 3 w 4"/>
                  <a:gd name="T7" fmla="*/ 0 h 8"/>
                  <a:gd name="T8" fmla="*/ 1 w 4"/>
                  <a:gd name="T9" fmla="*/ 0 h 8"/>
                  <a:gd name="T10" fmla="*/ 0 w 4"/>
                  <a:gd name="T11" fmla="*/ 0 h 8"/>
                  <a:gd name="T12" fmla="*/ 0 w 4"/>
                  <a:gd name="T13" fmla="*/ 0 h 8"/>
                  <a:gd name="T14" fmla="*/ 1 w 4"/>
                  <a:gd name="T15" fmla="*/ 0 h 8"/>
                  <a:gd name="T16" fmla="*/ 1 w 4"/>
                  <a:gd name="T17" fmla="*/ 0 h 8"/>
                  <a:gd name="T18" fmla="*/ 3 w 4"/>
                  <a:gd name="T19" fmla="*/ 0 h 8"/>
                  <a:gd name="T20" fmla="*/ 3 w 4"/>
                  <a:gd name="T21" fmla="*/ 0 h 8"/>
                  <a:gd name="T22" fmla="*/ 4 w 4"/>
                  <a:gd name="T23" fmla="*/ 0 h 8"/>
                  <a:gd name="T24" fmla="*/ 4 w 4"/>
                  <a:gd name="T25" fmla="*/ 0 h 8"/>
                  <a:gd name="T26" fmla="*/ 3 w 4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8"/>
                  <a:gd name="T44" fmla="*/ 4 w 4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8">
                    <a:moveTo>
                      <a:pt x="3" y="8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Freeform 3264">
                <a:extLst>
                  <a:ext uri="{FF2B5EF4-FFF2-40B4-BE49-F238E27FC236}">
                    <a16:creationId xmlns:a16="http://schemas.microsoft.com/office/drawing/2014/main" xmlns="" id="{5AB6AFC9-5D9B-4ED0-AA24-57EF7A2D0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5370" y="3324270"/>
                <a:ext cx="16550" cy="688"/>
              </a:xfrm>
              <a:custGeom>
                <a:avLst/>
                <a:gdLst>
                  <a:gd name="T0" fmla="*/ 0 w 48"/>
                  <a:gd name="T1" fmla="*/ 0 h 6"/>
                  <a:gd name="T2" fmla="*/ 0 w 48"/>
                  <a:gd name="T3" fmla="*/ 0 h 6"/>
                  <a:gd name="T4" fmla="*/ 44 w 48"/>
                  <a:gd name="T5" fmla="*/ 0 h 6"/>
                  <a:gd name="T6" fmla="*/ 48 w 48"/>
                  <a:gd name="T7" fmla="*/ 0 h 6"/>
                  <a:gd name="T8" fmla="*/ 48 w 48"/>
                  <a:gd name="T9" fmla="*/ 0 h 6"/>
                  <a:gd name="T10" fmla="*/ 44 w 48"/>
                  <a:gd name="T11" fmla="*/ 0 h 6"/>
                  <a:gd name="T12" fmla="*/ 42 w 48"/>
                  <a:gd name="T13" fmla="*/ 0 h 6"/>
                  <a:gd name="T14" fmla="*/ 0 w 48"/>
                  <a:gd name="T15" fmla="*/ 0 h 6"/>
                  <a:gd name="T16" fmla="*/ 0 w 48"/>
                  <a:gd name="T17" fmla="*/ 0 h 6"/>
                  <a:gd name="T18" fmla="*/ 0 w 4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"/>
                  <a:gd name="T32" fmla="*/ 48 w 4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">
                    <a:moveTo>
                      <a:pt x="0" y="0"/>
                    </a:moveTo>
                    <a:lnTo>
                      <a:pt x="0" y="4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Freeform 3265">
                <a:extLst>
                  <a:ext uri="{FF2B5EF4-FFF2-40B4-BE49-F238E27FC236}">
                    <a16:creationId xmlns:a16="http://schemas.microsoft.com/office/drawing/2014/main" xmlns="" id="{B6CFFB48-D6A7-4D5F-B67C-ACD4B18A8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5370" y="3323582"/>
                <a:ext cx="6551" cy="1032"/>
              </a:xfrm>
              <a:custGeom>
                <a:avLst/>
                <a:gdLst>
                  <a:gd name="T0" fmla="*/ 17 w 19"/>
                  <a:gd name="T1" fmla="*/ 0 h 7"/>
                  <a:gd name="T2" fmla="*/ 18 w 19"/>
                  <a:gd name="T3" fmla="*/ 0 h 7"/>
                  <a:gd name="T4" fmla="*/ 11 w 19"/>
                  <a:gd name="T5" fmla="*/ 0 h 7"/>
                  <a:gd name="T6" fmla="*/ 8 w 19"/>
                  <a:gd name="T7" fmla="*/ 0 h 7"/>
                  <a:gd name="T8" fmla="*/ 6 w 19"/>
                  <a:gd name="T9" fmla="*/ 0 h 7"/>
                  <a:gd name="T10" fmla="*/ 4 w 19"/>
                  <a:gd name="T11" fmla="*/ 0 h 7"/>
                  <a:gd name="T12" fmla="*/ 0 w 19"/>
                  <a:gd name="T13" fmla="*/ 0 h 7"/>
                  <a:gd name="T14" fmla="*/ 0 w 19"/>
                  <a:gd name="T15" fmla="*/ 0 h 7"/>
                  <a:gd name="T16" fmla="*/ 5 w 19"/>
                  <a:gd name="T17" fmla="*/ 0 h 7"/>
                  <a:gd name="T18" fmla="*/ 7 w 19"/>
                  <a:gd name="T19" fmla="*/ 0 h 7"/>
                  <a:gd name="T20" fmla="*/ 8 w 19"/>
                  <a:gd name="T21" fmla="*/ 0 h 7"/>
                  <a:gd name="T22" fmla="*/ 11 w 19"/>
                  <a:gd name="T23" fmla="*/ 0 h 7"/>
                  <a:gd name="T24" fmla="*/ 19 w 19"/>
                  <a:gd name="T25" fmla="*/ 0 h 7"/>
                  <a:gd name="T26" fmla="*/ 17 w 19"/>
                  <a:gd name="T27" fmla="*/ 0 h 7"/>
                  <a:gd name="T28" fmla="*/ 18 w 19"/>
                  <a:gd name="T29" fmla="*/ 0 h 7"/>
                  <a:gd name="T30" fmla="*/ 19 w 19"/>
                  <a:gd name="T31" fmla="*/ 0 h 7"/>
                  <a:gd name="T32" fmla="*/ 17 w 1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7"/>
                  <a:gd name="T53" fmla="*/ 19 w 1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7">
                    <a:moveTo>
                      <a:pt x="17" y="1"/>
                    </a:moveTo>
                    <a:lnTo>
                      <a:pt x="1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Freeform 3266">
                <a:extLst>
                  <a:ext uri="{FF2B5EF4-FFF2-40B4-BE49-F238E27FC236}">
                    <a16:creationId xmlns:a16="http://schemas.microsoft.com/office/drawing/2014/main" xmlns="" id="{3C82B019-9175-48E3-AFB8-E05A261F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9509" y="3322894"/>
                <a:ext cx="1034" cy="1376"/>
              </a:xfrm>
              <a:custGeom>
                <a:avLst/>
                <a:gdLst>
                  <a:gd name="T0" fmla="*/ 2 w 3"/>
                  <a:gd name="T1" fmla="*/ 0 h 7"/>
                  <a:gd name="T2" fmla="*/ 1 w 3"/>
                  <a:gd name="T3" fmla="*/ 1 h 7"/>
                  <a:gd name="T4" fmla="*/ 0 w 3"/>
                  <a:gd name="T5" fmla="*/ 1 h 7"/>
                  <a:gd name="T6" fmla="*/ 2 w 3"/>
                  <a:gd name="T7" fmla="*/ 1 h 7"/>
                  <a:gd name="T8" fmla="*/ 3 w 3"/>
                  <a:gd name="T9" fmla="*/ 1 h 7"/>
                  <a:gd name="T10" fmla="*/ 2 w 3"/>
                  <a:gd name="T11" fmla="*/ 1 h 7"/>
                  <a:gd name="T12" fmla="*/ 2 w 3"/>
                  <a:gd name="T13" fmla="*/ 0 h 7"/>
                  <a:gd name="T14" fmla="*/ 1 w 3"/>
                  <a:gd name="T15" fmla="*/ 0 h 7"/>
                  <a:gd name="T16" fmla="*/ 1 w 3"/>
                  <a:gd name="T17" fmla="*/ 1 h 7"/>
                  <a:gd name="T18" fmla="*/ 2 w 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2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Freeform 3267">
                <a:extLst>
                  <a:ext uri="{FF2B5EF4-FFF2-40B4-BE49-F238E27FC236}">
                    <a16:creationId xmlns:a16="http://schemas.microsoft.com/office/drawing/2014/main" xmlns="" id="{DE553387-0CE6-402A-B1F1-CE185EFE9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8819" y="3322894"/>
                <a:ext cx="9310" cy="1376"/>
              </a:xfrm>
              <a:custGeom>
                <a:avLst/>
                <a:gdLst>
                  <a:gd name="T0" fmla="*/ 27 w 27"/>
                  <a:gd name="T1" fmla="*/ 1 h 7"/>
                  <a:gd name="T2" fmla="*/ 26 w 27"/>
                  <a:gd name="T3" fmla="*/ 1 h 7"/>
                  <a:gd name="T4" fmla="*/ 21 w 27"/>
                  <a:gd name="T5" fmla="*/ 1 h 7"/>
                  <a:gd name="T6" fmla="*/ 17 w 27"/>
                  <a:gd name="T7" fmla="*/ 1 h 7"/>
                  <a:gd name="T8" fmla="*/ 14 w 27"/>
                  <a:gd name="T9" fmla="*/ 1 h 7"/>
                  <a:gd name="T10" fmla="*/ 10 w 27"/>
                  <a:gd name="T11" fmla="*/ 0 h 7"/>
                  <a:gd name="T12" fmla="*/ 0 w 27"/>
                  <a:gd name="T13" fmla="*/ 0 h 7"/>
                  <a:gd name="T14" fmla="*/ 0 w 27"/>
                  <a:gd name="T15" fmla="*/ 1 h 7"/>
                  <a:gd name="T16" fmla="*/ 10 w 27"/>
                  <a:gd name="T17" fmla="*/ 1 h 7"/>
                  <a:gd name="T18" fmla="*/ 14 w 27"/>
                  <a:gd name="T19" fmla="*/ 1 h 7"/>
                  <a:gd name="T20" fmla="*/ 17 w 27"/>
                  <a:gd name="T21" fmla="*/ 1 h 7"/>
                  <a:gd name="T22" fmla="*/ 19 w 27"/>
                  <a:gd name="T23" fmla="*/ 1 h 7"/>
                  <a:gd name="T24" fmla="*/ 26 w 27"/>
                  <a:gd name="T25" fmla="*/ 1 h 7"/>
                  <a:gd name="T26" fmla="*/ 27 w 27"/>
                  <a:gd name="T27" fmla="*/ 1 h 7"/>
                  <a:gd name="T28" fmla="*/ 27 w 27"/>
                  <a:gd name="T29" fmla="*/ 1 h 7"/>
                  <a:gd name="T30" fmla="*/ 26 w 27"/>
                  <a:gd name="T31" fmla="*/ 1 h 7"/>
                  <a:gd name="T32" fmla="*/ 27 w 27"/>
                  <a:gd name="T33" fmla="*/ 1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7"/>
                  <a:gd name="T53" fmla="*/ 27 w 2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7">
                    <a:moveTo>
                      <a:pt x="27" y="5"/>
                    </a:moveTo>
                    <a:lnTo>
                      <a:pt x="26" y="4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Freeform 3268">
                <a:extLst>
                  <a:ext uri="{FF2B5EF4-FFF2-40B4-BE49-F238E27FC236}">
                    <a16:creationId xmlns:a16="http://schemas.microsoft.com/office/drawing/2014/main" xmlns="" id="{72A860E3-3F4C-48CD-A674-1A009F823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915" y="3323926"/>
                <a:ext cx="6551" cy="25809"/>
              </a:xfrm>
              <a:custGeom>
                <a:avLst/>
                <a:gdLst>
                  <a:gd name="T0" fmla="*/ 18 w 19"/>
                  <a:gd name="T1" fmla="*/ 1 h 150"/>
                  <a:gd name="T2" fmla="*/ 16 w 19"/>
                  <a:gd name="T3" fmla="*/ 1 h 150"/>
                  <a:gd name="T4" fmla="*/ 15 w 19"/>
                  <a:gd name="T5" fmla="*/ 1 h 150"/>
                  <a:gd name="T6" fmla="*/ 13 w 19"/>
                  <a:gd name="T7" fmla="*/ 1 h 150"/>
                  <a:gd name="T8" fmla="*/ 11 w 19"/>
                  <a:gd name="T9" fmla="*/ 1 h 150"/>
                  <a:gd name="T10" fmla="*/ 9 w 19"/>
                  <a:gd name="T11" fmla="*/ 1 h 150"/>
                  <a:gd name="T12" fmla="*/ 8 w 19"/>
                  <a:gd name="T13" fmla="*/ 1 h 150"/>
                  <a:gd name="T14" fmla="*/ 8 w 19"/>
                  <a:gd name="T15" fmla="*/ 1 h 150"/>
                  <a:gd name="T16" fmla="*/ 6 w 19"/>
                  <a:gd name="T17" fmla="*/ 1 h 150"/>
                  <a:gd name="T18" fmla="*/ 4 w 19"/>
                  <a:gd name="T19" fmla="*/ 1 h 150"/>
                  <a:gd name="T20" fmla="*/ 3 w 19"/>
                  <a:gd name="T21" fmla="*/ 1 h 150"/>
                  <a:gd name="T22" fmla="*/ 3 w 19"/>
                  <a:gd name="T23" fmla="*/ 1 h 150"/>
                  <a:gd name="T24" fmla="*/ 1 w 19"/>
                  <a:gd name="T25" fmla="*/ 1 h 150"/>
                  <a:gd name="T26" fmla="*/ 1 w 19"/>
                  <a:gd name="T27" fmla="*/ 1 h 150"/>
                  <a:gd name="T28" fmla="*/ 0 w 19"/>
                  <a:gd name="T29" fmla="*/ 1 h 150"/>
                  <a:gd name="T30" fmla="*/ 0 w 19"/>
                  <a:gd name="T31" fmla="*/ 1 h 150"/>
                  <a:gd name="T32" fmla="*/ 1 w 19"/>
                  <a:gd name="T33" fmla="*/ 1 h 150"/>
                  <a:gd name="T34" fmla="*/ 2 w 19"/>
                  <a:gd name="T35" fmla="*/ 1 h 150"/>
                  <a:gd name="T36" fmla="*/ 2 w 19"/>
                  <a:gd name="T37" fmla="*/ 1 h 150"/>
                  <a:gd name="T38" fmla="*/ 3 w 19"/>
                  <a:gd name="T39" fmla="*/ 1 h 150"/>
                  <a:gd name="T40" fmla="*/ 4 w 19"/>
                  <a:gd name="T41" fmla="*/ 1 h 150"/>
                  <a:gd name="T42" fmla="*/ 7 w 19"/>
                  <a:gd name="T43" fmla="*/ 1 h 150"/>
                  <a:gd name="T44" fmla="*/ 10 w 19"/>
                  <a:gd name="T45" fmla="*/ 1 h 150"/>
                  <a:gd name="T46" fmla="*/ 15 w 19"/>
                  <a:gd name="T47" fmla="*/ 1 h 150"/>
                  <a:gd name="T48" fmla="*/ 14 w 19"/>
                  <a:gd name="T49" fmla="*/ 1 h 150"/>
                  <a:gd name="T50" fmla="*/ 14 w 19"/>
                  <a:gd name="T51" fmla="*/ 1 h 150"/>
                  <a:gd name="T52" fmla="*/ 15 w 19"/>
                  <a:gd name="T53" fmla="*/ 0 h 150"/>
                  <a:gd name="T54" fmla="*/ 16 w 19"/>
                  <a:gd name="T55" fmla="*/ 0 h 150"/>
                  <a:gd name="T56" fmla="*/ 18 w 19"/>
                  <a:gd name="T57" fmla="*/ 1 h 150"/>
                  <a:gd name="T58" fmla="*/ 18 w 19"/>
                  <a:gd name="T59" fmla="*/ 1 h 150"/>
                  <a:gd name="T60" fmla="*/ 19 w 19"/>
                  <a:gd name="T61" fmla="*/ 1 h 150"/>
                  <a:gd name="T62" fmla="*/ 19 w 19"/>
                  <a:gd name="T63" fmla="*/ 1 h 150"/>
                  <a:gd name="T64" fmla="*/ 18 w 19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50"/>
                  <a:gd name="T101" fmla="*/ 19 w 19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50">
                    <a:moveTo>
                      <a:pt x="18" y="11"/>
                    </a:moveTo>
                    <a:lnTo>
                      <a:pt x="16" y="18"/>
                    </a:lnTo>
                    <a:lnTo>
                      <a:pt x="15" y="26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9" y="46"/>
                    </a:lnTo>
                    <a:lnTo>
                      <a:pt x="8" y="53"/>
                    </a:lnTo>
                    <a:lnTo>
                      <a:pt x="8" y="69"/>
                    </a:lnTo>
                    <a:lnTo>
                      <a:pt x="6" y="89"/>
                    </a:lnTo>
                    <a:lnTo>
                      <a:pt x="4" y="109"/>
                    </a:lnTo>
                    <a:lnTo>
                      <a:pt x="3" y="131"/>
                    </a:lnTo>
                    <a:lnTo>
                      <a:pt x="3" y="150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1" y="122"/>
                    </a:lnTo>
                    <a:lnTo>
                      <a:pt x="2" y="105"/>
                    </a:lnTo>
                    <a:lnTo>
                      <a:pt x="2" y="87"/>
                    </a:lnTo>
                    <a:lnTo>
                      <a:pt x="3" y="71"/>
                    </a:lnTo>
                    <a:lnTo>
                      <a:pt x="4" y="55"/>
                    </a:lnTo>
                    <a:lnTo>
                      <a:pt x="7" y="38"/>
                    </a:lnTo>
                    <a:lnTo>
                      <a:pt x="10" y="24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Freeform 3269">
                <a:extLst>
                  <a:ext uri="{FF2B5EF4-FFF2-40B4-BE49-F238E27FC236}">
                    <a16:creationId xmlns:a16="http://schemas.microsoft.com/office/drawing/2014/main" xmlns="" id="{9A433DA4-2655-475C-96B3-82167AA24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501" y="3325646"/>
                <a:ext cx="4138" cy="9980"/>
              </a:xfrm>
              <a:custGeom>
                <a:avLst/>
                <a:gdLst>
                  <a:gd name="T0" fmla="*/ 2 w 12"/>
                  <a:gd name="T1" fmla="*/ 1 h 58"/>
                  <a:gd name="T2" fmla="*/ 2 w 12"/>
                  <a:gd name="T3" fmla="*/ 1 h 58"/>
                  <a:gd name="T4" fmla="*/ 3 w 12"/>
                  <a:gd name="T5" fmla="*/ 1 h 58"/>
                  <a:gd name="T6" fmla="*/ 4 w 12"/>
                  <a:gd name="T7" fmla="*/ 1 h 58"/>
                  <a:gd name="T8" fmla="*/ 7 w 12"/>
                  <a:gd name="T9" fmla="*/ 1 h 58"/>
                  <a:gd name="T10" fmla="*/ 9 w 12"/>
                  <a:gd name="T11" fmla="*/ 1 h 58"/>
                  <a:gd name="T12" fmla="*/ 10 w 12"/>
                  <a:gd name="T13" fmla="*/ 1 h 58"/>
                  <a:gd name="T14" fmla="*/ 12 w 12"/>
                  <a:gd name="T15" fmla="*/ 1 h 58"/>
                  <a:gd name="T16" fmla="*/ 10 w 12"/>
                  <a:gd name="T17" fmla="*/ 0 h 58"/>
                  <a:gd name="T18" fmla="*/ 8 w 12"/>
                  <a:gd name="T19" fmla="*/ 1 h 58"/>
                  <a:gd name="T20" fmla="*/ 7 w 12"/>
                  <a:gd name="T21" fmla="*/ 1 h 58"/>
                  <a:gd name="T22" fmla="*/ 4 w 12"/>
                  <a:gd name="T23" fmla="*/ 1 h 58"/>
                  <a:gd name="T24" fmla="*/ 3 w 12"/>
                  <a:gd name="T25" fmla="*/ 1 h 58"/>
                  <a:gd name="T26" fmla="*/ 1 w 12"/>
                  <a:gd name="T27" fmla="*/ 1 h 58"/>
                  <a:gd name="T28" fmla="*/ 0 w 12"/>
                  <a:gd name="T29" fmla="*/ 1 h 58"/>
                  <a:gd name="T30" fmla="*/ 0 w 12"/>
                  <a:gd name="T31" fmla="*/ 1 h 58"/>
                  <a:gd name="T32" fmla="*/ 0 w 12"/>
                  <a:gd name="T33" fmla="*/ 1 h 58"/>
                  <a:gd name="T34" fmla="*/ 2 w 1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58"/>
                  <a:gd name="T56" fmla="*/ 12 w 1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58">
                    <a:moveTo>
                      <a:pt x="2" y="58"/>
                    </a:moveTo>
                    <a:lnTo>
                      <a:pt x="2" y="42"/>
                    </a:lnTo>
                    <a:lnTo>
                      <a:pt x="3" y="35"/>
                    </a:lnTo>
                    <a:lnTo>
                      <a:pt x="4" y="27"/>
                    </a:lnTo>
                    <a:lnTo>
                      <a:pt x="7" y="22"/>
                    </a:lnTo>
                    <a:lnTo>
                      <a:pt x="9" y="15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6"/>
                    </a:lnTo>
                    <a:lnTo>
                      <a:pt x="7" y="13"/>
                    </a:lnTo>
                    <a:lnTo>
                      <a:pt x="4" y="20"/>
                    </a:lnTo>
                    <a:lnTo>
                      <a:pt x="3" y="26"/>
                    </a:lnTo>
                    <a:lnTo>
                      <a:pt x="1" y="35"/>
                    </a:lnTo>
                    <a:lnTo>
                      <a:pt x="0" y="42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Freeform 3270">
                <a:extLst>
                  <a:ext uri="{FF2B5EF4-FFF2-40B4-BE49-F238E27FC236}">
                    <a16:creationId xmlns:a16="http://schemas.microsoft.com/office/drawing/2014/main" xmlns="" id="{95ED244E-D6FD-4135-BD83-B00AC5F9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225" y="3335282"/>
                <a:ext cx="2414" cy="14797"/>
              </a:xfrm>
              <a:custGeom>
                <a:avLst/>
                <a:gdLst>
                  <a:gd name="T0" fmla="*/ 1 w 7"/>
                  <a:gd name="T1" fmla="*/ 1 h 85"/>
                  <a:gd name="T2" fmla="*/ 2 w 7"/>
                  <a:gd name="T3" fmla="*/ 1 h 85"/>
                  <a:gd name="T4" fmla="*/ 2 w 7"/>
                  <a:gd name="T5" fmla="*/ 1 h 85"/>
                  <a:gd name="T6" fmla="*/ 4 w 7"/>
                  <a:gd name="T7" fmla="*/ 1 h 85"/>
                  <a:gd name="T8" fmla="*/ 5 w 7"/>
                  <a:gd name="T9" fmla="*/ 1 h 85"/>
                  <a:gd name="T10" fmla="*/ 7 w 7"/>
                  <a:gd name="T11" fmla="*/ 1 h 85"/>
                  <a:gd name="T12" fmla="*/ 5 w 7"/>
                  <a:gd name="T13" fmla="*/ 0 h 85"/>
                  <a:gd name="T14" fmla="*/ 2 w 7"/>
                  <a:gd name="T15" fmla="*/ 1 h 85"/>
                  <a:gd name="T16" fmla="*/ 1 w 7"/>
                  <a:gd name="T17" fmla="*/ 1 h 85"/>
                  <a:gd name="T18" fmla="*/ 0 w 7"/>
                  <a:gd name="T19" fmla="*/ 1 h 85"/>
                  <a:gd name="T20" fmla="*/ 0 w 7"/>
                  <a:gd name="T21" fmla="*/ 1 h 85"/>
                  <a:gd name="T22" fmla="*/ 1 w 7"/>
                  <a:gd name="T23" fmla="*/ 1 h 85"/>
                  <a:gd name="T24" fmla="*/ 1 w 7"/>
                  <a:gd name="T25" fmla="*/ 1 h 85"/>
                  <a:gd name="T26" fmla="*/ 2 w 7"/>
                  <a:gd name="T27" fmla="*/ 1 h 85"/>
                  <a:gd name="T28" fmla="*/ 2 w 7"/>
                  <a:gd name="T29" fmla="*/ 1 h 85"/>
                  <a:gd name="T30" fmla="*/ 1 w 7"/>
                  <a:gd name="T31" fmla="*/ 1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5"/>
                  <a:gd name="T50" fmla="*/ 7 w 7"/>
                  <a:gd name="T51" fmla="*/ 85 h 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5">
                    <a:moveTo>
                      <a:pt x="1" y="85"/>
                    </a:moveTo>
                    <a:lnTo>
                      <a:pt x="2" y="83"/>
                    </a:lnTo>
                    <a:lnTo>
                      <a:pt x="2" y="64"/>
                    </a:lnTo>
                    <a:lnTo>
                      <a:pt x="4" y="42"/>
                    </a:lnTo>
                    <a:lnTo>
                      <a:pt x="5" y="2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22"/>
                    </a:lnTo>
                    <a:lnTo>
                      <a:pt x="1" y="42"/>
                    </a:lnTo>
                    <a:lnTo>
                      <a:pt x="0" y="64"/>
                    </a:lnTo>
                    <a:lnTo>
                      <a:pt x="0" y="83"/>
                    </a:lnTo>
                    <a:lnTo>
                      <a:pt x="1" y="82"/>
                    </a:lnTo>
                    <a:lnTo>
                      <a:pt x="1" y="85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Freeform 3271">
                <a:extLst>
                  <a:ext uri="{FF2B5EF4-FFF2-40B4-BE49-F238E27FC236}">
                    <a16:creationId xmlns:a16="http://schemas.microsoft.com/office/drawing/2014/main" xmlns="" id="{820E7680-DEB8-44B5-8EF8-D2C4B9B6E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59" y="3346982"/>
                <a:ext cx="1379" cy="3097"/>
              </a:xfrm>
              <a:custGeom>
                <a:avLst/>
                <a:gdLst>
                  <a:gd name="T0" fmla="*/ 0 w 4"/>
                  <a:gd name="T1" fmla="*/ 1 h 16"/>
                  <a:gd name="T2" fmla="*/ 0 w 4"/>
                  <a:gd name="T3" fmla="*/ 1 h 16"/>
                  <a:gd name="T4" fmla="*/ 1 w 4"/>
                  <a:gd name="T5" fmla="*/ 1 h 16"/>
                  <a:gd name="T6" fmla="*/ 1 w 4"/>
                  <a:gd name="T7" fmla="*/ 1 h 16"/>
                  <a:gd name="T8" fmla="*/ 4 w 4"/>
                  <a:gd name="T9" fmla="*/ 1 h 16"/>
                  <a:gd name="T10" fmla="*/ 4 w 4"/>
                  <a:gd name="T11" fmla="*/ 1 h 16"/>
                  <a:gd name="T12" fmla="*/ 3 w 4"/>
                  <a:gd name="T13" fmla="*/ 1 h 16"/>
                  <a:gd name="T14" fmla="*/ 3 w 4"/>
                  <a:gd name="T15" fmla="*/ 1 h 16"/>
                  <a:gd name="T16" fmla="*/ 2 w 4"/>
                  <a:gd name="T17" fmla="*/ 1 h 16"/>
                  <a:gd name="T18" fmla="*/ 2 w 4"/>
                  <a:gd name="T19" fmla="*/ 0 h 16"/>
                  <a:gd name="T20" fmla="*/ 2 w 4"/>
                  <a:gd name="T21" fmla="*/ 1 h 16"/>
                  <a:gd name="T22" fmla="*/ 0 w 4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6"/>
                  <a:gd name="T38" fmla="*/ 4 w 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6">
                    <a:moveTo>
                      <a:pt x="0" y="2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Freeform 3272">
                <a:extLst>
                  <a:ext uri="{FF2B5EF4-FFF2-40B4-BE49-F238E27FC236}">
                    <a16:creationId xmlns:a16="http://schemas.microsoft.com/office/drawing/2014/main" xmlns="" id="{1F24932A-2484-49A2-A208-D7172ADCC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59" y="3324958"/>
                <a:ext cx="5862" cy="22368"/>
              </a:xfrm>
              <a:custGeom>
                <a:avLst/>
                <a:gdLst>
                  <a:gd name="T0" fmla="*/ 15 w 17"/>
                  <a:gd name="T1" fmla="*/ 1 h 130"/>
                  <a:gd name="T2" fmla="*/ 15 w 17"/>
                  <a:gd name="T3" fmla="*/ 0 h 130"/>
                  <a:gd name="T4" fmla="*/ 10 w 17"/>
                  <a:gd name="T5" fmla="*/ 1 h 130"/>
                  <a:gd name="T6" fmla="*/ 7 w 17"/>
                  <a:gd name="T7" fmla="*/ 1 h 130"/>
                  <a:gd name="T8" fmla="*/ 4 w 17"/>
                  <a:gd name="T9" fmla="*/ 1 h 130"/>
                  <a:gd name="T10" fmla="*/ 3 w 17"/>
                  <a:gd name="T11" fmla="*/ 1 h 130"/>
                  <a:gd name="T12" fmla="*/ 2 w 17"/>
                  <a:gd name="T13" fmla="*/ 1 h 130"/>
                  <a:gd name="T14" fmla="*/ 2 w 17"/>
                  <a:gd name="T15" fmla="*/ 1 h 130"/>
                  <a:gd name="T16" fmla="*/ 1 w 17"/>
                  <a:gd name="T17" fmla="*/ 1 h 130"/>
                  <a:gd name="T18" fmla="*/ 0 w 17"/>
                  <a:gd name="T19" fmla="*/ 1 h 130"/>
                  <a:gd name="T20" fmla="*/ 2 w 17"/>
                  <a:gd name="T21" fmla="*/ 1 h 130"/>
                  <a:gd name="T22" fmla="*/ 3 w 17"/>
                  <a:gd name="T23" fmla="*/ 1 h 130"/>
                  <a:gd name="T24" fmla="*/ 4 w 17"/>
                  <a:gd name="T25" fmla="*/ 1 h 130"/>
                  <a:gd name="T26" fmla="*/ 4 w 17"/>
                  <a:gd name="T27" fmla="*/ 1 h 130"/>
                  <a:gd name="T28" fmla="*/ 5 w 17"/>
                  <a:gd name="T29" fmla="*/ 1 h 130"/>
                  <a:gd name="T30" fmla="*/ 7 w 17"/>
                  <a:gd name="T31" fmla="*/ 1 h 130"/>
                  <a:gd name="T32" fmla="*/ 9 w 17"/>
                  <a:gd name="T33" fmla="*/ 1 h 130"/>
                  <a:gd name="T34" fmla="*/ 12 w 17"/>
                  <a:gd name="T35" fmla="*/ 1 h 130"/>
                  <a:gd name="T36" fmla="*/ 17 w 17"/>
                  <a:gd name="T37" fmla="*/ 1 h 130"/>
                  <a:gd name="T38" fmla="*/ 17 w 17"/>
                  <a:gd name="T39" fmla="*/ 0 h 130"/>
                  <a:gd name="T40" fmla="*/ 17 w 17"/>
                  <a:gd name="T41" fmla="*/ 1 h 130"/>
                  <a:gd name="T42" fmla="*/ 17 w 17"/>
                  <a:gd name="T43" fmla="*/ 0 h 130"/>
                  <a:gd name="T44" fmla="*/ 15 w 17"/>
                  <a:gd name="T45" fmla="*/ 1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30"/>
                  <a:gd name="T71" fmla="*/ 17 w 17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30">
                    <a:moveTo>
                      <a:pt x="15" y="1"/>
                    </a:moveTo>
                    <a:lnTo>
                      <a:pt x="15" y="0"/>
                    </a:lnTo>
                    <a:lnTo>
                      <a:pt x="10" y="14"/>
                    </a:lnTo>
                    <a:lnTo>
                      <a:pt x="7" y="30"/>
                    </a:lnTo>
                    <a:lnTo>
                      <a:pt x="4" y="47"/>
                    </a:lnTo>
                    <a:lnTo>
                      <a:pt x="3" y="63"/>
                    </a:lnTo>
                    <a:lnTo>
                      <a:pt x="2" y="79"/>
                    </a:lnTo>
                    <a:lnTo>
                      <a:pt x="2" y="97"/>
                    </a:lnTo>
                    <a:lnTo>
                      <a:pt x="1" y="114"/>
                    </a:lnTo>
                    <a:lnTo>
                      <a:pt x="0" y="130"/>
                    </a:lnTo>
                    <a:lnTo>
                      <a:pt x="2" y="130"/>
                    </a:lnTo>
                    <a:lnTo>
                      <a:pt x="3" y="114"/>
                    </a:lnTo>
                    <a:lnTo>
                      <a:pt x="4" y="97"/>
                    </a:lnTo>
                    <a:lnTo>
                      <a:pt x="4" y="79"/>
                    </a:lnTo>
                    <a:lnTo>
                      <a:pt x="5" y="63"/>
                    </a:lnTo>
                    <a:lnTo>
                      <a:pt x="7" y="47"/>
                    </a:lnTo>
                    <a:lnTo>
                      <a:pt x="9" y="30"/>
                    </a:lnTo>
                    <a:lnTo>
                      <a:pt x="12" y="1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Freeform 3273">
                <a:extLst>
                  <a:ext uri="{FF2B5EF4-FFF2-40B4-BE49-F238E27FC236}">
                    <a16:creationId xmlns:a16="http://schemas.microsoft.com/office/drawing/2014/main" xmlns="" id="{769707D7-E3F8-44C9-A7BB-6B32A9C6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7432" y="3323926"/>
                <a:ext cx="1034" cy="1376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1 w 3"/>
                  <a:gd name="T5" fmla="*/ 0 h 9"/>
                  <a:gd name="T6" fmla="*/ 3 w 3"/>
                  <a:gd name="T7" fmla="*/ 0 h 9"/>
                  <a:gd name="T8" fmla="*/ 2 w 3"/>
                  <a:gd name="T9" fmla="*/ 0 h 9"/>
                  <a:gd name="T10" fmla="*/ 2 w 3"/>
                  <a:gd name="T11" fmla="*/ 0 h 9"/>
                  <a:gd name="T12" fmla="*/ 1 w 3"/>
                  <a:gd name="T13" fmla="*/ 0 h 9"/>
                  <a:gd name="T14" fmla="*/ 0 w 3"/>
                  <a:gd name="T15" fmla="*/ 0 h 9"/>
                  <a:gd name="T16" fmla="*/ 0 w 3"/>
                  <a:gd name="T17" fmla="*/ 0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Freeform 3274">
                <a:extLst>
                  <a:ext uri="{FF2B5EF4-FFF2-40B4-BE49-F238E27FC236}">
                    <a16:creationId xmlns:a16="http://schemas.microsoft.com/office/drawing/2014/main" xmlns="" id="{60FCF38D-DE90-48B0-9E94-69EE6F32A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7432" y="3323582"/>
                <a:ext cx="2758" cy="2409"/>
              </a:xfrm>
              <a:custGeom>
                <a:avLst/>
                <a:gdLst>
                  <a:gd name="T0" fmla="*/ 6 w 8"/>
                  <a:gd name="T1" fmla="*/ 1 h 14"/>
                  <a:gd name="T2" fmla="*/ 8 w 8"/>
                  <a:gd name="T3" fmla="*/ 1 h 14"/>
                  <a:gd name="T4" fmla="*/ 8 w 8"/>
                  <a:gd name="T5" fmla="*/ 1 h 14"/>
                  <a:gd name="T6" fmla="*/ 6 w 8"/>
                  <a:gd name="T7" fmla="*/ 1 h 14"/>
                  <a:gd name="T8" fmla="*/ 3 w 8"/>
                  <a:gd name="T9" fmla="*/ 0 h 14"/>
                  <a:gd name="T10" fmla="*/ 1 w 8"/>
                  <a:gd name="T11" fmla="*/ 0 h 14"/>
                  <a:gd name="T12" fmla="*/ 0 w 8"/>
                  <a:gd name="T13" fmla="*/ 1 h 14"/>
                  <a:gd name="T14" fmla="*/ 1 w 8"/>
                  <a:gd name="T15" fmla="*/ 1 h 14"/>
                  <a:gd name="T16" fmla="*/ 3 w 8"/>
                  <a:gd name="T17" fmla="*/ 1 h 14"/>
                  <a:gd name="T18" fmla="*/ 4 w 8"/>
                  <a:gd name="T19" fmla="*/ 1 h 14"/>
                  <a:gd name="T20" fmla="*/ 4 w 8"/>
                  <a:gd name="T21" fmla="*/ 1 h 14"/>
                  <a:gd name="T22" fmla="*/ 5 w 8"/>
                  <a:gd name="T23" fmla="*/ 1 h 14"/>
                  <a:gd name="T24" fmla="*/ 5 w 8"/>
                  <a:gd name="T25" fmla="*/ 1 h 14"/>
                  <a:gd name="T26" fmla="*/ 4 w 8"/>
                  <a:gd name="T27" fmla="*/ 1 h 14"/>
                  <a:gd name="T28" fmla="*/ 4 w 8"/>
                  <a:gd name="T29" fmla="*/ 1 h 14"/>
                  <a:gd name="T30" fmla="*/ 4 w 8"/>
                  <a:gd name="T31" fmla="*/ 1 h 14"/>
                  <a:gd name="T32" fmla="*/ 4 w 8"/>
                  <a:gd name="T33" fmla="*/ 1 h 14"/>
                  <a:gd name="T34" fmla="*/ 6 w 8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4"/>
                  <a:gd name="T56" fmla="*/ 8 w 8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4">
                    <a:moveTo>
                      <a:pt x="6" y="14"/>
                    </a:moveTo>
                    <a:lnTo>
                      <a:pt x="8" y="10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Freeform 3275">
                <a:extLst>
                  <a:ext uri="{FF2B5EF4-FFF2-40B4-BE49-F238E27FC236}">
                    <a16:creationId xmlns:a16="http://schemas.microsoft.com/office/drawing/2014/main" xmlns="" id="{7B263424-4179-46F8-A4C4-003745C42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1922" y="3323926"/>
                <a:ext cx="3103" cy="688"/>
              </a:xfrm>
              <a:custGeom>
                <a:avLst/>
                <a:gdLst>
                  <a:gd name="T0" fmla="*/ 9 w 9"/>
                  <a:gd name="T1" fmla="*/ 0 h 4"/>
                  <a:gd name="T2" fmla="*/ 8 w 9"/>
                  <a:gd name="T3" fmla="*/ 0 h 4"/>
                  <a:gd name="T4" fmla="*/ 7 w 9"/>
                  <a:gd name="T5" fmla="*/ 1 h 4"/>
                  <a:gd name="T6" fmla="*/ 6 w 9"/>
                  <a:gd name="T7" fmla="*/ 1 h 4"/>
                  <a:gd name="T8" fmla="*/ 5 w 9"/>
                  <a:gd name="T9" fmla="*/ 1 h 4"/>
                  <a:gd name="T10" fmla="*/ 0 w 9"/>
                  <a:gd name="T11" fmla="*/ 1 h 4"/>
                  <a:gd name="T12" fmla="*/ 2 w 9"/>
                  <a:gd name="T13" fmla="*/ 0 h 4"/>
                  <a:gd name="T14" fmla="*/ 9 w 9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4"/>
                  <a:gd name="T26" fmla="*/ 9 w 9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4">
                    <a:moveTo>
                      <a:pt x="9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Freeform 3276">
                <a:extLst>
                  <a:ext uri="{FF2B5EF4-FFF2-40B4-BE49-F238E27FC236}">
                    <a16:creationId xmlns:a16="http://schemas.microsoft.com/office/drawing/2014/main" xmlns="" id="{85EC30E8-D3FC-4EB7-95EE-E38397CE3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2611" y="3323582"/>
                <a:ext cx="3793" cy="1032"/>
              </a:xfrm>
              <a:custGeom>
                <a:avLst/>
                <a:gdLst>
                  <a:gd name="T0" fmla="*/ 1 w 11"/>
                  <a:gd name="T1" fmla="*/ 0 h 7"/>
                  <a:gd name="T2" fmla="*/ 1 w 11"/>
                  <a:gd name="T3" fmla="*/ 0 h 7"/>
                  <a:gd name="T4" fmla="*/ 7 w 11"/>
                  <a:gd name="T5" fmla="*/ 0 h 7"/>
                  <a:gd name="T6" fmla="*/ 9 w 11"/>
                  <a:gd name="T7" fmla="*/ 0 h 7"/>
                  <a:gd name="T8" fmla="*/ 10 w 11"/>
                  <a:gd name="T9" fmla="*/ 0 h 7"/>
                  <a:gd name="T10" fmla="*/ 10 w 11"/>
                  <a:gd name="T11" fmla="*/ 0 h 7"/>
                  <a:gd name="T12" fmla="*/ 11 w 11"/>
                  <a:gd name="T13" fmla="*/ 0 h 7"/>
                  <a:gd name="T14" fmla="*/ 11 w 11"/>
                  <a:gd name="T15" fmla="*/ 0 h 7"/>
                  <a:gd name="T16" fmla="*/ 10 w 11"/>
                  <a:gd name="T17" fmla="*/ 0 h 7"/>
                  <a:gd name="T18" fmla="*/ 9 w 11"/>
                  <a:gd name="T19" fmla="*/ 0 h 7"/>
                  <a:gd name="T20" fmla="*/ 8 w 11"/>
                  <a:gd name="T21" fmla="*/ 0 h 7"/>
                  <a:gd name="T22" fmla="*/ 7 w 11"/>
                  <a:gd name="T23" fmla="*/ 0 h 7"/>
                  <a:gd name="T24" fmla="*/ 2 w 11"/>
                  <a:gd name="T25" fmla="*/ 0 h 7"/>
                  <a:gd name="T26" fmla="*/ 2 w 11"/>
                  <a:gd name="T27" fmla="*/ 0 h 7"/>
                  <a:gd name="T28" fmla="*/ 1 w 11"/>
                  <a:gd name="T29" fmla="*/ 0 h 7"/>
                  <a:gd name="T30" fmla="*/ 0 w 11"/>
                  <a:gd name="T31" fmla="*/ 0 h 7"/>
                  <a:gd name="T32" fmla="*/ 1 w 11"/>
                  <a:gd name="T33" fmla="*/ 0 h 7"/>
                  <a:gd name="T34" fmla="*/ 1 w 11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7"/>
                  <a:gd name="T56" fmla="*/ 11 w 11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7">
                    <a:moveTo>
                      <a:pt x="1" y="3"/>
                    </a:moveTo>
                    <a:lnTo>
                      <a:pt x="1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Freeform 3277">
                <a:extLst>
                  <a:ext uri="{FF2B5EF4-FFF2-40B4-BE49-F238E27FC236}">
                    <a16:creationId xmlns:a16="http://schemas.microsoft.com/office/drawing/2014/main" xmlns="" id="{0F07710C-4034-4E0D-AE75-E84716B35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2266" y="3323238"/>
                <a:ext cx="6206" cy="1376"/>
              </a:xfrm>
              <a:custGeom>
                <a:avLst/>
                <a:gdLst>
                  <a:gd name="T0" fmla="*/ 10 w 18"/>
                  <a:gd name="T1" fmla="*/ 0 h 9"/>
                  <a:gd name="T2" fmla="*/ 10 w 18"/>
                  <a:gd name="T3" fmla="*/ 0 h 9"/>
                  <a:gd name="T4" fmla="*/ 9 w 18"/>
                  <a:gd name="T5" fmla="*/ 0 h 9"/>
                  <a:gd name="T6" fmla="*/ 8 w 18"/>
                  <a:gd name="T7" fmla="*/ 0 h 9"/>
                  <a:gd name="T8" fmla="*/ 3 w 18"/>
                  <a:gd name="T9" fmla="*/ 0 h 9"/>
                  <a:gd name="T10" fmla="*/ 2 w 18"/>
                  <a:gd name="T11" fmla="*/ 0 h 9"/>
                  <a:gd name="T12" fmla="*/ 1 w 18"/>
                  <a:gd name="T13" fmla="*/ 0 h 9"/>
                  <a:gd name="T14" fmla="*/ 0 w 18"/>
                  <a:gd name="T15" fmla="*/ 0 h 9"/>
                  <a:gd name="T16" fmla="*/ 1 w 18"/>
                  <a:gd name="T17" fmla="*/ 0 h 9"/>
                  <a:gd name="T18" fmla="*/ 2 w 18"/>
                  <a:gd name="T19" fmla="*/ 0 h 9"/>
                  <a:gd name="T20" fmla="*/ 3 w 18"/>
                  <a:gd name="T21" fmla="*/ 0 h 9"/>
                  <a:gd name="T22" fmla="*/ 4 w 18"/>
                  <a:gd name="T23" fmla="*/ 0 h 9"/>
                  <a:gd name="T24" fmla="*/ 10 w 18"/>
                  <a:gd name="T25" fmla="*/ 0 h 9"/>
                  <a:gd name="T26" fmla="*/ 10 w 18"/>
                  <a:gd name="T27" fmla="*/ 0 h 9"/>
                  <a:gd name="T28" fmla="*/ 10 w 18"/>
                  <a:gd name="T29" fmla="*/ 0 h 9"/>
                  <a:gd name="T30" fmla="*/ 18 w 18"/>
                  <a:gd name="T31" fmla="*/ 0 h 9"/>
                  <a:gd name="T32" fmla="*/ 10 w 18"/>
                  <a:gd name="T33" fmla="*/ 0 h 9"/>
                  <a:gd name="T34" fmla="*/ 10 w 18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9"/>
                  <a:gd name="T56" fmla="*/ 18 w 1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9">
                    <a:moveTo>
                      <a:pt x="10" y="5"/>
                    </a:moveTo>
                    <a:lnTo>
                      <a:pt x="10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Freeform 3278">
                <a:extLst>
                  <a:ext uri="{FF2B5EF4-FFF2-40B4-BE49-F238E27FC236}">
                    <a16:creationId xmlns:a16="http://schemas.microsoft.com/office/drawing/2014/main" xmlns="" id="{C1085A87-BEC5-437E-BD77-5F156E719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262" y="3324614"/>
                <a:ext cx="690" cy="344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Freeform 3279">
                <a:extLst>
                  <a:ext uri="{FF2B5EF4-FFF2-40B4-BE49-F238E27FC236}">
                    <a16:creationId xmlns:a16="http://schemas.microsoft.com/office/drawing/2014/main" xmlns="" id="{BF148DBD-D874-4059-AA40-1A79F62C1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262" y="3324614"/>
                <a:ext cx="690" cy="34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Freeform 3280">
                <a:extLst>
                  <a:ext uri="{FF2B5EF4-FFF2-40B4-BE49-F238E27FC236}">
                    <a16:creationId xmlns:a16="http://schemas.microsoft.com/office/drawing/2014/main" xmlns="" id="{DD3254D7-B9A3-4FEA-A84C-F9DA3B12A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262" y="3324614"/>
                <a:ext cx="690" cy="34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Freeform 3281">
                <a:extLst>
                  <a:ext uri="{FF2B5EF4-FFF2-40B4-BE49-F238E27FC236}">
                    <a16:creationId xmlns:a16="http://schemas.microsoft.com/office/drawing/2014/main" xmlns="" id="{BB47C369-C335-422F-A81E-DB79CBECB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9153" y="3330120"/>
                <a:ext cx="10689" cy="4818"/>
              </a:xfrm>
              <a:custGeom>
                <a:avLst/>
                <a:gdLst>
                  <a:gd name="T0" fmla="*/ 30 w 31"/>
                  <a:gd name="T1" fmla="*/ 1 h 28"/>
                  <a:gd name="T2" fmla="*/ 31 w 31"/>
                  <a:gd name="T3" fmla="*/ 1 h 28"/>
                  <a:gd name="T4" fmla="*/ 31 w 31"/>
                  <a:gd name="T5" fmla="*/ 1 h 28"/>
                  <a:gd name="T6" fmla="*/ 30 w 31"/>
                  <a:gd name="T7" fmla="*/ 1 h 28"/>
                  <a:gd name="T8" fmla="*/ 27 w 31"/>
                  <a:gd name="T9" fmla="*/ 1 h 28"/>
                  <a:gd name="T10" fmla="*/ 14 w 31"/>
                  <a:gd name="T11" fmla="*/ 1 h 28"/>
                  <a:gd name="T12" fmla="*/ 16 w 31"/>
                  <a:gd name="T13" fmla="*/ 1 h 28"/>
                  <a:gd name="T14" fmla="*/ 17 w 31"/>
                  <a:gd name="T15" fmla="*/ 1 h 28"/>
                  <a:gd name="T16" fmla="*/ 19 w 31"/>
                  <a:gd name="T17" fmla="*/ 1 h 28"/>
                  <a:gd name="T18" fmla="*/ 24 w 31"/>
                  <a:gd name="T19" fmla="*/ 1 h 28"/>
                  <a:gd name="T20" fmla="*/ 26 w 31"/>
                  <a:gd name="T21" fmla="*/ 1 h 28"/>
                  <a:gd name="T22" fmla="*/ 27 w 31"/>
                  <a:gd name="T23" fmla="*/ 1 h 28"/>
                  <a:gd name="T24" fmla="*/ 30 w 31"/>
                  <a:gd name="T25" fmla="*/ 1 h 28"/>
                  <a:gd name="T26" fmla="*/ 16 w 31"/>
                  <a:gd name="T27" fmla="*/ 1 h 28"/>
                  <a:gd name="T28" fmla="*/ 13 w 31"/>
                  <a:gd name="T29" fmla="*/ 1 h 28"/>
                  <a:gd name="T30" fmla="*/ 9 w 31"/>
                  <a:gd name="T31" fmla="*/ 1 h 28"/>
                  <a:gd name="T32" fmla="*/ 6 w 31"/>
                  <a:gd name="T33" fmla="*/ 1 h 28"/>
                  <a:gd name="T34" fmla="*/ 3 w 31"/>
                  <a:gd name="T35" fmla="*/ 1 h 28"/>
                  <a:gd name="T36" fmla="*/ 2 w 31"/>
                  <a:gd name="T37" fmla="*/ 1 h 28"/>
                  <a:gd name="T38" fmla="*/ 1 w 31"/>
                  <a:gd name="T39" fmla="*/ 1 h 28"/>
                  <a:gd name="T40" fmla="*/ 0 w 31"/>
                  <a:gd name="T41" fmla="*/ 1 h 28"/>
                  <a:gd name="T42" fmla="*/ 0 w 31"/>
                  <a:gd name="T43" fmla="*/ 1 h 28"/>
                  <a:gd name="T44" fmla="*/ 3 w 31"/>
                  <a:gd name="T45" fmla="*/ 0 h 28"/>
                  <a:gd name="T46" fmla="*/ 19 w 31"/>
                  <a:gd name="T47" fmla="*/ 0 h 28"/>
                  <a:gd name="T48" fmla="*/ 23 w 31"/>
                  <a:gd name="T49" fmla="*/ 1 h 28"/>
                  <a:gd name="T50" fmla="*/ 26 w 31"/>
                  <a:gd name="T51" fmla="*/ 1 h 28"/>
                  <a:gd name="T52" fmla="*/ 30 w 31"/>
                  <a:gd name="T53" fmla="*/ 1 h 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8"/>
                  <a:gd name="T83" fmla="*/ 31 w 31"/>
                  <a:gd name="T84" fmla="*/ 28 h 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8">
                    <a:moveTo>
                      <a:pt x="30" y="3"/>
                    </a:moveTo>
                    <a:lnTo>
                      <a:pt x="31" y="9"/>
                    </a:lnTo>
                    <a:lnTo>
                      <a:pt x="31" y="16"/>
                    </a:lnTo>
                    <a:lnTo>
                      <a:pt x="30" y="21"/>
                    </a:lnTo>
                    <a:lnTo>
                      <a:pt x="27" y="28"/>
                    </a:lnTo>
                    <a:lnTo>
                      <a:pt x="14" y="28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9" y="25"/>
                    </a:lnTo>
                    <a:lnTo>
                      <a:pt x="24" y="25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30" y="16"/>
                    </a:lnTo>
                    <a:lnTo>
                      <a:pt x="16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Freeform 3282">
                <a:extLst>
                  <a:ext uri="{FF2B5EF4-FFF2-40B4-BE49-F238E27FC236}">
                    <a16:creationId xmlns:a16="http://schemas.microsoft.com/office/drawing/2014/main" xmlns="" id="{034CB3CE-4305-41B3-8904-0079A55B1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30464"/>
                <a:ext cx="1724" cy="4818"/>
              </a:xfrm>
              <a:custGeom>
                <a:avLst/>
                <a:gdLst>
                  <a:gd name="T0" fmla="*/ 3 w 5"/>
                  <a:gd name="T1" fmla="*/ 0 h 29"/>
                  <a:gd name="T2" fmla="*/ 3 w 5"/>
                  <a:gd name="T3" fmla="*/ 0 h 29"/>
                  <a:gd name="T4" fmla="*/ 5 w 5"/>
                  <a:gd name="T5" fmla="*/ 0 h 29"/>
                  <a:gd name="T6" fmla="*/ 5 w 5"/>
                  <a:gd name="T7" fmla="*/ 0 h 29"/>
                  <a:gd name="T8" fmla="*/ 3 w 5"/>
                  <a:gd name="T9" fmla="*/ 0 h 29"/>
                  <a:gd name="T10" fmla="*/ 4 w 5"/>
                  <a:gd name="T11" fmla="*/ 0 h 29"/>
                  <a:gd name="T12" fmla="*/ 4 w 5"/>
                  <a:gd name="T13" fmla="*/ 0 h 29"/>
                  <a:gd name="T14" fmla="*/ 3 w 5"/>
                  <a:gd name="T15" fmla="*/ 0 h 29"/>
                  <a:gd name="T16" fmla="*/ 0 w 5"/>
                  <a:gd name="T17" fmla="*/ 0 h 29"/>
                  <a:gd name="T18" fmla="*/ 1 w 5"/>
                  <a:gd name="T19" fmla="*/ 0 h 29"/>
                  <a:gd name="T20" fmla="*/ 3 w 5"/>
                  <a:gd name="T21" fmla="*/ 0 h 29"/>
                  <a:gd name="T22" fmla="*/ 3 w 5"/>
                  <a:gd name="T23" fmla="*/ 0 h 29"/>
                  <a:gd name="T24" fmla="*/ 3 w 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9"/>
                  <a:gd name="T41" fmla="*/ 5 w 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9">
                    <a:moveTo>
                      <a:pt x="3" y="29"/>
                    </a:moveTo>
                    <a:lnTo>
                      <a:pt x="3" y="27"/>
                    </a:lnTo>
                    <a:lnTo>
                      <a:pt x="5" y="2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4" y="8"/>
                    </a:lnTo>
                    <a:lnTo>
                      <a:pt x="4" y="15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Freeform 3283">
                <a:extLst>
                  <a:ext uri="{FF2B5EF4-FFF2-40B4-BE49-F238E27FC236}">
                    <a16:creationId xmlns:a16="http://schemas.microsoft.com/office/drawing/2014/main" xmlns="" id="{CA38705F-A57F-4272-BEA3-9AAC9EA05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5360" y="3334594"/>
                <a:ext cx="6206" cy="1032"/>
              </a:xfrm>
              <a:custGeom>
                <a:avLst/>
                <a:gdLst>
                  <a:gd name="T0" fmla="*/ 3 w 18"/>
                  <a:gd name="T1" fmla="*/ 0 h 5"/>
                  <a:gd name="T2" fmla="*/ 3 w 18"/>
                  <a:gd name="T3" fmla="*/ 1 h 5"/>
                  <a:gd name="T4" fmla="*/ 6 w 18"/>
                  <a:gd name="T5" fmla="*/ 1 h 5"/>
                  <a:gd name="T6" fmla="*/ 7 w 18"/>
                  <a:gd name="T7" fmla="*/ 1 h 5"/>
                  <a:gd name="T8" fmla="*/ 12 w 18"/>
                  <a:gd name="T9" fmla="*/ 1 h 5"/>
                  <a:gd name="T10" fmla="*/ 13 w 18"/>
                  <a:gd name="T11" fmla="*/ 1 h 5"/>
                  <a:gd name="T12" fmla="*/ 18 w 18"/>
                  <a:gd name="T13" fmla="*/ 1 h 5"/>
                  <a:gd name="T14" fmla="*/ 16 w 18"/>
                  <a:gd name="T15" fmla="*/ 0 h 5"/>
                  <a:gd name="T16" fmla="*/ 3 w 18"/>
                  <a:gd name="T17" fmla="*/ 0 h 5"/>
                  <a:gd name="T18" fmla="*/ 4 w 18"/>
                  <a:gd name="T19" fmla="*/ 1 h 5"/>
                  <a:gd name="T20" fmla="*/ 3 w 18"/>
                  <a:gd name="T21" fmla="*/ 0 h 5"/>
                  <a:gd name="T22" fmla="*/ 0 w 18"/>
                  <a:gd name="T23" fmla="*/ 1 h 5"/>
                  <a:gd name="T24" fmla="*/ 3 w 18"/>
                  <a:gd name="T25" fmla="*/ 1 h 5"/>
                  <a:gd name="T26" fmla="*/ 3 w 18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5"/>
                  <a:gd name="T44" fmla="*/ 18 w 18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5">
                    <a:moveTo>
                      <a:pt x="3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Freeform 3284">
                <a:extLst>
                  <a:ext uri="{FF2B5EF4-FFF2-40B4-BE49-F238E27FC236}">
                    <a16:creationId xmlns:a16="http://schemas.microsoft.com/office/drawing/2014/main" xmlns="" id="{F9887FC2-C9E5-4972-8B7E-FE19A70C6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4325" y="3332873"/>
                <a:ext cx="5172" cy="2065"/>
              </a:xfrm>
              <a:custGeom>
                <a:avLst/>
                <a:gdLst>
                  <a:gd name="T0" fmla="*/ 12 w 15"/>
                  <a:gd name="T1" fmla="*/ 0 h 12"/>
                  <a:gd name="T2" fmla="*/ 12 w 15"/>
                  <a:gd name="T3" fmla="*/ 1 h 12"/>
                  <a:gd name="T4" fmla="*/ 11 w 15"/>
                  <a:gd name="T5" fmla="*/ 1 h 12"/>
                  <a:gd name="T6" fmla="*/ 11 w 15"/>
                  <a:gd name="T7" fmla="*/ 1 h 12"/>
                  <a:gd name="T8" fmla="*/ 10 w 15"/>
                  <a:gd name="T9" fmla="*/ 1 h 12"/>
                  <a:gd name="T10" fmla="*/ 5 w 15"/>
                  <a:gd name="T11" fmla="*/ 1 h 12"/>
                  <a:gd name="T12" fmla="*/ 3 w 15"/>
                  <a:gd name="T13" fmla="*/ 1 h 12"/>
                  <a:gd name="T14" fmla="*/ 1 w 15"/>
                  <a:gd name="T15" fmla="*/ 1 h 12"/>
                  <a:gd name="T16" fmla="*/ 0 w 15"/>
                  <a:gd name="T17" fmla="*/ 1 h 12"/>
                  <a:gd name="T18" fmla="*/ 1 w 15"/>
                  <a:gd name="T19" fmla="*/ 1 h 12"/>
                  <a:gd name="T20" fmla="*/ 3 w 15"/>
                  <a:gd name="T21" fmla="*/ 1 h 12"/>
                  <a:gd name="T22" fmla="*/ 5 w 15"/>
                  <a:gd name="T23" fmla="*/ 1 h 12"/>
                  <a:gd name="T24" fmla="*/ 10 w 15"/>
                  <a:gd name="T25" fmla="*/ 1 h 12"/>
                  <a:gd name="T26" fmla="*/ 12 w 15"/>
                  <a:gd name="T27" fmla="*/ 1 h 12"/>
                  <a:gd name="T28" fmla="*/ 13 w 15"/>
                  <a:gd name="T29" fmla="*/ 1 h 12"/>
                  <a:gd name="T30" fmla="*/ 15 w 15"/>
                  <a:gd name="T31" fmla="*/ 1 h 12"/>
                  <a:gd name="T32" fmla="*/ 13 w 15"/>
                  <a:gd name="T33" fmla="*/ 1 h 12"/>
                  <a:gd name="T34" fmla="*/ 12 w 15"/>
                  <a:gd name="T35" fmla="*/ 0 h 12"/>
                  <a:gd name="T36" fmla="*/ 12 w 15"/>
                  <a:gd name="T37" fmla="*/ 1 h 12"/>
                  <a:gd name="T38" fmla="*/ 12 w 15"/>
                  <a:gd name="T39" fmla="*/ 0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12"/>
                  <a:gd name="T62" fmla="*/ 15 w 15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12">
                    <a:moveTo>
                      <a:pt x="12" y="0"/>
                    </a:moveTo>
                    <a:lnTo>
                      <a:pt x="12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Freeform 3285">
                <a:extLst>
                  <a:ext uri="{FF2B5EF4-FFF2-40B4-BE49-F238E27FC236}">
                    <a16:creationId xmlns:a16="http://schemas.microsoft.com/office/drawing/2014/main" xmlns="" id="{78E0CDDF-6D24-40D5-A11D-1B06CCC5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32529"/>
                <a:ext cx="2414" cy="1032"/>
              </a:xfrm>
              <a:custGeom>
                <a:avLst/>
                <a:gdLst>
                  <a:gd name="T0" fmla="*/ 4 w 7"/>
                  <a:gd name="T1" fmla="*/ 1 h 5"/>
                  <a:gd name="T2" fmla="*/ 3 w 7"/>
                  <a:gd name="T3" fmla="*/ 0 h 5"/>
                  <a:gd name="T4" fmla="*/ 0 w 7"/>
                  <a:gd name="T5" fmla="*/ 1 h 5"/>
                  <a:gd name="T6" fmla="*/ 1 w 7"/>
                  <a:gd name="T7" fmla="*/ 1 h 5"/>
                  <a:gd name="T8" fmla="*/ 4 w 7"/>
                  <a:gd name="T9" fmla="*/ 1 h 5"/>
                  <a:gd name="T10" fmla="*/ 4 w 7"/>
                  <a:gd name="T11" fmla="*/ 0 h 5"/>
                  <a:gd name="T12" fmla="*/ 4 w 7"/>
                  <a:gd name="T13" fmla="*/ 1 h 5"/>
                  <a:gd name="T14" fmla="*/ 7 w 7"/>
                  <a:gd name="T15" fmla="*/ 0 h 5"/>
                  <a:gd name="T16" fmla="*/ 4 w 7"/>
                  <a:gd name="T17" fmla="*/ 0 h 5"/>
                  <a:gd name="T18" fmla="*/ 4 w 7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4" y="4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Freeform 3286">
                <a:extLst>
                  <a:ext uri="{FF2B5EF4-FFF2-40B4-BE49-F238E27FC236}">
                    <a16:creationId xmlns:a16="http://schemas.microsoft.com/office/drawing/2014/main" xmlns="" id="{D6E3CBC0-2222-4845-9238-EFDFD45A0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463" y="3332529"/>
                <a:ext cx="9654" cy="1032"/>
              </a:xfrm>
              <a:custGeom>
                <a:avLst/>
                <a:gdLst>
                  <a:gd name="T0" fmla="*/ 0 w 28"/>
                  <a:gd name="T1" fmla="*/ 1 h 5"/>
                  <a:gd name="T2" fmla="*/ 0 w 28"/>
                  <a:gd name="T3" fmla="*/ 1 h 5"/>
                  <a:gd name="T4" fmla="*/ 4 w 28"/>
                  <a:gd name="T5" fmla="*/ 1 h 5"/>
                  <a:gd name="T6" fmla="*/ 7 w 28"/>
                  <a:gd name="T7" fmla="*/ 1 h 5"/>
                  <a:gd name="T8" fmla="*/ 11 w 28"/>
                  <a:gd name="T9" fmla="*/ 1 h 5"/>
                  <a:gd name="T10" fmla="*/ 14 w 28"/>
                  <a:gd name="T11" fmla="*/ 1 h 5"/>
                  <a:gd name="T12" fmla="*/ 28 w 28"/>
                  <a:gd name="T13" fmla="*/ 1 h 5"/>
                  <a:gd name="T14" fmla="*/ 28 w 28"/>
                  <a:gd name="T15" fmla="*/ 0 h 5"/>
                  <a:gd name="T16" fmla="*/ 11 w 28"/>
                  <a:gd name="T17" fmla="*/ 0 h 5"/>
                  <a:gd name="T18" fmla="*/ 7 w 28"/>
                  <a:gd name="T19" fmla="*/ 1 h 5"/>
                  <a:gd name="T20" fmla="*/ 4 w 28"/>
                  <a:gd name="T21" fmla="*/ 0 h 5"/>
                  <a:gd name="T22" fmla="*/ 1 w 28"/>
                  <a:gd name="T23" fmla="*/ 0 h 5"/>
                  <a:gd name="T24" fmla="*/ 0 w 28"/>
                  <a:gd name="T25" fmla="*/ 1 h 5"/>
                  <a:gd name="T26" fmla="*/ 0 w 28"/>
                  <a:gd name="T27" fmla="*/ 1 h 5"/>
                  <a:gd name="T28" fmla="*/ 0 w 28"/>
                  <a:gd name="T29" fmla="*/ 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5"/>
                  <a:gd name="T47" fmla="*/ 28 w 28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5">
                    <a:moveTo>
                      <a:pt x="0" y="2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4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Freeform 3287">
                <a:extLst>
                  <a:ext uri="{FF2B5EF4-FFF2-40B4-BE49-F238E27FC236}">
                    <a16:creationId xmlns:a16="http://schemas.microsoft.com/office/drawing/2014/main" xmlns="" id="{11C20B62-FD6C-416B-AC1A-4150ABC4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9497" y="3330464"/>
                <a:ext cx="1379" cy="2409"/>
              </a:xfrm>
              <a:custGeom>
                <a:avLst/>
                <a:gdLst>
                  <a:gd name="T0" fmla="*/ 1 w 4"/>
                  <a:gd name="T1" fmla="*/ 0 h 15"/>
                  <a:gd name="T2" fmla="*/ 0 w 4"/>
                  <a:gd name="T3" fmla="*/ 0 h 15"/>
                  <a:gd name="T4" fmla="*/ 0 w 4"/>
                  <a:gd name="T5" fmla="*/ 0 h 15"/>
                  <a:gd name="T6" fmla="*/ 1 w 4"/>
                  <a:gd name="T7" fmla="*/ 0 h 15"/>
                  <a:gd name="T8" fmla="*/ 2 w 4"/>
                  <a:gd name="T9" fmla="*/ 0 h 15"/>
                  <a:gd name="T10" fmla="*/ 3 w 4"/>
                  <a:gd name="T11" fmla="*/ 0 h 15"/>
                  <a:gd name="T12" fmla="*/ 4 w 4"/>
                  <a:gd name="T13" fmla="*/ 0 h 15"/>
                  <a:gd name="T14" fmla="*/ 3 w 4"/>
                  <a:gd name="T15" fmla="*/ 0 h 15"/>
                  <a:gd name="T16" fmla="*/ 3 w 4"/>
                  <a:gd name="T17" fmla="*/ 0 h 15"/>
                  <a:gd name="T18" fmla="*/ 2 w 4"/>
                  <a:gd name="T19" fmla="*/ 0 h 15"/>
                  <a:gd name="T20" fmla="*/ 2 w 4"/>
                  <a:gd name="T21" fmla="*/ 0 h 15"/>
                  <a:gd name="T22" fmla="*/ 1 w 4"/>
                  <a:gd name="T23" fmla="*/ 0 h 15"/>
                  <a:gd name="T24" fmla="*/ 0 w 4"/>
                  <a:gd name="T25" fmla="*/ 0 h 15"/>
                  <a:gd name="T26" fmla="*/ 0 w 4"/>
                  <a:gd name="T27" fmla="*/ 0 h 15"/>
                  <a:gd name="T28" fmla="*/ 1 w 4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15"/>
                  <a:gd name="T47" fmla="*/ 4 w 4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15">
                    <a:moveTo>
                      <a:pt x="1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Freeform 3288">
                <a:extLst>
                  <a:ext uri="{FF2B5EF4-FFF2-40B4-BE49-F238E27FC236}">
                    <a16:creationId xmlns:a16="http://schemas.microsoft.com/office/drawing/2014/main" xmlns="" id="{E953B329-BC0B-485A-8CBA-F3759DC01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9153" y="3329776"/>
                <a:ext cx="1034" cy="1032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0 w 3"/>
                  <a:gd name="T5" fmla="*/ 1 h 5"/>
                  <a:gd name="T6" fmla="*/ 1 w 3"/>
                  <a:gd name="T7" fmla="*/ 1 h 5"/>
                  <a:gd name="T8" fmla="*/ 3 w 3"/>
                  <a:gd name="T9" fmla="*/ 1 h 5"/>
                  <a:gd name="T10" fmla="*/ 3 w 3"/>
                  <a:gd name="T11" fmla="*/ 0 h 5"/>
                  <a:gd name="T12" fmla="*/ 2 w 3"/>
                  <a:gd name="T13" fmla="*/ 0 h 5"/>
                  <a:gd name="T14" fmla="*/ 3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Freeform 3289">
                <a:extLst>
                  <a:ext uri="{FF2B5EF4-FFF2-40B4-BE49-F238E27FC236}">
                    <a16:creationId xmlns:a16="http://schemas.microsoft.com/office/drawing/2014/main" xmlns="" id="{B0F4705A-9DEC-442F-BDFB-3660ABDE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118" y="3329776"/>
                <a:ext cx="9654" cy="1032"/>
              </a:xfrm>
              <a:custGeom>
                <a:avLst/>
                <a:gdLst>
                  <a:gd name="T0" fmla="*/ 28 w 28"/>
                  <a:gd name="T1" fmla="*/ 0 h 7"/>
                  <a:gd name="T2" fmla="*/ 27 w 28"/>
                  <a:gd name="T3" fmla="*/ 0 h 7"/>
                  <a:gd name="T4" fmla="*/ 23 w 28"/>
                  <a:gd name="T5" fmla="*/ 0 h 7"/>
                  <a:gd name="T6" fmla="*/ 16 w 28"/>
                  <a:gd name="T7" fmla="*/ 0 h 7"/>
                  <a:gd name="T8" fmla="*/ 13 w 28"/>
                  <a:gd name="T9" fmla="*/ 0 h 7"/>
                  <a:gd name="T10" fmla="*/ 0 w 28"/>
                  <a:gd name="T11" fmla="*/ 0 h 7"/>
                  <a:gd name="T12" fmla="*/ 0 w 28"/>
                  <a:gd name="T13" fmla="*/ 0 h 7"/>
                  <a:gd name="T14" fmla="*/ 16 w 28"/>
                  <a:gd name="T15" fmla="*/ 0 h 7"/>
                  <a:gd name="T16" fmla="*/ 20 w 28"/>
                  <a:gd name="T17" fmla="*/ 0 h 7"/>
                  <a:gd name="T18" fmla="*/ 23 w 28"/>
                  <a:gd name="T19" fmla="*/ 0 h 7"/>
                  <a:gd name="T20" fmla="*/ 26 w 28"/>
                  <a:gd name="T21" fmla="*/ 0 h 7"/>
                  <a:gd name="T22" fmla="*/ 26 w 28"/>
                  <a:gd name="T23" fmla="*/ 0 h 7"/>
                  <a:gd name="T24" fmla="*/ 28 w 28"/>
                  <a:gd name="T25" fmla="*/ 0 h 7"/>
                  <a:gd name="T26" fmla="*/ 27 w 28"/>
                  <a:gd name="T27" fmla="*/ 0 h 7"/>
                  <a:gd name="T28" fmla="*/ 28 w 28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7"/>
                  <a:gd name="T47" fmla="*/ 28 w 28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7">
                    <a:moveTo>
                      <a:pt x="28" y="3"/>
                    </a:moveTo>
                    <a:lnTo>
                      <a:pt x="27" y="3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Freeform 3290">
                <a:extLst>
                  <a:ext uri="{FF2B5EF4-FFF2-40B4-BE49-F238E27FC236}">
                    <a16:creationId xmlns:a16="http://schemas.microsoft.com/office/drawing/2014/main" xmlns="" id="{3690F038-0C05-4A79-9925-7F390E917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118" y="3330808"/>
                <a:ext cx="8275" cy="1376"/>
              </a:xfrm>
              <a:custGeom>
                <a:avLst/>
                <a:gdLst>
                  <a:gd name="T0" fmla="*/ 24 w 24"/>
                  <a:gd name="T1" fmla="*/ 0 h 9"/>
                  <a:gd name="T2" fmla="*/ 24 w 24"/>
                  <a:gd name="T3" fmla="*/ 0 h 9"/>
                  <a:gd name="T4" fmla="*/ 22 w 24"/>
                  <a:gd name="T5" fmla="*/ 0 h 9"/>
                  <a:gd name="T6" fmla="*/ 2 w 24"/>
                  <a:gd name="T7" fmla="*/ 0 h 9"/>
                  <a:gd name="T8" fmla="*/ 2 w 24"/>
                  <a:gd name="T9" fmla="*/ 0 h 9"/>
                  <a:gd name="T10" fmla="*/ 0 w 24"/>
                  <a:gd name="T11" fmla="*/ 0 h 9"/>
                  <a:gd name="T12" fmla="*/ 0 w 24"/>
                  <a:gd name="T13" fmla="*/ 0 h 9"/>
                  <a:gd name="T14" fmla="*/ 3 w 24"/>
                  <a:gd name="T15" fmla="*/ 0 h 9"/>
                  <a:gd name="T16" fmla="*/ 12 w 24"/>
                  <a:gd name="T17" fmla="*/ 0 h 9"/>
                  <a:gd name="T18" fmla="*/ 15 w 24"/>
                  <a:gd name="T19" fmla="*/ 0 h 9"/>
                  <a:gd name="T20" fmla="*/ 21 w 24"/>
                  <a:gd name="T21" fmla="*/ 0 h 9"/>
                  <a:gd name="T22" fmla="*/ 24 w 24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9"/>
                  <a:gd name="T38" fmla="*/ 24 w 24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9">
                    <a:moveTo>
                      <a:pt x="24" y="4"/>
                    </a:moveTo>
                    <a:lnTo>
                      <a:pt x="24" y="7"/>
                    </a:lnTo>
                    <a:lnTo>
                      <a:pt x="2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Freeform 3291">
                <a:extLst>
                  <a:ext uri="{FF2B5EF4-FFF2-40B4-BE49-F238E27FC236}">
                    <a16:creationId xmlns:a16="http://schemas.microsoft.com/office/drawing/2014/main" xmlns="" id="{4B2F1653-6D91-472D-9268-2190717D0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31152"/>
                <a:ext cx="1379" cy="1032"/>
              </a:xfrm>
              <a:custGeom>
                <a:avLst/>
                <a:gdLst>
                  <a:gd name="T0" fmla="*/ 3 w 4"/>
                  <a:gd name="T1" fmla="*/ 1 h 5"/>
                  <a:gd name="T2" fmla="*/ 3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1 w 4"/>
                  <a:gd name="T9" fmla="*/ 1 h 5"/>
                  <a:gd name="T10" fmla="*/ 3 w 4"/>
                  <a:gd name="T11" fmla="*/ 1 h 5"/>
                  <a:gd name="T12" fmla="*/ 4 w 4"/>
                  <a:gd name="T13" fmla="*/ 1 h 5"/>
                  <a:gd name="T14" fmla="*/ 3 w 4"/>
                  <a:gd name="T15" fmla="*/ 1 h 5"/>
                  <a:gd name="T16" fmla="*/ 3 w 4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Freeform 3292">
                <a:extLst>
                  <a:ext uri="{FF2B5EF4-FFF2-40B4-BE49-F238E27FC236}">
                    <a16:creationId xmlns:a16="http://schemas.microsoft.com/office/drawing/2014/main" xmlns="" id="{FB4CC53E-5AF3-4ADD-85B9-C5FA21223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878" y="3331497"/>
                <a:ext cx="1724" cy="1032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1 h 5"/>
                  <a:gd name="T4" fmla="*/ 3 w 5"/>
                  <a:gd name="T5" fmla="*/ 0 h 5"/>
                  <a:gd name="T6" fmla="*/ 0 w 5"/>
                  <a:gd name="T7" fmla="*/ 1 h 5"/>
                  <a:gd name="T8" fmla="*/ 1 w 5"/>
                  <a:gd name="T9" fmla="*/ 1 h 5"/>
                  <a:gd name="T10" fmla="*/ 1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1" y="5"/>
                    </a:moveTo>
                    <a:lnTo>
                      <a:pt x="5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Freeform 3293">
                <a:extLst>
                  <a:ext uri="{FF2B5EF4-FFF2-40B4-BE49-F238E27FC236}">
                    <a16:creationId xmlns:a16="http://schemas.microsoft.com/office/drawing/2014/main" xmlns="" id="{7ECEEFF7-62FA-4266-862A-FFB43E087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7429" y="3331841"/>
                <a:ext cx="6896" cy="688"/>
              </a:xfrm>
              <a:custGeom>
                <a:avLst/>
                <a:gdLst>
                  <a:gd name="T0" fmla="*/ 0 w 20"/>
                  <a:gd name="T1" fmla="*/ 1 h 4"/>
                  <a:gd name="T2" fmla="*/ 20 w 20"/>
                  <a:gd name="T3" fmla="*/ 1 h 4"/>
                  <a:gd name="T4" fmla="*/ 20 w 20"/>
                  <a:gd name="T5" fmla="*/ 0 h 4"/>
                  <a:gd name="T6" fmla="*/ 0 w 20"/>
                  <a:gd name="T7" fmla="*/ 0 h 4"/>
                  <a:gd name="T8" fmla="*/ 1 w 20"/>
                  <a:gd name="T9" fmla="*/ 0 h 4"/>
                  <a:gd name="T10" fmla="*/ 0 w 20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4"/>
                  <a:gd name="T20" fmla="*/ 20 w 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4">
                    <a:moveTo>
                      <a:pt x="0" y="4"/>
                    </a:moveTo>
                    <a:lnTo>
                      <a:pt x="20" y="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Freeform 3294">
                <a:extLst>
                  <a:ext uri="{FF2B5EF4-FFF2-40B4-BE49-F238E27FC236}">
                    <a16:creationId xmlns:a16="http://schemas.microsoft.com/office/drawing/2014/main" xmlns="" id="{B9D2B567-F290-4830-85AC-8C1638CD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808" y="3330808"/>
                <a:ext cx="1724" cy="1721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0 h 11"/>
                  <a:gd name="T4" fmla="*/ 1 w 5"/>
                  <a:gd name="T5" fmla="*/ 0 h 11"/>
                  <a:gd name="T6" fmla="*/ 2 w 5"/>
                  <a:gd name="T7" fmla="*/ 0 h 11"/>
                  <a:gd name="T8" fmla="*/ 4 w 5"/>
                  <a:gd name="T9" fmla="*/ 0 h 11"/>
                  <a:gd name="T10" fmla="*/ 5 w 5"/>
                  <a:gd name="T11" fmla="*/ 0 h 11"/>
                  <a:gd name="T12" fmla="*/ 4 w 5"/>
                  <a:gd name="T13" fmla="*/ 0 h 11"/>
                  <a:gd name="T14" fmla="*/ 4 w 5"/>
                  <a:gd name="T15" fmla="*/ 0 h 11"/>
                  <a:gd name="T16" fmla="*/ 2 w 5"/>
                  <a:gd name="T17" fmla="*/ 0 h 11"/>
                  <a:gd name="T18" fmla="*/ 2 w 5"/>
                  <a:gd name="T19" fmla="*/ 0 h 11"/>
                  <a:gd name="T20" fmla="*/ 0 w 5"/>
                  <a:gd name="T21" fmla="*/ 0 h 11"/>
                  <a:gd name="T22" fmla="*/ 1 w 5"/>
                  <a:gd name="T23" fmla="*/ 0 h 11"/>
                  <a:gd name="T24" fmla="*/ 2 w 5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1"/>
                  <a:gd name="T41" fmla="*/ 5 w 5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1">
                    <a:moveTo>
                      <a:pt x="2" y="0"/>
                    </a:moveTo>
                    <a:lnTo>
                      <a:pt x="1" y="2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Freeform 3295">
                <a:extLst>
                  <a:ext uri="{FF2B5EF4-FFF2-40B4-BE49-F238E27FC236}">
                    <a16:creationId xmlns:a16="http://schemas.microsoft.com/office/drawing/2014/main" xmlns="" id="{C37370E6-7D4E-410D-A2CE-7F5382327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8118" y="3330464"/>
                <a:ext cx="8965" cy="1032"/>
              </a:xfrm>
              <a:custGeom>
                <a:avLst/>
                <a:gdLst>
                  <a:gd name="T0" fmla="*/ 26 w 26"/>
                  <a:gd name="T1" fmla="*/ 0 h 8"/>
                  <a:gd name="T2" fmla="*/ 24 w 26"/>
                  <a:gd name="T3" fmla="*/ 0 h 8"/>
                  <a:gd name="T4" fmla="*/ 21 w 26"/>
                  <a:gd name="T5" fmla="*/ 0 h 8"/>
                  <a:gd name="T6" fmla="*/ 15 w 26"/>
                  <a:gd name="T7" fmla="*/ 0 h 8"/>
                  <a:gd name="T8" fmla="*/ 12 w 26"/>
                  <a:gd name="T9" fmla="*/ 0 h 8"/>
                  <a:gd name="T10" fmla="*/ 3 w 26"/>
                  <a:gd name="T11" fmla="*/ 0 h 8"/>
                  <a:gd name="T12" fmla="*/ 0 w 26"/>
                  <a:gd name="T13" fmla="*/ 0 h 8"/>
                  <a:gd name="T14" fmla="*/ 0 w 26"/>
                  <a:gd name="T15" fmla="*/ 0 h 8"/>
                  <a:gd name="T16" fmla="*/ 3 w 26"/>
                  <a:gd name="T17" fmla="*/ 0 h 8"/>
                  <a:gd name="T18" fmla="*/ 12 w 26"/>
                  <a:gd name="T19" fmla="*/ 0 h 8"/>
                  <a:gd name="T20" fmla="*/ 15 w 26"/>
                  <a:gd name="T21" fmla="*/ 0 h 8"/>
                  <a:gd name="T22" fmla="*/ 21 w 26"/>
                  <a:gd name="T23" fmla="*/ 0 h 8"/>
                  <a:gd name="T24" fmla="*/ 24 w 26"/>
                  <a:gd name="T25" fmla="*/ 0 h 8"/>
                  <a:gd name="T26" fmla="*/ 23 w 26"/>
                  <a:gd name="T27" fmla="*/ 0 h 8"/>
                  <a:gd name="T28" fmla="*/ 26 w 26"/>
                  <a:gd name="T29" fmla="*/ 0 h 8"/>
                  <a:gd name="T30" fmla="*/ 26 w 26"/>
                  <a:gd name="T31" fmla="*/ 0 h 8"/>
                  <a:gd name="T32" fmla="*/ 24 w 26"/>
                  <a:gd name="T33" fmla="*/ 0 h 8"/>
                  <a:gd name="T34" fmla="*/ 26 w 26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8"/>
                  <a:gd name="T56" fmla="*/ 26 w 26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8">
                    <a:moveTo>
                      <a:pt x="26" y="6"/>
                    </a:moveTo>
                    <a:lnTo>
                      <a:pt x="24" y="4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12" y="4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Freeform 3296">
                <a:extLst>
                  <a:ext uri="{FF2B5EF4-FFF2-40B4-BE49-F238E27FC236}">
                    <a16:creationId xmlns:a16="http://schemas.microsoft.com/office/drawing/2014/main" xmlns="" id="{73BC53B8-DC46-4AAA-952F-34FE2D386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398" y="3331497"/>
                <a:ext cx="26205" cy="15830"/>
              </a:xfrm>
              <a:custGeom>
                <a:avLst/>
                <a:gdLst>
                  <a:gd name="T0" fmla="*/ 73 w 76"/>
                  <a:gd name="T1" fmla="*/ 1 h 92"/>
                  <a:gd name="T2" fmla="*/ 71 w 76"/>
                  <a:gd name="T3" fmla="*/ 1 h 92"/>
                  <a:gd name="T4" fmla="*/ 72 w 76"/>
                  <a:gd name="T5" fmla="*/ 1 h 92"/>
                  <a:gd name="T6" fmla="*/ 73 w 76"/>
                  <a:gd name="T7" fmla="*/ 1 h 92"/>
                  <a:gd name="T8" fmla="*/ 73 w 76"/>
                  <a:gd name="T9" fmla="*/ 1 h 92"/>
                  <a:gd name="T10" fmla="*/ 75 w 76"/>
                  <a:gd name="T11" fmla="*/ 1 h 92"/>
                  <a:gd name="T12" fmla="*/ 76 w 76"/>
                  <a:gd name="T13" fmla="*/ 1 h 92"/>
                  <a:gd name="T14" fmla="*/ 76 w 76"/>
                  <a:gd name="T15" fmla="*/ 1 h 92"/>
                  <a:gd name="T16" fmla="*/ 75 w 76"/>
                  <a:gd name="T17" fmla="*/ 1 h 92"/>
                  <a:gd name="T18" fmla="*/ 72 w 76"/>
                  <a:gd name="T19" fmla="*/ 1 h 92"/>
                  <a:gd name="T20" fmla="*/ 70 w 76"/>
                  <a:gd name="T21" fmla="*/ 1 h 92"/>
                  <a:gd name="T22" fmla="*/ 65 w 76"/>
                  <a:gd name="T23" fmla="*/ 1 h 92"/>
                  <a:gd name="T24" fmla="*/ 52 w 76"/>
                  <a:gd name="T25" fmla="*/ 1 h 92"/>
                  <a:gd name="T26" fmla="*/ 48 w 76"/>
                  <a:gd name="T27" fmla="*/ 1 h 92"/>
                  <a:gd name="T28" fmla="*/ 33 w 76"/>
                  <a:gd name="T29" fmla="*/ 1 h 92"/>
                  <a:gd name="T30" fmla="*/ 30 w 76"/>
                  <a:gd name="T31" fmla="*/ 1 h 92"/>
                  <a:gd name="T32" fmla="*/ 18 w 76"/>
                  <a:gd name="T33" fmla="*/ 1 h 92"/>
                  <a:gd name="T34" fmla="*/ 15 w 76"/>
                  <a:gd name="T35" fmla="*/ 1 h 92"/>
                  <a:gd name="T36" fmla="*/ 11 w 76"/>
                  <a:gd name="T37" fmla="*/ 1 h 92"/>
                  <a:gd name="T38" fmla="*/ 7 w 76"/>
                  <a:gd name="T39" fmla="*/ 1 h 92"/>
                  <a:gd name="T40" fmla="*/ 3 w 76"/>
                  <a:gd name="T41" fmla="*/ 1 h 92"/>
                  <a:gd name="T42" fmla="*/ 1 w 76"/>
                  <a:gd name="T43" fmla="*/ 1 h 92"/>
                  <a:gd name="T44" fmla="*/ 0 w 76"/>
                  <a:gd name="T45" fmla="*/ 1 h 92"/>
                  <a:gd name="T46" fmla="*/ 0 w 76"/>
                  <a:gd name="T47" fmla="*/ 1 h 92"/>
                  <a:gd name="T48" fmla="*/ 1 w 76"/>
                  <a:gd name="T49" fmla="*/ 1 h 92"/>
                  <a:gd name="T50" fmla="*/ 1 w 76"/>
                  <a:gd name="T51" fmla="*/ 1 h 92"/>
                  <a:gd name="T52" fmla="*/ 6 w 76"/>
                  <a:gd name="T53" fmla="*/ 1 h 92"/>
                  <a:gd name="T54" fmla="*/ 7 w 76"/>
                  <a:gd name="T55" fmla="*/ 1 h 92"/>
                  <a:gd name="T56" fmla="*/ 10 w 76"/>
                  <a:gd name="T57" fmla="*/ 1 h 92"/>
                  <a:gd name="T58" fmla="*/ 18 w 76"/>
                  <a:gd name="T59" fmla="*/ 1 h 92"/>
                  <a:gd name="T60" fmla="*/ 22 w 76"/>
                  <a:gd name="T61" fmla="*/ 0 h 92"/>
                  <a:gd name="T62" fmla="*/ 52 w 76"/>
                  <a:gd name="T63" fmla="*/ 0 h 92"/>
                  <a:gd name="T64" fmla="*/ 55 w 76"/>
                  <a:gd name="T65" fmla="*/ 1 h 92"/>
                  <a:gd name="T66" fmla="*/ 62 w 76"/>
                  <a:gd name="T67" fmla="*/ 1 h 92"/>
                  <a:gd name="T68" fmla="*/ 65 w 76"/>
                  <a:gd name="T69" fmla="*/ 1 h 92"/>
                  <a:gd name="T70" fmla="*/ 67 w 76"/>
                  <a:gd name="T71" fmla="*/ 1 h 92"/>
                  <a:gd name="T72" fmla="*/ 68 w 76"/>
                  <a:gd name="T73" fmla="*/ 1 h 92"/>
                  <a:gd name="T74" fmla="*/ 70 w 76"/>
                  <a:gd name="T75" fmla="*/ 1 h 92"/>
                  <a:gd name="T76" fmla="*/ 71 w 76"/>
                  <a:gd name="T77" fmla="*/ 1 h 92"/>
                  <a:gd name="T78" fmla="*/ 71 w 76"/>
                  <a:gd name="T79" fmla="*/ 1 h 92"/>
                  <a:gd name="T80" fmla="*/ 73 w 76"/>
                  <a:gd name="T81" fmla="*/ 1 h 92"/>
                  <a:gd name="T82" fmla="*/ 73 w 76"/>
                  <a:gd name="T83" fmla="*/ 1 h 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"/>
                  <a:gd name="T127" fmla="*/ 0 h 92"/>
                  <a:gd name="T128" fmla="*/ 76 w 76"/>
                  <a:gd name="T129" fmla="*/ 92 h 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" h="92">
                    <a:moveTo>
                      <a:pt x="73" y="14"/>
                    </a:moveTo>
                    <a:lnTo>
                      <a:pt x="71" y="18"/>
                    </a:lnTo>
                    <a:lnTo>
                      <a:pt x="72" y="19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5" y="32"/>
                    </a:lnTo>
                    <a:lnTo>
                      <a:pt x="76" y="41"/>
                    </a:lnTo>
                    <a:lnTo>
                      <a:pt x="76" y="66"/>
                    </a:lnTo>
                    <a:lnTo>
                      <a:pt x="75" y="76"/>
                    </a:lnTo>
                    <a:lnTo>
                      <a:pt x="72" y="83"/>
                    </a:lnTo>
                    <a:lnTo>
                      <a:pt x="70" y="88"/>
                    </a:lnTo>
                    <a:lnTo>
                      <a:pt x="65" y="90"/>
                    </a:lnTo>
                    <a:lnTo>
                      <a:pt x="52" y="90"/>
                    </a:lnTo>
                    <a:lnTo>
                      <a:pt x="48" y="92"/>
                    </a:lnTo>
                    <a:lnTo>
                      <a:pt x="33" y="9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5" y="88"/>
                    </a:lnTo>
                    <a:lnTo>
                      <a:pt x="11" y="88"/>
                    </a:lnTo>
                    <a:lnTo>
                      <a:pt x="7" y="81"/>
                    </a:lnTo>
                    <a:lnTo>
                      <a:pt x="3" y="74"/>
                    </a:lnTo>
                    <a:lnTo>
                      <a:pt x="1" y="65"/>
                    </a:lnTo>
                    <a:lnTo>
                      <a:pt x="0" y="5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62" y="1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2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Freeform 3297">
                <a:extLst>
                  <a:ext uri="{FF2B5EF4-FFF2-40B4-BE49-F238E27FC236}">
                    <a16:creationId xmlns:a16="http://schemas.microsoft.com/office/drawing/2014/main" xmlns="" id="{18530087-B2D4-4A7C-8B63-F0AD5A820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262" y="3333905"/>
                <a:ext cx="1724" cy="2065"/>
              </a:xfrm>
              <a:custGeom>
                <a:avLst/>
                <a:gdLst>
                  <a:gd name="T0" fmla="*/ 5 w 5"/>
                  <a:gd name="T1" fmla="*/ 0 h 13"/>
                  <a:gd name="T2" fmla="*/ 5 w 5"/>
                  <a:gd name="T3" fmla="*/ 0 h 13"/>
                  <a:gd name="T4" fmla="*/ 2 w 5"/>
                  <a:gd name="T5" fmla="*/ 0 h 13"/>
                  <a:gd name="T6" fmla="*/ 3 w 5"/>
                  <a:gd name="T7" fmla="*/ 0 h 13"/>
                  <a:gd name="T8" fmla="*/ 2 w 5"/>
                  <a:gd name="T9" fmla="*/ 0 h 13"/>
                  <a:gd name="T10" fmla="*/ 0 w 5"/>
                  <a:gd name="T11" fmla="*/ 0 h 13"/>
                  <a:gd name="T12" fmla="*/ 1 w 5"/>
                  <a:gd name="T13" fmla="*/ 0 h 13"/>
                  <a:gd name="T14" fmla="*/ 2 w 5"/>
                  <a:gd name="T15" fmla="*/ 0 h 13"/>
                  <a:gd name="T16" fmla="*/ 2 w 5"/>
                  <a:gd name="T17" fmla="*/ 0 h 13"/>
                  <a:gd name="T18" fmla="*/ 5 w 5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3"/>
                  <a:gd name="T32" fmla="*/ 5 w 5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3">
                    <a:moveTo>
                      <a:pt x="5" y="13"/>
                    </a:moveTo>
                    <a:lnTo>
                      <a:pt x="5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Freeform 3298">
                <a:extLst>
                  <a:ext uri="{FF2B5EF4-FFF2-40B4-BE49-F238E27FC236}">
                    <a16:creationId xmlns:a16="http://schemas.microsoft.com/office/drawing/2014/main" xmlns="" id="{F97C4FCE-92D9-4FAB-A1D0-CE6574043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607" y="3335970"/>
                <a:ext cx="2758" cy="11012"/>
              </a:xfrm>
              <a:custGeom>
                <a:avLst/>
                <a:gdLst>
                  <a:gd name="T0" fmla="*/ 1 w 8"/>
                  <a:gd name="T1" fmla="*/ 0 h 65"/>
                  <a:gd name="T2" fmla="*/ 4 w 8"/>
                  <a:gd name="T3" fmla="*/ 0 h 65"/>
                  <a:gd name="T4" fmla="*/ 7 w 8"/>
                  <a:gd name="T5" fmla="*/ 0 h 65"/>
                  <a:gd name="T6" fmla="*/ 8 w 8"/>
                  <a:gd name="T7" fmla="*/ 0 h 65"/>
                  <a:gd name="T8" fmla="*/ 8 w 8"/>
                  <a:gd name="T9" fmla="*/ 0 h 65"/>
                  <a:gd name="T10" fmla="*/ 7 w 8"/>
                  <a:gd name="T11" fmla="*/ 0 h 65"/>
                  <a:gd name="T12" fmla="*/ 6 w 8"/>
                  <a:gd name="T13" fmla="*/ 0 h 65"/>
                  <a:gd name="T14" fmla="*/ 3 w 8"/>
                  <a:gd name="T15" fmla="*/ 0 h 65"/>
                  <a:gd name="T16" fmla="*/ 4 w 8"/>
                  <a:gd name="T17" fmla="*/ 0 h 65"/>
                  <a:gd name="T18" fmla="*/ 6 w 8"/>
                  <a:gd name="T19" fmla="*/ 0 h 65"/>
                  <a:gd name="T20" fmla="*/ 6 w 8"/>
                  <a:gd name="T21" fmla="*/ 0 h 65"/>
                  <a:gd name="T22" fmla="*/ 4 w 8"/>
                  <a:gd name="T23" fmla="*/ 0 h 65"/>
                  <a:gd name="T24" fmla="*/ 3 w 8"/>
                  <a:gd name="T25" fmla="*/ 0 h 65"/>
                  <a:gd name="T26" fmla="*/ 0 w 8"/>
                  <a:gd name="T27" fmla="*/ 0 h 65"/>
                  <a:gd name="T28" fmla="*/ 1 w 8"/>
                  <a:gd name="T29" fmla="*/ 0 h 65"/>
                  <a:gd name="T30" fmla="*/ 1 w 8"/>
                  <a:gd name="T31" fmla="*/ 0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5"/>
                  <a:gd name="T50" fmla="*/ 8 w 8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5">
                    <a:moveTo>
                      <a:pt x="1" y="65"/>
                    </a:moveTo>
                    <a:lnTo>
                      <a:pt x="4" y="58"/>
                    </a:lnTo>
                    <a:lnTo>
                      <a:pt x="7" y="51"/>
                    </a:lnTo>
                    <a:lnTo>
                      <a:pt x="8" y="41"/>
                    </a:lnTo>
                    <a:lnTo>
                      <a:pt x="8" y="16"/>
                    </a:lnTo>
                    <a:lnTo>
                      <a:pt x="7" y="7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4" y="7"/>
                    </a:lnTo>
                    <a:lnTo>
                      <a:pt x="6" y="1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3" y="56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Freeform 3299">
                <a:extLst>
                  <a:ext uri="{FF2B5EF4-FFF2-40B4-BE49-F238E27FC236}">
                    <a16:creationId xmlns:a16="http://schemas.microsoft.com/office/drawing/2014/main" xmlns="" id="{80F75A2A-2A86-46D0-AC21-B3C5C9FC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46638"/>
                <a:ext cx="20343" cy="1032"/>
              </a:xfrm>
              <a:custGeom>
                <a:avLst/>
                <a:gdLst>
                  <a:gd name="T0" fmla="*/ 0 w 59"/>
                  <a:gd name="T1" fmla="*/ 0 h 8"/>
                  <a:gd name="T2" fmla="*/ 7 w 59"/>
                  <a:gd name="T3" fmla="*/ 0 h 8"/>
                  <a:gd name="T4" fmla="*/ 11 w 59"/>
                  <a:gd name="T5" fmla="*/ 0 h 8"/>
                  <a:gd name="T6" fmla="*/ 19 w 59"/>
                  <a:gd name="T7" fmla="*/ 0 h 8"/>
                  <a:gd name="T8" fmla="*/ 22 w 59"/>
                  <a:gd name="T9" fmla="*/ 0 h 8"/>
                  <a:gd name="T10" fmla="*/ 37 w 59"/>
                  <a:gd name="T11" fmla="*/ 0 h 8"/>
                  <a:gd name="T12" fmla="*/ 41 w 59"/>
                  <a:gd name="T13" fmla="*/ 0 h 8"/>
                  <a:gd name="T14" fmla="*/ 51 w 59"/>
                  <a:gd name="T15" fmla="*/ 0 h 8"/>
                  <a:gd name="T16" fmla="*/ 54 w 59"/>
                  <a:gd name="T17" fmla="*/ 0 h 8"/>
                  <a:gd name="T18" fmla="*/ 59 w 59"/>
                  <a:gd name="T19" fmla="*/ 0 h 8"/>
                  <a:gd name="T20" fmla="*/ 59 w 59"/>
                  <a:gd name="T21" fmla="*/ 0 h 8"/>
                  <a:gd name="T22" fmla="*/ 54 w 59"/>
                  <a:gd name="T23" fmla="*/ 0 h 8"/>
                  <a:gd name="T24" fmla="*/ 48 w 59"/>
                  <a:gd name="T25" fmla="*/ 0 h 8"/>
                  <a:gd name="T26" fmla="*/ 44 w 59"/>
                  <a:gd name="T27" fmla="*/ 0 h 8"/>
                  <a:gd name="T28" fmla="*/ 19 w 59"/>
                  <a:gd name="T29" fmla="*/ 0 h 8"/>
                  <a:gd name="T30" fmla="*/ 15 w 59"/>
                  <a:gd name="T31" fmla="*/ 0 h 8"/>
                  <a:gd name="T32" fmla="*/ 7 w 59"/>
                  <a:gd name="T33" fmla="*/ 0 h 8"/>
                  <a:gd name="T34" fmla="*/ 4 w 59"/>
                  <a:gd name="T35" fmla="*/ 0 h 8"/>
                  <a:gd name="T36" fmla="*/ 0 w 59"/>
                  <a:gd name="T37" fmla="*/ 0 h 8"/>
                  <a:gd name="T38" fmla="*/ 2 w 59"/>
                  <a:gd name="T39" fmla="*/ 0 h 8"/>
                  <a:gd name="T40" fmla="*/ 0 w 59"/>
                  <a:gd name="T41" fmla="*/ 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8"/>
                  <a:gd name="T65" fmla="*/ 59 w 59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8">
                    <a:moveTo>
                      <a:pt x="0" y="4"/>
                    </a:moveTo>
                    <a:lnTo>
                      <a:pt x="7" y="4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22" y="8"/>
                    </a:lnTo>
                    <a:lnTo>
                      <a:pt x="37" y="8"/>
                    </a:lnTo>
                    <a:lnTo>
                      <a:pt x="41" y="6"/>
                    </a:lnTo>
                    <a:lnTo>
                      <a:pt x="51" y="6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Freeform 3300">
                <a:extLst>
                  <a:ext uri="{FF2B5EF4-FFF2-40B4-BE49-F238E27FC236}">
                    <a16:creationId xmlns:a16="http://schemas.microsoft.com/office/drawing/2014/main" xmlns="" id="{82C96801-24A3-41CE-9B93-B27BAD4A3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743" y="3334250"/>
                <a:ext cx="4827" cy="12733"/>
              </a:xfrm>
              <a:custGeom>
                <a:avLst/>
                <a:gdLst>
                  <a:gd name="T0" fmla="*/ 0 w 14"/>
                  <a:gd name="T1" fmla="*/ 0 h 74"/>
                  <a:gd name="T2" fmla="*/ 0 w 14"/>
                  <a:gd name="T3" fmla="*/ 1 h 74"/>
                  <a:gd name="T4" fmla="*/ 1 w 14"/>
                  <a:gd name="T5" fmla="*/ 1 h 74"/>
                  <a:gd name="T6" fmla="*/ 3 w 14"/>
                  <a:gd name="T7" fmla="*/ 1 h 74"/>
                  <a:gd name="T8" fmla="*/ 7 w 14"/>
                  <a:gd name="T9" fmla="*/ 1 h 74"/>
                  <a:gd name="T10" fmla="*/ 12 w 14"/>
                  <a:gd name="T11" fmla="*/ 1 h 74"/>
                  <a:gd name="T12" fmla="*/ 14 w 14"/>
                  <a:gd name="T13" fmla="*/ 1 h 74"/>
                  <a:gd name="T14" fmla="*/ 9 w 14"/>
                  <a:gd name="T15" fmla="*/ 1 h 74"/>
                  <a:gd name="T16" fmla="*/ 6 w 14"/>
                  <a:gd name="T17" fmla="*/ 1 h 74"/>
                  <a:gd name="T18" fmla="*/ 3 w 14"/>
                  <a:gd name="T19" fmla="*/ 1 h 74"/>
                  <a:gd name="T20" fmla="*/ 2 w 14"/>
                  <a:gd name="T21" fmla="*/ 1 h 74"/>
                  <a:gd name="T22" fmla="*/ 2 w 14"/>
                  <a:gd name="T23" fmla="*/ 0 h 74"/>
                  <a:gd name="T24" fmla="*/ 2 w 14"/>
                  <a:gd name="T25" fmla="*/ 1 h 74"/>
                  <a:gd name="T26" fmla="*/ 0 w 14"/>
                  <a:gd name="T27" fmla="*/ 0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4"/>
                  <a:gd name="T44" fmla="*/ 14 w 14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4">
                    <a:moveTo>
                      <a:pt x="0" y="0"/>
                    </a:moveTo>
                    <a:lnTo>
                      <a:pt x="0" y="38"/>
                    </a:lnTo>
                    <a:lnTo>
                      <a:pt x="1" y="49"/>
                    </a:lnTo>
                    <a:lnTo>
                      <a:pt x="3" y="58"/>
                    </a:lnTo>
                    <a:lnTo>
                      <a:pt x="7" y="67"/>
                    </a:lnTo>
                    <a:lnTo>
                      <a:pt x="12" y="74"/>
                    </a:lnTo>
                    <a:lnTo>
                      <a:pt x="14" y="70"/>
                    </a:lnTo>
                    <a:lnTo>
                      <a:pt x="9" y="63"/>
                    </a:lnTo>
                    <a:lnTo>
                      <a:pt x="6" y="56"/>
                    </a:lnTo>
                    <a:lnTo>
                      <a:pt x="3" y="49"/>
                    </a:lnTo>
                    <a:lnTo>
                      <a:pt x="2" y="3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Freeform 3301">
                <a:extLst>
                  <a:ext uri="{FF2B5EF4-FFF2-40B4-BE49-F238E27FC236}">
                    <a16:creationId xmlns:a16="http://schemas.microsoft.com/office/drawing/2014/main" xmlns="" id="{FC81095A-37A8-42A5-9709-F8DD0373B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743" y="3331841"/>
                <a:ext cx="3103" cy="2753"/>
              </a:xfrm>
              <a:custGeom>
                <a:avLst/>
                <a:gdLst>
                  <a:gd name="T0" fmla="*/ 8 w 9"/>
                  <a:gd name="T1" fmla="*/ 0 h 17"/>
                  <a:gd name="T2" fmla="*/ 7 w 9"/>
                  <a:gd name="T3" fmla="*/ 0 h 17"/>
                  <a:gd name="T4" fmla="*/ 4 w 9"/>
                  <a:gd name="T5" fmla="*/ 0 h 17"/>
                  <a:gd name="T6" fmla="*/ 2 w 9"/>
                  <a:gd name="T7" fmla="*/ 0 h 17"/>
                  <a:gd name="T8" fmla="*/ 2 w 9"/>
                  <a:gd name="T9" fmla="*/ 0 h 17"/>
                  <a:gd name="T10" fmla="*/ 1 w 9"/>
                  <a:gd name="T11" fmla="*/ 0 h 17"/>
                  <a:gd name="T12" fmla="*/ 0 w 9"/>
                  <a:gd name="T13" fmla="*/ 0 h 17"/>
                  <a:gd name="T14" fmla="*/ 0 w 9"/>
                  <a:gd name="T15" fmla="*/ 0 h 17"/>
                  <a:gd name="T16" fmla="*/ 2 w 9"/>
                  <a:gd name="T17" fmla="*/ 0 h 17"/>
                  <a:gd name="T18" fmla="*/ 2 w 9"/>
                  <a:gd name="T19" fmla="*/ 0 h 17"/>
                  <a:gd name="T20" fmla="*/ 3 w 9"/>
                  <a:gd name="T21" fmla="*/ 0 h 17"/>
                  <a:gd name="T22" fmla="*/ 3 w 9"/>
                  <a:gd name="T23" fmla="*/ 0 h 17"/>
                  <a:gd name="T24" fmla="*/ 4 w 9"/>
                  <a:gd name="T25" fmla="*/ 0 h 17"/>
                  <a:gd name="T26" fmla="*/ 8 w 9"/>
                  <a:gd name="T27" fmla="*/ 0 h 17"/>
                  <a:gd name="T28" fmla="*/ 9 w 9"/>
                  <a:gd name="T29" fmla="*/ 0 h 17"/>
                  <a:gd name="T30" fmla="*/ 8 w 9"/>
                  <a:gd name="T31" fmla="*/ 0 h 17"/>
                  <a:gd name="T32" fmla="*/ 8 w 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7"/>
                  <a:gd name="T53" fmla="*/ 9 w 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7">
                    <a:moveTo>
                      <a:pt x="8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Freeform 3302">
                <a:extLst>
                  <a:ext uri="{FF2B5EF4-FFF2-40B4-BE49-F238E27FC236}">
                    <a16:creationId xmlns:a16="http://schemas.microsoft.com/office/drawing/2014/main" xmlns="" id="{EE3187C3-CBF5-46EB-97C5-2A739A030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984" y="3331152"/>
                <a:ext cx="19998" cy="1376"/>
              </a:xfrm>
              <a:custGeom>
                <a:avLst/>
                <a:gdLst>
                  <a:gd name="T0" fmla="*/ 58 w 58"/>
                  <a:gd name="T1" fmla="*/ 1 h 7"/>
                  <a:gd name="T2" fmla="*/ 55 w 58"/>
                  <a:gd name="T3" fmla="*/ 1 h 7"/>
                  <a:gd name="T4" fmla="*/ 45 w 58"/>
                  <a:gd name="T5" fmla="*/ 1 h 7"/>
                  <a:gd name="T6" fmla="*/ 40 w 58"/>
                  <a:gd name="T7" fmla="*/ 0 h 7"/>
                  <a:gd name="T8" fmla="*/ 18 w 58"/>
                  <a:gd name="T9" fmla="*/ 0 h 7"/>
                  <a:gd name="T10" fmla="*/ 15 w 58"/>
                  <a:gd name="T11" fmla="*/ 1 h 7"/>
                  <a:gd name="T12" fmla="*/ 3 w 58"/>
                  <a:gd name="T13" fmla="*/ 1 h 7"/>
                  <a:gd name="T14" fmla="*/ 0 w 58"/>
                  <a:gd name="T15" fmla="*/ 1 h 7"/>
                  <a:gd name="T16" fmla="*/ 0 w 58"/>
                  <a:gd name="T17" fmla="*/ 1 h 7"/>
                  <a:gd name="T18" fmla="*/ 3 w 58"/>
                  <a:gd name="T19" fmla="*/ 1 h 7"/>
                  <a:gd name="T20" fmla="*/ 15 w 58"/>
                  <a:gd name="T21" fmla="*/ 1 h 7"/>
                  <a:gd name="T22" fmla="*/ 18 w 58"/>
                  <a:gd name="T23" fmla="*/ 1 h 7"/>
                  <a:gd name="T24" fmla="*/ 40 w 58"/>
                  <a:gd name="T25" fmla="*/ 1 h 7"/>
                  <a:gd name="T26" fmla="*/ 45 w 58"/>
                  <a:gd name="T27" fmla="*/ 1 h 7"/>
                  <a:gd name="T28" fmla="*/ 55 w 58"/>
                  <a:gd name="T29" fmla="*/ 1 h 7"/>
                  <a:gd name="T30" fmla="*/ 58 w 58"/>
                  <a:gd name="T31" fmla="*/ 1 h 7"/>
                  <a:gd name="T32" fmla="*/ 58 w 58"/>
                  <a:gd name="T33" fmla="*/ 1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"/>
                  <a:gd name="T53" fmla="*/ 58 w 5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">
                    <a:moveTo>
                      <a:pt x="58" y="3"/>
                    </a:moveTo>
                    <a:lnTo>
                      <a:pt x="55" y="2"/>
                    </a:lnTo>
                    <a:lnTo>
                      <a:pt x="45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5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18" y="3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Freeform 3303">
                <a:extLst>
                  <a:ext uri="{FF2B5EF4-FFF2-40B4-BE49-F238E27FC236}">
                    <a16:creationId xmlns:a16="http://schemas.microsoft.com/office/drawing/2014/main" xmlns="" id="{659E41D1-0FC9-458D-B502-C8D01FF38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986" y="3331841"/>
                <a:ext cx="3448" cy="2409"/>
              </a:xfrm>
              <a:custGeom>
                <a:avLst/>
                <a:gdLst>
                  <a:gd name="T0" fmla="*/ 8 w 10"/>
                  <a:gd name="T1" fmla="*/ 0 h 15"/>
                  <a:gd name="T2" fmla="*/ 10 w 10"/>
                  <a:gd name="T3" fmla="*/ 0 h 15"/>
                  <a:gd name="T4" fmla="*/ 10 w 10"/>
                  <a:gd name="T5" fmla="*/ 0 h 15"/>
                  <a:gd name="T6" fmla="*/ 8 w 10"/>
                  <a:gd name="T7" fmla="*/ 0 h 15"/>
                  <a:gd name="T8" fmla="*/ 7 w 10"/>
                  <a:gd name="T9" fmla="*/ 0 h 15"/>
                  <a:gd name="T10" fmla="*/ 5 w 10"/>
                  <a:gd name="T11" fmla="*/ 0 h 15"/>
                  <a:gd name="T12" fmla="*/ 4 w 10"/>
                  <a:gd name="T13" fmla="*/ 0 h 15"/>
                  <a:gd name="T14" fmla="*/ 2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2 w 10"/>
                  <a:gd name="T21" fmla="*/ 0 h 15"/>
                  <a:gd name="T22" fmla="*/ 3 w 10"/>
                  <a:gd name="T23" fmla="*/ 0 h 15"/>
                  <a:gd name="T24" fmla="*/ 4 w 10"/>
                  <a:gd name="T25" fmla="*/ 0 h 15"/>
                  <a:gd name="T26" fmla="*/ 7 w 10"/>
                  <a:gd name="T27" fmla="*/ 0 h 15"/>
                  <a:gd name="T28" fmla="*/ 7 w 10"/>
                  <a:gd name="T29" fmla="*/ 0 h 15"/>
                  <a:gd name="T30" fmla="*/ 7 w 10"/>
                  <a:gd name="T31" fmla="*/ 0 h 15"/>
                  <a:gd name="T32" fmla="*/ 8 w 10"/>
                  <a:gd name="T33" fmla="*/ 0 h 15"/>
                  <a:gd name="T34" fmla="*/ 10 w 10"/>
                  <a:gd name="T35" fmla="*/ 0 h 15"/>
                  <a:gd name="T36" fmla="*/ 10 w 10"/>
                  <a:gd name="T37" fmla="*/ 0 h 15"/>
                  <a:gd name="T38" fmla="*/ 8 w 10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5"/>
                  <a:gd name="T62" fmla="*/ 10 w 10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5">
                    <a:moveTo>
                      <a:pt x="8" y="15"/>
                    </a:moveTo>
                    <a:lnTo>
                      <a:pt x="10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Freeform 3304">
                <a:extLst>
                  <a:ext uri="{FF2B5EF4-FFF2-40B4-BE49-F238E27FC236}">
                    <a16:creationId xmlns:a16="http://schemas.microsoft.com/office/drawing/2014/main" xmlns="" id="{56F3F842-7BCD-4627-AF83-BA9E6E7CB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5708" y="3332185"/>
                <a:ext cx="23446" cy="14453"/>
              </a:xfrm>
              <a:custGeom>
                <a:avLst/>
                <a:gdLst>
                  <a:gd name="T0" fmla="*/ 66 w 68"/>
                  <a:gd name="T1" fmla="*/ 1 h 83"/>
                  <a:gd name="T2" fmla="*/ 66 w 68"/>
                  <a:gd name="T3" fmla="*/ 1 h 83"/>
                  <a:gd name="T4" fmla="*/ 67 w 68"/>
                  <a:gd name="T5" fmla="*/ 1 h 83"/>
                  <a:gd name="T6" fmla="*/ 68 w 68"/>
                  <a:gd name="T7" fmla="*/ 1 h 83"/>
                  <a:gd name="T8" fmla="*/ 68 w 68"/>
                  <a:gd name="T9" fmla="*/ 1 h 83"/>
                  <a:gd name="T10" fmla="*/ 66 w 68"/>
                  <a:gd name="T11" fmla="*/ 1 h 83"/>
                  <a:gd name="T12" fmla="*/ 52 w 68"/>
                  <a:gd name="T13" fmla="*/ 1 h 83"/>
                  <a:gd name="T14" fmla="*/ 50 w 68"/>
                  <a:gd name="T15" fmla="*/ 1 h 83"/>
                  <a:gd name="T16" fmla="*/ 40 w 68"/>
                  <a:gd name="T17" fmla="*/ 1 h 83"/>
                  <a:gd name="T18" fmla="*/ 38 w 68"/>
                  <a:gd name="T19" fmla="*/ 1 h 83"/>
                  <a:gd name="T20" fmla="*/ 21 w 68"/>
                  <a:gd name="T21" fmla="*/ 1 h 83"/>
                  <a:gd name="T22" fmla="*/ 19 w 68"/>
                  <a:gd name="T23" fmla="*/ 1 h 83"/>
                  <a:gd name="T24" fmla="*/ 12 w 68"/>
                  <a:gd name="T25" fmla="*/ 1 h 83"/>
                  <a:gd name="T26" fmla="*/ 11 w 68"/>
                  <a:gd name="T27" fmla="*/ 1 h 83"/>
                  <a:gd name="T28" fmla="*/ 9 w 68"/>
                  <a:gd name="T29" fmla="*/ 1 h 83"/>
                  <a:gd name="T30" fmla="*/ 8 w 68"/>
                  <a:gd name="T31" fmla="*/ 1 h 83"/>
                  <a:gd name="T32" fmla="*/ 7 w 68"/>
                  <a:gd name="T33" fmla="*/ 1 h 83"/>
                  <a:gd name="T34" fmla="*/ 5 w 68"/>
                  <a:gd name="T35" fmla="*/ 1 h 83"/>
                  <a:gd name="T36" fmla="*/ 5 w 68"/>
                  <a:gd name="T37" fmla="*/ 1 h 83"/>
                  <a:gd name="T38" fmla="*/ 6 w 68"/>
                  <a:gd name="T39" fmla="*/ 1 h 83"/>
                  <a:gd name="T40" fmla="*/ 6 w 68"/>
                  <a:gd name="T41" fmla="*/ 1 h 83"/>
                  <a:gd name="T42" fmla="*/ 8 w 68"/>
                  <a:gd name="T43" fmla="*/ 1 h 83"/>
                  <a:gd name="T44" fmla="*/ 9 w 68"/>
                  <a:gd name="T45" fmla="*/ 1 h 83"/>
                  <a:gd name="T46" fmla="*/ 13 w 68"/>
                  <a:gd name="T47" fmla="*/ 1 h 83"/>
                  <a:gd name="T48" fmla="*/ 20 w 68"/>
                  <a:gd name="T49" fmla="*/ 1 h 83"/>
                  <a:gd name="T50" fmla="*/ 23 w 68"/>
                  <a:gd name="T51" fmla="*/ 1 h 83"/>
                  <a:gd name="T52" fmla="*/ 58 w 68"/>
                  <a:gd name="T53" fmla="*/ 1 h 83"/>
                  <a:gd name="T54" fmla="*/ 61 w 68"/>
                  <a:gd name="T55" fmla="*/ 1 h 83"/>
                  <a:gd name="T56" fmla="*/ 65 w 68"/>
                  <a:gd name="T57" fmla="*/ 1 h 83"/>
                  <a:gd name="T58" fmla="*/ 62 w 68"/>
                  <a:gd name="T59" fmla="*/ 1 h 83"/>
                  <a:gd name="T60" fmla="*/ 59 w 68"/>
                  <a:gd name="T61" fmla="*/ 1 h 83"/>
                  <a:gd name="T62" fmla="*/ 55 w 68"/>
                  <a:gd name="T63" fmla="*/ 1 h 83"/>
                  <a:gd name="T64" fmla="*/ 24 w 68"/>
                  <a:gd name="T65" fmla="*/ 1 h 83"/>
                  <a:gd name="T66" fmla="*/ 21 w 68"/>
                  <a:gd name="T67" fmla="*/ 1 h 83"/>
                  <a:gd name="T68" fmla="*/ 14 w 68"/>
                  <a:gd name="T69" fmla="*/ 1 h 83"/>
                  <a:gd name="T70" fmla="*/ 11 w 68"/>
                  <a:gd name="T71" fmla="*/ 1 h 83"/>
                  <a:gd name="T72" fmla="*/ 6 w 68"/>
                  <a:gd name="T73" fmla="*/ 1 h 83"/>
                  <a:gd name="T74" fmla="*/ 4 w 68"/>
                  <a:gd name="T75" fmla="*/ 1 h 83"/>
                  <a:gd name="T76" fmla="*/ 1 w 68"/>
                  <a:gd name="T77" fmla="*/ 1 h 83"/>
                  <a:gd name="T78" fmla="*/ 1 w 68"/>
                  <a:gd name="T79" fmla="*/ 1 h 83"/>
                  <a:gd name="T80" fmla="*/ 0 w 68"/>
                  <a:gd name="T81" fmla="*/ 1 h 83"/>
                  <a:gd name="T82" fmla="*/ 1 w 68"/>
                  <a:gd name="T83" fmla="*/ 1 h 83"/>
                  <a:gd name="T84" fmla="*/ 3 w 68"/>
                  <a:gd name="T85" fmla="*/ 1 h 83"/>
                  <a:gd name="T86" fmla="*/ 4 w 68"/>
                  <a:gd name="T87" fmla="*/ 1 h 83"/>
                  <a:gd name="T88" fmla="*/ 6 w 68"/>
                  <a:gd name="T89" fmla="*/ 1 h 83"/>
                  <a:gd name="T90" fmla="*/ 9 w 68"/>
                  <a:gd name="T91" fmla="*/ 1 h 83"/>
                  <a:gd name="T92" fmla="*/ 11 w 68"/>
                  <a:gd name="T93" fmla="*/ 1 h 83"/>
                  <a:gd name="T94" fmla="*/ 12 w 68"/>
                  <a:gd name="T95" fmla="*/ 1 h 83"/>
                  <a:gd name="T96" fmla="*/ 12 w 68"/>
                  <a:gd name="T97" fmla="*/ 1 h 83"/>
                  <a:gd name="T98" fmla="*/ 26 w 68"/>
                  <a:gd name="T99" fmla="*/ 1 h 83"/>
                  <a:gd name="T100" fmla="*/ 29 w 68"/>
                  <a:gd name="T101" fmla="*/ 0 h 83"/>
                  <a:gd name="T102" fmla="*/ 43 w 68"/>
                  <a:gd name="T103" fmla="*/ 0 h 83"/>
                  <a:gd name="T104" fmla="*/ 46 w 68"/>
                  <a:gd name="T105" fmla="*/ 1 h 83"/>
                  <a:gd name="T106" fmla="*/ 52 w 68"/>
                  <a:gd name="T107" fmla="*/ 1 h 83"/>
                  <a:gd name="T108" fmla="*/ 55 w 68"/>
                  <a:gd name="T109" fmla="*/ 1 h 83"/>
                  <a:gd name="T110" fmla="*/ 59 w 68"/>
                  <a:gd name="T111" fmla="*/ 1 h 83"/>
                  <a:gd name="T112" fmla="*/ 62 w 68"/>
                  <a:gd name="T113" fmla="*/ 1 h 83"/>
                  <a:gd name="T114" fmla="*/ 66 w 68"/>
                  <a:gd name="T115" fmla="*/ 1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"/>
                  <a:gd name="T175" fmla="*/ 0 h 83"/>
                  <a:gd name="T176" fmla="*/ 68 w 68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" h="83">
                    <a:moveTo>
                      <a:pt x="66" y="6"/>
                    </a:moveTo>
                    <a:lnTo>
                      <a:pt x="66" y="7"/>
                    </a:lnTo>
                    <a:lnTo>
                      <a:pt x="67" y="7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6" y="9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40" y="7"/>
                    </a:lnTo>
                    <a:lnTo>
                      <a:pt x="38" y="6"/>
                    </a:lnTo>
                    <a:lnTo>
                      <a:pt x="21" y="6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5"/>
                    </a:lnTo>
                    <a:lnTo>
                      <a:pt x="5" y="31"/>
                    </a:lnTo>
                    <a:lnTo>
                      <a:pt x="6" y="40"/>
                    </a:lnTo>
                    <a:lnTo>
                      <a:pt x="6" y="56"/>
                    </a:lnTo>
                    <a:lnTo>
                      <a:pt x="8" y="65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20" y="80"/>
                    </a:lnTo>
                    <a:lnTo>
                      <a:pt x="23" y="82"/>
                    </a:lnTo>
                    <a:lnTo>
                      <a:pt x="58" y="82"/>
                    </a:lnTo>
                    <a:lnTo>
                      <a:pt x="61" y="80"/>
                    </a:lnTo>
                    <a:lnTo>
                      <a:pt x="65" y="80"/>
                    </a:lnTo>
                    <a:lnTo>
                      <a:pt x="62" y="82"/>
                    </a:lnTo>
                    <a:lnTo>
                      <a:pt x="59" y="82"/>
                    </a:lnTo>
                    <a:lnTo>
                      <a:pt x="55" y="83"/>
                    </a:lnTo>
                    <a:lnTo>
                      <a:pt x="24" y="83"/>
                    </a:lnTo>
                    <a:lnTo>
                      <a:pt x="21" y="82"/>
                    </a:lnTo>
                    <a:lnTo>
                      <a:pt x="14" y="82"/>
                    </a:lnTo>
                    <a:lnTo>
                      <a:pt x="11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1" y="60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26" y="2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Freeform 3305">
                <a:extLst>
                  <a:ext uri="{FF2B5EF4-FFF2-40B4-BE49-F238E27FC236}">
                    <a16:creationId xmlns:a16="http://schemas.microsoft.com/office/drawing/2014/main" xmlns="" id="{CFEB6570-EC44-43FA-B335-DFF8C8ED7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296" y="3333217"/>
                <a:ext cx="1379" cy="1376"/>
              </a:xfrm>
              <a:custGeom>
                <a:avLst/>
                <a:gdLst>
                  <a:gd name="T0" fmla="*/ 3 w 4"/>
                  <a:gd name="T1" fmla="*/ 0 h 9"/>
                  <a:gd name="T2" fmla="*/ 4 w 4"/>
                  <a:gd name="T3" fmla="*/ 0 h 9"/>
                  <a:gd name="T4" fmla="*/ 4 w 4"/>
                  <a:gd name="T5" fmla="*/ 0 h 9"/>
                  <a:gd name="T6" fmla="*/ 2 w 4"/>
                  <a:gd name="T7" fmla="*/ 0 h 9"/>
                  <a:gd name="T8" fmla="*/ 0 w 4"/>
                  <a:gd name="T9" fmla="*/ 0 h 9"/>
                  <a:gd name="T10" fmla="*/ 1 w 4"/>
                  <a:gd name="T11" fmla="*/ 0 h 9"/>
                  <a:gd name="T12" fmla="*/ 2 w 4"/>
                  <a:gd name="T13" fmla="*/ 0 h 9"/>
                  <a:gd name="T14" fmla="*/ 2 w 4"/>
                  <a:gd name="T15" fmla="*/ 0 h 9"/>
                  <a:gd name="T16" fmla="*/ 4 w 4"/>
                  <a:gd name="T17" fmla="*/ 0 h 9"/>
                  <a:gd name="T18" fmla="*/ 3 w 4"/>
                  <a:gd name="T19" fmla="*/ 0 h 9"/>
                  <a:gd name="T20" fmla="*/ 4 w 4"/>
                  <a:gd name="T21" fmla="*/ 0 h 9"/>
                  <a:gd name="T22" fmla="*/ 4 w 4"/>
                  <a:gd name="T23" fmla="*/ 0 h 9"/>
                  <a:gd name="T24" fmla="*/ 3 w 4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9"/>
                  <a:gd name="T41" fmla="*/ 4 w 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9">
                    <a:moveTo>
                      <a:pt x="3" y="7"/>
                    </a:moveTo>
                    <a:lnTo>
                      <a:pt x="4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Freeform 3306">
                <a:extLst>
                  <a:ext uri="{FF2B5EF4-FFF2-40B4-BE49-F238E27FC236}">
                    <a16:creationId xmlns:a16="http://schemas.microsoft.com/office/drawing/2014/main" xmlns="" id="{AEE8F0EA-8084-4294-8446-982CED81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503" y="3333217"/>
                <a:ext cx="7586" cy="1032"/>
              </a:xfrm>
              <a:custGeom>
                <a:avLst/>
                <a:gdLst>
                  <a:gd name="T0" fmla="*/ 0 w 22"/>
                  <a:gd name="T1" fmla="*/ 0 h 7"/>
                  <a:gd name="T2" fmla="*/ 3 w 22"/>
                  <a:gd name="T3" fmla="*/ 0 h 7"/>
                  <a:gd name="T4" fmla="*/ 5 w 22"/>
                  <a:gd name="T5" fmla="*/ 0 h 7"/>
                  <a:gd name="T6" fmla="*/ 19 w 22"/>
                  <a:gd name="T7" fmla="*/ 0 h 7"/>
                  <a:gd name="T8" fmla="*/ 21 w 22"/>
                  <a:gd name="T9" fmla="*/ 0 h 7"/>
                  <a:gd name="T10" fmla="*/ 22 w 22"/>
                  <a:gd name="T11" fmla="*/ 0 h 7"/>
                  <a:gd name="T12" fmla="*/ 19 w 22"/>
                  <a:gd name="T13" fmla="*/ 0 h 7"/>
                  <a:gd name="T14" fmla="*/ 3 w 22"/>
                  <a:gd name="T15" fmla="*/ 0 h 7"/>
                  <a:gd name="T16" fmla="*/ 0 w 22"/>
                  <a:gd name="T17" fmla="*/ 0 h 7"/>
                  <a:gd name="T18" fmla="*/ 0 w 2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7"/>
                  <a:gd name="T32" fmla="*/ 22 w 2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7">
                    <a:moveTo>
                      <a:pt x="0" y="3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19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Freeform 3307">
                <a:extLst>
                  <a:ext uri="{FF2B5EF4-FFF2-40B4-BE49-F238E27FC236}">
                    <a16:creationId xmlns:a16="http://schemas.microsoft.com/office/drawing/2014/main" xmlns="" id="{A6757CF2-9393-4B88-A4B3-740426722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915" y="3332873"/>
                <a:ext cx="12413" cy="1032"/>
              </a:xfrm>
              <a:custGeom>
                <a:avLst/>
                <a:gdLst>
                  <a:gd name="T0" fmla="*/ 2 w 36"/>
                  <a:gd name="T1" fmla="*/ 1 h 5"/>
                  <a:gd name="T2" fmla="*/ 1 w 36"/>
                  <a:gd name="T3" fmla="*/ 1 h 5"/>
                  <a:gd name="T4" fmla="*/ 5 w 36"/>
                  <a:gd name="T5" fmla="*/ 1 h 5"/>
                  <a:gd name="T6" fmla="*/ 8 w 36"/>
                  <a:gd name="T7" fmla="*/ 1 h 5"/>
                  <a:gd name="T8" fmla="*/ 29 w 36"/>
                  <a:gd name="T9" fmla="*/ 1 h 5"/>
                  <a:gd name="T10" fmla="*/ 32 w 36"/>
                  <a:gd name="T11" fmla="*/ 1 h 5"/>
                  <a:gd name="T12" fmla="*/ 36 w 36"/>
                  <a:gd name="T13" fmla="*/ 1 h 5"/>
                  <a:gd name="T14" fmla="*/ 36 w 36"/>
                  <a:gd name="T15" fmla="*/ 1 h 5"/>
                  <a:gd name="T16" fmla="*/ 29 w 36"/>
                  <a:gd name="T17" fmla="*/ 1 h 5"/>
                  <a:gd name="T18" fmla="*/ 27 w 36"/>
                  <a:gd name="T19" fmla="*/ 0 h 5"/>
                  <a:gd name="T20" fmla="*/ 10 w 36"/>
                  <a:gd name="T21" fmla="*/ 0 h 5"/>
                  <a:gd name="T22" fmla="*/ 8 w 36"/>
                  <a:gd name="T23" fmla="*/ 1 h 5"/>
                  <a:gd name="T24" fmla="*/ 0 w 36"/>
                  <a:gd name="T25" fmla="*/ 1 h 5"/>
                  <a:gd name="T26" fmla="*/ 1 w 36"/>
                  <a:gd name="T27" fmla="*/ 1 h 5"/>
                  <a:gd name="T28" fmla="*/ 0 w 36"/>
                  <a:gd name="T29" fmla="*/ 1 h 5"/>
                  <a:gd name="T30" fmla="*/ 2 w 36"/>
                  <a:gd name="T31" fmla="*/ 1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5"/>
                  <a:gd name="T50" fmla="*/ 36 w 3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5">
                    <a:moveTo>
                      <a:pt x="2" y="3"/>
                    </a:moveTo>
                    <a:lnTo>
                      <a:pt x="1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Freeform 3308">
                <a:extLst>
                  <a:ext uri="{FF2B5EF4-FFF2-40B4-BE49-F238E27FC236}">
                    <a16:creationId xmlns:a16="http://schemas.microsoft.com/office/drawing/2014/main" xmlns="" id="{4A533AB7-78CA-4916-A63B-45E3F241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329" y="3333217"/>
                <a:ext cx="3103" cy="1721"/>
              </a:xfrm>
              <a:custGeom>
                <a:avLst/>
                <a:gdLst>
                  <a:gd name="T0" fmla="*/ 2 w 9"/>
                  <a:gd name="T1" fmla="*/ 1 h 10"/>
                  <a:gd name="T2" fmla="*/ 2 w 9"/>
                  <a:gd name="T3" fmla="*/ 1 h 10"/>
                  <a:gd name="T4" fmla="*/ 2 w 9"/>
                  <a:gd name="T5" fmla="*/ 1 h 10"/>
                  <a:gd name="T6" fmla="*/ 3 w 9"/>
                  <a:gd name="T7" fmla="*/ 1 h 10"/>
                  <a:gd name="T8" fmla="*/ 4 w 9"/>
                  <a:gd name="T9" fmla="*/ 1 h 10"/>
                  <a:gd name="T10" fmla="*/ 5 w 9"/>
                  <a:gd name="T11" fmla="*/ 1 h 10"/>
                  <a:gd name="T12" fmla="*/ 7 w 9"/>
                  <a:gd name="T13" fmla="*/ 1 h 10"/>
                  <a:gd name="T14" fmla="*/ 9 w 9"/>
                  <a:gd name="T15" fmla="*/ 1 h 10"/>
                  <a:gd name="T16" fmla="*/ 7 w 9"/>
                  <a:gd name="T17" fmla="*/ 0 h 10"/>
                  <a:gd name="T18" fmla="*/ 7 w 9"/>
                  <a:gd name="T19" fmla="*/ 1 h 10"/>
                  <a:gd name="T20" fmla="*/ 4 w 9"/>
                  <a:gd name="T21" fmla="*/ 1 h 10"/>
                  <a:gd name="T22" fmla="*/ 3 w 9"/>
                  <a:gd name="T23" fmla="*/ 1 h 10"/>
                  <a:gd name="T24" fmla="*/ 2 w 9"/>
                  <a:gd name="T25" fmla="*/ 1 h 10"/>
                  <a:gd name="T26" fmla="*/ 2 w 9"/>
                  <a:gd name="T27" fmla="*/ 1 h 10"/>
                  <a:gd name="T28" fmla="*/ 0 w 9"/>
                  <a:gd name="T29" fmla="*/ 1 h 10"/>
                  <a:gd name="T30" fmla="*/ 2 w 9"/>
                  <a:gd name="T31" fmla="*/ 1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10"/>
                  <a:gd name="T50" fmla="*/ 9 w 9"/>
                  <a:gd name="T51" fmla="*/ 10 h 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10">
                    <a:moveTo>
                      <a:pt x="2" y="9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Freeform 3309">
                <a:extLst>
                  <a:ext uri="{FF2B5EF4-FFF2-40B4-BE49-F238E27FC236}">
                    <a16:creationId xmlns:a16="http://schemas.microsoft.com/office/drawing/2014/main" xmlns="" id="{A635BD54-74CB-40D0-9559-D0112E327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329" y="3334594"/>
                <a:ext cx="3103" cy="11700"/>
              </a:xfrm>
              <a:custGeom>
                <a:avLst/>
                <a:gdLst>
                  <a:gd name="T0" fmla="*/ 9 w 9"/>
                  <a:gd name="T1" fmla="*/ 1 h 67"/>
                  <a:gd name="T2" fmla="*/ 8 w 9"/>
                  <a:gd name="T3" fmla="*/ 1 h 67"/>
                  <a:gd name="T4" fmla="*/ 5 w 9"/>
                  <a:gd name="T5" fmla="*/ 1 h 67"/>
                  <a:gd name="T6" fmla="*/ 3 w 9"/>
                  <a:gd name="T7" fmla="*/ 1 h 67"/>
                  <a:gd name="T8" fmla="*/ 3 w 9"/>
                  <a:gd name="T9" fmla="*/ 1 h 67"/>
                  <a:gd name="T10" fmla="*/ 2 w 9"/>
                  <a:gd name="T11" fmla="*/ 1 h 67"/>
                  <a:gd name="T12" fmla="*/ 2 w 9"/>
                  <a:gd name="T13" fmla="*/ 0 h 67"/>
                  <a:gd name="T14" fmla="*/ 0 w 9"/>
                  <a:gd name="T15" fmla="*/ 0 h 67"/>
                  <a:gd name="T16" fmla="*/ 0 w 9"/>
                  <a:gd name="T17" fmla="*/ 1 h 67"/>
                  <a:gd name="T18" fmla="*/ 1 w 9"/>
                  <a:gd name="T19" fmla="*/ 1 h 67"/>
                  <a:gd name="T20" fmla="*/ 1 w 9"/>
                  <a:gd name="T21" fmla="*/ 1 h 67"/>
                  <a:gd name="T22" fmla="*/ 2 w 9"/>
                  <a:gd name="T23" fmla="*/ 1 h 67"/>
                  <a:gd name="T24" fmla="*/ 3 w 9"/>
                  <a:gd name="T25" fmla="*/ 1 h 67"/>
                  <a:gd name="T26" fmla="*/ 4 w 9"/>
                  <a:gd name="T27" fmla="*/ 1 h 67"/>
                  <a:gd name="T28" fmla="*/ 8 w 9"/>
                  <a:gd name="T29" fmla="*/ 1 h 67"/>
                  <a:gd name="T30" fmla="*/ 9 w 9"/>
                  <a:gd name="T31" fmla="*/ 1 h 67"/>
                  <a:gd name="T32" fmla="*/ 8 w 9"/>
                  <a:gd name="T33" fmla="*/ 1 h 67"/>
                  <a:gd name="T34" fmla="*/ 9 w 9"/>
                  <a:gd name="T35" fmla="*/ 1 h 67"/>
                  <a:gd name="T36" fmla="*/ 9 w 9"/>
                  <a:gd name="T37" fmla="*/ 1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7"/>
                  <a:gd name="T59" fmla="*/ 9 w 9"/>
                  <a:gd name="T60" fmla="*/ 67 h 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7">
                    <a:moveTo>
                      <a:pt x="9" y="63"/>
                    </a:moveTo>
                    <a:lnTo>
                      <a:pt x="8" y="58"/>
                    </a:lnTo>
                    <a:lnTo>
                      <a:pt x="5" y="50"/>
                    </a:lnTo>
                    <a:lnTo>
                      <a:pt x="3" y="41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" y="25"/>
                    </a:lnTo>
                    <a:lnTo>
                      <a:pt x="1" y="34"/>
                    </a:lnTo>
                    <a:lnTo>
                      <a:pt x="2" y="43"/>
                    </a:lnTo>
                    <a:lnTo>
                      <a:pt x="3" y="50"/>
                    </a:lnTo>
                    <a:lnTo>
                      <a:pt x="4" y="59"/>
                    </a:lnTo>
                    <a:lnTo>
                      <a:pt x="8" y="67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9" y="67"/>
                    </a:lnTo>
                    <a:lnTo>
                      <a:pt x="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Freeform 3310">
                <a:extLst>
                  <a:ext uri="{FF2B5EF4-FFF2-40B4-BE49-F238E27FC236}">
                    <a16:creationId xmlns:a16="http://schemas.microsoft.com/office/drawing/2014/main" xmlns="" id="{58600D46-4B3F-420C-A4B1-7779C744B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226" y="3345606"/>
                <a:ext cx="17929" cy="1032"/>
              </a:xfrm>
              <a:custGeom>
                <a:avLst/>
                <a:gdLst>
                  <a:gd name="T0" fmla="*/ 52 w 52"/>
                  <a:gd name="T1" fmla="*/ 1 h 5"/>
                  <a:gd name="T2" fmla="*/ 52 w 52"/>
                  <a:gd name="T3" fmla="*/ 0 h 5"/>
                  <a:gd name="T4" fmla="*/ 48 w 52"/>
                  <a:gd name="T5" fmla="*/ 0 h 5"/>
                  <a:gd name="T6" fmla="*/ 45 w 52"/>
                  <a:gd name="T7" fmla="*/ 1 h 5"/>
                  <a:gd name="T8" fmla="*/ 10 w 52"/>
                  <a:gd name="T9" fmla="*/ 1 h 5"/>
                  <a:gd name="T10" fmla="*/ 7 w 52"/>
                  <a:gd name="T11" fmla="*/ 0 h 5"/>
                  <a:gd name="T12" fmla="*/ 0 w 52"/>
                  <a:gd name="T13" fmla="*/ 0 h 5"/>
                  <a:gd name="T14" fmla="*/ 0 w 52"/>
                  <a:gd name="T15" fmla="*/ 1 h 5"/>
                  <a:gd name="T16" fmla="*/ 7 w 52"/>
                  <a:gd name="T17" fmla="*/ 1 h 5"/>
                  <a:gd name="T18" fmla="*/ 10 w 52"/>
                  <a:gd name="T19" fmla="*/ 1 h 5"/>
                  <a:gd name="T20" fmla="*/ 45 w 52"/>
                  <a:gd name="T21" fmla="*/ 1 h 5"/>
                  <a:gd name="T22" fmla="*/ 48 w 52"/>
                  <a:gd name="T23" fmla="*/ 1 h 5"/>
                  <a:gd name="T24" fmla="*/ 52 w 52"/>
                  <a:gd name="T25" fmla="*/ 1 h 5"/>
                  <a:gd name="T26" fmla="*/ 52 w 52"/>
                  <a:gd name="T27" fmla="*/ 0 h 5"/>
                  <a:gd name="T28" fmla="*/ 52 w 52"/>
                  <a:gd name="T29" fmla="*/ 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"/>
                  <a:gd name="T47" fmla="*/ 52 w 52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">
                    <a:moveTo>
                      <a:pt x="52" y="4"/>
                    </a:moveTo>
                    <a:lnTo>
                      <a:pt x="52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45" y="5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2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Freeform 3311">
                <a:extLst>
                  <a:ext uri="{FF2B5EF4-FFF2-40B4-BE49-F238E27FC236}">
                    <a16:creationId xmlns:a16="http://schemas.microsoft.com/office/drawing/2014/main" xmlns="" id="{7A9F25EC-DEFA-473A-8939-4A00F5B79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915" y="3345606"/>
                <a:ext cx="18619" cy="1376"/>
              </a:xfrm>
              <a:custGeom>
                <a:avLst/>
                <a:gdLst>
                  <a:gd name="T0" fmla="*/ 0 w 54"/>
                  <a:gd name="T1" fmla="*/ 0 h 9"/>
                  <a:gd name="T2" fmla="*/ 3 w 54"/>
                  <a:gd name="T3" fmla="*/ 0 h 9"/>
                  <a:gd name="T4" fmla="*/ 10 w 54"/>
                  <a:gd name="T5" fmla="*/ 0 h 9"/>
                  <a:gd name="T6" fmla="*/ 13 w 54"/>
                  <a:gd name="T7" fmla="*/ 0 h 9"/>
                  <a:gd name="T8" fmla="*/ 20 w 54"/>
                  <a:gd name="T9" fmla="*/ 0 h 9"/>
                  <a:gd name="T10" fmla="*/ 24 w 54"/>
                  <a:gd name="T11" fmla="*/ 0 h 9"/>
                  <a:gd name="T12" fmla="*/ 31 w 54"/>
                  <a:gd name="T13" fmla="*/ 0 h 9"/>
                  <a:gd name="T14" fmla="*/ 34 w 54"/>
                  <a:gd name="T15" fmla="*/ 0 h 9"/>
                  <a:gd name="T16" fmla="*/ 44 w 54"/>
                  <a:gd name="T17" fmla="*/ 0 h 9"/>
                  <a:gd name="T18" fmla="*/ 48 w 54"/>
                  <a:gd name="T19" fmla="*/ 0 h 9"/>
                  <a:gd name="T20" fmla="*/ 51 w 54"/>
                  <a:gd name="T21" fmla="*/ 0 h 9"/>
                  <a:gd name="T22" fmla="*/ 54 w 54"/>
                  <a:gd name="T23" fmla="*/ 0 h 9"/>
                  <a:gd name="T24" fmla="*/ 54 w 54"/>
                  <a:gd name="T25" fmla="*/ 0 h 9"/>
                  <a:gd name="T26" fmla="*/ 51 w 54"/>
                  <a:gd name="T27" fmla="*/ 0 h 9"/>
                  <a:gd name="T28" fmla="*/ 48 w 54"/>
                  <a:gd name="T29" fmla="*/ 0 h 9"/>
                  <a:gd name="T30" fmla="*/ 44 w 54"/>
                  <a:gd name="T31" fmla="*/ 0 h 9"/>
                  <a:gd name="T32" fmla="*/ 13 w 54"/>
                  <a:gd name="T33" fmla="*/ 0 h 9"/>
                  <a:gd name="T34" fmla="*/ 10 w 54"/>
                  <a:gd name="T35" fmla="*/ 0 h 9"/>
                  <a:gd name="T36" fmla="*/ 3 w 54"/>
                  <a:gd name="T37" fmla="*/ 0 h 9"/>
                  <a:gd name="T38" fmla="*/ 0 w 54"/>
                  <a:gd name="T39" fmla="*/ 0 h 9"/>
                  <a:gd name="T40" fmla="*/ 0 w 54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9"/>
                  <a:gd name="T65" fmla="*/ 54 w 54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9">
                    <a:moveTo>
                      <a:pt x="0" y="4"/>
                    </a:moveTo>
                    <a:lnTo>
                      <a:pt x="3" y="5"/>
                    </a:lnTo>
                    <a:lnTo>
                      <a:pt x="10" y="5"/>
                    </a:lnTo>
                    <a:lnTo>
                      <a:pt x="13" y="7"/>
                    </a:lnTo>
                    <a:lnTo>
                      <a:pt x="20" y="7"/>
                    </a:lnTo>
                    <a:lnTo>
                      <a:pt x="24" y="9"/>
                    </a:lnTo>
                    <a:lnTo>
                      <a:pt x="31" y="9"/>
                    </a:lnTo>
                    <a:lnTo>
                      <a:pt x="34" y="7"/>
                    </a:lnTo>
                    <a:lnTo>
                      <a:pt x="44" y="7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51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Freeform 3312">
                <a:extLst>
                  <a:ext uri="{FF2B5EF4-FFF2-40B4-BE49-F238E27FC236}">
                    <a16:creationId xmlns:a16="http://schemas.microsoft.com/office/drawing/2014/main" xmlns="" id="{6A82160A-EA86-4C48-A4CF-072BD4939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053" y="3334938"/>
                <a:ext cx="4138" cy="11356"/>
              </a:xfrm>
              <a:custGeom>
                <a:avLst/>
                <a:gdLst>
                  <a:gd name="T0" fmla="*/ 0 w 12"/>
                  <a:gd name="T1" fmla="*/ 1 h 66"/>
                  <a:gd name="T2" fmla="*/ 1 w 12"/>
                  <a:gd name="T3" fmla="*/ 1 h 66"/>
                  <a:gd name="T4" fmla="*/ 1 w 12"/>
                  <a:gd name="T5" fmla="*/ 1 h 66"/>
                  <a:gd name="T6" fmla="*/ 4 w 12"/>
                  <a:gd name="T7" fmla="*/ 1 h 66"/>
                  <a:gd name="T8" fmla="*/ 6 w 12"/>
                  <a:gd name="T9" fmla="*/ 1 h 66"/>
                  <a:gd name="T10" fmla="*/ 12 w 12"/>
                  <a:gd name="T11" fmla="*/ 1 h 66"/>
                  <a:gd name="T12" fmla="*/ 12 w 12"/>
                  <a:gd name="T13" fmla="*/ 1 h 66"/>
                  <a:gd name="T14" fmla="*/ 7 w 12"/>
                  <a:gd name="T15" fmla="*/ 1 h 66"/>
                  <a:gd name="T16" fmla="*/ 6 w 12"/>
                  <a:gd name="T17" fmla="*/ 1 h 66"/>
                  <a:gd name="T18" fmla="*/ 4 w 12"/>
                  <a:gd name="T19" fmla="*/ 1 h 66"/>
                  <a:gd name="T20" fmla="*/ 4 w 12"/>
                  <a:gd name="T21" fmla="*/ 1 h 66"/>
                  <a:gd name="T22" fmla="*/ 2 w 12"/>
                  <a:gd name="T23" fmla="*/ 0 h 66"/>
                  <a:gd name="T24" fmla="*/ 2 w 12"/>
                  <a:gd name="T25" fmla="*/ 1 h 66"/>
                  <a:gd name="T26" fmla="*/ 0 w 12"/>
                  <a:gd name="T27" fmla="*/ 1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66"/>
                  <a:gd name="T44" fmla="*/ 12 w 12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66">
                    <a:moveTo>
                      <a:pt x="0" y="2"/>
                    </a:moveTo>
                    <a:lnTo>
                      <a:pt x="1" y="10"/>
                    </a:lnTo>
                    <a:lnTo>
                      <a:pt x="1" y="44"/>
                    </a:lnTo>
                    <a:lnTo>
                      <a:pt x="4" y="53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1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Freeform 3313">
                <a:extLst>
                  <a:ext uri="{FF2B5EF4-FFF2-40B4-BE49-F238E27FC236}">
                    <a16:creationId xmlns:a16="http://schemas.microsoft.com/office/drawing/2014/main" xmlns="" id="{6EDD5289-9EBB-4779-AC9E-29F3089D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6053" y="3332873"/>
                <a:ext cx="2414" cy="2409"/>
              </a:xfrm>
              <a:custGeom>
                <a:avLst/>
                <a:gdLst>
                  <a:gd name="T0" fmla="*/ 7 w 7"/>
                  <a:gd name="T1" fmla="*/ 0 h 14"/>
                  <a:gd name="T2" fmla="*/ 4 w 7"/>
                  <a:gd name="T3" fmla="*/ 1 h 14"/>
                  <a:gd name="T4" fmla="*/ 2 w 7"/>
                  <a:gd name="T5" fmla="*/ 1 h 14"/>
                  <a:gd name="T6" fmla="*/ 1 w 7"/>
                  <a:gd name="T7" fmla="*/ 1 h 14"/>
                  <a:gd name="T8" fmla="*/ 0 w 7"/>
                  <a:gd name="T9" fmla="*/ 1 h 14"/>
                  <a:gd name="T10" fmla="*/ 2 w 7"/>
                  <a:gd name="T11" fmla="*/ 1 h 14"/>
                  <a:gd name="T12" fmla="*/ 4 w 7"/>
                  <a:gd name="T13" fmla="*/ 1 h 14"/>
                  <a:gd name="T14" fmla="*/ 5 w 7"/>
                  <a:gd name="T15" fmla="*/ 1 h 14"/>
                  <a:gd name="T16" fmla="*/ 6 w 7"/>
                  <a:gd name="T17" fmla="*/ 1 h 14"/>
                  <a:gd name="T18" fmla="*/ 7 w 7"/>
                  <a:gd name="T19" fmla="*/ 1 h 14"/>
                  <a:gd name="T20" fmla="*/ 7 w 7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7" y="0"/>
                    </a:moveTo>
                    <a:lnTo>
                      <a:pt x="4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5" y="7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Freeform 3314">
                <a:extLst>
                  <a:ext uri="{FF2B5EF4-FFF2-40B4-BE49-F238E27FC236}">
                    <a16:creationId xmlns:a16="http://schemas.microsoft.com/office/drawing/2014/main" xmlns="" id="{C5F219E7-1780-4F23-BD7C-E96074904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639" y="3332185"/>
                <a:ext cx="2414" cy="1376"/>
              </a:xfrm>
              <a:custGeom>
                <a:avLst/>
                <a:gdLst>
                  <a:gd name="T0" fmla="*/ 6 w 7"/>
                  <a:gd name="T1" fmla="*/ 0 h 7"/>
                  <a:gd name="T2" fmla="*/ 5 w 7"/>
                  <a:gd name="T3" fmla="*/ 1 h 7"/>
                  <a:gd name="T4" fmla="*/ 3 w 7"/>
                  <a:gd name="T5" fmla="*/ 1 h 7"/>
                  <a:gd name="T6" fmla="*/ 3 w 7"/>
                  <a:gd name="T7" fmla="*/ 1 h 7"/>
                  <a:gd name="T8" fmla="*/ 0 w 7"/>
                  <a:gd name="T9" fmla="*/ 1 h 7"/>
                  <a:gd name="T10" fmla="*/ 0 w 7"/>
                  <a:gd name="T11" fmla="*/ 1 h 7"/>
                  <a:gd name="T12" fmla="*/ 5 w 7"/>
                  <a:gd name="T13" fmla="*/ 1 h 7"/>
                  <a:gd name="T14" fmla="*/ 6 w 7"/>
                  <a:gd name="T15" fmla="*/ 1 h 7"/>
                  <a:gd name="T16" fmla="*/ 6 w 7"/>
                  <a:gd name="T17" fmla="*/ 1 h 7"/>
                  <a:gd name="T18" fmla="*/ 7 w 7"/>
                  <a:gd name="T19" fmla="*/ 1 h 7"/>
                  <a:gd name="T20" fmla="*/ 6 w 7"/>
                  <a:gd name="T21" fmla="*/ 1 h 7"/>
                  <a:gd name="T22" fmla="*/ 6 w 7"/>
                  <a:gd name="T23" fmla="*/ 0 h 7"/>
                  <a:gd name="T24" fmla="*/ 5 w 7"/>
                  <a:gd name="T25" fmla="*/ 1 h 7"/>
                  <a:gd name="T26" fmla="*/ 6 w 7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7"/>
                  <a:gd name="T44" fmla="*/ 7 w 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7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Freeform 3315">
                <a:extLst>
                  <a:ext uri="{FF2B5EF4-FFF2-40B4-BE49-F238E27FC236}">
                    <a16:creationId xmlns:a16="http://schemas.microsoft.com/office/drawing/2014/main" xmlns="" id="{CD8C5B6E-5C8A-4CF9-9084-CCD944EA1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571" y="3331841"/>
                <a:ext cx="18964" cy="1721"/>
              </a:xfrm>
              <a:custGeom>
                <a:avLst/>
                <a:gdLst>
                  <a:gd name="T0" fmla="*/ 55 w 55"/>
                  <a:gd name="T1" fmla="*/ 1 h 9"/>
                  <a:gd name="T2" fmla="*/ 54 w 55"/>
                  <a:gd name="T3" fmla="*/ 1 h 9"/>
                  <a:gd name="T4" fmla="*/ 50 w 55"/>
                  <a:gd name="T5" fmla="*/ 1 h 9"/>
                  <a:gd name="T6" fmla="*/ 47 w 55"/>
                  <a:gd name="T7" fmla="*/ 1 h 9"/>
                  <a:gd name="T8" fmla="*/ 43 w 55"/>
                  <a:gd name="T9" fmla="*/ 1 h 9"/>
                  <a:gd name="T10" fmla="*/ 40 w 55"/>
                  <a:gd name="T11" fmla="*/ 1 h 9"/>
                  <a:gd name="T12" fmla="*/ 34 w 55"/>
                  <a:gd name="T13" fmla="*/ 1 h 9"/>
                  <a:gd name="T14" fmla="*/ 31 w 55"/>
                  <a:gd name="T15" fmla="*/ 0 h 9"/>
                  <a:gd name="T16" fmla="*/ 17 w 55"/>
                  <a:gd name="T17" fmla="*/ 0 h 9"/>
                  <a:gd name="T18" fmla="*/ 14 w 55"/>
                  <a:gd name="T19" fmla="*/ 1 h 9"/>
                  <a:gd name="T20" fmla="*/ 0 w 55"/>
                  <a:gd name="T21" fmla="*/ 1 h 9"/>
                  <a:gd name="T22" fmla="*/ 0 w 55"/>
                  <a:gd name="T23" fmla="*/ 1 h 9"/>
                  <a:gd name="T24" fmla="*/ 40 w 55"/>
                  <a:gd name="T25" fmla="*/ 1 h 9"/>
                  <a:gd name="T26" fmla="*/ 43 w 55"/>
                  <a:gd name="T27" fmla="*/ 1 h 9"/>
                  <a:gd name="T28" fmla="*/ 47 w 55"/>
                  <a:gd name="T29" fmla="*/ 1 h 9"/>
                  <a:gd name="T30" fmla="*/ 50 w 55"/>
                  <a:gd name="T31" fmla="*/ 1 h 9"/>
                  <a:gd name="T32" fmla="*/ 54 w 55"/>
                  <a:gd name="T33" fmla="*/ 1 h 9"/>
                  <a:gd name="T34" fmla="*/ 53 w 55"/>
                  <a:gd name="T35" fmla="*/ 1 h 9"/>
                  <a:gd name="T36" fmla="*/ 55 w 55"/>
                  <a:gd name="T37" fmla="*/ 1 h 9"/>
                  <a:gd name="T38" fmla="*/ 54 w 55"/>
                  <a:gd name="T39" fmla="*/ 1 h 9"/>
                  <a:gd name="T40" fmla="*/ 55 w 55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9"/>
                  <a:gd name="T65" fmla="*/ 55 w 55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9">
                    <a:moveTo>
                      <a:pt x="55" y="8"/>
                    </a:moveTo>
                    <a:lnTo>
                      <a:pt x="54" y="6"/>
                    </a:lnTo>
                    <a:lnTo>
                      <a:pt x="50" y="6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0" y="6"/>
                    </a:lnTo>
                    <a:lnTo>
                      <a:pt x="43" y="8"/>
                    </a:lnTo>
                    <a:lnTo>
                      <a:pt x="47" y="8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5" y="8"/>
                    </a:lnTo>
                    <a:lnTo>
                      <a:pt x="54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Freeform 3316">
                <a:extLst>
                  <a:ext uri="{FF2B5EF4-FFF2-40B4-BE49-F238E27FC236}">
                    <a16:creationId xmlns:a16="http://schemas.microsoft.com/office/drawing/2014/main" xmlns="" id="{4D4CE4BF-1988-4BF9-8ED1-53A53F941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545" y="3333217"/>
                <a:ext cx="13102" cy="13765"/>
              </a:xfrm>
              <a:custGeom>
                <a:avLst/>
                <a:gdLst>
                  <a:gd name="T0" fmla="*/ 34 w 38"/>
                  <a:gd name="T1" fmla="*/ 0 h 81"/>
                  <a:gd name="T2" fmla="*/ 31 w 38"/>
                  <a:gd name="T3" fmla="*/ 0 h 81"/>
                  <a:gd name="T4" fmla="*/ 24 w 38"/>
                  <a:gd name="T5" fmla="*/ 0 h 81"/>
                  <a:gd name="T6" fmla="*/ 20 w 38"/>
                  <a:gd name="T7" fmla="*/ 0 h 81"/>
                  <a:gd name="T8" fmla="*/ 12 w 38"/>
                  <a:gd name="T9" fmla="*/ 0 h 81"/>
                  <a:gd name="T10" fmla="*/ 9 w 38"/>
                  <a:gd name="T11" fmla="*/ 0 h 81"/>
                  <a:gd name="T12" fmla="*/ 5 w 38"/>
                  <a:gd name="T13" fmla="*/ 0 h 81"/>
                  <a:gd name="T14" fmla="*/ 4 w 38"/>
                  <a:gd name="T15" fmla="*/ 0 h 81"/>
                  <a:gd name="T16" fmla="*/ 3 w 38"/>
                  <a:gd name="T17" fmla="*/ 0 h 81"/>
                  <a:gd name="T18" fmla="*/ 2 w 38"/>
                  <a:gd name="T19" fmla="*/ 0 h 81"/>
                  <a:gd name="T20" fmla="*/ 2 w 38"/>
                  <a:gd name="T21" fmla="*/ 0 h 81"/>
                  <a:gd name="T22" fmla="*/ 3 w 38"/>
                  <a:gd name="T23" fmla="*/ 0 h 81"/>
                  <a:gd name="T24" fmla="*/ 3 w 38"/>
                  <a:gd name="T25" fmla="*/ 0 h 81"/>
                  <a:gd name="T26" fmla="*/ 5 w 38"/>
                  <a:gd name="T27" fmla="*/ 0 h 81"/>
                  <a:gd name="T28" fmla="*/ 8 w 38"/>
                  <a:gd name="T29" fmla="*/ 0 h 81"/>
                  <a:gd name="T30" fmla="*/ 10 w 38"/>
                  <a:gd name="T31" fmla="*/ 0 h 81"/>
                  <a:gd name="T32" fmla="*/ 21 w 38"/>
                  <a:gd name="T33" fmla="*/ 0 h 81"/>
                  <a:gd name="T34" fmla="*/ 24 w 38"/>
                  <a:gd name="T35" fmla="*/ 0 h 81"/>
                  <a:gd name="T36" fmla="*/ 26 w 38"/>
                  <a:gd name="T37" fmla="*/ 0 h 81"/>
                  <a:gd name="T38" fmla="*/ 31 w 38"/>
                  <a:gd name="T39" fmla="*/ 0 h 81"/>
                  <a:gd name="T40" fmla="*/ 33 w 38"/>
                  <a:gd name="T41" fmla="*/ 0 h 81"/>
                  <a:gd name="T42" fmla="*/ 38 w 38"/>
                  <a:gd name="T43" fmla="*/ 0 h 81"/>
                  <a:gd name="T44" fmla="*/ 38 w 38"/>
                  <a:gd name="T45" fmla="*/ 0 h 81"/>
                  <a:gd name="T46" fmla="*/ 10 w 38"/>
                  <a:gd name="T47" fmla="*/ 0 h 81"/>
                  <a:gd name="T48" fmla="*/ 8 w 38"/>
                  <a:gd name="T49" fmla="*/ 0 h 81"/>
                  <a:gd name="T50" fmla="*/ 5 w 38"/>
                  <a:gd name="T51" fmla="*/ 0 h 81"/>
                  <a:gd name="T52" fmla="*/ 3 w 38"/>
                  <a:gd name="T53" fmla="*/ 0 h 81"/>
                  <a:gd name="T54" fmla="*/ 0 w 38"/>
                  <a:gd name="T55" fmla="*/ 0 h 81"/>
                  <a:gd name="T56" fmla="*/ 0 w 38"/>
                  <a:gd name="T57" fmla="*/ 0 h 81"/>
                  <a:gd name="T58" fmla="*/ 1 w 38"/>
                  <a:gd name="T59" fmla="*/ 0 h 81"/>
                  <a:gd name="T60" fmla="*/ 1 w 38"/>
                  <a:gd name="T61" fmla="*/ 0 h 81"/>
                  <a:gd name="T62" fmla="*/ 3 w 38"/>
                  <a:gd name="T63" fmla="*/ 0 h 81"/>
                  <a:gd name="T64" fmla="*/ 4 w 38"/>
                  <a:gd name="T65" fmla="*/ 0 h 81"/>
                  <a:gd name="T66" fmla="*/ 9 w 38"/>
                  <a:gd name="T67" fmla="*/ 0 h 81"/>
                  <a:gd name="T68" fmla="*/ 11 w 38"/>
                  <a:gd name="T69" fmla="*/ 0 h 81"/>
                  <a:gd name="T70" fmla="*/ 26 w 38"/>
                  <a:gd name="T71" fmla="*/ 0 h 81"/>
                  <a:gd name="T72" fmla="*/ 28 w 38"/>
                  <a:gd name="T73" fmla="*/ 0 h 81"/>
                  <a:gd name="T74" fmla="*/ 34 w 38"/>
                  <a:gd name="T75" fmla="*/ 0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"/>
                  <a:gd name="T115" fmla="*/ 0 h 81"/>
                  <a:gd name="T116" fmla="*/ 38 w 38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" h="81">
                    <a:moveTo>
                      <a:pt x="34" y="1"/>
                    </a:moveTo>
                    <a:lnTo>
                      <a:pt x="31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4" y="10"/>
                    </a:lnTo>
                    <a:lnTo>
                      <a:pt x="3" y="20"/>
                    </a:lnTo>
                    <a:lnTo>
                      <a:pt x="2" y="29"/>
                    </a:lnTo>
                    <a:lnTo>
                      <a:pt x="2" y="36"/>
                    </a:lnTo>
                    <a:lnTo>
                      <a:pt x="3" y="45"/>
                    </a:lnTo>
                    <a:lnTo>
                      <a:pt x="3" y="70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0" y="77"/>
                    </a:lnTo>
                    <a:lnTo>
                      <a:pt x="21" y="77"/>
                    </a:lnTo>
                    <a:lnTo>
                      <a:pt x="24" y="79"/>
                    </a:lnTo>
                    <a:lnTo>
                      <a:pt x="26" y="77"/>
                    </a:lnTo>
                    <a:lnTo>
                      <a:pt x="31" y="77"/>
                    </a:lnTo>
                    <a:lnTo>
                      <a:pt x="33" y="79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5" y="77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38"/>
                    </a:lnTo>
                    <a:lnTo>
                      <a:pt x="1" y="21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Freeform 3317">
                <a:extLst>
                  <a:ext uri="{FF2B5EF4-FFF2-40B4-BE49-F238E27FC236}">
                    <a16:creationId xmlns:a16="http://schemas.microsoft.com/office/drawing/2014/main" xmlns="" id="{6AF8C47F-2AC5-4CC0-930C-FFA6CC6E6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166" y="3332873"/>
                <a:ext cx="10344" cy="1376"/>
              </a:xfrm>
              <a:custGeom>
                <a:avLst/>
                <a:gdLst>
                  <a:gd name="T0" fmla="*/ 3 w 30"/>
                  <a:gd name="T1" fmla="*/ 1 h 7"/>
                  <a:gd name="T2" fmla="*/ 1 w 30"/>
                  <a:gd name="T3" fmla="*/ 1 h 7"/>
                  <a:gd name="T4" fmla="*/ 6 w 30"/>
                  <a:gd name="T5" fmla="*/ 1 h 7"/>
                  <a:gd name="T6" fmla="*/ 9 w 30"/>
                  <a:gd name="T7" fmla="*/ 1 h 7"/>
                  <a:gd name="T8" fmla="*/ 13 w 30"/>
                  <a:gd name="T9" fmla="*/ 1 h 7"/>
                  <a:gd name="T10" fmla="*/ 16 w 30"/>
                  <a:gd name="T11" fmla="*/ 1 h 7"/>
                  <a:gd name="T12" fmla="*/ 27 w 30"/>
                  <a:gd name="T13" fmla="*/ 1 h 7"/>
                  <a:gd name="T14" fmla="*/ 29 w 30"/>
                  <a:gd name="T15" fmla="*/ 1 h 7"/>
                  <a:gd name="T16" fmla="*/ 30 w 30"/>
                  <a:gd name="T17" fmla="*/ 1 h 7"/>
                  <a:gd name="T18" fmla="*/ 27 w 30"/>
                  <a:gd name="T19" fmla="*/ 0 h 7"/>
                  <a:gd name="T20" fmla="*/ 20 w 30"/>
                  <a:gd name="T21" fmla="*/ 0 h 7"/>
                  <a:gd name="T22" fmla="*/ 16 w 30"/>
                  <a:gd name="T23" fmla="*/ 1 h 7"/>
                  <a:gd name="T24" fmla="*/ 8 w 30"/>
                  <a:gd name="T25" fmla="*/ 1 h 7"/>
                  <a:gd name="T26" fmla="*/ 5 w 30"/>
                  <a:gd name="T27" fmla="*/ 1 h 7"/>
                  <a:gd name="T28" fmla="*/ 1 w 30"/>
                  <a:gd name="T29" fmla="*/ 1 h 7"/>
                  <a:gd name="T30" fmla="*/ 0 w 30"/>
                  <a:gd name="T31" fmla="*/ 1 h 7"/>
                  <a:gd name="T32" fmla="*/ 1 w 30"/>
                  <a:gd name="T33" fmla="*/ 1 h 7"/>
                  <a:gd name="T34" fmla="*/ 0 w 30"/>
                  <a:gd name="T35" fmla="*/ 1 h 7"/>
                  <a:gd name="T36" fmla="*/ 3 w 30"/>
                  <a:gd name="T37" fmla="*/ 1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7"/>
                  <a:gd name="T59" fmla="*/ 30 w 30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7">
                    <a:moveTo>
                      <a:pt x="3" y="7"/>
                    </a:moveTo>
                    <a:lnTo>
                      <a:pt x="1" y="7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Freeform 3318">
                <a:extLst>
                  <a:ext uri="{FF2B5EF4-FFF2-40B4-BE49-F238E27FC236}">
                    <a16:creationId xmlns:a16="http://schemas.microsoft.com/office/drawing/2014/main" xmlns="" id="{E62C171A-232C-48EE-A4EC-8D62A7558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200" y="3333905"/>
                <a:ext cx="2069" cy="11356"/>
              </a:xfrm>
              <a:custGeom>
                <a:avLst/>
                <a:gdLst>
                  <a:gd name="T0" fmla="*/ 3 w 6"/>
                  <a:gd name="T1" fmla="*/ 0 h 67"/>
                  <a:gd name="T2" fmla="*/ 3 w 6"/>
                  <a:gd name="T3" fmla="*/ 0 h 67"/>
                  <a:gd name="T4" fmla="*/ 3 w 6"/>
                  <a:gd name="T5" fmla="*/ 0 h 67"/>
                  <a:gd name="T6" fmla="*/ 2 w 6"/>
                  <a:gd name="T7" fmla="*/ 0 h 67"/>
                  <a:gd name="T8" fmla="*/ 2 w 6"/>
                  <a:gd name="T9" fmla="*/ 0 h 67"/>
                  <a:gd name="T10" fmla="*/ 3 w 6"/>
                  <a:gd name="T11" fmla="*/ 0 h 67"/>
                  <a:gd name="T12" fmla="*/ 3 w 6"/>
                  <a:gd name="T13" fmla="*/ 0 h 67"/>
                  <a:gd name="T14" fmla="*/ 6 w 6"/>
                  <a:gd name="T15" fmla="*/ 0 h 67"/>
                  <a:gd name="T16" fmla="*/ 3 w 6"/>
                  <a:gd name="T17" fmla="*/ 0 h 67"/>
                  <a:gd name="T18" fmla="*/ 2 w 6"/>
                  <a:gd name="T19" fmla="*/ 0 h 67"/>
                  <a:gd name="T20" fmla="*/ 1 w 6"/>
                  <a:gd name="T21" fmla="*/ 0 h 67"/>
                  <a:gd name="T22" fmla="*/ 0 w 6"/>
                  <a:gd name="T23" fmla="*/ 0 h 67"/>
                  <a:gd name="T24" fmla="*/ 0 w 6"/>
                  <a:gd name="T25" fmla="*/ 0 h 67"/>
                  <a:gd name="T26" fmla="*/ 1 w 6"/>
                  <a:gd name="T27" fmla="*/ 0 h 67"/>
                  <a:gd name="T28" fmla="*/ 1 w 6"/>
                  <a:gd name="T29" fmla="*/ 0 h 67"/>
                  <a:gd name="T30" fmla="*/ 3 w 6"/>
                  <a:gd name="T31" fmla="*/ 0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7"/>
                  <a:gd name="T50" fmla="*/ 6 w 6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7">
                    <a:moveTo>
                      <a:pt x="3" y="65"/>
                    </a:moveTo>
                    <a:lnTo>
                      <a:pt x="3" y="67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2" y="26"/>
                    </a:lnTo>
                    <a:lnTo>
                      <a:pt x="3" y="17"/>
                    </a:lnTo>
                    <a:lnTo>
                      <a:pt x="3" y="9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7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1" y="67"/>
                    </a:lnTo>
                    <a:lnTo>
                      <a:pt x="3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Freeform 3319">
                <a:extLst>
                  <a:ext uri="{FF2B5EF4-FFF2-40B4-BE49-F238E27FC236}">
                    <a16:creationId xmlns:a16="http://schemas.microsoft.com/office/drawing/2014/main" xmlns="" id="{21589EF3-1BDC-477E-9161-40A57F898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855" y="3344917"/>
                <a:ext cx="7930" cy="2065"/>
              </a:xfrm>
              <a:custGeom>
                <a:avLst/>
                <a:gdLst>
                  <a:gd name="T0" fmla="*/ 22 w 23"/>
                  <a:gd name="T1" fmla="*/ 0 h 13"/>
                  <a:gd name="T2" fmla="*/ 19 w 23"/>
                  <a:gd name="T3" fmla="*/ 0 h 13"/>
                  <a:gd name="T4" fmla="*/ 8 w 23"/>
                  <a:gd name="T5" fmla="*/ 0 h 13"/>
                  <a:gd name="T6" fmla="*/ 6 w 23"/>
                  <a:gd name="T7" fmla="*/ 0 h 13"/>
                  <a:gd name="T8" fmla="*/ 3 w 23"/>
                  <a:gd name="T9" fmla="*/ 0 h 13"/>
                  <a:gd name="T10" fmla="*/ 2 w 23"/>
                  <a:gd name="T11" fmla="*/ 0 h 13"/>
                  <a:gd name="T12" fmla="*/ 0 w 23"/>
                  <a:gd name="T13" fmla="*/ 0 h 13"/>
                  <a:gd name="T14" fmla="*/ 5 w 23"/>
                  <a:gd name="T15" fmla="*/ 0 h 13"/>
                  <a:gd name="T16" fmla="*/ 8 w 23"/>
                  <a:gd name="T17" fmla="*/ 0 h 13"/>
                  <a:gd name="T18" fmla="*/ 19 w 23"/>
                  <a:gd name="T19" fmla="*/ 0 h 13"/>
                  <a:gd name="T20" fmla="*/ 22 w 23"/>
                  <a:gd name="T21" fmla="*/ 0 h 13"/>
                  <a:gd name="T22" fmla="*/ 23 w 23"/>
                  <a:gd name="T23" fmla="*/ 0 h 13"/>
                  <a:gd name="T24" fmla="*/ 22 w 23"/>
                  <a:gd name="T25" fmla="*/ 0 h 13"/>
                  <a:gd name="T26" fmla="*/ 23 w 23"/>
                  <a:gd name="T27" fmla="*/ 0 h 13"/>
                  <a:gd name="T28" fmla="*/ 22 w 23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3"/>
                  <a:gd name="T47" fmla="*/ 23 w 23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3">
                    <a:moveTo>
                      <a:pt x="22" y="9"/>
                    </a:moveTo>
                    <a:lnTo>
                      <a:pt x="19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19" y="11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Freeform 3320">
                <a:extLst>
                  <a:ext uri="{FF2B5EF4-FFF2-40B4-BE49-F238E27FC236}">
                    <a16:creationId xmlns:a16="http://schemas.microsoft.com/office/drawing/2014/main" xmlns="" id="{18543E30-6665-4704-A3FA-AF7ECF827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270" y="3346294"/>
                <a:ext cx="5517" cy="688"/>
              </a:xfrm>
              <a:custGeom>
                <a:avLst/>
                <a:gdLst>
                  <a:gd name="T0" fmla="*/ 16 w 16"/>
                  <a:gd name="T1" fmla="*/ 0 h 5"/>
                  <a:gd name="T2" fmla="*/ 14 w 16"/>
                  <a:gd name="T3" fmla="*/ 0 h 5"/>
                  <a:gd name="T4" fmla="*/ 9 w 16"/>
                  <a:gd name="T5" fmla="*/ 0 h 5"/>
                  <a:gd name="T6" fmla="*/ 7 w 16"/>
                  <a:gd name="T7" fmla="*/ 0 h 5"/>
                  <a:gd name="T8" fmla="*/ 1 w 16"/>
                  <a:gd name="T9" fmla="*/ 0 h 5"/>
                  <a:gd name="T10" fmla="*/ 0 w 16"/>
                  <a:gd name="T11" fmla="*/ 0 h 5"/>
                  <a:gd name="T12" fmla="*/ 1 w 16"/>
                  <a:gd name="T13" fmla="*/ 0 h 5"/>
                  <a:gd name="T14" fmla="*/ 2 w 16"/>
                  <a:gd name="T15" fmla="*/ 0 h 5"/>
                  <a:gd name="T16" fmla="*/ 7 w 16"/>
                  <a:gd name="T17" fmla="*/ 0 h 5"/>
                  <a:gd name="T18" fmla="*/ 8 w 16"/>
                  <a:gd name="T19" fmla="*/ 0 h 5"/>
                  <a:gd name="T20" fmla="*/ 14 w 16"/>
                  <a:gd name="T21" fmla="*/ 0 h 5"/>
                  <a:gd name="T22" fmla="*/ 12 w 16"/>
                  <a:gd name="T23" fmla="*/ 0 h 5"/>
                  <a:gd name="T24" fmla="*/ 16 w 16"/>
                  <a:gd name="T25" fmla="*/ 0 h 5"/>
                  <a:gd name="T26" fmla="*/ 16 w 16"/>
                  <a:gd name="T27" fmla="*/ 0 h 5"/>
                  <a:gd name="T28" fmla="*/ 14 w 16"/>
                  <a:gd name="T29" fmla="*/ 0 h 5"/>
                  <a:gd name="T30" fmla="*/ 16 w 16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5"/>
                  <a:gd name="T50" fmla="*/ 16 w 1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5">
                    <a:moveTo>
                      <a:pt x="16" y="3"/>
                    </a:moveTo>
                    <a:lnTo>
                      <a:pt x="14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Freeform 3321">
                <a:extLst>
                  <a:ext uri="{FF2B5EF4-FFF2-40B4-BE49-F238E27FC236}">
                    <a16:creationId xmlns:a16="http://schemas.microsoft.com/office/drawing/2014/main" xmlns="" id="{D0F2B9D0-2D13-45C9-AB05-5C948511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132" y="3346982"/>
                <a:ext cx="1379" cy="344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3 w 4"/>
                  <a:gd name="T11" fmla="*/ 0 h 4"/>
                  <a:gd name="T12" fmla="*/ 2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Freeform 3322">
                <a:extLst>
                  <a:ext uri="{FF2B5EF4-FFF2-40B4-BE49-F238E27FC236}">
                    <a16:creationId xmlns:a16="http://schemas.microsoft.com/office/drawing/2014/main" xmlns="" id="{18346329-1025-481A-B47D-FA909746F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890" y="3345261"/>
                <a:ext cx="13792" cy="2065"/>
              </a:xfrm>
              <a:custGeom>
                <a:avLst/>
                <a:gdLst>
                  <a:gd name="T0" fmla="*/ 0 w 40"/>
                  <a:gd name="T1" fmla="*/ 0 h 13"/>
                  <a:gd name="T2" fmla="*/ 0 w 40"/>
                  <a:gd name="T3" fmla="*/ 0 h 13"/>
                  <a:gd name="T4" fmla="*/ 2 w 40"/>
                  <a:gd name="T5" fmla="*/ 0 h 13"/>
                  <a:gd name="T6" fmla="*/ 4 w 40"/>
                  <a:gd name="T7" fmla="*/ 0 h 13"/>
                  <a:gd name="T8" fmla="*/ 6 w 40"/>
                  <a:gd name="T9" fmla="*/ 0 h 13"/>
                  <a:gd name="T10" fmla="*/ 9 w 40"/>
                  <a:gd name="T11" fmla="*/ 0 h 13"/>
                  <a:gd name="T12" fmla="*/ 11 w 40"/>
                  <a:gd name="T13" fmla="*/ 0 h 13"/>
                  <a:gd name="T14" fmla="*/ 13 w 40"/>
                  <a:gd name="T15" fmla="*/ 0 h 13"/>
                  <a:gd name="T16" fmla="*/ 29 w 40"/>
                  <a:gd name="T17" fmla="*/ 0 h 13"/>
                  <a:gd name="T18" fmla="*/ 32 w 40"/>
                  <a:gd name="T19" fmla="*/ 0 h 13"/>
                  <a:gd name="T20" fmla="*/ 34 w 40"/>
                  <a:gd name="T21" fmla="*/ 0 h 13"/>
                  <a:gd name="T22" fmla="*/ 37 w 40"/>
                  <a:gd name="T23" fmla="*/ 0 h 13"/>
                  <a:gd name="T24" fmla="*/ 39 w 40"/>
                  <a:gd name="T25" fmla="*/ 0 h 13"/>
                  <a:gd name="T26" fmla="*/ 40 w 40"/>
                  <a:gd name="T27" fmla="*/ 0 h 13"/>
                  <a:gd name="T28" fmla="*/ 34 w 40"/>
                  <a:gd name="T29" fmla="*/ 0 h 13"/>
                  <a:gd name="T30" fmla="*/ 32 w 40"/>
                  <a:gd name="T31" fmla="*/ 0 h 13"/>
                  <a:gd name="T32" fmla="*/ 29 w 40"/>
                  <a:gd name="T33" fmla="*/ 0 h 13"/>
                  <a:gd name="T34" fmla="*/ 11 w 40"/>
                  <a:gd name="T35" fmla="*/ 0 h 13"/>
                  <a:gd name="T36" fmla="*/ 9 w 40"/>
                  <a:gd name="T37" fmla="*/ 0 h 13"/>
                  <a:gd name="T38" fmla="*/ 6 w 40"/>
                  <a:gd name="T39" fmla="*/ 0 h 13"/>
                  <a:gd name="T40" fmla="*/ 5 w 40"/>
                  <a:gd name="T41" fmla="*/ 0 h 13"/>
                  <a:gd name="T42" fmla="*/ 3 w 40"/>
                  <a:gd name="T43" fmla="*/ 0 h 13"/>
                  <a:gd name="T44" fmla="*/ 2 w 40"/>
                  <a:gd name="T45" fmla="*/ 0 h 13"/>
                  <a:gd name="T46" fmla="*/ 0 w 40"/>
                  <a:gd name="T47" fmla="*/ 0 h 13"/>
                  <a:gd name="T48" fmla="*/ 0 w 40"/>
                  <a:gd name="T49" fmla="*/ 0 h 13"/>
                  <a:gd name="T50" fmla="*/ 0 w 40"/>
                  <a:gd name="T51" fmla="*/ 0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13"/>
                  <a:gd name="T80" fmla="*/ 40 w 40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13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9"/>
                    </a:lnTo>
                    <a:lnTo>
                      <a:pt x="34" y="9"/>
                    </a:lnTo>
                    <a:lnTo>
                      <a:pt x="32" y="7"/>
                    </a:lnTo>
                    <a:lnTo>
                      <a:pt x="29" y="9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Freeform 3323">
                <a:extLst>
                  <a:ext uri="{FF2B5EF4-FFF2-40B4-BE49-F238E27FC236}">
                    <a16:creationId xmlns:a16="http://schemas.microsoft.com/office/drawing/2014/main" xmlns="" id="{742BFFEA-F8C7-459C-AD5C-464696FEB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890" y="3333905"/>
                <a:ext cx="1034" cy="11356"/>
              </a:xfrm>
              <a:custGeom>
                <a:avLst/>
                <a:gdLst>
                  <a:gd name="T0" fmla="*/ 2 w 3"/>
                  <a:gd name="T1" fmla="*/ 0 h 67"/>
                  <a:gd name="T2" fmla="*/ 1 w 3"/>
                  <a:gd name="T3" fmla="*/ 0 h 67"/>
                  <a:gd name="T4" fmla="*/ 1 w 3"/>
                  <a:gd name="T5" fmla="*/ 0 h 67"/>
                  <a:gd name="T6" fmla="*/ 0 w 3"/>
                  <a:gd name="T7" fmla="*/ 0 h 67"/>
                  <a:gd name="T8" fmla="*/ 0 w 3"/>
                  <a:gd name="T9" fmla="*/ 0 h 67"/>
                  <a:gd name="T10" fmla="*/ 2 w 3"/>
                  <a:gd name="T11" fmla="*/ 0 h 67"/>
                  <a:gd name="T12" fmla="*/ 2 w 3"/>
                  <a:gd name="T13" fmla="*/ 0 h 67"/>
                  <a:gd name="T14" fmla="*/ 3 w 3"/>
                  <a:gd name="T15" fmla="*/ 0 h 67"/>
                  <a:gd name="T16" fmla="*/ 3 w 3"/>
                  <a:gd name="T17" fmla="*/ 0 h 67"/>
                  <a:gd name="T18" fmla="*/ 3 w 3"/>
                  <a:gd name="T19" fmla="*/ 0 h 67"/>
                  <a:gd name="T20" fmla="*/ 2 w 3"/>
                  <a:gd name="T21" fmla="*/ 0 h 67"/>
                  <a:gd name="T22" fmla="*/ 1 w 3"/>
                  <a:gd name="T23" fmla="*/ 0 h 67"/>
                  <a:gd name="T24" fmla="*/ 1 w 3"/>
                  <a:gd name="T25" fmla="*/ 0 h 67"/>
                  <a:gd name="T26" fmla="*/ 2 w 3"/>
                  <a:gd name="T27" fmla="*/ 0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67"/>
                  <a:gd name="T44" fmla="*/ 3 w 3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67">
                    <a:moveTo>
                      <a:pt x="2" y="0"/>
                    </a:moveTo>
                    <a:lnTo>
                      <a:pt x="1" y="2"/>
                    </a:lnTo>
                    <a:lnTo>
                      <a:pt x="1" y="18"/>
                    </a:lnTo>
                    <a:lnTo>
                      <a:pt x="0" y="35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Freeform 3324">
                <a:extLst>
                  <a:ext uri="{FF2B5EF4-FFF2-40B4-BE49-F238E27FC236}">
                    <a16:creationId xmlns:a16="http://schemas.microsoft.com/office/drawing/2014/main" xmlns="" id="{86C5117E-137E-408A-B640-3DD48AFC1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200" y="3332873"/>
                <a:ext cx="14826" cy="1376"/>
              </a:xfrm>
              <a:custGeom>
                <a:avLst/>
                <a:gdLst>
                  <a:gd name="T0" fmla="*/ 32 w 43"/>
                  <a:gd name="T1" fmla="*/ 0 h 9"/>
                  <a:gd name="T2" fmla="*/ 33 w 43"/>
                  <a:gd name="T3" fmla="*/ 0 h 9"/>
                  <a:gd name="T4" fmla="*/ 27 w 43"/>
                  <a:gd name="T5" fmla="*/ 0 h 9"/>
                  <a:gd name="T6" fmla="*/ 25 w 43"/>
                  <a:gd name="T7" fmla="*/ 0 h 9"/>
                  <a:gd name="T8" fmla="*/ 10 w 43"/>
                  <a:gd name="T9" fmla="*/ 0 h 9"/>
                  <a:gd name="T10" fmla="*/ 8 w 43"/>
                  <a:gd name="T11" fmla="*/ 0 h 9"/>
                  <a:gd name="T12" fmla="*/ 3 w 43"/>
                  <a:gd name="T13" fmla="*/ 0 h 9"/>
                  <a:gd name="T14" fmla="*/ 1 w 43"/>
                  <a:gd name="T15" fmla="*/ 0 h 9"/>
                  <a:gd name="T16" fmla="*/ 0 w 43"/>
                  <a:gd name="T17" fmla="*/ 0 h 9"/>
                  <a:gd name="T18" fmla="*/ 1 w 43"/>
                  <a:gd name="T19" fmla="*/ 0 h 9"/>
                  <a:gd name="T20" fmla="*/ 2 w 43"/>
                  <a:gd name="T21" fmla="*/ 0 h 9"/>
                  <a:gd name="T22" fmla="*/ 4 w 43"/>
                  <a:gd name="T23" fmla="*/ 0 h 9"/>
                  <a:gd name="T24" fmla="*/ 6 w 43"/>
                  <a:gd name="T25" fmla="*/ 0 h 9"/>
                  <a:gd name="T26" fmla="*/ 8 w 43"/>
                  <a:gd name="T27" fmla="*/ 0 h 9"/>
                  <a:gd name="T28" fmla="*/ 29 w 43"/>
                  <a:gd name="T29" fmla="*/ 0 h 9"/>
                  <a:gd name="T30" fmla="*/ 31 w 43"/>
                  <a:gd name="T31" fmla="*/ 0 h 9"/>
                  <a:gd name="T32" fmla="*/ 33 w 43"/>
                  <a:gd name="T33" fmla="*/ 0 h 9"/>
                  <a:gd name="T34" fmla="*/ 33 w 43"/>
                  <a:gd name="T35" fmla="*/ 0 h 9"/>
                  <a:gd name="T36" fmla="*/ 33 w 43"/>
                  <a:gd name="T37" fmla="*/ 0 h 9"/>
                  <a:gd name="T38" fmla="*/ 43 w 43"/>
                  <a:gd name="T39" fmla="*/ 0 h 9"/>
                  <a:gd name="T40" fmla="*/ 33 w 43"/>
                  <a:gd name="T41" fmla="*/ 0 h 9"/>
                  <a:gd name="T42" fmla="*/ 32 w 43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9"/>
                  <a:gd name="T68" fmla="*/ 43 w 4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9">
                    <a:moveTo>
                      <a:pt x="32" y="5"/>
                    </a:moveTo>
                    <a:lnTo>
                      <a:pt x="33" y="2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43" y="5"/>
                    </a:lnTo>
                    <a:lnTo>
                      <a:pt x="33" y="2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Freeform 3325">
                <a:extLst>
                  <a:ext uri="{FF2B5EF4-FFF2-40B4-BE49-F238E27FC236}">
                    <a16:creationId xmlns:a16="http://schemas.microsoft.com/office/drawing/2014/main" xmlns="" id="{88A9C6BD-B9C4-49CE-A9DF-9E40BB28E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34250"/>
                <a:ext cx="11723" cy="10668"/>
              </a:xfrm>
              <a:custGeom>
                <a:avLst/>
                <a:gdLst>
                  <a:gd name="T0" fmla="*/ 31 w 34"/>
                  <a:gd name="T1" fmla="*/ 1 h 61"/>
                  <a:gd name="T2" fmla="*/ 31 w 34"/>
                  <a:gd name="T3" fmla="*/ 1 h 61"/>
                  <a:gd name="T4" fmla="*/ 34 w 34"/>
                  <a:gd name="T5" fmla="*/ 1 h 61"/>
                  <a:gd name="T6" fmla="*/ 33 w 34"/>
                  <a:gd name="T7" fmla="*/ 1 h 61"/>
                  <a:gd name="T8" fmla="*/ 33 w 34"/>
                  <a:gd name="T9" fmla="*/ 1 h 61"/>
                  <a:gd name="T10" fmla="*/ 31 w 34"/>
                  <a:gd name="T11" fmla="*/ 1 h 61"/>
                  <a:gd name="T12" fmla="*/ 29 w 34"/>
                  <a:gd name="T13" fmla="*/ 1 h 61"/>
                  <a:gd name="T14" fmla="*/ 29 w 34"/>
                  <a:gd name="T15" fmla="*/ 1 h 61"/>
                  <a:gd name="T16" fmla="*/ 30 w 34"/>
                  <a:gd name="T17" fmla="*/ 1 h 61"/>
                  <a:gd name="T18" fmla="*/ 31 w 34"/>
                  <a:gd name="T19" fmla="*/ 1 h 61"/>
                  <a:gd name="T20" fmla="*/ 31 w 34"/>
                  <a:gd name="T21" fmla="*/ 1 h 61"/>
                  <a:gd name="T22" fmla="*/ 22 w 34"/>
                  <a:gd name="T23" fmla="*/ 1 h 61"/>
                  <a:gd name="T24" fmla="*/ 19 w 34"/>
                  <a:gd name="T25" fmla="*/ 1 h 61"/>
                  <a:gd name="T26" fmla="*/ 6 w 34"/>
                  <a:gd name="T27" fmla="*/ 1 h 61"/>
                  <a:gd name="T28" fmla="*/ 4 w 34"/>
                  <a:gd name="T29" fmla="*/ 1 h 61"/>
                  <a:gd name="T30" fmla="*/ 3 w 34"/>
                  <a:gd name="T31" fmla="*/ 1 h 61"/>
                  <a:gd name="T32" fmla="*/ 3 w 34"/>
                  <a:gd name="T33" fmla="*/ 1 h 61"/>
                  <a:gd name="T34" fmla="*/ 2 w 34"/>
                  <a:gd name="T35" fmla="*/ 1 h 61"/>
                  <a:gd name="T36" fmla="*/ 2 w 34"/>
                  <a:gd name="T37" fmla="*/ 1 h 61"/>
                  <a:gd name="T38" fmla="*/ 0 w 34"/>
                  <a:gd name="T39" fmla="*/ 1 h 61"/>
                  <a:gd name="T40" fmla="*/ 0 w 34"/>
                  <a:gd name="T41" fmla="*/ 1 h 61"/>
                  <a:gd name="T42" fmla="*/ 4 w 34"/>
                  <a:gd name="T43" fmla="*/ 1 h 61"/>
                  <a:gd name="T44" fmla="*/ 7 w 34"/>
                  <a:gd name="T45" fmla="*/ 1 h 61"/>
                  <a:gd name="T46" fmla="*/ 11 w 34"/>
                  <a:gd name="T47" fmla="*/ 1 h 61"/>
                  <a:gd name="T48" fmla="*/ 14 w 34"/>
                  <a:gd name="T49" fmla="*/ 0 h 61"/>
                  <a:gd name="T50" fmla="*/ 28 w 34"/>
                  <a:gd name="T51" fmla="*/ 0 h 61"/>
                  <a:gd name="T52" fmla="*/ 31 w 34"/>
                  <a:gd name="T53" fmla="*/ 1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"/>
                  <a:gd name="T82" fmla="*/ 0 h 61"/>
                  <a:gd name="T83" fmla="*/ 34 w 34"/>
                  <a:gd name="T84" fmla="*/ 61 h 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" h="61">
                    <a:moveTo>
                      <a:pt x="31" y="2"/>
                    </a:moveTo>
                    <a:lnTo>
                      <a:pt x="31" y="5"/>
                    </a:lnTo>
                    <a:lnTo>
                      <a:pt x="34" y="9"/>
                    </a:lnTo>
                    <a:lnTo>
                      <a:pt x="33" y="14"/>
                    </a:lnTo>
                    <a:lnTo>
                      <a:pt x="33" y="22"/>
                    </a:lnTo>
                    <a:lnTo>
                      <a:pt x="31" y="29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1" y="61"/>
                    </a:lnTo>
                    <a:lnTo>
                      <a:pt x="22" y="61"/>
                    </a:lnTo>
                    <a:lnTo>
                      <a:pt x="19" y="60"/>
                    </a:lnTo>
                    <a:lnTo>
                      <a:pt x="6" y="60"/>
                    </a:lnTo>
                    <a:lnTo>
                      <a:pt x="4" y="54"/>
                    </a:lnTo>
                    <a:lnTo>
                      <a:pt x="3" y="47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Freeform 3326">
                <a:extLst>
                  <a:ext uri="{FF2B5EF4-FFF2-40B4-BE49-F238E27FC236}">
                    <a16:creationId xmlns:a16="http://schemas.microsoft.com/office/drawing/2014/main" xmlns="" id="{1B25824C-8A1C-40F5-81E3-E2DF392E5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261" y="3334594"/>
                <a:ext cx="1724" cy="1376"/>
              </a:xfrm>
              <a:custGeom>
                <a:avLst/>
                <a:gdLst>
                  <a:gd name="T0" fmla="*/ 5 w 5"/>
                  <a:gd name="T1" fmla="*/ 1 h 7"/>
                  <a:gd name="T2" fmla="*/ 4 w 5"/>
                  <a:gd name="T3" fmla="*/ 1 h 7"/>
                  <a:gd name="T4" fmla="*/ 4 w 5"/>
                  <a:gd name="T5" fmla="*/ 1 h 7"/>
                  <a:gd name="T6" fmla="*/ 3 w 5"/>
                  <a:gd name="T7" fmla="*/ 1 h 7"/>
                  <a:gd name="T8" fmla="*/ 3 w 5"/>
                  <a:gd name="T9" fmla="*/ 0 h 7"/>
                  <a:gd name="T10" fmla="*/ 0 w 5"/>
                  <a:gd name="T11" fmla="*/ 0 h 7"/>
                  <a:gd name="T12" fmla="*/ 0 w 5"/>
                  <a:gd name="T13" fmla="*/ 1 h 7"/>
                  <a:gd name="T14" fmla="*/ 1 w 5"/>
                  <a:gd name="T15" fmla="*/ 1 h 7"/>
                  <a:gd name="T16" fmla="*/ 5 w 5"/>
                  <a:gd name="T17" fmla="*/ 1 h 7"/>
                  <a:gd name="T18" fmla="*/ 5 w 5"/>
                  <a:gd name="T19" fmla="*/ 1 h 7"/>
                  <a:gd name="T20" fmla="*/ 4 w 5"/>
                  <a:gd name="T21" fmla="*/ 1 h 7"/>
                  <a:gd name="T22" fmla="*/ 5 w 5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"/>
                  <a:gd name="T38" fmla="*/ 5 w 5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">
                    <a:moveTo>
                      <a:pt x="5" y="7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Freeform 3327">
                <a:extLst>
                  <a:ext uri="{FF2B5EF4-FFF2-40B4-BE49-F238E27FC236}">
                    <a16:creationId xmlns:a16="http://schemas.microsoft.com/office/drawing/2014/main" xmlns="" id="{B34E424A-5195-441C-996D-23DA226CC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951" y="3335970"/>
                <a:ext cx="2414" cy="4474"/>
              </a:xfrm>
              <a:custGeom>
                <a:avLst/>
                <a:gdLst>
                  <a:gd name="T0" fmla="*/ 1 w 7"/>
                  <a:gd name="T1" fmla="*/ 1 h 25"/>
                  <a:gd name="T2" fmla="*/ 2 w 7"/>
                  <a:gd name="T3" fmla="*/ 1 h 25"/>
                  <a:gd name="T4" fmla="*/ 5 w 7"/>
                  <a:gd name="T5" fmla="*/ 1 h 25"/>
                  <a:gd name="T6" fmla="*/ 6 w 7"/>
                  <a:gd name="T7" fmla="*/ 1 h 25"/>
                  <a:gd name="T8" fmla="*/ 6 w 7"/>
                  <a:gd name="T9" fmla="*/ 1 h 25"/>
                  <a:gd name="T10" fmla="*/ 7 w 7"/>
                  <a:gd name="T11" fmla="*/ 0 h 25"/>
                  <a:gd name="T12" fmla="*/ 5 w 7"/>
                  <a:gd name="T13" fmla="*/ 0 h 25"/>
                  <a:gd name="T14" fmla="*/ 3 w 7"/>
                  <a:gd name="T15" fmla="*/ 1 h 25"/>
                  <a:gd name="T16" fmla="*/ 3 w 7"/>
                  <a:gd name="T17" fmla="*/ 1 h 25"/>
                  <a:gd name="T18" fmla="*/ 2 w 7"/>
                  <a:gd name="T19" fmla="*/ 1 h 25"/>
                  <a:gd name="T20" fmla="*/ 0 w 7"/>
                  <a:gd name="T21" fmla="*/ 1 h 25"/>
                  <a:gd name="T22" fmla="*/ 0 w 7"/>
                  <a:gd name="T23" fmla="*/ 1 h 25"/>
                  <a:gd name="T24" fmla="*/ 0 w 7"/>
                  <a:gd name="T25" fmla="*/ 1 h 25"/>
                  <a:gd name="T26" fmla="*/ 0 w 7"/>
                  <a:gd name="T27" fmla="*/ 1 h 25"/>
                  <a:gd name="T28" fmla="*/ 1 w 7"/>
                  <a:gd name="T29" fmla="*/ 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5"/>
                  <a:gd name="T47" fmla="*/ 7 w 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5">
                    <a:moveTo>
                      <a:pt x="1" y="23"/>
                    </a:moveTo>
                    <a:lnTo>
                      <a:pt x="2" y="25"/>
                    </a:lnTo>
                    <a:lnTo>
                      <a:pt x="5" y="20"/>
                    </a:lnTo>
                    <a:lnTo>
                      <a:pt x="6" y="13"/>
                    </a:lnTo>
                    <a:lnTo>
                      <a:pt x="6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5"/>
                    </a:lnTo>
                    <a:lnTo>
                      <a:pt x="3" y="13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Freeform 3328">
                <a:extLst>
                  <a:ext uri="{FF2B5EF4-FFF2-40B4-BE49-F238E27FC236}">
                    <a16:creationId xmlns:a16="http://schemas.microsoft.com/office/drawing/2014/main" xmlns="" id="{E3D5583B-0FDD-4D3F-B162-709B54900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951" y="3340100"/>
                <a:ext cx="1724" cy="1032"/>
              </a:xfrm>
              <a:custGeom>
                <a:avLst/>
                <a:gdLst>
                  <a:gd name="T0" fmla="*/ 5 w 5"/>
                  <a:gd name="T1" fmla="*/ 0 h 8"/>
                  <a:gd name="T2" fmla="*/ 3 w 5"/>
                  <a:gd name="T3" fmla="*/ 0 h 8"/>
                  <a:gd name="T4" fmla="*/ 2 w 5"/>
                  <a:gd name="T5" fmla="*/ 0 h 8"/>
                  <a:gd name="T6" fmla="*/ 2 w 5"/>
                  <a:gd name="T7" fmla="*/ 0 h 8"/>
                  <a:gd name="T8" fmla="*/ 1 w 5"/>
                  <a:gd name="T9" fmla="*/ 0 h 8"/>
                  <a:gd name="T10" fmla="*/ 0 w 5"/>
                  <a:gd name="T11" fmla="*/ 0 h 8"/>
                  <a:gd name="T12" fmla="*/ 0 w 5"/>
                  <a:gd name="T13" fmla="*/ 0 h 8"/>
                  <a:gd name="T14" fmla="*/ 2 w 5"/>
                  <a:gd name="T15" fmla="*/ 0 h 8"/>
                  <a:gd name="T16" fmla="*/ 3 w 5"/>
                  <a:gd name="T17" fmla="*/ 0 h 8"/>
                  <a:gd name="T18" fmla="*/ 2 w 5"/>
                  <a:gd name="T19" fmla="*/ 0 h 8"/>
                  <a:gd name="T20" fmla="*/ 5 w 5"/>
                  <a:gd name="T21" fmla="*/ 0 h 8"/>
                  <a:gd name="T22" fmla="*/ 5 w 5"/>
                  <a:gd name="T23" fmla="*/ 0 h 8"/>
                  <a:gd name="T24" fmla="*/ 3 w 5"/>
                  <a:gd name="T25" fmla="*/ 0 h 8"/>
                  <a:gd name="T26" fmla="*/ 5 w 5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8"/>
                  <a:gd name="T44" fmla="*/ 5 w 5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8">
                    <a:moveTo>
                      <a:pt x="5" y="6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Freeform 3329">
                <a:extLst>
                  <a:ext uri="{FF2B5EF4-FFF2-40B4-BE49-F238E27FC236}">
                    <a16:creationId xmlns:a16="http://schemas.microsoft.com/office/drawing/2014/main" xmlns="" id="{E71128D0-44D5-4809-BAA8-3AC72A62B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261" y="3340788"/>
                <a:ext cx="1034" cy="4474"/>
              </a:xfrm>
              <a:custGeom>
                <a:avLst/>
                <a:gdLst>
                  <a:gd name="T0" fmla="*/ 1 w 3"/>
                  <a:gd name="T1" fmla="*/ 1 h 25"/>
                  <a:gd name="T2" fmla="*/ 3 w 3"/>
                  <a:gd name="T3" fmla="*/ 1 h 25"/>
                  <a:gd name="T4" fmla="*/ 3 w 3"/>
                  <a:gd name="T5" fmla="*/ 0 h 25"/>
                  <a:gd name="T6" fmla="*/ 0 w 3"/>
                  <a:gd name="T7" fmla="*/ 0 h 25"/>
                  <a:gd name="T8" fmla="*/ 0 w 3"/>
                  <a:gd name="T9" fmla="*/ 1 h 25"/>
                  <a:gd name="T10" fmla="*/ 1 w 3"/>
                  <a:gd name="T11" fmla="*/ 1 h 25"/>
                  <a:gd name="T12" fmla="*/ 1 w 3"/>
                  <a:gd name="T13" fmla="*/ 1 h 25"/>
                  <a:gd name="T14" fmla="*/ 3 w 3"/>
                  <a:gd name="T15" fmla="*/ 1 h 25"/>
                  <a:gd name="T16" fmla="*/ 3 w 3"/>
                  <a:gd name="T17" fmla="*/ 1 h 25"/>
                  <a:gd name="T18" fmla="*/ 1 w 3"/>
                  <a:gd name="T19" fmla="*/ 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1" y="25"/>
                    </a:moveTo>
                    <a:lnTo>
                      <a:pt x="3" y="2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Freeform 3330">
                <a:extLst>
                  <a:ext uri="{FF2B5EF4-FFF2-40B4-BE49-F238E27FC236}">
                    <a16:creationId xmlns:a16="http://schemas.microsoft.com/office/drawing/2014/main" xmlns="" id="{40A42E08-A62A-4BAA-A406-D18298AE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881" y="3344229"/>
                <a:ext cx="8965" cy="1032"/>
              </a:xfrm>
              <a:custGeom>
                <a:avLst/>
                <a:gdLst>
                  <a:gd name="T0" fmla="*/ 0 w 26"/>
                  <a:gd name="T1" fmla="*/ 1 h 5"/>
                  <a:gd name="T2" fmla="*/ 1 w 26"/>
                  <a:gd name="T3" fmla="*/ 1 h 5"/>
                  <a:gd name="T4" fmla="*/ 10 w 26"/>
                  <a:gd name="T5" fmla="*/ 1 h 5"/>
                  <a:gd name="T6" fmla="*/ 14 w 26"/>
                  <a:gd name="T7" fmla="*/ 1 h 5"/>
                  <a:gd name="T8" fmla="*/ 26 w 26"/>
                  <a:gd name="T9" fmla="*/ 1 h 5"/>
                  <a:gd name="T10" fmla="*/ 26 w 26"/>
                  <a:gd name="T11" fmla="*/ 1 h 5"/>
                  <a:gd name="T12" fmla="*/ 17 w 26"/>
                  <a:gd name="T13" fmla="*/ 1 h 5"/>
                  <a:gd name="T14" fmla="*/ 14 w 26"/>
                  <a:gd name="T15" fmla="*/ 0 h 5"/>
                  <a:gd name="T16" fmla="*/ 1 w 26"/>
                  <a:gd name="T17" fmla="*/ 0 h 5"/>
                  <a:gd name="T18" fmla="*/ 2 w 26"/>
                  <a:gd name="T19" fmla="*/ 0 h 5"/>
                  <a:gd name="T20" fmla="*/ 0 w 26"/>
                  <a:gd name="T21" fmla="*/ 1 h 5"/>
                  <a:gd name="T22" fmla="*/ 0 w 26"/>
                  <a:gd name="T23" fmla="*/ 1 h 5"/>
                  <a:gd name="T24" fmla="*/ 1 w 26"/>
                  <a:gd name="T25" fmla="*/ 1 h 5"/>
                  <a:gd name="T26" fmla="*/ 0 w 26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5"/>
                  <a:gd name="T44" fmla="*/ 26 w 2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5">
                    <a:moveTo>
                      <a:pt x="0" y="2"/>
                    </a:moveTo>
                    <a:lnTo>
                      <a:pt x="1" y="3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Freeform 3331">
                <a:extLst>
                  <a:ext uri="{FF2B5EF4-FFF2-40B4-BE49-F238E27FC236}">
                    <a16:creationId xmlns:a16="http://schemas.microsoft.com/office/drawing/2014/main" xmlns="" id="{A899CFED-B5CC-49BC-A899-455487161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950" y="3335626"/>
                <a:ext cx="2758" cy="8947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0 h 53"/>
                  <a:gd name="T4" fmla="*/ 1 w 8"/>
                  <a:gd name="T5" fmla="*/ 0 h 53"/>
                  <a:gd name="T6" fmla="*/ 1 w 8"/>
                  <a:gd name="T7" fmla="*/ 0 h 53"/>
                  <a:gd name="T8" fmla="*/ 3 w 8"/>
                  <a:gd name="T9" fmla="*/ 0 h 53"/>
                  <a:gd name="T10" fmla="*/ 4 w 8"/>
                  <a:gd name="T11" fmla="*/ 0 h 53"/>
                  <a:gd name="T12" fmla="*/ 6 w 8"/>
                  <a:gd name="T13" fmla="*/ 0 h 53"/>
                  <a:gd name="T14" fmla="*/ 8 w 8"/>
                  <a:gd name="T15" fmla="*/ 0 h 53"/>
                  <a:gd name="T16" fmla="*/ 6 w 8"/>
                  <a:gd name="T17" fmla="*/ 0 h 53"/>
                  <a:gd name="T18" fmla="*/ 5 w 8"/>
                  <a:gd name="T19" fmla="*/ 0 h 53"/>
                  <a:gd name="T20" fmla="*/ 4 w 8"/>
                  <a:gd name="T21" fmla="*/ 0 h 53"/>
                  <a:gd name="T22" fmla="*/ 4 w 8"/>
                  <a:gd name="T23" fmla="*/ 0 h 53"/>
                  <a:gd name="T24" fmla="*/ 0 w 8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3"/>
                  <a:gd name="T41" fmla="*/ 8 w 8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3">
                    <a:moveTo>
                      <a:pt x="0" y="0"/>
                    </a:moveTo>
                    <a:lnTo>
                      <a:pt x="0" y="13"/>
                    </a:lnTo>
                    <a:lnTo>
                      <a:pt x="1" y="20"/>
                    </a:lnTo>
                    <a:lnTo>
                      <a:pt x="1" y="34"/>
                    </a:lnTo>
                    <a:lnTo>
                      <a:pt x="3" y="40"/>
                    </a:lnTo>
                    <a:lnTo>
                      <a:pt x="4" y="47"/>
                    </a:lnTo>
                    <a:lnTo>
                      <a:pt x="6" y="53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5" y="40"/>
                    </a:lnTo>
                    <a:lnTo>
                      <a:pt x="4" y="3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Freeform 3332">
                <a:extLst>
                  <a:ext uri="{FF2B5EF4-FFF2-40B4-BE49-F238E27FC236}">
                    <a16:creationId xmlns:a16="http://schemas.microsoft.com/office/drawing/2014/main" xmlns="" id="{3D45D201-3570-489D-9F9A-D5EEB5023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950" y="3334594"/>
                <a:ext cx="2069" cy="1032"/>
              </a:xfrm>
              <a:custGeom>
                <a:avLst/>
                <a:gdLst>
                  <a:gd name="T0" fmla="*/ 5 w 6"/>
                  <a:gd name="T1" fmla="*/ 0 h 5"/>
                  <a:gd name="T2" fmla="*/ 3 w 6"/>
                  <a:gd name="T3" fmla="*/ 0 h 5"/>
                  <a:gd name="T4" fmla="*/ 0 w 6"/>
                  <a:gd name="T5" fmla="*/ 1 h 5"/>
                  <a:gd name="T6" fmla="*/ 0 w 6"/>
                  <a:gd name="T7" fmla="*/ 1 h 5"/>
                  <a:gd name="T8" fmla="*/ 4 w 6"/>
                  <a:gd name="T9" fmla="*/ 1 h 5"/>
                  <a:gd name="T10" fmla="*/ 3 w 6"/>
                  <a:gd name="T11" fmla="*/ 1 h 5"/>
                  <a:gd name="T12" fmla="*/ 6 w 6"/>
                  <a:gd name="T13" fmla="*/ 1 h 5"/>
                  <a:gd name="T14" fmla="*/ 5 w 6"/>
                  <a:gd name="T15" fmla="*/ 1 h 5"/>
                  <a:gd name="T16" fmla="*/ 5 w 6"/>
                  <a:gd name="T17" fmla="*/ 0 h 5"/>
                  <a:gd name="T18" fmla="*/ 4 w 6"/>
                  <a:gd name="T19" fmla="*/ 0 h 5"/>
                  <a:gd name="T20" fmla="*/ 5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Freeform 3333">
                <a:extLst>
                  <a:ext uri="{FF2B5EF4-FFF2-40B4-BE49-F238E27FC236}">
                    <a16:creationId xmlns:a16="http://schemas.microsoft.com/office/drawing/2014/main" xmlns="" id="{C730384C-14AE-4E5C-968D-048BD00EB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226" y="3334250"/>
                <a:ext cx="9999" cy="1032"/>
              </a:xfrm>
              <a:custGeom>
                <a:avLst/>
                <a:gdLst>
                  <a:gd name="T0" fmla="*/ 29 w 29"/>
                  <a:gd name="T1" fmla="*/ 0 h 7"/>
                  <a:gd name="T2" fmla="*/ 27 w 29"/>
                  <a:gd name="T3" fmla="*/ 0 h 7"/>
                  <a:gd name="T4" fmla="*/ 24 w 29"/>
                  <a:gd name="T5" fmla="*/ 0 h 7"/>
                  <a:gd name="T6" fmla="*/ 10 w 29"/>
                  <a:gd name="T7" fmla="*/ 0 h 7"/>
                  <a:gd name="T8" fmla="*/ 7 w 29"/>
                  <a:gd name="T9" fmla="*/ 0 h 7"/>
                  <a:gd name="T10" fmla="*/ 3 w 29"/>
                  <a:gd name="T11" fmla="*/ 0 h 7"/>
                  <a:gd name="T12" fmla="*/ 0 w 29"/>
                  <a:gd name="T13" fmla="*/ 0 h 7"/>
                  <a:gd name="T14" fmla="*/ 0 w 29"/>
                  <a:gd name="T15" fmla="*/ 0 h 7"/>
                  <a:gd name="T16" fmla="*/ 3 w 29"/>
                  <a:gd name="T17" fmla="*/ 0 h 7"/>
                  <a:gd name="T18" fmla="*/ 7 w 29"/>
                  <a:gd name="T19" fmla="*/ 0 h 7"/>
                  <a:gd name="T20" fmla="*/ 10 w 29"/>
                  <a:gd name="T21" fmla="*/ 0 h 7"/>
                  <a:gd name="T22" fmla="*/ 24 w 29"/>
                  <a:gd name="T23" fmla="*/ 0 h 7"/>
                  <a:gd name="T24" fmla="*/ 27 w 29"/>
                  <a:gd name="T25" fmla="*/ 0 h 7"/>
                  <a:gd name="T26" fmla="*/ 26 w 29"/>
                  <a:gd name="T27" fmla="*/ 0 h 7"/>
                  <a:gd name="T28" fmla="*/ 29 w 29"/>
                  <a:gd name="T29" fmla="*/ 0 h 7"/>
                  <a:gd name="T30" fmla="*/ 29 w 29"/>
                  <a:gd name="T31" fmla="*/ 0 h 7"/>
                  <a:gd name="T32" fmla="*/ 27 w 29"/>
                  <a:gd name="T33" fmla="*/ 0 h 7"/>
                  <a:gd name="T34" fmla="*/ 29 w 29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7"/>
                  <a:gd name="T56" fmla="*/ 29 w 2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7">
                    <a:moveTo>
                      <a:pt x="29" y="4"/>
                    </a:moveTo>
                    <a:lnTo>
                      <a:pt x="27" y="2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Freeform 3334">
                <a:extLst>
                  <a:ext uri="{FF2B5EF4-FFF2-40B4-BE49-F238E27FC236}">
                    <a16:creationId xmlns:a16="http://schemas.microsoft.com/office/drawing/2014/main" xmlns="" id="{57B3FDF9-29E9-493B-BE89-FB0B2E024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131" y="3334594"/>
                <a:ext cx="11378" cy="10668"/>
              </a:xfrm>
              <a:custGeom>
                <a:avLst/>
                <a:gdLst>
                  <a:gd name="T0" fmla="*/ 32 w 33"/>
                  <a:gd name="T1" fmla="*/ 1 h 61"/>
                  <a:gd name="T2" fmla="*/ 28 w 33"/>
                  <a:gd name="T3" fmla="*/ 1 h 61"/>
                  <a:gd name="T4" fmla="*/ 18 w 33"/>
                  <a:gd name="T5" fmla="*/ 1 h 61"/>
                  <a:gd name="T6" fmla="*/ 4 w 33"/>
                  <a:gd name="T7" fmla="*/ 1 h 61"/>
                  <a:gd name="T8" fmla="*/ 1 w 33"/>
                  <a:gd name="T9" fmla="*/ 1 h 61"/>
                  <a:gd name="T10" fmla="*/ 11 w 33"/>
                  <a:gd name="T11" fmla="*/ 1 h 61"/>
                  <a:gd name="T12" fmla="*/ 16 w 33"/>
                  <a:gd name="T13" fmla="*/ 1 h 61"/>
                  <a:gd name="T14" fmla="*/ 19 w 33"/>
                  <a:gd name="T15" fmla="*/ 1 h 61"/>
                  <a:gd name="T16" fmla="*/ 20 w 33"/>
                  <a:gd name="T17" fmla="*/ 1 h 61"/>
                  <a:gd name="T18" fmla="*/ 19 w 33"/>
                  <a:gd name="T19" fmla="*/ 1 h 61"/>
                  <a:gd name="T20" fmla="*/ 18 w 33"/>
                  <a:gd name="T21" fmla="*/ 1 h 61"/>
                  <a:gd name="T22" fmla="*/ 23 w 33"/>
                  <a:gd name="T23" fmla="*/ 1 h 61"/>
                  <a:gd name="T24" fmla="*/ 24 w 33"/>
                  <a:gd name="T25" fmla="*/ 1 h 61"/>
                  <a:gd name="T26" fmla="*/ 29 w 33"/>
                  <a:gd name="T27" fmla="*/ 1 h 61"/>
                  <a:gd name="T28" fmla="*/ 28 w 33"/>
                  <a:gd name="T29" fmla="*/ 1 h 61"/>
                  <a:gd name="T30" fmla="*/ 26 w 33"/>
                  <a:gd name="T31" fmla="*/ 1 h 61"/>
                  <a:gd name="T32" fmla="*/ 23 w 33"/>
                  <a:gd name="T33" fmla="*/ 1 h 61"/>
                  <a:gd name="T34" fmla="*/ 24 w 33"/>
                  <a:gd name="T35" fmla="*/ 1 h 61"/>
                  <a:gd name="T36" fmla="*/ 23 w 33"/>
                  <a:gd name="T37" fmla="*/ 1 h 61"/>
                  <a:gd name="T38" fmla="*/ 17 w 33"/>
                  <a:gd name="T39" fmla="*/ 1 h 61"/>
                  <a:gd name="T40" fmla="*/ 18 w 33"/>
                  <a:gd name="T41" fmla="*/ 1 h 61"/>
                  <a:gd name="T42" fmla="*/ 19 w 33"/>
                  <a:gd name="T43" fmla="*/ 1 h 61"/>
                  <a:gd name="T44" fmla="*/ 16 w 33"/>
                  <a:gd name="T45" fmla="*/ 1 h 61"/>
                  <a:gd name="T46" fmla="*/ 13 w 33"/>
                  <a:gd name="T47" fmla="*/ 1 h 61"/>
                  <a:gd name="T48" fmla="*/ 11 w 33"/>
                  <a:gd name="T49" fmla="*/ 1 h 61"/>
                  <a:gd name="T50" fmla="*/ 6 w 33"/>
                  <a:gd name="T51" fmla="*/ 1 h 61"/>
                  <a:gd name="T52" fmla="*/ 2 w 33"/>
                  <a:gd name="T53" fmla="*/ 1 h 61"/>
                  <a:gd name="T54" fmla="*/ 0 w 33"/>
                  <a:gd name="T55" fmla="*/ 1 h 61"/>
                  <a:gd name="T56" fmla="*/ 1 w 33"/>
                  <a:gd name="T57" fmla="*/ 1 h 61"/>
                  <a:gd name="T58" fmla="*/ 4 w 33"/>
                  <a:gd name="T59" fmla="*/ 1 h 61"/>
                  <a:gd name="T60" fmla="*/ 10 w 33"/>
                  <a:gd name="T61" fmla="*/ 0 h 61"/>
                  <a:gd name="T62" fmla="*/ 17 w 33"/>
                  <a:gd name="T63" fmla="*/ 1 h 61"/>
                  <a:gd name="T64" fmla="*/ 23 w 33"/>
                  <a:gd name="T65" fmla="*/ 0 h 61"/>
                  <a:gd name="T66" fmla="*/ 31 w 33"/>
                  <a:gd name="T67" fmla="*/ 1 h 61"/>
                  <a:gd name="T68" fmla="*/ 33 w 33"/>
                  <a:gd name="T69" fmla="*/ 1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"/>
                  <a:gd name="T106" fmla="*/ 0 h 61"/>
                  <a:gd name="T107" fmla="*/ 33 w 33"/>
                  <a:gd name="T108" fmla="*/ 61 h 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" h="61">
                    <a:moveTo>
                      <a:pt x="33" y="9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8" y="59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5" y="61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1" y="52"/>
                    </a:lnTo>
                    <a:lnTo>
                      <a:pt x="1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19" y="39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19" y="47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9" y="36"/>
                    </a:lnTo>
                    <a:lnTo>
                      <a:pt x="29" y="32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3" y="20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19" y="32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5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Freeform 3335">
                <a:extLst>
                  <a:ext uri="{FF2B5EF4-FFF2-40B4-BE49-F238E27FC236}">
                    <a16:creationId xmlns:a16="http://schemas.microsoft.com/office/drawing/2014/main" xmlns="" id="{3252F00A-C6BD-49B5-B51B-FF5626B3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7443" y="3336314"/>
                <a:ext cx="1034" cy="9291"/>
              </a:xfrm>
              <a:custGeom>
                <a:avLst/>
                <a:gdLst>
                  <a:gd name="T0" fmla="*/ 1 w 3"/>
                  <a:gd name="T1" fmla="*/ 1 h 54"/>
                  <a:gd name="T2" fmla="*/ 2 w 3"/>
                  <a:gd name="T3" fmla="*/ 1 h 54"/>
                  <a:gd name="T4" fmla="*/ 3 w 3"/>
                  <a:gd name="T5" fmla="*/ 0 h 54"/>
                  <a:gd name="T6" fmla="*/ 1 w 3"/>
                  <a:gd name="T7" fmla="*/ 0 h 54"/>
                  <a:gd name="T8" fmla="*/ 0 w 3"/>
                  <a:gd name="T9" fmla="*/ 1 h 54"/>
                  <a:gd name="T10" fmla="*/ 1 w 3"/>
                  <a:gd name="T11" fmla="*/ 1 h 54"/>
                  <a:gd name="T12" fmla="*/ 1 w 3"/>
                  <a:gd name="T13" fmla="*/ 1 h 54"/>
                  <a:gd name="T14" fmla="*/ 2 w 3"/>
                  <a:gd name="T15" fmla="*/ 1 h 54"/>
                  <a:gd name="T16" fmla="*/ 2 w 3"/>
                  <a:gd name="T17" fmla="*/ 1 h 54"/>
                  <a:gd name="T18" fmla="*/ 1 w 3"/>
                  <a:gd name="T19" fmla="*/ 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4"/>
                  <a:gd name="T32" fmla="*/ 3 w 3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4">
                    <a:moveTo>
                      <a:pt x="1" y="54"/>
                    </a:moveTo>
                    <a:lnTo>
                      <a:pt x="2" y="5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Freeform 3336">
                <a:extLst>
                  <a:ext uri="{FF2B5EF4-FFF2-40B4-BE49-F238E27FC236}">
                    <a16:creationId xmlns:a16="http://schemas.microsoft.com/office/drawing/2014/main" xmlns="" id="{BF733BCF-5A56-4DEA-AEC2-6A59000CD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787" y="3344573"/>
                <a:ext cx="10689" cy="1032"/>
              </a:xfrm>
              <a:custGeom>
                <a:avLst/>
                <a:gdLst>
                  <a:gd name="T0" fmla="*/ 0 w 31"/>
                  <a:gd name="T1" fmla="*/ 1 h 5"/>
                  <a:gd name="T2" fmla="*/ 1 w 31"/>
                  <a:gd name="T3" fmla="*/ 1 h 5"/>
                  <a:gd name="T4" fmla="*/ 4 w 31"/>
                  <a:gd name="T5" fmla="*/ 1 h 5"/>
                  <a:gd name="T6" fmla="*/ 7 w 31"/>
                  <a:gd name="T7" fmla="*/ 1 h 5"/>
                  <a:gd name="T8" fmla="*/ 12 w 31"/>
                  <a:gd name="T9" fmla="*/ 1 h 5"/>
                  <a:gd name="T10" fmla="*/ 13 w 31"/>
                  <a:gd name="T11" fmla="*/ 1 h 5"/>
                  <a:gd name="T12" fmla="*/ 28 w 31"/>
                  <a:gd name="T13" fmla="*/ 1 h 5"/>
                  <a:gd name="T14" fmla="*/ 31 w 31"/>
                  <a:gd name="T15" fmla="*/ 1 h 5"/>
                  <a:gd name="T16" fmla="*/ 31 w 31"/>
                  <a:gd name="T17" fmla="*/ 1 h 5"/>
                  <a:gd name="T18" fmla="*/ 28 w 31"/>
                  <a:gd name="T19" fmla="*/ 0 h 5"/>
                  <a:gd name="T20" fmla="*/ 16 w 31"/>
                  <a:gd name="T21" fmla="*/ 0 h 5"/>
                  <a:gd name="T22" fmla="*/ 13 w 31"/>
                  <a:gd name="T23" fmla="*/ 1 h 5"/>
                  <a:gd name="T24" fmla="*/ 4 w 31"/>
                  <a:gd name="T25" fmla="*/ 1 h 5"/>
                  <a:gd name="T26" fmla="*/ 3 w 31"/>
                  <a:gd name="T27" fmla="*/ 0 h 5"/>
                  <a:gd name="T28" fmla="*/ 1 w 31"/>
                  <a:gd name="T29" fmla="*/ 0 h 5"/>
                  <a:gd name="T30" fmla="*/ 2 w 31"/>
                  <a:gd name="T31" fmla="*/ 1 h 5"/>
                  <a:gd name="T32" fmla="*/ 0 w 31"/>
                  <a:gd name="T33" fmla="*/ 1 h 5"/>
                  <a:gd name="T34" fmla="*/ 0 w 31"/>
                  <a:gd name="T35" fmla="*/ 1 h 5"/>
                  <a:gd name="T36" fmla="*/ 1 w 31"/>
                  <a:gd name="T37" fmla="*/ 1 h 5"/>
                  <a:gd name="T38" fmla="*/ 0 w 31"/>
                  <a:gd name="T39" fmla="*/ 1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"/>
                  <a:gd name="T61" fmla="*/ 0 h 5"/>
                  <a:gd name="T62" fmla="*/ 31 w 31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" h="5">
                    <a:moveTo>
                      <a:pt x="0" y="1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28" y="3"/>
                    </a:lnTo>
                    <a:lnTo>
                      <a:pt x="31" y="5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Freeform 3337">
                <a:extLst>
                  <a:ext uri="{FF2B5EF4-FFF2-40B4-BE49-F238E27FC236}">
                    <a16:creationId xmlns:a16="http://schemas.microsoft.com/office/drawing/2014/main" xmlns="" id="{6A9269AC-F252-4964-A7A8-BB0D4D542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131" y="3340444"/>
                <a:ext cx="1034" cy="4474"/>
              </a:xfrm>
              <a:custGeom>
                <a:avLst/>
                <a:gdLst>
                  <a:gd name="T0" fmla="*/ 1 w 3"/>
                  <a:gd name="T1" fmla="*/ 0 h 27"/>
                  <a:gd name="T2" fmla="*/ 0 w 3"/>
                  <a:gd name="T3" fmla="*/ 0 h 27"/>
                  <a:gd name="T4" fmla="*/ 0 w 3"/>
                  <a:gd name="T5" fmla="*/ 0 h 27"/>
                  <a:gd name="T6" fmla="*/ 1 w 3"/>
                  <a:gd name="T7" fmla="*/ 0 h 27"/>
                  <a:gd name="T8" fmla="*/ 3 w 3"/>
                  <a:gd name="T9" fmla="*/ 0 h 27"/>
                  <a:gd name="T10" fmla="*/ 2 w 3"/>
                  <a:gd name="T11" fmla="*/ 0 h 27"/>
                  <a:gd name="T12" fmla="*/ 2 w 3"/>
                  <a:gd name="T13" fmla="*/ 0 h 27"/>
                  <a:gd name="T14" fmla="*/ 2 w 3"/>
                  <a:gd name="T15" fmla="*/ 0 h 27"/>
                  <a:gd name="T16" fmla="*/ 1 w 3"/>
                  <a:gd name="T17" fmla="*/ 0 h 27"/>
                  <a:gd name="T18" fmla="*/ 0 w 3"/>
                  <a:gd name="T19" fmla="*/ 0 h 27"/>
                  <a:gd name="T20" fmla="*/ 1 w 3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7"/>
                  <a:gd name="T35" fmla="*/ 3 w 3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7">
                    <a:moveTo>
                      <a:pt x="1" y="0"/>
                    </a:moveTo>
                    <a:lnTo>
                      <a:pt x="0" y="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2" y="2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Freeform 3338">
                <a:extLst>
                  <a:ext uri="{FF2B5EF4-FFF2-40B4-BE49-F238E27FC236}">
                    <a16:creationId xmlns:a16="http://schemas.microsoft.com/office/drawing/2014/main" xmlns="" id="{3426CCC7-AF03-4C14-829C-F33FE7440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787" y="3340444"/>
                <a:ext cx="6551" cy="1376"/>
              </a:xfrm>
              <a:custGeom>
                <a:avLst/>
                <a:gdLst>
                  <a:gd name="T0" fmla="*/ 19 w 19"/>
                  <a:gd name="T1" fmla="*/ 0 h 9"/>
                  <a:gd name="T2" fmla="*/ 19 w 19"/>
                  <a:gd name="T3" fmla="*/ 0 h 9"/>
                  <a:gd name="T4" fmla="*/ 17 w 19"/>
                  <a:gd name="T5" fmla="*/ 0 h 9"/>
                  <a:gd name="T6" fmla="*/ 15 w 19"/>
                  <a:gd name="T7" fmla="*/ 0 h 9"/>
                  <a:gd name="T8" fmla="*/ 12 w 19"/>
                  <a:gd name="T9" fmla="*/ 0 h 9"/>
                  <a:gd name="T10" fmla="*/ 10 w 19"/>
                  <a:gd name="T11" fmla="*/ 0 h 9"/>
                  <a:gd name="T12" fmla="*/ 0 w 19"/>
                  <a:gd name="T13" fmla="*/ 0 h 9"/>
                  <a:gd name="T14" fmla="*/ 1 w 19"/>
                  <a:gd name="T15" fmla="*/ 0 h 9"/>
                  <a:gd name="T16" fmla="*/ 10 w 19"/>
                  <a:gd name="T17" fmla="*/ 0 h 9"/>
                  <a:gd name="T18" fmla="*/ 12 w 19"/>
                  <a:gd name="T19" fmla="*/ 0 h 9"/>
                  <a:gd name="T20" fmla="*/ 15 w 19"/>
                  <a:gd name="T21" fmla="*/ 0 h 9"/>
                  <a:gd name="T22" fmla="*/ 16 w 19"/>
                  <a:gd name="T23" fmla="*/ 0 h 9"/>
                  <a:gd name="T24" fmla="*/ 18 w 19"/>
                  <a:gd name="T25" fmla="*/ 0 h 9"/>
                  <a:gd name="T26" fmla="*/ 17 w 19"/>
                  <a:gd name="T27" fmla="*/ 0 h 9"/>
                  <a:gd name="T28" fmla="*/ 19 w 19"/>
                  <a:gd name="T29" fmla="*/ 0 h 9"/>
                  <a:gd name="T30" fmla="*/ 19 w 19"/>
                  <a:gd name="T31" fmla="*/ 0 h 9"/>
                  <a:gd name="T32" fmla="*/ 19 w 1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9"/>
                  <a:gd name="T53" fmla="*/ 19 w 1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9">
                    <a:moveTo>
                      <a:pt x="19" y="7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Freeform 3339">
                <a:extLst>
                  <a:ext uri="{FF2B5EF4-FFF2-40B4-BE49-F238E27FC236}">
                    <a16:creationId xmlns:a16="http://schemas.microsoft.com/office/drawing/2014/main" xmlns="" id="{D7A49164-9DD4-4956-9818-AA77F9AEE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270" y="3341476"/>
                <a:ext cx="1379" cy="3441"/>
              </a:xfrm>
              <a:custGeom>
                <a:avLst/>
                <a:gdLst>
                  <a:gd name="T0" fmla="*/ 3 w 4"/>
                  <a:gd name="T1" fmla="*/ 1 h 20"/>
                  <a:gd name="T2" fmla="*/ 4 w 4"/>
                  <a:gd name="T3" fmla="*/ 1 h 20"/>
                  <a:gd name="T4" fmla="*/ 2 w 4"/>
                  <a:gd name="T5" fmla="*/ 1 h 20"/>
                  <a:gd name="T6" fmla="*/ 3 w 4"/>
                  <a:gd name="T7" fmla="*/ 1 h 20"/>
                  <a:gd name="T8" fmla="*/ 3 w 4"/>
                  <a:gd name="T9" fmla="*/ 1 h 20"/>
                  <a:gd name="T10" fmla="*/ 4 w 4"/>
                  <a:gd name="T11" fmla="*/ 1 h 20"/>
                  <a:gd name="T12" fmla="*/ 4 w 4"/>
                  <a:gd name="T13" fmla="*/ 1 h 20"/>
                  <a:gd name="T14" fmla="*/ 3 w 4"/>
                  <a:gd name="T15" fmla="*/ 0 h 20"/>
                  <a:gd name="T16" fmla="*/ 1 w 4"/>
                  <a:gd name="T17" fmla="*/ 1 h 20"/>
                  <a:gd name="T18" fmla="*/ 2 w 4"/>
                  <a:gd name="T19" fmla="*/ 1 h 20"/>
                  <a:gd name="T20" fmla="*/ 2 w 4"/>
                  <a:gd name="T21" fmla="*/ 1 h 20"/>
                  <a:gd name="T22" fmla="*/ 1 w 4"/>
                  <a:gd name="T23" fmla="*/ 1 h 20"/>
                  <a:gd name="T24" fmla="*/ 1 w 4"/>
                  <a:gd name="T25" fmla="*/ 1 h 20"/>
                  <a:gd name="T26" fmla="*/ 0 w 4"/>
                  <a:gd name="T27" fmla="*/ 1 h 20"/>
                  <a:gd name="T28" fmla="*/ 0 w 4"/>
                  <a:gd name="T29" fmla="*/ 1 h 20"/>
                  <a:gd name="T30" fmla="*/ 3 w 4"/>
                  <a:gd name="T31" fmla="*/ 1 h 20"/>
                  <a:gd name="T32" fmla="*/ 4 w 4"/>
                  <a:gd name="T33" fmla="*/ 1 h 20"/>
                  <a:gd name="T34" fmla="*/ 3 w 4"/>
                  <a:gd name="T35" fmla="*/ 1 h 20"/>
                  <a:gd name="T36" fmla="*/ 4 w 4"/>
                  <a:gd name="T37" fmla="*/ 1 h 20"/>
                  <a:gd name="T38" fmla="*/ 3 w 4"/>
                  <a:gd name="T39" fmla="*/ 1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20"/>
                  <a:gd name="T62" fmla="*/ 4 w 4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20">
                    <a:moveTo>
                      <a:pt x="3" y="17"/>
                    </a:moveTo>
                    <a:lnTo>
                      <a:pt x="4" y="17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Freeform 3340">
                <a:extLst>
                  <a:ext uri="{FF2B5EF4-FFF2-40B4-BE49-F238E27FC236}">
                    <a16:creationId xmlns:a16="http://schemas.microsoft.com/office/drawing/2014/main" xmlns="" id="{E4BDB899-B883-48B7-B017-0C6D2915E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236" y="3340788"/>
                <a:ext cx="3793" cy="4129"/>
              </a:xfrm>
              <a:custGeom>
                <a:avLst/>
                <a:gdLst>
                  <a:gd name="T0" fmla="*/ 8 w 11"/>
                  <a:gd name="T1" fmla="*/ 0 h 25"/>
                  <a:gd name="T2" fmla="*/ 9 w 11"/>
                  <a:gd name="T3" fmla="*/ 0 h 25"/>
                  <a:gd name="T4" fmla="*/ 6 w 11"/>
                  <a:gd name="T5" fmla="*/ 0 h 25"/>
                  <a:gd name="T6" fmla="*/ 3 w 11"/>
                  <a:gd name="T7" fmla="*/ 0 h 25"/>
                  <a:gd name="T8" fmla="*/ 3 w 11"/>
                  <a:gd name="T9" fmla="*/ 0 h 25"/>
                  <a:gd name="T10" fmla="*/ 1 w 11"/>
                  <a:gd name="T11" fmla="*/ 0 h 25"/>
                  <a:gd name="T12" fmla="*/ 1 w 11"/>
                  <a:gd name="T13" fmla="*/ 0 h 25"/>
                  <a:gd name="T14" fmla="*/ 3 w 11"/>
                  <a:gd name="T15" fmla="*/ 0 h 25"/>
                  <a:gd name="T16" fmla="*/ 1 w 11"/>
                  <a:gd name="T17" fmla="*/ 0 h 25"/>
                  <a:gd name="T18" fmla="*/ 0 w 11"/>
                  <a:gd name="T19" fmla="*/ 0 h 25"/>
                  <a:gd name="T20" fmla="*/ 1 w 11"/>
                  <a:gd name="T21" fmla="*/ 0 h 25"/>
                  <a:gd name="T22" fmla="*/ 4 w 11"/>
                  <a:gd name="T23" fmla="*/ 0 h 25"/>
                  <a:gd name="T24" fmla="*/ 4 w 11"/>
                  <a:gd name="T25" fmla="*/ 0 h 25"/>
                  <a:gd name="T26" fmla="*/ 5 w 11"/>
                  <a:gd name="T27" fmla="*/ 0 h 25"/>
                  <a:gd name="T28" fmla="*/ 9 w 11"/>
                  <a:gd name="T29" fmla="*/ 0 h 25"/>
                  <a:gd name="T30" fmla="*/ 11 w 11"/>
                  <a:gd name="T31" fmla="*/ 0 h 25"/>
                  <a:gd name="T32" fmla="*/ 9 w 11"/>
                  <a:gd name="T33" fmla="*/ 0 h 25"/>
                  <a:gd name="T34" fmla="*/ 11 w 11"/>
                  <a:gd name="T35" fmla="*/ 0 h 25"/>
                  <a:gd name="T36" fmla="*/ 11 w 11"/>
                  <a:gd name="T37" fmla="*/ 0 h 25"/>
                  <a:gd name="T38" fmla="*/ 8 w 11"/>
                  <a:gd name="T39" fmla="*/ 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25"/>
                  <a:gd name="T62" fmla="*/ 11 w 11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25">
                    <a:moveTo>
                      <a:pt x="8" y="2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4" y="22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Freeform 3341">
                <a:extLst>
                  <a:ext uri="{FF2B5EF4-FFF2-40B4-BE49-F238E27FC236}">
                    <a16:creationId xmlns:a16="http://schemas.microsoft.com/office/drawing/2014/main" xmlns="" id="{FA7AD460-2821-4F92-9C2D-EB55332A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822" y="3339756"/>
                <a:ext cx="1379" cy="1032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0 h 7"/>
                  <a:gd name="T6" fmla="*/ 4 w 4"/>
                  <a:gd name="T7" fmla="*/ 0 h 7"/>
                  <a:gd name="T8" fmla="*/ 1 w 4"/>
                  <a:gd name="T9" fmla="*/ 0 h 7"/>
                  <a:gd name="T10" fmla="*/ 0 w 4"/>
                  <a:gd name="T11" fmla="*/ 0 h 7"/>
                  <a:gd name="T12" fmla="*/ 1 w 4"/>
                  <a:gd name="T13" fmla="*/ 0 h 7"/>
                  <a:gd name="T14" fmla="*/ 0 w 4"/>
                  <a:gd name="T15" fmla="*/ 0 h 7"/>
                  <a:gd name="T16" fmla="*/ 1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1" y="3"/>
                    </a:moveTo>
                    <a:lnTo>
                      <a:pt x="1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Freeform 3342">
                <a:extLst>
                  <a:ext uri="{FF2B5EF4-FFF2-40B4-BE49-F238E27FC236}">
                    <a16:creationId xmlns:a16="http://schemas.microsoft.com/office/drawing/2014/main" xmlns="" id="{FEBA4097-8405-4FA2-A516-EC4B81C71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201" y="3339756"/>
                <a:ext cx="1724" cy="1032"/>
              </a:xfrm>
              <a:custGeom>
                <a:avLst/>
                <a:gdLst>
                  <a:gd name="T0" fmla="*/ 0 w 5"/>
                  <a:gd name="T1" fmla="*/ 1 h 5"/>
                  <a:gd name="T2" fmla="*/ 1 w 5"/>
                  <a:gd name="T3" fmla="*/ 1 h 5"/>
                  <a:gd name="T4" fmla="*/ 2 w 5"/>
                  <a:gd name="T5" fmla="*/ 1 h 5"/>
                  <a:gd name="T6" fmla="*/ 5 w 5"/>
                  <a:gd name="T7" fmla="*/ 1 h 5"/>
                  <a:gd name="T8" fmla="*/ 4 w 5"/>
                  <a:gd name="T9" fmla="*/ 0 h 5"/>
                  <a:gd name="T10" fmla="*/ 3 w 5"/>
                  <a:gd name="T11" fmla="*/ 1 h 5"/>
                  <a:gd name="T12" fmla="*/ 1 w 5"/>
                  <a:gd name="T13" fmla="*/ 1 h 5"/>
                  <a:gd name="T14" fmla="*/ 2 w 5"/>
                  <a:gd name="T15" fmla="*/ 1 h 5"/>
                  <a:gd name="T16" fmla="*/ 0 w 5"/>
                  <a:gd name="T17" fmla="*/ 1 h 5"/>
                  <a:gd name="T18" fmla="*/ 0 w 5"/>
                  <a:gd name="T19" fmla="*/ 1 h 5"/>
                  <a:gd name="T20" fmla="*/ 1 w 5"/>
                  <a:gd name="T21" fmla="*/ 1 h 5"/>
                  <a:gd name="T22" fmla="*/ 0 w 5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0" y="3"/>
                    </a:moveTo>
                    <a:lnTo>
                      <a:pt x="1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Freeform 3343">
                <a:extLst>
                  <a:ext uri="{FF2B5EF4-FFF2-40B4-BE49-F238E27FC236}">
                    <a16:creationId xmlns:a16="http://schemas.microsoft.com/office/drawing/2014/main" xmlns="" id="{74B0CB74-F0CD-4822-8583-CF06DB2F1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270" y="3335282"/>
                <a:ext cx="2758" cy="5162"/>
              </a:xfrm>
              <a:custGeom>
                <a:avLst/>
                <a:gdLst>
                  <a:gd name="T0" fmla="*/ 1 w 8"/>
                  <a:gd name="T1" fmla="*/ 1 h 29"/>
                  <a:gd name="T2" fmla="*/ 0 w 8"/>
                  <a:gd name="T3" fmla="*/ 1 h 29"/>
                  <a:gd name="T4" fmla="*/ 3 w 8"/>
                  <a:gd name="T5" fmla="*/ 1 h 29"/>
                  <a:gd name="T6" fmla="*/ 6 w 8"/>
                  <a:gd name="T7" fmla="*/ 1 h 29"/>
                  <a:gd name="T8" fmla="*/ 6 w 8"/>
                  <a:gd name="T9" fmla="*/ 1 h 29"/>
                  <a:gd name="T10" fmla="*/ 4 w 8"/>
                  <a:gd name="T11" fmla="*/ 1 h 29"/>
                  <a:gd name="T12" fmla="*/ 6 w 8"/>
                  <a:gd name="T13" fmla="*/ 1 h 29"/>
                  <a:gd name="T14" fmla="*/ 6 w 8"/>
                  <a:gd name="T15" fmla="*/ 1 h 29"/>
                  <a:gd name="T16" fmla="*/ 8 w 8"/>
                  <a:gd name="T17" fmla="*/ 1 h 29"/>
                  <a:gd name="T18" fmla="*/ 7 w 8"/>
                  <a:gd name="T19" fmla="*/ 1 h 29"/>
                  <a:gd name="T20" fmla="*/ 7 w 8"/>
                  <a:gd name="T21" fmla="*/ 1 h 29"/>
                  <a:gd name="T22" fmla="*/ 8 w 8"/>
                  <a:gd name="T23" fmla="*/ 1 h 29"/>
                  <a:gd name="T24" fmla="*/ 8 w 8"/>
                  <a:gd name="T25" fmla="*/ 1 h 29"/>
                  <a:gd name="T26" fmla="*/ 7 w 8"/>
                  <a:gd name="T27" fmla="*/ 1 h 29"/>
                  <a:gd name="T28" fmla="*/ 4 w 8"/>
                  <a:gd name="T29" fmla="*/ 0 h 29"/>
                  <a:gd name="T30" fmla="*/ 0 w 8"/>
                  <a:gd name="T31" fmla="*/ 0 h 29"/>
                  <a:gd name="T32" fmla="*/ 0 w 8"/>
                  <a:gd name="T33" fmla="*/ 1 h 29"/>
                  <a:gd name="T34" fmla="*/ 0 w 8"/>
                  <a:gd name="T35" fmla="*/ 0 h 29"/>
                  <a:gd name="T36" fmla="*/ 0 w 8"/>
                  <a:gd name="T37" fmla="*/ 1 h 29"/>
                  <a:gd name="T38" fmla="*/ 1 w 8"/>
                  <a:gd name="T39" fmla="*/ 1 h 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29"/>
                  <a:gd name="T62" fmla="*/ 8 w 8"/>
                  <a:gd name="T63" fmla="*/ 29 h 2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29">
                    <a:moveTo>
                      <a:pt x="1" y="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7" y="17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Freeform 3344">
                <a:extLst>
                  <a:ext uri="{FF2B5EF4-FFF2-40B4-BE49-F238E27FC236}">
                    <a16:creationId xmlns:a16="http://schemas.microsoft.com/office/drawing/2014/main" xmlns="" id="{B95488CA-DFA8-4313-BC09-9079DA766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615" y="3335626"/>
                <a:ext cx="1379" cy="1376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2 w 4"/>
                  <a:gd name="T5" fmla="*/ 1 h 7"/>
                  <a:gd name="T6" fmla="*/ 2 w 4"/>
                  <a:gd name="T7" fmla="*/ 0 h 7"/>
                  <a:gd name="T8" fmla="*/ 1 w 4"/>
                  <a:gd name="T9" fmla="*/ 0 h 7"/>
                  <a:gd name="T10" fmla="*/ 0 w 4"/>
                  <a:gd name="T11" fmla="*/ 1 h 7"/>
                  <a:gd name="T12" fmla="*/ 2 w 4"/>
                  <a:gd name="T13" fmla="*/ 1 h 7"/>
                  <a:gd name="T14" fmla="*/ 4 w 4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7"/>
                  <a:gd name="T26" fmla="*/ 4 w 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7">
                    <a:moveTo>
                      <a:pt x="4" y="7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Freeform 3345">
                <a:extLst>
                  <a:ext uri="{FF2B5EF4-FFF2-40B4-BE49-F238E27FC236}">
                    <a16:creationId xmlns:a16="http://schemas.microsoft.com/office/drawing/2014/main" xmlns="" id="{826CA17D-3E09-4336-9391-04036B55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925" y="3337003"/>
                <a:ext cx="690" cy="3785"/>
              </a:xfrm>
              <a:custGeom>
                <a:avLst/>
                <a:gdLst>
                  <a:gd name="T0" fmla="*/ 2 w 2"/>
                  <a:gd name="T1" fmla="*/ 1 h 22"/>
                  <a:gd name="T2" fmla="*/ 2 w 2"/>
                  <a:gd name="T3" fmla="*/ 0 h 22"/>
                  <a:gd name="T4" fmla="*/ 0 w 2"/>
                  <a:gd name="T5" fmla="*/ 0 h 22"/>
                  <a:gd name="T6" fmla="*/ 0 w 2"/>
                  <a:gd name="T7" fmla="*/ 1 h 22"/>
                  <a:gd name="T8" fmla="*/ 1 w 2"/>
                  <a:gd name="T9" fmla="*/ 1 h 22"/>
                  <a:gd name="T10" fmla="*/ 2 w 2"/>
                  <a:gd name="T11" fmla="*/ 1 h 22"/>
                  <a:gd name="T12" fmla="*/ 2 w 2"/>
                  <a:gd name="T13" fmla="*/ 1 h 22"/>
                  <a:gd name="T14" fmla="*/ 2 w 2"/>
                  <a:gd name="T15" fmla="*/ 1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2"/>
                  <a:gd name="T26" fmla="*/ 2 w 2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2">
                    <a:moveTo>
                      <a:pt x="2" y="2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Freeform 3346">
                <a:extLst>
                  <a:ext uri="{FF2B5EF4-FFF2-40B4-BE49-F238E27FC236}">
                    <a16:creationId xmlns:a16="http://schemas.microsoft.com/office/drawing/2014/main" xmlns="" id="{87BB34DC-2E58-4C5B-88B6-DF40F10F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994" y="3339411"/>
                <a:ext cx="2758" cy="1376"/>
              </a:xfrm>
              <a:custGeom>
                <a:avLst/>
                <a:gdLst>
                  <a:gd name="T0" fmla="*/ 1 w 8"/>
                  <a:gd name="T1" fmla="*/ 0 h 9"/>
                  <a:gd name="T2" fmla="*/ 0 w 8"/>
                  <a:gd name="T3" fmla="*/ 0 h 9"/>
                  <a:gd name="T4" fmla="*/ 1 w 8"/>
                  <a:gd name="T5" fmla="*/ 0 h 9"/>
                  <a:gd name="T6" fmla="*/ 1 w 8"/>
                  <a:gd name="T7" fmla="*/ 0 h 9"/>
                  <a:gd name="T8" fmla="*/ 4 w 8"/>
                  <a:gd name="T9" fmla="*/ 0 h 9"/>
                  <a:gd name="T10" fmla="*/ 6 w 8"/>
                  <a:gd name="T11" fmla="*/ 0 h 9"/>
                  <a:gd name="T12" fmla="*/ 8 w 8"/>
                  <a:gd name="T13" fmla="*/ 0 h 9"/>
                  <a:gd name="T14" fmla="*/ 7 w 8"/>
                  <a:gd name="T15" fmla="*/ 0 h 9"/>
                  <a:gd name="T16" fmla="*/ 6 w 8"/>
                  <a:gd name="T17" fmla="*/ 0 h 9"/>
                  <a:gd name="T18" fmla="*/ 4 w 8"/>
                  <a:gd name="T19" fmla="*/ 0 h 9"/>
                  <a:gd name="T20" fmla="*/ 2 w 8"/>
                  <a:gd name="T21" fmla="*/ 0 h 9"/>
                  <a:gd name="T22" fmla="*/ 2 w 8"/>
                  <a:gd name="T23" fmla="*/ 0 h 9"/>
                  <a:gd name="T24" fmla="*/ 0 w 8"/>
                  <a:gd name="T25" fmla="*/ 0 h 9"/>
                  <a:gd name="T26" fmla="*/ 1 w 8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9"/>
                  <a:gd name="T44" fmla="*/ 8 w 8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9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Freeform 3347">
                <a:extLst>
                  <a:ext uri="{FF2B5EF4-FFF2-40B4-BE49-F238E27FC236}">
                    <a16:creationId xmlns:a16="http://schemas.microsoft.com/office/drawing/2014/main" xmlns="" id="{20603E34-AE44-405D-B3ED-726D6A703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131" y="3339411"/>
                <a:ext cx="4482" cy="1376"/>
              </a:xfrm>
              <a:custGeom>
                <a:avLst/>
                <a:gdLst>
                  <a:gd name="T0" fmla="*/ 0 w 13"/>
                  <a:gd name="T1" fmla="*/ 0 h 9"/>
                  <a:gd name="T2" fmla="*/ 3 w 13"/>
                  <a:gd name="T3" fmla="*/ 0 h 9"/>
                  <a:gd name="T4" fmla="*/ 4 w 13"/>
                  <a:gd name="T5" fmla="*/ 0 h 9"/>
                  <a:gd name="T6" fmla="*/ 6 w 13"/>
                  <a:gd name="T7" fmla="*/ 0 h 9"/>
                  <a:gd name="T8" fmla="*/ 9 w 13"/>
                  <a:gd name="T9" fmla="*/ 0 h 9"/>
                  <a:gd name="T10" fmla="*/ 11 w 13"/>
                  <a:gd name="T11" fmla="*/ 0 h 9"/>
                  <a:gd name="T12" fmla="*/ 13 w 13"/>
                  <a:gd name="T13" fmla="*/ 0 h 9"/>
                  <a:gd name="T14" fmla="*/ 12 w 13"/>
                  <a:gd name="T15" fmla="*/ 0 h 9"/>
                  <a:gd name="T16" fmla="*/ 11 w 13"/>
                  <a:gd name="T17" fmla="*/ 0 h 9"/>
                  <a:gd name="T18" fmla="*/ 9 w 13"/>
                  <a:gd name="T19" fmla="*/ 0 h 9"/>
                  <a:gd name="T20" fmla="*/ 6 w 13"/>
                  <a:gd name="T21" fmla="*/ 0 h 9"/>
                  <a:gd name="T22" fmla="*/ 4 w 13"/>
                  <a:gd name="T23" fmla="*/ 0 h 9"/>
                  <a:gd name="T24" fmla="*/ 2 w 13"/>
                  <a:gd name="T25" fmla="*/ 0 h 9"/>
                  <a:gd name="T26" fmla="*/ 0 w 13"/>
                  <a:gd name="T27" fmla="*/ 0 h 9"/>
                  <a:gd name="T28" fmla="*/ 2 w 13"/>
                  <a:gd name="T29" fmla="*/ 0 h 9"/>
                  <a:gd name="T30" fmla="*/ 0 w 13"/>
                  <a:gd name="T31" fmla="*/ 0 h 9"/>
                  <a:gd name="T32" fmla="*/ 1 w 13"/>
                  <a:gd name="T33" fmla="*/ 0 h 9"/>
                  <a:gd name="T34" fmla="*/ 2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9"/>
                  <a:gd name="T59" fmla="*/ 13 w 13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9">
                    <a:moveTo>
                      <a:pt x="0" y="5"/>
                    </a:moveTo>
                    <a:lnTo>
                      <a:pt x="3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Freeform 3348">
                <a:extLst>
                  <a:ext uri="{FF2B5EF4-FFF2-40B4-BE49-F238E27FC236}">
                    <a16:creationId xmlns:a16="http://schemas.microsoft.com/office/drawing/2014/main" xmlns="" id="{8742A5DB-2A0E-47E9-95AB-B100F16AE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821" y="3334938"/>
                <a:ext cx="1379" cy="5506"/>
              </a:xfrm>
              <a:custGeom>
                <a:avLst/>
                <a:gdLst>
                  <a:gd name="T0" fmla="*/ 3 w 4"/>
                  <a:gd name="T1" fmla="*/ 0 h 31"/>
                  <a:gd name="T2" fmla="*/ 2 w 4"/>
                  <a:gd name="T3" fmla="*/ 0 h 31"/>
                  <a:gd name="T4" fmla="*/ 0 w 4"/>
                  <a:gd name="T5" fmla="*/ 1 h 31"/>
                  <a:gd name="T6" fmla="*/ 0 w 4"/>
                  <a:gd name="T7" fmla="*/ 1 h 31"/>
                  <a:gd name="T8" fmla="*/ 2 w 4"/>
                  <a:gd name="T9" fmla="*/ 1 h 31"/>
                  <a:gd name="T10" fmla="*/ 4 w 4"/>
                  <a:gd name="T11" fmla="*/ 1 h 31"/>
                  <a:gd name="T12" fmla="*/ 3 w 4"/>
                  <a:gd name="T13" fmla="*/ 1 h 31"/>
                  <a:gd name="T14" fmla="*/ 3 w 4"/>
                  <a:gd name="T15" fmla="*/ 1 h 31"/>
                  <a:gd name="T16" fmla="*/ 4 w 4"/>
                  <a:gd name="T17" fmla="*/ 1 h 31"/>
                  <a:gd name="T18" fmla="*/ 3 w 4"/>
                  <a:gd name="T19" fmla="*/ 1 h 31"/>
                  <a:gd name="T20" fmla="*/ 3 w 4"/>
                  <a:gd name="T21" fmla="*/ 0 h 31"/>
                  <a:gd name="T22" fmla="*/ 2 w 4"/>
                  <a:gd name="T23" fmla="*/ 0 h 31"/>
                  <a:gd name="T24" fmla="*/ 3 w 4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31"/>
                  <a:gd name="T41" fmla="*/ 4 w 4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31">
                    <a:moveTo>
                      <a:pt x="3" y="0"/>
                    </a:moveTo>
                    <a:lnTo>
                      <a:pt x="2" y="0"/>
                    </a:lnTo>
                    <a:lnTo>
                      <a:pt x="0" y="1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3" y="24"/>
                    </a:lnTo>
                    <a:lnTo>
                      <a:pt x="3" y="1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Freeform 3349">
                <a:extLst>
                  <a:ext uri="{FF2B5EF4-FFF2-40B4-BE49-F238E27FC236}">
                    <a16:creationId xmlns:a16="http://schemas.microsoft.com/office/drawing/2014/main" xmlns="" id="{44A3D98E-1BAF-485C-9A6B-A05D3BD8E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787" y="3334250"/>
                <a:ext cx="4482" cy="1376"/>
              </a:xfrm>
              <a:custGeom>
                <a:avLst/>
                <a:gdLst>
                  <a:gd name="T0" fmla="*/ 13 w 13"/>
                  <a:gd name="T1" fmla="*/ 0 h 7"/>
                  <a:gd name="T2" fmla="*/ 9 w 13"/>
                  <a:gd name="T3" fmla="*/ 0 h 7"/>
                  <a:gd name="T4" fmla="*/ 8 w 13"/>
                  <a:gd name="T5" fmla="*/ 1 h 7"/>
                  <a:gd name="T6" fmla="*/ 7 w 13"/>
                  <a:gd name="T7" fmla="*/ 1 h 7"/>
                  <a:gd name="T8" fmla="*/ 4 w 13"/>
                  <a:gd name="T9" fmla="*/ 1 h 7"/>
                  <a:gd name="T10" fmla="*/ 0 w 13"/>
                  <a:gd name="T11" fmla="*/ 1 h 7"/>
                  <a:gd name="T12" fmla="*/ 0 w 13"/>
                  <a:gd name="T13" fmla="*/ 1 h 7"/>
                  <a:gd name="T14" fmla="*/ 3 w 13"/>
                  <a:gd name="T15" fmla="*/ 1 h 7"/>
                  <a:gd name="T16" fmla="*/ 4 w 13"/>
                  <a:gd name="T17" fmla="*/ 1 h 7"/>
                  <a:gd name="T18" fmla="*/ 7 w 13"/>
                  <a:gd name="T19" fmla="*/ 1 h 7"/>
                  <a:gd name="T20" fmla="*/ 8 w 13"/>
                  <a:gd name="T21" fmla="*/ 1 h 7"/>
                  <a:gd name="T22" fmla="*/ 13 w 13"/>
                  <a:gd name="T23" fmla="*/ 1 h 7"/>
                  <a:gd name="T24" fmla="*/ 12 w 13"/>
                  <a:gd name="T25" fmla="*/ 1 h 7"/>
                  <a:gd name="T26" fmla="*/ 13 w 13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7"/>
                  <a:gd name="T44" fmla="*/ 13 w 1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7">
                    <a:moveTo>
                      <a:pt x="13" y="0"/>
                    </a:move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Freeform 3351">
                <a:extLst>
                  <a:ext uri="{FF2B5EF4-FFF2-40B4-BE49-F238E27FC236}">
                    <a16:creationId xmlns:a16="http://schemas.microsoft.com/office/drawing/2014/main" xmlns="" id="{3ACCF4B0-25AC-46F6-A63E-41AE6BEF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649" y="3334249"/>
                <a:ext cx="7241" cy="2409"/>
              </a:xfrm>
              <a:custGeom>
                <a:avLst/>
                <a:gdLst>
                  <a:gd name="T0" fmla="*/ 21 w 21"/>
                  <a:gd name="T1" fmla="*/ 1 h 13"/>
                  <a:gd name="T2" fmla="*/ 20 w 21"/>
                  <a:gd name="T3" fmla="*/ 1 h 13"/>
                  <a:gd name="T4" fmla="*/ 18 w 21"/>
                  <a:gd name="T5" fmla="*/ 1 h 13"/>
                  <a:gd name="T6" fmla="*/ 15 w 21"/>
                  <a:gd name="T7" fmla="*/ 0 h 13"/>
                  <a:gd name="T8" fmla="*/ 6 w 21"/>
                  <a:gd name="T9" fmla="*/ 0 h 13"/>
                  <a:gd name="T10" fmla="*/ 4 w 21"/>
                  <a:gd name="T11" fmla="*/ 1 h 13"/>
                  <a:gd name="T12" fmla="*/ 1 w 21"/>
                  <a:gd name="T13" fmla="*/ 0 h 13"/>
                  <a:gd name="T14" fmla="*/ 0 w 21"/>
                  <a:gd name="T15" fmla="*/ 1 h 13"/>
                  <a:gd name="T16" fmla="*/ 15 w 21"/>
                  <a:gd name="T17" fmla="*/ 1 h 13"/>
                  <a:gd name="T18" fmla="*/ 18 w 21"/>
                  <a:gd name="T19" fmla="*/ 1 h 13"/>
                  <a:gd name="T20" fmla="*/ 19 w 21"/>
                  <a:gd name="T21" fmla="*/ 1 h 13"/>
                  <a:gd name="T22" fmla="*/ 19 w 21"/>
                  <a:gd name="T23" fmla="*/ 1 h 13"/>
                  <a:gd name="T24" fmla="*/ 21 w 21"/>
                  <a:gd name="T25" fmla="*/ 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3"/>
                  <a:gd name="T41" fmla="*/ 21 w 21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3">
                    <a:moveTo>
                      <a:pt x="21" y="11"/>
                    </a:moveTo>
                    <a:lnTo>
                      <a:pt x="20" y="5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5" y="3"/>
                    </a:lnTo>
                    <a:lnTo>
                      <a:pt x="18" y="7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Freeform 3352">
                <a:extLst>
                  <a:ext uri="{FF2B5EF4-FFF2-40B4-BE49-F238E27FC236}">
                    <a16:creationId xmlns:a16="http://schemas.microsoft.com/office/drawing/2014/main" xmlns="" id="{71BE0A94-A012-4767-9E98-5D7501A84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192" y="3334593"/>
                <a:ext cx="8275" cy="9979"/>
              </a:xfrm>
              <a:custGeom>
                <a:avLst/>
                <a:gdLst>
                  <a:gd name="T0" fmla="*/ 23 w 24"/>
                  <a:gd name="T1" fmla="*/ 1 h 58"/>
                  <a:gd name="T2" fmla="*/ 24 w 24"/>
                  <a:gd name="T3" fmla="*/ 1 h 58"/>
                  <a:gd name="T4" fmla="*/ 24 w 24"/>
                  <a:gd name="T5" fmla="*/ 1 h 58"/>
                  <a:gd name="T6" fmla="*/ 23 w 24"/>
                  <a:gd name="T7" fmla="*/ 1 h 58"/>
                  <a:gd name="T8" fmla="*/ 21 w 24"/>
                  <a:gd name="T9" fmla="*/ 1 h 58"/>
                  <a:gd name="T10" fmla="*/ 0 w 24"/>
                  <a:gd name="T11" fmla="*/ 1 h 58"/>
                  <a:gd name="T12" fmla="*/ 0 w 24"/>
                  <a:gd name="T13" fmla="*/ 1 h 58"/>
                  <a:gd name="T14" fmla="*/ 6 w 24"/>
                  <a:gd name="T15" fmla="*/ 1 h 58"/>
                  <a:gd name="T16" fmla="*/ 8 w 24"/>
                  <a:gd name="T17" fmla="*/ 1 h 58"/>
                  <a:gd name="T18" fmla="*/ 15 w 24"/>
                  <a:gd name="T19" fmla="*/ 1 h 58"/>
                  <a:gd name="T20" fmla="*/ 17 w 24"/>
                  <a:gd name="T21" fmla="*/ 1 h 58"/>
                  <a:gd name="T22" fmla="*/ 18 w 24"/>
                  <a:gd name="T23" fmla="*/ 1 h 58"/>
                  <a:gd name="T24" fmla="*/ 16 w 24"/>
                  <a:gd name="T25" fmla="*/ 1 h 58"/>
                  <a:gd name="T26" fmla="*/ 12 w 24"/>
                  <a:gd name="T27" fmla="*/ 1 h 58"/>
                  <a:gd name="T28" fmla="*/ 9 w 24"/>
                  <a:gd name="T29" fmla="*/ 1 h 58"/>
                  <a:gd name="T30" fmla="*/ 2 w 24"/>
                  <a:gd name="T31" fmla="*/ 1 h 58"/>
                  <a:gd name="T32" fmla="*/ 0 w 24"/>
                  <a:gd name="T33" fmla="*/ 1 h 58"/>
                  <a:gd name="T34" fmla="*/ 1 w 24"/>
                  <a:gd name="T35" fmla="*/ 1 h 58"/>
                  <a:gd name="T36" fmla="*/ 2 w 24"/>
                  <a:gd name="T37" fmla="*/ 1 h 58"/>
                  <a:gd name="T38" fmla="*/ 2 w 24"/>
                  <a:gd name="T39" fmla="*/ 1 h 58"/>
                  <a:gd name="T40" fmla="*/ 0 w 24"/>
                  <a:gd name="T41" fmla="*/ 0 h 58"/>
                  <a:gd name="T42" fmla="*/ 4 w 24"/>
                  <a:gd name="T43" fmla="*/ 1 h 58"/>
                  <a:gd name="T44" fmla="*/ 17 w 24"/>
                  <a:gd name="T45" fmla="*/ 1 h 58"/>
                  <a:gd name="T46" fmla="*/ 21 w 24"/>
                  <a:gd name="T47" fmla="*/ 1 h 58"/>
                  <a:gd name="T48" fmla="*/ 23 w 24"/>
                  <a:gd name="T49" fmla="*/ 1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58"/>
                  <a:gd name="T77" fmla="*/ 24 w 24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58">
                    <a:moveTo>
                      <a:pt x="23" y="9"/>
                    </a:moveTo>
                    <a:lnTo>
                      <a:pt x="24" y="20"/>
                    </a:lnTo>
                    <a:lnTo>
                      <a:pt x="24" y="45"/>
                    </a:lnTo>
                    <a:lnTo>
                      <a:pt x="23" y="56"/>
                    </a:lnTo>
                    <a:lnTo>
                      <a:pt x="21" y="58"/>
                    </a:lnTo>
                    <a:lnTo>
                      <a:pt x="0" y="58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15" y="36"/>
                    </a:lnTo>
                    <a:lnTo>
                      <a:pt x="17" y="34"/>
                    </a:lnTo>
                    <a:lnTo>
                      <a:pt x="18" y="30"/>
                    </a:lnTo>
                    <a:lnTo>
                      <a:pt x="16" y="29"/>
                    </a:lnTo>
                    <a:lnTo>
                      <a:pt x="12" y="29"/>
                    </a:lnTo>
                    <a:lnTo>
                      <a:pt x="9" y="30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1" y="21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7" y="1"/>
                    </a:lnTo>
                    <a:lnTo>
                      <a:pt x="21" y="5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Freeform 3353">
                <a:extLst>
                  <a:ext uri="{FF2B5EF4-FFF2-40B4-BE49-F238E27FC236}">
                    <a16:creationId xmlns:a16="http://schemas.microsoft.com/office/drawing/2014/main" xmlns="" id="{838D7694-6E9A-4280-A42F-433EF6032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2607" y="3336314"/>
                <a:ext cx="1034" cy="8259"/>
              </a:xfrm>
              <a:custGeom>
                <a:avLst/>
                <a:gdLst>
                  <a:gd name="T0" fmla="*/ 1 w 3"/>
                  <a:gd name="T1" fmla="*/ 0 h 49"/>
                  <a:gd name="T2" fmla="*/ 2 w 3"/>
                  <a:gd name="T3" fmla="*/ 0 h 49"/>
                  <a:gd name="T4" fmla="*/ 3 w 3"/>
                  <a:gd name="T5" fmla="*/ 0 h 49"/>
                  <a:gd name="T6" fmla="*/ 3 w 3"/>
                  <a:gd name="T7" fmla="*/ 0 h 49"/>
                  <a:gd name="T8" fmla="*/ 2 w 3"/>
                  <a:gd name="T9" fmla="*/ 0 h 49"/>
                  <a:gd name="T10" fmla="*/ 0 w 3"/>
                  <a:gd name="T11" fmla="*/ 0 h 49"/>
                  <a:gd name="T12" fmla="*/ 1 w 3"/>
                  <a:gd name="T13" fmla="*/ 0 h 49"/>
                  <a:gd name="T14" fmla="*/ 1 w 3"/>
                  <a:gd name="T15" fmla="*/ 0 h 49"/>
                  <a:gd name="T16" fmla="*/ 0 w 3"/>
                  <a:gd name="T17" fmla="*/ 0 h 49"/>
                  <a:gd name="T18" fmla="*/ 1 w 3"/>
                  <a:gd name="T19" fmla="*/ 0 h 49"/>
                  <a:gd name="T20" fmla="*/ 1 w 3"/>
                  <a:gd name="T21" fmla="*/ 0 h 49"/>
                  <a:gd name="T22" fmla="*/ 2 w 3"/>
                  <a:gd name="T23" fmla="*/ 0 h 49"/>
                  <a:gd name="T24" fmla="*/ 2 w 3"/>
                  <a:gd name="T25" fmla="*/ 0 h 49"/>
                  <a:gd name="T26" fmla="*/ 1 w 3"/>
                  <a:gd name="T27" fmla="*/ 0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49"/>
                  <a:gd name="T44" fmla="*/ 3 w 3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49">
                    <a:moveTo>
                      <a:pt x="1" y="49"/>
                    </a:moveTo>
                    <a:lnTo>
                      <a:pt x="2" y="47"/>
                    </a:lnTo>
                    <a:lnTo>
                      <a:pt x="3" y="36"/>
                    </a:lnTo>
                    <a:lnTo>
                      <a:pt x="3" y="1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Freeform 3354">
                <a:extLst>
                  <a:ext uri="{FF2B5EF4-FFF2-40B4-BE49-F238E27FC236}">
                    <a16:creationId xmlns:a16="http://schemas.microsoft.com/office/drawing/2014/main" xmlns="" id="{9657000F-6DFA-445C-8E46-C7D34990A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537" y="3343884"/>
                <a:ext cx="8275" cy="1032"/>
              </a:xfrm>
              <a:custGeom>
                <a:avLst/>
                <a:gdLst>
                  <a:gd name="T0" fmla="*/ 0 w 24"/>
                  <a:gd name="T1" fmla="*/ 1 h 5"/>
                  <a:gd name="T2" fmla="*/ 1 w 24"/>
                  <a:gd name="T3" fmla="*/ 1 h 5"/>
                  <a:gd name="T4" fmla="*/ 22 w 24"/>
                  <a:gd name="T5" fmla="*/ 1 h 5"/>
                  <a:gd name="T6" fmla="*/ 24 w 24"/>
                  <a:gd name="T7" fmla="*/ 1 h 5"/>
                  <a:gd name="T8" fmla="*/ 24 w 24"/>
                  <a:gd name="T9" fmla="*/ 0 h 5"/>
                  <a:gd name="T10" fmla="*/ 22 w 24"/>
                  <a:gd name="T11" fmla="*/ 1 h 5"/>
                  <a:gd name="T12" fmla="*/ 1 w 24"/>
                  <a:gd name="T13" fmla="*/ 1 h 5"/>
                  <a:gd name="T14" fmla="*/ 2 w 24"/>
                  <a:gd name="T15" fmla="*/ 1 h 5"/>
                  <a:gd name="T16" fmla="*/ 0 w 24"/>
                  <a:gd name="T17" fmla="*/ 1 h 5"/>
                  <a:gd name="T18" fmla="*/ 0 w 24"/>
                  <a:gd name="T19" fmla="*/ 1 h 5"/>
                  <a:gd name="T20" fmla="*/ 1 w 24"/>
                  <a:gd name="T21" fmla="*/ 1 h 5"/>
                  <a:gd name="T22" fmla="*/ 0 w 24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"/>
                  <a:gd name="T38" fmla="*/ 24 w 2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">
                    <a:moveTo>
                      <a:pt x="0" y="4"/>
                    </a:moveTo>
                    <a:lnTo>
                      <a:pt x="1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Freeform 3355">
                <a:extLst>
                  <a:ext uri="{FF2B5EF4-FFF2-40B4-BE49-F238E27FC236}">
                    <a16:creationId xmlns:a16="http://schemas.microsoft.com/office/drawing/2014/main" xmlns="" id="{B2621DB0-F10E-4D73-AFA0-81896857A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537" y="3340443"/>
                <a:ext cx="690" cy="4129"/>
              </a:xfrm>
              <a:custGeom>
                <a:avLst/>
                <a:gdLst>
                  <a:gd name="T0" fmla="*/ 1 w 2"/>
                  <a:gd name="T1" fmla="*/ 0 h 26"/>
                  <a:gd name="T2" fmla="*/ 0 w 2"/>
                  <a:gd name="T3" fmla="*/ 0 h 26"/>
                  <a:gd name="T4" fmla="*/ 0 w 2"/>
                  <a:gd name="T5" fmla="*/ 0 h 26"/>
                  <a:gd name="T6" fmla="*/ 2 w 2"/>
                  <a:gd name="T7" fmla="*/ 0 h 26"/>
                  <a:gd name="T8" fmla="*/ 2 w 2"/>
                  <a:gd name="T9" fmla="*/ 0 h 26"/>
                  <a:gd name="T10" fmla="*/ 1 w 2"/>
                  <a:gd name="T11" fmla="*/ 0 h 26"/>
                  <a:gd name="T12" fmla="*/ 1 w 2"/>
                  <a:gd name="T13" fmla="*/ 0 h 26"/>
                  <a:gd name="T14" fmla="*/ 0 w 2"/>
                  <a:gd name="T15" fmla="*/ 0 h 26"/>
                  <a:gd name="T16" fmla="*/ 1 w 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6"/>
                  <a:gd name="T29" fmla="*/ 2 w 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6">
                    <a:moveTo>
                      <a:pt x="1" y="0"/>
                    </a:moveTo>
                    <a:lnTo>
                      <a:pt x="0" y="2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Freeform 3356">
                <a:extLst>
                  <a:ext uri="{FF2B5EF4-FFF2-40B4-BE49-F238E27FC236}">
                    <a16:creationId xmlns:a16="http://schemas.microsoft.com/office/drawing/2014/main" xmlns="" id="{8CD68A1A-5FFA-4876-B6F3-5E424A56F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192" y="3339755"/>
                <a:ext cx="6896" cy="1376"/>
              </a:xfrm>
              <a:custGeom>
                <a:avLst/>
                <a:gdLst>
                  <a:gd name="T0" fmla="*/ 17 w 20"/>
                  <a:gd name="T1" fmla="*/ 0 h 9"/>
                  <a:gd name="T2" fmla="*/ 17 w 20"/>
                  <a:gd name="T3" fmla="*/ 0 h 9"/>
                  <a:gd name="T4" fmla="*/ 16 w 20"/>
                  <a:gd name="T5" fmla="*/ 0 h 9"/>
                  <a:gd name="T6" fmla="*/ 15 w 20"/>
                  <a:gd name="T7" fmla="*/ 0 h 9"/>
                  <a:gd name="T8" fmla="*/ 8 w 20"/>
                  <a:gd name="T9" fmla="*/ 0 h 9"/>
                  <a:gd name="T10" fmla="*/ 6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6 w 20"/>
                  <a:gd name="T17" fmla="*/ 0 h 9"/>
                  <a:gd name="T18" fmla="*/ 8 w 20"/>
                  <a:gd name="T19" fmla="*/ 0 h 9"/>
                  <a:gd name="T20" fmla="*/ 15 w 20"/>
                  <a:gd name="T21" fmla="*/ 0 h 9"/>
                  <a:gd name="T22" fmla="*/ 20 w 20"/>
                  <a:gd name="T23" fmla="*/ 0 h 9"/>
                  <a:gd name="T24" fmla="*/ 18 w 20"/>
                  <a:gd name="T25" fmla="*/ 0 h 9"/>
                  <a:gd name="T26" fmla="*/ 20 w 20"/>
                  <a:gd name="T27" fmla="*/ 0 h 9"/>
                  <a:gd name="T28" fmla="*/ 20 w 20"/>
                  <a:gd name="T29" fmla="*/ 0 h 9"/>
                  <a:gd name="T30" fmla="*/ 18 w 20"/>
                  <a:gd name="T31" fmla="*/ 0 h 9"/>
                  <a:gd name="T32" fmla="*/ 17 w 20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9"/>
                  <a:gd name="T53" fmla="*/ 20 w 2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9">
                    <a:moveTo>
                      <a:pt x="17" y="3"/>
                    </a:moveTo>
                    <a:lnTo>
                      <a:pt x="17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5" y="9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Freeform 3357">
                <a:extLst>
                  <a:ext uri="{FF2B5EF4-FFF2-40B4-BE49-F238E27FC236}">
                    <a16:creationId xmlns:a16="http://schemas.microsoft.com/office/drawing/2014/main" xmlns="" id="{F0DF6865-8D05-4B34-9040-694C3E181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537" y="3339411"/>
                <a:ext cx="6551" cy="1032"/>
              </a:xfrm>
              <a:custGeom>
                <a:avLst/>
                <a:gdLst>
                  <a:gd name="T0" fmla="*/ 0 w 19"/>
                  <a:gd name="T1" fmla="*/ 1 h 5"/>
                  <a:gd name="T2" fmla="*/ 1 w 19"/>
                  <a:gd name="T3" fmla="*/ 1 h 5"/>
                  <a:gd name="T4" fmla="*/ 3 w 19"/>
                  <a:gd name="T5" fmla="*/ 1 h 5"/>
                  <a:gd name="T6" fmla="*/ 10 w 19"/>
                  <a:gd name="T7" fmla="*/ 1 h 5"/>
                  <a:gd name="T8" fmla="*/ 13 w 19"/>
                  <a:gd name="T9" fmla="*/ 1 h 5"/>
                  <a:gd name="T10" fmla="*/ 17 w 19"/>
                  <a:gd name="T11" fmla="*/ 1 h 5"/>
                  <a:gd name="T12" fmla="*/ 18 w 19"/>
                  <a:gd name="T13" fmla="*/ 1 h 5"/>
                  <a:gd name="T14" fmla="*/ 19 w 19"/>
                  <a:gd name="T15" fmla="*/ 1 h 5"/>
                  <a:gd name="T16" fmla="*/ 17 w 19"/>
                  <a:gd name="T17" fmla="*/ 0 h 5"/>
                  <a:gd name="T18" fmla="*/ 13 w 19"/>
                  <a:gd name="T19" fmla="*/ 0 h 5"/>
                  <a:gd name="T20" fmla="*/ 10 w 19"/>
                  <a:gd name="T21" fmla="*/ 1 h 5"/>
                  <a:gd name="T22" fmla="*/ 5 w 19"/>
                  <a:gd name="T23" fmla="*/ 1 h 5"/>
                  <a:gd name="T24" fmla="*/ 2 w 19"/>
                  <a:gd name="T25" fmla="*/ 0 h 5"/>
                  <a:gd name="T26" fmla="*/ 2 w 19"/>
                  <a:gd name="T27" fmla="*/ 1 h 5"/>
                  <a:gd name="T28" fmla="*/ 0 w 19"/>
                  <a:gd name="T29" fmla="*/ 1 h 5"/>
                  <a:gd name="T30" fmla="*/ 0 w 19"/>
                  <a:gd name="T31" fmla="*/ 1 h 5"/>
                  <a:gd name="T32" fmla="*/ 1 w 19"/>
                  <a:gd name="T33" fmla="*/ 1 h 5"/>
                  <a:gd name="T34" fmla="*/ 0 w 19"/>
                  <a:gd name="T35" fmla="*/ 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5"/>
                  <a:gd name="T56" fmla="*/ 19 w 19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5">
                    <a:moveTo>
                      <a:pt x="0" y="2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Freeform 3358">
                <a:extLst>
                  <a:ext uri="{FF2B5EF4-FFF2-40B4-BE49-F238E27FC236}">
                    <a16:creationId xmlns:a16="http://schemas.microsoft.com/office/drawing/2014/main" xmlns="" id="{0226AFB9-EB08-460D-B855-540469BD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1227" y="3334249"/>
                <a:ext cx="2414" cy="5506"/>
              </a:xfrm>
              <a:custGeom>
                <a:avLst/>
                <a:gdLst>
                  <a:gd name="T0" fmla="*/ 4 w 7"/>
                  <a:gd name="T1" fmla="*/ 0 h 33"/>
                  <a:gd name="T2" fmla="*/ 2 w 7"/>
                  <a:gd name="T3" fmla="*/ 0 h 33"/>
                  <a:gd name="T4" fmla="*/ 4 w 7"/>
                  <a:gd name="T5" fmla="*/ 0 h 33"/>
                  <a:gd name="T6" fmla="*/ 4 w 7"/>
                  <a:gd name="T7" fmla="*/ 0 h 33"/>
                  <a:gd name="T8" fmla="*/ 3 w 7"/>
                  <a:gd name="T9" fmla="*/ 0 h 33"/>
                  <a:gd name="T10" fmla="*/ 2 w 7"/>
                  <a:gd name="T11" fmla="*/ 0 h 33"/>
                  <a:gd name="T12" fmla="*/ 4 w 7"/>
                  <a:gd name="T13" fmla="*/ 0 h 33"/>
                  <a:gd name="T14" fmla="*/ 5 w 7"/>
                  <a:gd name="T15" fmla="*/ 0 h 33"/>
                  <a:gd name="T16" fmla="*/ 7 w 7"/>
                  <a:gd name="T17" fmla="*/ 0 h 33"/>
                  <a:gd name="T18" fmla="*/ 7 w 7"/>
                  <a:gd name="T19" fmla="*/ 0 h 33"/>
                  <a:gd name="T20" fmla="*/ 4 w 7"/>
                  <a:gd name="T21" fmla="*/ 0 h 33"/>
                  <a:gd name="T22" fmla="*/ 3 w 7"/>
                  <a:gd name="T23" fmla="*/ 0 h 33"/>
                  <a:gd name="T24" fmla="*/ 4 w 7"/>
                  <a:gd name="T25" fmla="*/ 0 h 33"/>
                  <a:gd name="T26" fmla="*/ 0 w 7"/>
                  <a:gd name="T27" fmla="*/ 0 h 33"/>
                  <a:gd name="T28" fmla="*/ 2 w 7"/>
                  <a:gd name="T29" fmla="*/ 0 h 33"/>
                  <a:gd name="T30" fmla="*/ 4 w 7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33"/>
                  <a:gd name="T50" fmla="*/ 7 w 7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33">
                    <a:moveTo>
                      <a:pt x="4" y="2"/>
                    </a:moveTo>
                    <a:lnTo>
                      <a:pt x="2" y="5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3" y="2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Freeform 3359">
                <a:extLst>
                  <a:ext uri="{FF2B5EF4-FFF2-40B4-BE49-F238E27FC236}">
                    <a16:creationId xmlns:a16="http://schemas.microsoft.com/office/drawing/2014/main" xmlns="" id="{6B635C2B-933F-4E44-9667-7AE71D4C9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192" y="3334249"/>
                <a:ext cx="8275" cy="2409"/>
              </a:xfrm>
              <a:custGeom>
                <a:avLst/>
                <a:gdLst>
                  <a:gd name="T0" fmla="*/ 24 w 24"/>
                  <a:gd name="T1" fmla="*/ 1 h 13"/>
                  <a:gd name="T2" fmla="*/ 21 w 24"/>
                  <a:gd name="T3" fmla="*/ 1 h 13"/>
                  <a:gd name="T4" fmla="*/ 18 w 24"/>
                  <a:gd name="T5" fmla="*/ 1 h 13"/>
                  <a:gd name="T6" fmla="*/ 16 w 24"/>
                  <a:gd name="T7" fmla="*/ 1 h 13"/>
                  <a:gd name="T8" fmla="*/ 4 w 24"/>
                  <a:gd name="T9" fmla="*/ 1 h 13"/>
                  <a:gd name="T10" fmla="*/ 1 w 24"/>
                  <a:gd name="T11" fmla="*/ 0 h 13"/>
                  <a:gd name="T12" fmla="*/ 0 w 24"/>
                  <a:gd name="T13" fmla="*/ 1 h 13"/>
                  <a:gd name="T14" fmla="*/ 4 w 24"/>
                  <a:gd name="T15" fmla="*/ 1 h 13"/>
                  <a:gd name="T16" fmla="*/ 17 w 24"/>
                  <a:gd name="T17" fmla="*/ 1 h 13"/>
                  <a:gd name="T18" fmla="*/ 22 w 24"/>
                  <a:gd name="T19" fmla="*/ 1 h 13"/>
                  <a:gd name="T20" fmla="*/ 24 w 24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3"/>
                  <a:gd name="T35" fmla="*/ 24 w 2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3">
                    <a:moveTo>
                      <a:pt x="24" y="11"/>
                    </a:moveTo>
                    <a:lnTo>
                      <a:pt x="21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17" y="5"/>
                    </a:lnTo>
                    <a:lnTo>
                      <a:pt x="22" y="1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Freeform 3360">
                <a:extLst>
                  <a:ext uri="{FF2B5EF4-FFF2-40B4-BE49-F238E27FC236}">
                    <a16:creationId xmlns:a16="http://schemas.microsoft.com/office/drawing/2014/main" xmlns="" id="{42CDB298-C6F7-4B8C-9549-B22A9740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1" y="3335281"/>
                <a:ext cx="1379" cy="2753"/>
              </a:xfrm>
              <a:custGeom>
                <a:avLst/>
                <a:gdLst>
                  <a:gd name="T0" fmla="*/ 4 w 4"/>
                  <a:gd name="T1" fmla="*/ 0 h 17"/>
                  <a:gd name="T2" fmla="*/ 3 w 4"/>
                  <a:gd name="T3" fmla="*/ 0 h 17"/>
                  <a:gd name="T4" fmla="*/ 3 w 4"/>
                  <a:gd name="T5" fmla="*/ 0 h 17"/>
                  <a:gd name="T6" fmla="*/ 2 w 4"/>
                  <a:gd name="T7" fmla="*/ 0 h 17"/>
                  <a:gd name="T8" fmla="*/ 2 w 4"/>
                  <a:gd name="T9" fmla="*/ 0 h 17"/>
                  <a:gd name="T10" fmla="*/ 0 w 4"/>
                  <a:gd name="T11" fmla="*/ 0 h 17"/>
                  <a:gd name="T12" fmla="*/ 0 w 4"/>
                  <a:gd name="T13" fmla="*/ 0 h 17"/>
                  <a:gd name="T14" fmla="*/ 2 w 4"/>
                  <a:gd name="T15" fmla="*/ 0 h 17"/>
                  <a:gd name="T16" fmla="*/ 2 w 4"/>
                  <a:gd name="T17" fmla="*/ 0 h 17"/>
                  <a:gd name="T18" fmla="*/ 3 w 4"/>
                  <a:gd name="T19" fmla="*/ 0 h 17"/>
                  <a:gd name="T20" fmla="*/ 4 w 4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7"/>
                  <a:gd name="T35" fmla="*/ 4 w 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7">
                    <a:moveTo>
                      <a:pt x="4" y="2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Freeform 3361">
                <a:extLst>
                  <a:ext uri="{FF2B5EF4-FFF2-40B4-BE49-F238E27FC236}">
                    <a16:creationId xmlns:a16="http://schemas.microsoft.com/office/drawing/2014/main" xmlns="" id="{CC086155-5FEA-4B80-BEF2-6F6AB83A7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1" y="3335281"/>
                <a:ext cx="1724" cy="3097"/>
              </a:xfrm>
              <a:custGeom>
                <a:avLst/>
                <a:gdLst>
                  <a:gd name="T0" fmla="*/ 2 w 5"/>
                  <a:gd name="T1" fmla="*/ 1 h 18"/>
                  <a:gd name="T2" fmla="*/ 3 w 5"/>
                  <a:gd name="T3" fmla="*/ 1 h 18"/>
                  <a:gd name="T4" fmla="*/ 3 w 5"/>
                  <a:gd name="T5" fmla="*/ 1 h 18"/>
                  <a:gd name="T6" fmla="*/ 4 w 5"/>
                  <a:gd name="T7" fmla="*/ 1 h 18"/>
                  <a:gd name="T8" fmla="*/ 5 w 5"/>
                  <a:gd name="T9" fmla="*/ 1 h 18"/>
                  <a:gd name="T10" fmla="*/ 3 w 5"/>
                  <a:gd name="T11" fmla="*/ 0 h 18"/>
                  <a:gd name="T12" fmla="*/ 2 w 5"/>
                  <a:gd name="T13" fmla="*/ 1 h 18"/>
                  <a:gd name="T14" fmla="*/ 2 w 5"/>
                  <a:gd name="T15" fmla="*/ 1 h 18"/>
                  <a:gd name="T16" fmla="*/ 0 w 5"/>
                  <a:gd name="T17" fmla="*/ 1 h 18"/>
                  <a:gd name="T18" fmla="*/ 0 w 5"/>
                  <a:gd name="T19" fmla="*/ 1 h 18"/>
                  <a:gd name="T20" fmla="*/ 2 w 5"/>
                  <a:gd name="T21" fmla="*/ 1 h 18"/>
                  <a:gd name="T22" fmla="*/ 2 w 5"/>
                  <a:gd name="T23" fmla="*/ 1 h 18"/>
                  <a:gd name="T24" fmla="*/ 3 w 5"/>
                  <a:gd name="T25" fmla="*/ 1 h 18"/>
                  <a:gd name="T26" fmla="*/ 3 w 5"/>
                  <a:gd name="T27" fmla="*/ 1 h 18"/>
                  <a:gd name="T28" fmla="*/ 2 w 5"/>
                  <a:gd name="T29" fmla="*/ 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18"/>
                  <a:gd name="T47" fmla="*/ 5 w 5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18">
                    <a:moveTo>
                      <a:pt x="2" y="18"/>
                    </a:moveTo>
                    <a:lnTo>
                      <a:pt x="3" y="17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Freeform 3362">
                <a:extLst>
                  <a:ext uri="{FF2B5EF4-FFF2-40B4-BE49-F238E27FC236}">
                    <a16:creationId xmlns:a16="http://schemas.microsoft.com/office/drawing/2014/main" xmlns="" id="{3CF39FC1-2A0A-4C75-BF16-4EA101653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536" y="3337690"/>
                <a:ext cx="1034" cy="688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3 w 3"/>
                  <a:gd name="T5" fmla="*/ 1 h 3"/>
                  <a:gd name="T6" fmla="*/ 3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1 h 3"/>
                  <a:gd name="T18" fmla="*/ 0 w 3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Freeform 3363">
                <a:extLst>
                  <a:ext uri="{FF2B5EF4-FFF2-40B4-BE49-F238E27FC236}">
                    <a16:creationId xmlns:a16="http://schemas.microsoft.com/office/drawing/2014/main" xmlns="" id="{6FEFD876-0165-4E10-A1DC-5E2C8D73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536" y="3334937"/>
                <a:ext cx="1379" cy="3097"/>
              </a:xfrm>
              <a:custGeom>
                <a:avLst/>
                <a:gdLst>
                  <a:gd name="T0" fmla="*/ 3 w 4"/>
                  <a:gd name="T1" fmla="*/ 0 h 19"/>
                  <a:gd name="T2" fmla="*/ 1 w 4"/>
                  <a:gd name="T3" fmla="*/ 0 h 19"/>
                  <a:gd name="T4" fmla="*/ 1 w 4"/>
                  <a:gd name="T5" fmla="*/ 0 h 19"/>
                  <a:gd name="T6" fmla="*/ 0 w 4"/>
                  <a:gd name="T7" fmla="*/ 0 h 19"/>
                  <a:gd name="T8" fmla="*/ 0 w 4"/>
                  <a:gd name="T9" fmla="*/ 0 h 19"/>
                  <a:gd name="T10" fmla="*/ 3 w 4"/>
                  <a:gd name="T11" fmla="*/ 0 h 19"/>
                  <a:gd name="T12" fmla="*/ 3 w 4"/>
                  <a:gd name="T13" fmla="*/ 0 h 19"/>
                  <a:gd name="T14" fmla="*/ 4 w 4"/>
                  <a:gd name="T15" fmla="*/ 0 h 19"/>
                  <a:gd name="T16" fmla="*/ 4 w 4"/>
                  <a:gd name="T17" fmla="*/ 0 h 19"/>
                  <a:gd name="T18" fmla="*/ 3 w 4"/>
                  <a:gd name="T19" fmla="*/ 0 h 19"/>
                  <a:gd name="T20" fmla="*/ 3 w 4"/>
                  <a:gd name="T21" fmla="*/ 0 h 19"/>
                  <a:gd name="T22" fmla="*/ 1 w 4"/>
                  <a:gd name="T23" fmla="*/ 0 h 19"/>
                  <a:gd name="T24" fmla="*/ 1 w 4"/>
                  <a:gd name="T25" fmla="*/ 0 h 19"/>
                  <a:gd name="T26" fmla="*/ 3 w 4"/>
                  <a:gd name="T27" fmla="*/ 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19"/>
                  <a:gd name="T44" fmla="*/ 4 w 4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19">
                    <a:moveTo>
                      <a:pt x="3" y="0"/>
                    </a:moveTo>
                    <a:lnTo>
                      <a:pt x="1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Freeform 3364">
                <a:extLst>
                  <a:ext uri="{FF2B5EF4-FFF2-40B4-BE49-F238E27FC236}">
                    <a16:creationId xmlns:a16="http://schemas.microsoft.com/office/drawing/2014/main" xmlns="" id="{449E4DA3-B569-475B-9C9A-7D6BE2FB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9502" y="3334937"/>
                <a:ext cx="1034" cy="1032"/>
              </a:xfrm>
              <a:custGeom>
                <a:avLst/>
                <a:gdLst>
                  <a:gd name="T0" fmla="*/ 3 w 3"/>
                  <a:gd name="T1" fmla="*/ 1 h 6"/>
                  <a:gd name="T2" fmla="*/ 3 w 3"/>
                  <a:gd name="T3" fmla="*/ 1 h 6"/>
                  <a:gd name="T4" fmla="*/ 2 w 3"/>
                  <a:gd name="T5" fmla="*/ 1 h 6"/>
                  <a:gd name="T6" fmla="*/ 2 w 3"/>
                  <a:gd name="T7" fmla="*/ 0 h 6"/>
                  <a:gd name="T8" fmla="*/ 0 w 3"/>
                  <a:gd name="T9" fmla="*/ 0 h 6"/>
                  <a:gd name="T10" fmla="*/ 0 w 3"/>
                  <a:gd name="T11" fmla="*/ 1 h 6"/>
                  <a:gd name="T12" fmla="*/ 1 w 3"/>
                  <a:gd name="T13" fmla="*/ 1 h 6"/>
                  <a:gd name="T14" fmla="*/ 1 w 3"/>
                  <a:gd name="T15" fmla="*/ 1 h 6"/>
                  <a:gd name="T16" fmla="*/ 3 w 3"/>
                  <a:gd name="T17" fmla="*/ 1 h 6"/>
                  <a:gd name="T18" fmla="*/ 3 w 3"/>
                  <a:gd name="T19" fmla="*/ 1 h 6"/>
                  <a:gd name="T20" fmla="*/ 3 w 3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6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Freeform 3365">
                <a:extLst>
                  <a:ext uri="{FF2B5EF4-FFF2-40B4-BE49-F238E27FC236}">
                    <a16:creationId xmlns:a16="http://schemas.microsoft.com/office/drawing/2014/main" xmlns="" id="{C50EAF12-68A6-4B1D-8953-E243DD6A3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054" y="3337346"/>
                <a:ext cx="690" cy="688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0 h 6"/>
                  <a:gd name="T8" fmla="*/ 1 w 2"/>
                  <a:gd name="T9" fmla="*/ 0 h 6"/>
                  <a:gd name="T10" fmla="*/ 2 w 2"/>
                  <a:gd name="T11" fmla="*/ 0 h 6"/>
                  <a:gd name="T12" fmla="*/ 2 w 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6"/>
                  <a:gd name="T23" fmla="*/ 2 w 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Freeform 3366">
                <a:extLst>
                  <a:ext uri="{FF2B5EF4-FFF2-40B4-BE49-F238E27FC236}">
                    <a16:creationId xmlns:a16="http://schemas.microsoft.com/office/drawing/2014/main" xmlns="" id="{EA8B326C-7624-4B22-A923-5CBCD0808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399" y="3337346"/>
                <a:ext cx="1034" cy="1032"/>
              </a:xfrm>
              <a:custGeom>
                <a:avLst/>
                <a:gdLst>
                  <a:gd name="T0" fmla="*/ 0 w 3"/>
                  <a:gd name="T1" fmla="*/ 1 h 5"/>
                  <a:gd name="T2" fmla="*/ 1 w 3"/>
                  <a:gd name="T3" fmla="*/ 1 h 5"/>
                  <a:gd name="T4" fmla="*/ 3 w 3"/>
                  <a:gd name="T5" fmla="*/ 1 h 5"/>
                  <a:gd name="T6" fmla="*/ 3 w 3"/>
                  <a:gd name="T7" fmla="*/ 0 h 5"/>
                  <a:gd name="T8" fmla="*/ 1 w 3"/>
                  <a:gd name="T9" fmla="*/ 0 h 5"/>
                  <a:gd name="T10" fmla="*/ 2 w 3"/>
                  <a:gd name="T11" fmla="*/ 1 h 5"/>
                  <a:gd name="T12" fmla="*/ 0 w 3"/>
                  <a:gd name="T13" fmla="*/ 1 h 5"/>
                  <a:gd name="T14" fmla="*/ 0 w 3"/>
                  <a:gd name="T15" fmla="*/ 1 h 5"/>
                  <a:gd name="T16" fmla="*/ 1 w 3"/>
                  <a:gd name="T17" fmla="*/ 1 h 5"/>
                  <a:gd name="T18" fmla="*/ 0 w 3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4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Freeform 3367">
                <a:extLst>
                  <a:ext uri="{FF2B5EF4-FFF2-40B4-BE49-F238E27FC236}">
                    <a16:creationId xmlns:a16="http://schemas.microsoft.com/office/drawing/2014/main" xmlns="" id="{EDA91C25-C31E-4723-B441-FB1255447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399" y="3337002"/>
                <a:ext cx="1379" cy="1032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0 h 8"/>
                  <a:gd name="T4" fmla="*/ 2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2 w 4"/>
                  <a:gd name="T11" fmla="*/ 0 h 8"/>
                  <a:gd name="T12" fmla="*/ 2 w 4"/>
                  <a:gd name="T13" fmla="*/ 0 h 8"/>
                  <a:gd name="T14" fmla="*/ 3 w 4"/>
                  <a:gd name="T15" fmla="*/ 0 h 8"/>
                  <a:gd name="T16" fmla="*/ 2 w 4"/>
                  <a:gd name="T17" fmla="*/ 0 h 8"/>
                  <a:gd name="T18" fmla="*/ 4 w 4"/>
                  <a:gd name="T19" fmla="*/ 0 h 8"/>
                  <a:gd name="T20" fmla="*/ 4 w 4"/>
                  <a:gd name="T21" fmla="*/ 0 h 8"/>
                  <a:gd name="T22" fmla="*/ 4 w 4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8"/>
                  <a:gd name="T38" fmla="*/ 4 w 4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8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Freeform 3368">
                <a:extLst>
                  <a:ext uri="{FF2B5EF4-FFF2-40B4-BE49-F238E27FC236}">
                    <a16:creationId xmlns:a16="http://schemas.microsoft.com/office/drawing/2014/main" xmlns="" id="{7CD40BDB-5AEC-4264-80ED-EB4DD7684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709" y="3337346"/>
                <a:ext cx="690" cy="1032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0 h 7"/>
                  <a:gd name="T4" fmla="*/ 2 w 2"/>
                  <a:gd name="T5" fmla="*/ 0 h 7"/>
                  <a:gd name="T6" fmla="*/ 0 w 2"/>
                  <a:gd name="T7" fmla="*/ 0 h 7"/>
                  <a:gd name="T8" fmla="*/ 0 w 2"/>
                  <a:gd name="T9" fmla="*/ 0 h 7"/>
                  <a:gd name="T10" fmla="*/ 1 w 2"/>
                  <a:gd name="T11" fmla="*/ 0 h 7"/>
                  <a:gd name="T12" fmla="*/ 1 w 2"/>
                  <a:gd name="T13" fmla="*/ 0 h 7"/>
                  <a:gd name="T14" fmla="*/ 2 w 2"/>
                  <a:gd name="T15" fmla="*/ 0 h 7"/>
                  <a:gd name="T16" fmla="*/ 2 w 2"/>
                  <a:gd name="T17" fmla="*/ 0 h 7"/>
                  <a:gd name="T18" fmla="*/ 1 w 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7"/>
                  <a:gd name="T32" fmla="*/ 2 w 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7">
                    <a:moveTo>
                      <a:pt x="1" y="7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Freeform 3369">
                <a:extLst>
                  <a:ext uri="{FF2B5EF4-FFF2-40B4-BE49-F238E27FC236}">
                    <a16:creationId xmlns:a16="http://schemas.microsoft.com/office/drawing/2014/main" xmlns="" id="{458DEFFC-714E-4015-B1A6-9A6F3298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5" y="3338723"/>
                <a:ext cx="1379" cy="344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Freeform 3370">
                <a:extLst>
                  <a:ext uri="{FF2B5EF4-FFF2-40B4-BE49-F238E27FC236}">
                    <a16:creationId xmlns:a16="http://schemas.microsoft.com/office/drawing/2014/main" xmlns="" id="{E1469EE3-50D6-4D46-BB3A-F5179E5C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5" y="3338378"/>
                <a:ext cx="345" cy="68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1 h 4"/>
                  <a:gd name="T6" fmla="*/ 1 w 1"/>
                  <a:gd name="T7" fmla="*/ 1 h 4"/>
                  <a:gd name="T8" fmla="*/ 1 w 1"/>
                  <a:gd name="T9" fmla="*/ 0 h 4"/>
                  <a:gd name="T10" fmla="*/ 0 w 1"/>
                  <a:gd name="T11" fmla="*/ 0 h 4"/>
                  <a:gd name="T12" fmla="*/ 1 w 1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Freeform 3371">
                <a:extLst>
                  <a:ext uri="{FF2B5EF4-FFF2-40B4-BE49-F238E27FC236}">
                    <a16:creationId xmlns:a16="http://schemas.microsoft.com/office/drawing/2014/main" xmlns="" id="{A1D1342A-E492-4641-A3CD-8C2D28A27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640" y="3338378"/>
                <a:ext cx="1034" cy="1032"/>
              </a:xfrm>
              <a:custGeom>
                <a:avLst/>
                <a:gdLst>
                  <a:gd name="T0" fmla="*/ 3 w 3"/>
                  <a:gd name="T1" fmla="*/ 1 h 6"/>
                  <a:gd name="T2" fmla="*/ 3 w 3"/>
                  <a:gd name="T3" fmla="*/ 0 h 6"/>
                  <a:gd name="T4" fmla="*/ 0 w 3"/>
                  <a:gd name="T5" fmla="*/ 0 h 6"/>
                  <a:gd name="T6" fmla="*/ 0 w 3"/>
                  <a:gd name="T7" fmla="*/ 1 h 6"/>
                  <a:gd name="T8" fmla="*/ 3 w 3"/>
                  <a:gd name="T9" fmla="*/ 1 h 6"/>
                  <a:gd name="T10" fmla="*/ 3 w 3"/>
                  <a:gd name="T11" fmla="*/ 0 h 6"/>
                  <a:gd name="T12" fmla="*/ 3 w 3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Freeform 3372">
                <a:extLst>
                  <a:ext uri="{FF2B5EF4-FFF2-40B4-BE49-F238E27FC236}">
                    <a16:creationId xmlns:a16="http://schemas.microsoft.com/office/drawing/2014/main" xmlns="" id="{9B84EFAF-F685-4B6A-8128-C38A8C58C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364" y="3338378"/>
                <a:ext cx="2758" cy="1032"/>
              </a:xfrm>
              <a:custGeom>
                <a:avLst/>
                <a:gdLst>
                  <a:gd name="T0" fmla="*/ 4 w 8"/>
                  <a:gd name="T1" fmla="*/ 1 h 6"/>
                  <a:gd name="T2" fmla="*/ 4 w 8"/>
                  <a:gd name="T3" fmla="*/ 1 h 6"/>
                  <a:gd name="T4" fmla="*/ 8 w 8"/>
                  <a:gd name="T5" fmla="*/ 1 h 6"/>
                  <a:gd name="T6" fmla="*/ 8 w 8"/>
                  <a:gd name="T7" fmla="*/ 0 h 6"/>
                  <a:gd name="T8" fmla="*/ 4 w 8"/>
                  <a:gd name="T9" fmla="*/ 0 h 6"/>
                  <a:gd name="T10" fmla="*/ 5 w 8"/>
                  <a:gd name="T11" fmla="*/ 1 h 6"/>
                  <a:gd name="T12" fmla="*/ 4 w 8"/>
                  <a:gd name="T13" fmla="*/ 1 h 6"/>
                  <a:gd name="T14" fmla="*/ 0 w 8"/>
                  <a:gd name="T15" fmla="*/ 1 h 6"/>
                  <a:gd name="T16" fmla="*/ 4 w 8"/>
                  <a:gd name="T17" fmla="*/ 1 h 6"/>
                  <a:gd name="T18" fmla="*/ 4 w 8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4" y="2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Freeform 3373">
                <a:extLst>
                  <a:ext uri="{FF2B5EF4-FFF2-40B4-BE49-F238E27FC236}">
                    <a16:creationId xmlns:a16="http://schemas.microsoft.com/office/drawing/2014/main" xmlns="" id="{DD217D9F-ACFB-44E7-A9E5-529F3DF0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399" y="3339755"/>
                <a:ext cx="1034" cy="2753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 h 16"/>
                  <a:gd name="T6" fmla="*/ 1 w 3"/>
                  <a:gd name="T7" fmla="*/ 1 h 16"/>
                  <a:gd name="T8" fmla="*/ 3 w 3"/>
                  <a:gd name="T9" fmla="*/ 0 h 16"/>
                  <a:gd name="T10" fmla="*/ 2 w 3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6"/>
                  <a:gd name="T20" fmla="*/ 3 w 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6">
                    <a:moveTo>
                      <a:pt x="2" y="16"/>
                    </a:moveTo>
                    <a:lnTo>
                      <a:pt x="1" y="12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Freeform 3374">
                <a:extLst>
                  <a:ext uri="{FF2B5EF4-FFF2-40B4-BE49-F238E27FC236}">
                    <a16:creationId xmlns:a16="http://schemas.microsoft.com/office/drawing/2014/main" xmlns="" id="{39D11361-4927-48C0-A121-B3468C42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743" y="3339067"/>
                <a:ext cx="1724" cy="3441"/>
              </a:xfrm>
              <a:custGeom>
                <a:avLst/>
                <a:gdLst>
                  <a:gd name="T0" fmla="*/ 5 w 5"/>
                  <a:gd name="T1" fmla="*/ 1 h 20"/>
                  <a:gd name="T2" fmla="*/ 3 w 5"/>
                  <a:gd name="T3" fmla="*/ 1 h 20"/>
                  <a:gd name="T4" fmla="*/ 1 w 5"/>
                  <a:gd name="T5" fmla="*/ 1 h 20"/>
                  <a:gd name="T6" fmla="*/ 0 w 5"/>
                  <a:gd name="T7" fmla="*/ 1 h 20"/>
                  <a:gd name="T8" fmla="*/ 1 w 5"/>
                  <a:gd name="T9" fmla="*/ 1 h 20"/>
                  <a:gd name="T10" fmla="*/ 2 w 5"/>
                  <a:gd name="T11" fmla="*/ 1 h 20"/>
                  <a:gd name="T12" fmla="*/ 4 w 5"/>
                  <a:gd name="T13" fmla="*/ 1 h 20"/>
                  <a:gd name="T14" fmla="*/ 3 w 5"/>
                  <a:gd name="T15" fmla="*/ 1 h 20"/>
                  <a:gd name="T16" fmla="*/ 2 w 5"/>
                  <a:gd name="T17" fmla="*/ 1 h 20"/>
                  <a:gd name="T18" fmla="*/ 3 w 5"/>
                  <a:gd name="T19" fmla="*/ 1 h 20"/>
                  <a:gd name="T20" fmla="*/ 4 w 5"/>
                  <a:gd name="T21" fmla="*/ 1 h 20"/>
                  <a:gd name="T22" fmla="*/ 3 w 5"/>
                  <a:gd name="T23" fmla="*/ 1 h 20"/>
                  <a:gd name="T24" fmla="*/ 5 w 5"/>
                  <a:gd name="T25" fmla="*/ 1 h 20"/>
                  <a:gd name="T26" fmla="*/ 5 w 5"/>
                  <a:gd name="T27" fmla="*/ 0 h 20"/>
                  <a:gd name="T28" fmla="*/ 3 w 5"/>
                  <a:gd name="T29" fmla="*/ 1 h 20"/>
                  <a:gd name="T30" fmla="*/ 5 w 5"/>
                  <a:gd name="T31" fmla="*/ 1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0"/>
                  <a:gd name="T50" fmla="*/ 5 w 5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0">
                    <a:moveTo>
                      <a:pt x="5" y="4"/>
                    </a:moveTo>
                    <a:lnTo>
                      <a:pt x="3" y="2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3" y="16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Freeform 3375">
                <a:extLst>
                  <a:ext uri="{FF2B5EF4-FFF2-40B4-BE49-F238E27FC236}">
                    <a16:creationId xmlns:a16="http://schemas.microsoft.com/office/drawing/2014/main" xmlns="" id="{2663CEF6-4B09-42A0-9009-1E939271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054" y="3339755"/>
                <a:ext cx="1034" cy="4818"/>
              </a:xfrm>
              <a:custGeom>
                <a:avLst/>
                <a:gdLst>
                  <a:gd name="T0" fmla="*/ 0 w 3"/>
                  <a:gd name="T1" fmla="*/ 0 h 29"/>
                  <a:gd name="T2" fmla="*/ 2 w 3"/>
                  <a:gd name="T3" fmla="*/ 0 h 29"/>
                  <a:gd name="T4" fmla="*/ 3 w 3"/>
                  <a:gd name="T5" fmla="*/ 0 h 29"/>
                  <a:gd name="T6" fmla="*/ 1 w 3"/>
                  <a:gd name="T7" fmla="*/ 0 h 29"/>
                  <a:gd name="T8" fmla="*/ 0 w 3"/>
                  <a:gd name="T9" fmla="*/ 0 h 29"/>
                  <a:gd name="T10" fmla="*/ 2 w 3"/>
                  <a:gd name="T11" fmla="*/ 0 h 29"/>
                  <a:gd name="T12" fmla="*/ 0 w 3"/>
                  <a:gd name="T13" fmla="*/ 0 h 29"/>
                  <a:gd name="T14" fmla="*/ 1 w 3"/>
                  <a:gd name="T15" fmla="*/ 0 h 29"/>
                  <a:gd name="T16" fmla="*/ 2 w 3"/>
                  <a:gd name="T17" fmla="*/ 0 h 29"/>
                  <a:gd name="T18" fmla="*/ 0 w 3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9"/>
                  <a:gd name="T32" fmla="*/ 3 w 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9">
                    <a:moveTo>
                      <a:pt x="0" y="16"/>
                    </a:moveTo>
                    <a:lnTo>
                      <a:pt x="2" y="1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1" y="29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Freeform 3376">
                <a:extLst>
                  <a:ext uri="{FF2B5EF4-FFF2-40B4-BE49-F238E27FC236}">
                    <a16:creationId xmlns:a16="http://schemas.microsoft.com/office/drawing/2014/main" xmlns="" id="{C5C187CB-9147-474C-AE8B-F827F8A6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1" y="3340443"/>
                <a:ext cx="1034" cy="3441"/>
              </a:xfrm>
              <a:custGeom>
                <a:avLst/>
                <a:gdLst>
                  <a:gd name="T0" fmla="*/ 3 w 3"/>
                  <a:gd name="T1" fmla="*/ 1 h 20"/>
                  <a:gd name="T2" fmla="*/ 2 w 3"/>
                  <a:gd name="T3" fmla="*/ 1 h 20"/>
                  <a:gd name="T4" fmla="*/ 0 w 3"/>
                  <a:gd name="T5" fmla="*/ 0 h 20"/>
                  <a:gd name="T6" fmla="*/ 3 w 3"/>
                  <a:gd name="T7" fmla="*/ 0 h 20"/>
                  <a:gd name="T8" fmla="*/ 3 w 3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3" y="20"/>
                    </a:moveTo>
                    <a:lnTo>
                      <a:pt x="2" y="2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Freeform 3377">
                <a:extLst>
                  <a:ext uri="{FF2B5EF4-FFF2-40B4-BE49-F238E27FC236}">
                    <a16:creationId xmlns:a16="http://schemas.microsoft.com/office/drawing/2014/main" xmlns="" id="{2E0A8C67-9584-4BCB-9D0D-17C9AB50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1" y="3343540"/>
                <a:ext cx="1034" cy="34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3 w 3"/>
                  <a:gd name="T5" fmla="*/ 0 h 4"/>
                  <a:gd name="T6" fmla="*/ 3 w 3"/>
                  <a:gd name="T7" fmla="*/ 0 h 4"/>
                  <a:gd name="T8" fmla="*/ 2 w 3"/>
                  <a:gd name="T9" fmla="*/ 0 h 4"/>
                  <a:gd name="T10" fmla="*/ 3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2 w 3"/>
                  <a:gd name="T17" fmla="*/ 0 h 4"/>
                  <a:gd name="T18" fmla="*/ 0 w 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2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Freeform 3378">
                <a:extLst>
                  <a:ext uri="{FF2B5EF4-FFF2-40B4-BE49-F238E27FC236}">
                    <a16:creationId xmlns:a16="http://schemas.microsoft.com/office/drawing/2014/main" xmlns="" id="{73D6A056-E0C4-4D83-BBF8-27365BBF8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536" y="3340099"/>
                <a:ext cx="1379" cy="3785"/>
              </a:xfrm>
              <a:custGeom>
                <a:avLst/>
                <a:gdLst>
                  <a:gd name="T0" fmla="*/ 1 w 4"/>
                  <a:gd name="T1" fmla="*/ 0 h 22"/>
                  <a:gd name="T2" fmla="*/ 0 w 4"/>
                  <a:gd name="T3" fmla="*/ 1 h 22"/>
                  <a:gd name="T4" fmla="*/ 1 w 4"/>
                  <a:gd name="T5" fmla="*/ 1 h 22"/>
                  <a:gd name="T6" fmla="*/ 4 w 4"/>
                  <a:gd name="T7" fmla="*/ 1 h 22"/>
                  <a:gd name="T8" fmla="*/ 3 w 4"/>
                  <a:gd name="T9" fmla="*/ 1 h 22"/>
                  <a:gd name="T10" fmla="*/ 1 w 4"/>
                  <a:gd name="T11" fmla="*/ 1 h 22"/>
                  <a:gd name="T12" fmla="*/ 1 w 4"/>
                  <a:gd name="T13" fmla="*/ 0 h 22"/>
                  <a:gd name="T14" fmla="*/ 0 w 4"/>
                  <a:gd name="T15" fmla="*/ 0 h 22"/>
                  <a:gd name="T16" fmla="*/ 0 w 4"/>
                  <a:gd name="T17" fmla="*/ 1 h 22"/>
                  <a:gd name="T18" fmla="*/ 1 w 4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2"/>
                  <a:gd name="T32" fmla="*/ 4 w 4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2">
                    <a:moveTo>
                      <a:pt x="1" y="0"/>
                    </a:moveTo>
                    <a:lnTo>
                      <a:pt x="0" y="2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Freeform 3379">
                <a:extLst>
                  <a:ext uri="{FF2B5EF4-FFF2-40B4-BE49-F238E27FC236}">
                    <a16:creationId xmlns:a16="http://schemas.microsoft.com/office/drawing/2014/main" xmlns="" id="{E5578F48-BFF5-4B59-8583-E4495A55C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0191" y="3340099"/>
                <a:ext cx="1379" cy="688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0 h 4"/>
                  <a:gd name="T4" fmla="*/ 0 w 4"/>
                  <a:gd name="T5" fmla="*/ 0 h 4"/>
                  <a:gd name="T6" fmla="*/ 0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4 w 4"/>
                  <a:gd name="T13" fmla="*/ 1 h 4"/>
                  <a:gd name="T14" fmla="*/ 3 w 4"/>
                  <a:gd name="T15" fmla="*/ 0 h 4"/>
                  <a:gd name="T16" fmla="*/ 4 w 4"/>
                  <a:gd name="T17" fmla="*/ 1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Freeform 3380">
                <a:extLst>
                  <a:ext uri="{FF2B5EF4-FFF2-40B4-BE49-F238E27FC236}">
                    <a16:creationId xmlns:a16="http://schemas.microsoft.com/office/drawing/2014/main" xmlns="" id="{42C15F61-C353-44CE-A400-C5C847F3D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9502" y="3340443"/>
                <a:ext cx="690" cy="3441"/>
              </a:xfrm>
              <a:custGeom>
                <a:avLst/>
                <a:gdLst>
                  <a:gd name="T0" fmla="*/ 1 w 2"/>
                  <a:gd name="T1" fmla="*/ 0 h 22"/>
                  <a:gd name="T2" fmla="*/ 2 w 2"/>
                  <a:gd name="T3" fmla="*/ 0 h 22"/>
                  <a:gd name="T4" fmla="*/ 2 w 2"/>
                  <a:gd name="T5" fmla="*/ 0 h 22"/>
                  <a:gd name="T6" fmla="*/ 0 w 2"/>
                  <a:gd name="T7" fmla="*/ 0 h 22"/>
                  <a:gd name="T8" fmla="*/ 1 w 2"/>
                  <a:gd name="T9" fmla="*/ 0 h 22"/>
                  <a:gd name="T10" fmla="*/ 1 w 2"/>
                  <a:gd name="T11" fmla="*/ 0 h 22"/>
                  <a:gd name="T12" fmla="*/ 1 w 2"/>
                  <a:gd name="T13" fmla="*/ 0 h 22"/>
                  <a:gd name="T14" fmla="*/ 2 w 2"/>
                  <a:gd name="T15" fmla="*/ 0 h 22"/>
                  <a:gd name="T16" fmla="*/ 2 w 2"/>
                  <a:gd name="T17" fmla="*/ 0 h 22"/>
                  <a:gd name="T18" fmla="*/ 1 w 2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2"/>
                  <a:gd name="T32" fmla="*/ 2 w 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2">
                    <a:moveTo>
                      <a:pt x="1" y="22"/>
                    </a:moveTo>
                    <a:lnTo>
                      <a:pt x="2" y="2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Freeform 3381">
                <a:extLst>
                  <a:ext uri="{FF2B5EF4-FFF2-40B4-BE49-F238E27FC236}">
                    <a16:creationId xmlns:a16="http://schemas.microsoft.com/office/drawing/2014/main" xmlns="" id="{D008787A-C3A9-469A-AFE0-C2890E297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727" y="3340787"/>
                <a:ext cx="114128" cy="6194"/>
              </a:xfrm>
              <a:custGeom>
                <a:avLst/>
                <a:gdLst>
                  <a:gd name="T0" fmla="*/ 331 w 331"/>
                  <a:gd name="T1" fmla="*/ 1 h 36"/>
                  <a:gd name="T2" fmla="*/ 324 w 331"/>
                  <a:gd name="T3" fmla="*/ 1 h 36"/>
                  <a:gd name="T4" fmla="*/ 309 w 331"/>
                  <a:gd name="T5" fmla="*/ 1 h 36"/>
                  <a:gd name="T6" fmla="*/ 306 w 331"/>
                  <a:gd name="T7" fmla="*/ 1 h 36"/>
                  <a:gd name="T8" fmla="*/ 304 w 331"/>
                  <a:gd name="T9" fmla="*/ 1 h 36"/>
                  <a:gd name="T10" fmla="*/ 302 w 331"/>
                  <a:gd name="T11" fmla="*/ 1 h 36"/>
                  <a:gd name="T12" fmla="*/ 300 w 331"/>
                  <a:gd name="T13" fmla="*/ 1 h 36"/>
                  <a:gd name="T14" fmla="*/ 283 w 331"/>
                  <a:gd name="T15" fmla="*/ 1 h 36"/>
                  <a:gd name="T16" fmla="*/ 253 w 331"/>
                  <a:gd name="T17" fmla="*/ 1 h 36"/>
                  <a:gd name="T18" fmla="*/ 236 w 331"/>
                  <a:gd name="T19" fmla="*/ 1 h 36"/>
                  <a:gd name="T20" fmla="*/ 232 w 331"/>
                  <a:gd name="T21" fmla="*/ 1 h 36"/>
                  <a:gd name="T22" fmla="*/ 231 w 331"/>
                  <a:gd name="T23" fmla="*/ 1 h 36"/>
                  <a:gd name="T24" fmla="*/ 229 w 331"/>
                  <a:gd name="T25" fmla="*/ 1 h 36"/>
                  <a:gd name="T26" fmla="*/ 226 w 331"/>
                  <a:gd name="T27" fmla="*/ 1 h 36"/>
                  <a:gd name="T28" fmla="*/ 227 w 331"/>
                  <a:gd name="T29" fmla="*/ 1 h 36"/>
                  <a:gd name="T30" fmla="*/ 209 w 331"/>
                  <a:gd name="T31" fmla="*/ 1 h 36"/>
                  <a:gd name="T32" fmla="*/ 190 w 331"/>
                  <a:gd name="T33" fmla="*/ 1 h 36"/>
                  <a:gd name="T34" fmla="*/ 184 w 331"/>
                  <a:gd name="T35" fmla="*/ 1 h 36"/>
                  <a:gd name="T36" fmla="*/ 183 w 331"/>
                  <a:gd name="T37" fmla="*/ 1 h 36"/>
                  <a:gd name="T38" fmla="*/ 182 w 331"/>
                  <a:gd name="T39" fmla="*/ 1 h 36"/>
                  <a:gd name="T40" fmla="*/ 179 w 331"/>
                  <a:gd name="T41" fmla="*/ 1 h 36"/>
                  <a:gd name="T42" fmla="*/ 177 w 331"/>
                  <a:gd name="T43" fmla="*/ 1 h 36"/>
                  <a:gd name="T44" fmla="*/ 179 w 331"/>
                  <a:gd name="T45" fmla="*/ 1 h 36"/>
                  <a:gd name="T46" fmla="*/ 173 w 331"/>
                  <a:gd name="T47" fmla="*/ 1 h 36"/>
                  <a:gd name="T48" fmla="*/ 148 w 331"/>
                  <a:gd name="T49" fmla="*/ 1 h 36"/>
                  <a:gd name="T50" fmla="*/ 136 w 331"/>
                  <a:gd name="T51" fmla="*/ 1 h 36"/>
                  <a:gd name="T52" fmla="*/ 134 w 331"/>
                  <a:gd name="T53" fmla="*/ 1 h 36"/>
                  <a:gd name="T54" fmla="*/ 132 w 331"/>
                  <a:gd name="T55" fmla="*/ 1 h 36"/>
                  <a:gd name="T56" fmla="*/ 129 w 331"/>
                  <a:gd name="T57" fmla="*/ 1 h 36"/>
                  <a:gd name="T58" fmla="*/ 130 w 331"/>
                  <a:gd name="T59" fmla="*/ 1 h 36"/>
                  <a:gd name="T60" fmla="*/ 95 w 331"/>
                  <a:gd name="T61" fmla="*/ 1 h 36"/>
                  <a:gd name="T62" fmla="*/ 91 w 331"/>
                  <a:gd name="T63" fmla="*/ 1 h 36"/>
                  <a:gd name="T64" fmla="*/ 88 w 331"/>
                  <a:gd name="T65" fmla="*/ 1 h 36"/>
                  <a:gd name="T66" fmla="*/ 85 w 331"/>
                  <a:gd name="T67" fmla="*/ 1 h 36"/>
                  <a:gd name="T68" fmla="*/ 77 w 331"/>
                  <a:gd name="T69" fmla="*/ 1 h 36"/>
                  <a:gd name="T70" fmla="*/ 55 w 331"/>
                  <a:gd name="T71" fmla="*/ 1 h 36"/>
                  <a:gd name="T72" fmla="*/ 53 w 331"/>
                  <a:gd name="T73" fmla="*/ 1 h 36"/>
                  <a:gd name="T74" fmla="*/ 54 w 331"/>
                  <a:gd name="T75" fmla="*/ 1 h 36"/>
                  <a:gd name="T76" fmla="*/ 49 w 331"/>
                  <a:gd name="T77" fmla="*/ 1 h 36"/>
                  <a:gd name="T78" fmla="*/ 49 w 331"/>
                  <a:gd name="T79" fmla="*/ 1 h 36"/>
                  <a:gd name="T80" fmla="*/ 23 w 331"/>
                  <a:gd name="T81" fmla="*/ 1 h 36"/>
                  <a:gd name="T82" fmla="*/ 20 w 331"/>
                  <a:gd name="T83" fmla="*/ 1 h 36"/>
                  <a:gd name="T84" fmla="*/ 18 w 331"/>
                  <a:gd name="T85" fmla="*/ 1 h 36"/>
                  <a:gd name="T86" fmla="*/ 1 w 331"/>
                  <a:gd name="T87" fmla="*/ 1 h 36"/>
                  <a:gd name="T88" fmla="*/ 0 w 331"/>
                  <a:gd name="T89" fmla="*/ 1 h 36"/>
                  <a:gd name="T90" fmla="*/ 1 w 331"/>
                  <a:gd name="T91" fmla="*/ 1 h 36"/>
                  <a:gd name="T92" fmla="*/ 5 w 331"/>
                  <a:gd name="T93" fmla="*/ 1 h 36"/>
                  <a:gd name="T94" fmla="*/ 83 w 331"/>
                  <a:gd name="T95" fmla="*/ 1 h 36"/>
                  <a:gd name="T96" fmla="*/ 97 w 331"/>
                  <a:gd name="T97" fmla="*/ 1 h 36"/>
                  <a:gd name="T98" fmla="*/ 110 w 331"/>
                  <a:gd name="T99" fmla="*/ 1 h 36"/>
                  <a:gd name="T100" fmla="*/ 138 w 331"/>
                  <a:gd name="T101" fmla="*/ 1 h 36"/>
                  <a:gd name="T102" fmla="*/ 151 w 331"/>
                  <a:gd name="T103" fmla="*/ 1 h 36"/>
                  <a:gd name="T104" fmla="*/ 176 w 331"/>
                  <a:gd name="T105" fmla="*/ 1 h 36"/>
                  <a:gd name="T106" fmla="*/ 221 w 331"/>
                  <a:gd name="T107" fmla="*/ 0 h 36"/>
                  <a:gd name="T108" fmla="*/ 233 w 331"/>
                  <a:gd name="T109" fmla="*/ 1 h 36"/>
                  <a:gd name="T110" fmla="*/ 286 w 331"/>
                  <a:gd name="T111" fmla="*/ 1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1"/>
                  <a:gd name="T169" fmla="*/ 0 h 36"/>
                  <a:gd name="T170" fmla="*/ 331 w 331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1" h="36">
                    <a:moveTo>
                      <a:pt x="286" y="4"/>
                    </a:moveTo>
                    <a:lnTo>
                      <a:pt x="331" y="4"/>
                    </a:lnTo>
                    <a:lnTo>
                      <a:pt x="331" y="27"/>
                    </a:lnTo>
                    <a:lnTo>
                      <a:pt x="324" y="27"/>
                    </a:lnTo>
                    <a:lnTo>
                      <a:pt x="322" y="29"/>
                    </a:lnTo>
                    <a:lnTo>
                      <a:pt x="309" y="29"/>
                    </a:lnTo>
                    <a:lnTo>
                      <a:pt x="306" y="31"/>
                    </a:lnTo>
                    <a:lnTo>
                      <a:pt x="306" y="20"/>
                    </a:lnTo>
                    <a:lnTo>
                      <a:pt x="304" y="16"/>
                    </a:lnTo>
                    <a:lnTo>
                      <a:pt x="304" y="14"/>
                    </a:lnTo>
                    <a:lnTo>
                      <a:pt x="303" y="11"/>
                    </a:lnTo>
                    <a:lnTo>
                      <a:pt x="302" y="9"/>
                    </a:lnTo>
                    <a:lnTo>
                      <a:pt x="300" y="7"/>
                    </a:lnTo>
                    <a:lnTo>
                      <a:pt x="300" y="31"/>
                    </a:lnTo>
                    <a:lnTo>
                      <a:pt x="296" y="33"/>
                    </a:lnTo>
                    <a:lnTo>
                      <a:pt x="283" y="33"/>
                    </a:lnTo>
                    <a:lnTo>
                      <a:pt x="279" y="34"/>
                    </a:lnTo>
                    <a:lnTo>
                      <a:pt x="253" y="34"/>
                    </a:lnTo>
                    <a:lnTo>
                      <a:pt x="249" y="33"/>
                    </a:lnTo>
                    <a:lnTo>
                      <a:pt x="236" y="33"/>
                    </a:lnTo>
                    <a:lnTo>
                      <a:pt x="231" y="31"/>
                    </a:lnTo>
                    <a:lnTo>
                      <a:pt x="232" y="27"/>
                    </a:lnTo>
                    <a:lnTo>
                      <a:pt x="232" y="22"/>
                    </a:lnTo>
                    <a:lnTo>
                      <a:pt x="231" y="16"/>
                    </a:lnTo>
                    <a:lnTo>
                      <a:pt x="231" y="13"/>
                    </a:lnTo>
                    <a:lnTo>
                      <a:pt x="229" y="9"/>
                    </a:lnTo>
                    <a:lnTo>
                      <a:pt x="227" y="11"/>
                    </a:lnTo>
                    <a:lnTo>
                      <a:pt x="226" y="16"/>
                    </a:lnTo>
                    <a:lnTo>
                      <a:pt x="226" y="20"/>
                    </a:lnTo>
                    <a:lnTo>
                      <a:pt x="227" y="27"/>
                    </a:lnTo>
                    <a:lnTo>
                      <a:pt x="229" y="31"/>
                    </a:lnTo>
                    <a:lnTo>
                      <a:pt x="209" y="31"/>
                    </a:lnTo>
                    <a:lnTo>
                      <a:pt x="206" y="29"/>
                    </a:lnTo>
                    <a:lnTo>
                      <a:pt x="190" y="29"/>
                    </a:lnTo>
                    <a:lnTo>
                      <a:pt x="186" y="31"/>
                    </a:lnTo>
                    <a:lnTo>
                      <a:pt x="184" y="31"/>
                    </a:lnTo>
                    <a:lnTo>
                      <a:pt x="184" y="27"/>
                    </a:lnTo>
                    <a:lnTo>
                      <a:pt x="183" y="25"/>
                    </a:lnTo>
                    <a:lnTo>
                      <a:pt x="183" y="22"/>
                    </a:lnTo>
                    <a:lnTo>
                      <a:pt x="182" y="18"/>
                    </a:lnTo>
                    <a:lnTo>
                      <a:pt x="182" y="14"/>
                    </a:lnTo>
                    <a:lnTo>
                      <a:pt x="179" y="11"/>
                    </a:lnTo>
                    <a:lnTo>
                      <a:pt x="177" y="11"/>
                    </a:lnTo>
                    <a:lnTo>
                      <a:pt x="177" y="20"/>
                    </a:lnTo>
                    <a:lnTo>
                      <a:pt x="178" y="25"/>
                    </a:lnTo>
                    <a:lnTo>
                      <a:pt x="179" y="31"/>
                    </a:lnTo>
                    <a:lnTo>
                      <a:pt x="176" y="31"/>
                    </a:lnTo>
                    <a:lnTo>
                      <a:pt x="173" y="33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39" y="31"/>
                    </a:lnTo>
                    <a:lnTo>
                      <a:pt x="136" y="29"/>
                    </a:lnTo>
                    <a:lnTo>
                      <a:pt x="136" y="25"/>
                    </a:lnTo>
                    <a:lnTo>
                      <a:pt x="134" y="20"/>
                    </a:lnTo>
                    <a:lnTo>
                      <a:pt x="134" y="16"/>
                    </a:lnTo>
                    <a:lnTo>
                      <a:pt x="132" y="14"/>
                    </a:lnTo>
                    <a:lnTo>
                      <a:pt x="130" y="14"/>
                    </a:lnTo>
                    <a:lnTo>
                      <a:pt x="129" y="16"/>
                    </a:lnTo>
                    <a:lnTo>
                      <a:pt x="129" y="20"/>
                    </a:lnTo>
                    <a:lnTo>
                      <a:pt x="130" y="24"/>
                    </a:lnTo>
                    <a:lnTo>
                      <a:pt x="130" y="31"/>
                    </a:lnTo>
                    <a:lnTo>
                      <a:pt x="95" y="31"/>
                    </a:lnTo>
                    <a:lnTo>
                      <a:pt x="93" y="33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88" y="16"/>
                    </a:lnTo>
                    <a:lnTo>
                      <a:pt x="87" y="16"/>
                    </a:lnTo>
                    <a:lnTo>
                      <a:pt x="85" y="20"/>
                    </a:lnTo>
                    <a:lnTo>
                      <a:pt x="85" y="33"/>
                    </a:lnTo>
                    <a:lnTo>
                      <a:pt x="77" y="33"/>
                    </a:lnTo>
                    <a:lnTo>
                      <a:pt x="75" y="34"/>
                    </a:lnTo>
                    <a:lnTo>
                      <a:pt x="55" y="34"/>
                    </a:lnTo>
                    <a:lnTo>
                      <a:pt x="53" y="33"/>
                    </a:lnTo>
                    <a:lnTo>
                      <a:pt x="53" y="29"/>
                    </a:lnTo>
                    <a:lnTo>
                      <a:pt x="54" y="25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49" y="18"/>
                    </a:lnTo>
                    <a:lnTo>
                      <a:pt x="48" y="20"/>
                    </a:lnTo>
                    <a:lnTo>
                      <a:pt x="49" y="34"/>
                    </a:lnTo>
                    <a:lnTo>
                      <a:pt x="23" y="34"/>
                    </a:lnTo>
                    <a:lnTo>
                      <a:pt x="23" y="22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4"/>
                    </a:lnTo>
                    <a:lnTo>
                      <a:pt x="18" y="31"/>
                    </a:lnTo>
                    <a:lnTo>
                      <a:pt x="17" y="33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83" y="7"/>
                    </a:lnTo>
                    <a:lnTo>
                      <a:pt x="87" y="5"/>
                    </a:lnTo>
                    <a:lnTo>
                      <a:pt x="97" y="5"/>
                    </a:lnTo>
                    <a:lnTo>
                      <a:pt x="101" y="4"/>
                    </a:lnTo>
                    <a:lnTo>
                      <a:pt x="110" y="4"/>
                    </a:lnTo>
                    <a:lnTo>
                      <a:pt x="115" y="2"/>
                    </a:lnTo>
                    <a:lnTo>
                      <a:pt x="138" y="2"/>
                    </a:lnTo>
                    <a:lnTo>
                      <a:pt x="145" y="4"/>
                    </a:lnTo>
                    <a:lnTo>
                      <a:pt x="151" y="4"/>
                    </a:lnTo>
                    <a:lnTo>
                      <a:pt x="156" y="2"/>
                    </a:lnTo>
                    <a:lnTo>
                      <a:pt x="176" y="2"/>
                    </a:lnTo>
                    <a:lnTo>
                      <a:pt x="182" y="0"/>
                    </a:lnTo>
                    <a:lnTo>
                      <a:pt x="221" y="0"/>
                    </a:lnTo>
                    <a:lnTo>
                      <a:pt x="226" y="2"/>
                    </a:lnTo>
                    <a:lnTo>
                      <a:pt x="233" y="2"/>
                    </a:lnTo>
                    <a:lnTo>
                      <a:pt x="239" y="4"/>
                    </a:lnTo>
                    <a:lnTo>
                      <a:pt x="286" y="4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Freeform 3382">
                <a:extLst>
                  <a:ext uri="{FF2B5EF4-FFF2-40B4-BE49-F238E27FC236}">
                    <a16:creationId xmlns:a16="http://schemas.microsoft.com/office/drawing/2014/main" xmlns="" id="{2A3B79E2-E7B1-4ECC-B377-E993E4307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8115" y="3340787"/>
                <a:ext cx="15861" cy="1032"/>
              </a:xfrm>
              <a:custGeom>
                <a:avLst/>
                <a:gdLst>
                  <a:gd name="T0" fmla="*/ 45 w 46"/>
                  <a:gd name="T1" fmla="*/ 1 h 5"/>
                  <a:gd name="T2" fmla="*/ 45 w 46"/>
                  <a:gd name="T3" fmla="*/ 0 h 5"/>
                  <a:gd name="T4" fmla="*/ 0 w 46"/>
                  <a:gd name="T5" fmla="*/ 0 h 5"/>
                  <a:gd name="T6" fmla="*/ 0 w 46"/>
                  <a:gd name="T7" fmla="*/ 1 h 5"/>
                  <a:gd name="T8" fmla="*/ 45 w 46"/>
                  <a:gd name="T9" fmla="*/ 1 h 5"/>
                  <a:gd name="T10" fmla="*/ 44 w 46"/>
                  <a:gd name="T11" fmla="*/ 1 h 5"/>
                  <a:gd name="T12" fmla="*/ 46 w 46"/>
                  <a:gd name="T13" fmla="*/ 1 h 5"/>
                  <a:gd name="T14" fmla="*/ 45 w 46"/>
                  <a:gd name="T15" fmla="*/ 0 h 5"/>
                  <a:gd name="T16" fmla="*/ 45 w 46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5"/>
                  <a:gd name="T29" fmla="*/ 46 w 4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5">
                    <a:moveTo>
                      <a:pt x="45" y="2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5" y="5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Freeform 3383">
                <a:extLst>
                  <a:ext uri="{FF2B5EF4-FFF2-40B4-BE49-F238E27FC236}">
                    <a16:creationId xmlns:a16="http://schemas.microsoft.com/office/drawing/2014/main" xmlns="" id="{39903F81-FA05-4822-885E-F5D5E317F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944" y="3341131"/>
                <a:ext cx="690" cy="4474"/>
              </a:xfrm>
              <a:custGeom>
                <a:avLst/>
                <a:gdLst>
                  <a:gd name="T0" fmla="*/ 1 w 2"/>
                  <a:gd name="T1" fmla="*/ 1 h 25"/>
                  <a:gd name="T2" fmla="*/ 2 w 2"/>
                  <a:gd name="T3" fmla="*/ 1 h 25"/>
                  <a:gd name="T4" fmla="*/ 1 w 2"/>
                  <a:gd name="T5" fmla="*/ 0 h 25"/>
                  <a:gd name="T6" fmla="*/ 0 w 2"/>
                  <a:gd name="T7" fmla="*/ 0 h 25"/>
                  <a:gd name="T8" fmla="*/ 0 w 2"/>
                  <a:gd name="T9" fmla="*/ 1 h 25"/>
                  <a:gd name="T10" fmla="*/ 1 w 2"/>
                  <a:gd name="T11" fmla="*/ 1 h 25"/>
                  <a:gd name="T12" fmla="*/ 1 w 2"/>
                  <a:gd name="T13" fmla="*/ 1 h 25"/>
                  <a:gd name="T14" fmla="*/ 2 w 2"/>
                  <a:gd name="T15" fmla="*/ 1 h 25"/>
                  <a:gd name="T16" fmla="*/ 1 w 2"/>
                  <a:gd name="T17" fmla="*/ 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5"/>
                  <a:gd name="T29" fmla="*/ 2 w 2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5">
                    <a:moveTo>
                      <a:pt x="1" y="25"/>
                    </a:moveTo>
                    <a:lnTo>
                      <a:pt x="2" y="2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Freeform 3384">
                <a:extLst>
                  <a:ext uri="{FF2B5EF4-FFF2-40B4-BE49-F238E27FC236}">
                    <a16:creationId xmlns:a16="http://schemas.microsoft.com/office/drawing/2014/main" xmlns="" id="{8930A6BD-A6B2-4641-AE6A-78363042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1909" y="3344917"/>
                <a:ext cx="9310" cy="1376"/>
              </a:xfrm>
              <a:custGeom>
                <a:avLst/>
                <a:gdLst>
                  <a:gd name="T0" fmla="*/ 0 w 27"/>
                  <a:gd name="T1" fmla="*/ 1 h 8"/>
                  <a:gd name="T2" fmla="*/ 2 w 27"/>
                  <a:gd name="T3" fmla="*/ 1 h 8"/>
                  <a:gd name="T4" fmla="*/ 5 w 27"/>
                  <a:gd name="T5" fmla="*/ 1 h 8"/>
                  <a:gd name="T6" fmla="*/ 18 w 27"/>
                  <a:gd name="T7" fmla="*/ 1 h 8"/>
                  <a:gd name="T8" fmla="*/ 20 w 27"/>
                  <a:gd name="T9" fmla="*/ 1 h 8"/>
                  <a:gd name="T10" fmla="*/ 27 w 27"/>
                  <a:gd name="T11" fmla="*/ 1 h 8"/>
                  <a:gd name="T12" fmla="*/ 27 w 27"/>
                  <a:gd name="T13" fmla="*/ 0 h 8"/>
                  <a:gd name="T14" fmla="*/ 23 w 27"/>
                  <a:gd name="T15" fmla="*/ 0 h 8"/>
                  <a:gd name="T16" fmla="*/ 20 w 27"/>
                  <a:gd name="T17" fmla="*/ 1 h 8"/>
                  <a:gd name="T18" fmla="*/ 5 w 27"/>
                  <a:gd name="T19" fmla="*/ 1 h 8"/>
                  <a:gd name="T20" fmla="*/ 2 w 27"/>
                  <a:gd name="T21" fmla="*/ 1 h 8"/>
                  <a:gd name="T22" fmla="*/ 3 w 27"/>
                  <a:gd name="T23" fmla="*/ 1 h 8"/>
                  <a:gd name="T24" fmla="*/ 0 w 27"/>
                  <a:gd name="T25" fmla="*/ 1 h 8"/>
                  <a:gd name="T26" fmla="*/ 0 w 27"/>
                  <a:gd name="T27" fmla="*/ 1 h 8"/>
                  <a:gd name="T28" fmla="*/ 2 w 27"/>
                  <a:gd name="T29" fmla="*/ 1 h 8"/>
                  <a:gd name="T30" fmla="*/ 0 w 27"/>
                  <a:gd name="T31" fmla="*/ 1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8"/>
                  <a:gd name="T50" fmla="*/ 27 w 2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8">
                    <a:moveTo>
                      <a:pt x="0" y="6"/>
                    </a:moveTo>
                    <a:lnTo>
                      <a:pt x="2" y="8"/>
                    </a:lnTo>
                    <a:lnTo>
                      <a:pt x="5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Freeform 3385">
                <a:extLst>
                  <a:ext uri="{FF2B5EF4-FFF2-40B4-BE49-F238E27FC236}">
                    <a16:creationId xmlns:a16="http://schemas.microsoft.com/office/drawing/2014/main" xmlns="" id="{CCAE05E5-5CFA-4F7F-9CDF-DF52AD17C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33" y="3341476"/>
                <a:ext cx="2758" cy="4474"/>
              </a:xfrm>
              <a:custGeom>
                <a:avLst/>
                <a:gdLst>
                  <a:gd name="T0" fmla="*/ 2 w 8"/>
                  <a:gd name="T1" fmla="*/ 1 h 26"/>
                  <a:gd name="T2" fmla="*/ 1 w 8"/>
                  <a:gd name="T3" fmla="*/ 1 h 26"/>
                  <a:gd name="T4" fmla="*/ 3 w 8"/>
                  <a:gd name="T5" fmla="*/ 1 h 26"/>
                  <a:gd name="T6" fmla="*/ 3 w 8"/>
                  <a:gd name="T7" fmla="*/ 1 h 26"/>
                  <a:gd name="T8" fmla="*/ 4 w 8"/>
                  <a:gd name="T9" fmla="*/ 1 h 26"/>
                  <a:gd name="T10" fmla="*/ 4 w 8"/>
                  <a:gd name="T11" fmla="*/ 1 h 26"/>
                  <a:gd name="T12" fmla="*/ 5 w 8"/>
                  <a:gd name="T13" fmla="*/ 1 h 26"/>
                  <a:gd name="T14" fmla="*/ 5 w 8"/>
                  <a:gd name="T15" fmla="*/ 1 h 26"/>
                  <a:gd name="T16" fmla="*/ 8 w 8"/>
                  <a:gd name="T17" fmla="*/ 1 h 26"/>
                  <a:gd name="T18" fmla="*/ 8 w 8"/>
                  <a:gd name="T19" fmla="*/ 1 h 26"/>
                  <a:gd name="T20" fmla="*/ 7 w 8"/>
                  <a:gd name="T21" fmla="*/ 1 h 26"/>
                  <a:gd name="T22" fmla="*/ 7 w 8"/>
                  <a:gd name="T23" fmla="*/ 1 h 26"/>
                  <a:gd name="T24" fmla="*/ 5 w 8"/>
                  <a:gd name="T25" fmla="*/ 1 h 26"/>
                  <a:gd name="T26" fmla="*/ 4 w 8"/>
                  <a:gd name="T27" fmla="*/ 1 h 26"/>
                  <a:gd name="T28" fmla="*/ 1 w 8"/>
                  <a:gd name="T29" fmla="*/ 0 h 26"/>
                  <a:gd name="T30" fmla="*/ 0 w 8"/>
                  <a:gd name="T31" fmla="*/ 1 h 26"/>
                  <a:gd name="T32" fmla="*/ 1 w 8"/>
                  <a:gd name="T33" fmla="*/ 0 h 26"/>
                  <a:gd name="T34" fmla="*/ 0 w 8"/>
                  <a:gd name="T35" fmla="*/ 1 h 26"/>
                  <a:gd name="T36" fmla="*/ 2 w 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6"/>
                  <a:gd name="T59" fmla="*/ 8 w 8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6">
                    <a:moveTo>
                      <a:pt x="2" y="2"/>
                    </a:moveTo>
                    <a:lnTo>
                      <a:pt x="1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5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7" y="8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Freeform 3386">
                <a:extLst>
                  <a:ext uri="{FF2B5EF4-FFF2-40B4-BE49-F238E27FC236}">
                    <a16:creationId xmlns:a16="http://schemas.microsoft.com/office/drawing/2014/main" xmlns="" id="{31BB4F0D-AAFF-4981-8166-BA2F553A0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33" y="3341820"/>
                <a:ext cx="690" cy="4474"/>
              </a:xfrm>
              <a:custGeom>
                <a:avLst/>
                <a:gdLst>
                  <a:gd name="T0" fmla="*/ 1 w 2"/>
                  <a:gd name="T1" fmla="*/ 1 h 26"/>
                  <a:gd name="T2" fmla="*/ 2 w 2"/>
                  <a:gd name="T3" fmla="*/ 1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1 h 26"/>
                  <a:gd name="T10" fmla="*/ 1 w 2"/>
                  <a:gd name="T11" fmla="*/ 1 h 26"/>
                  <a:gd name="T12" fmla="*/ 1 w 2"/>
                  <a:gd name="T13" fmla="*/ 1 h 26"/>
                  <a:gd name="T14" fmla="*/ 2 w 2"/>
                  <a:gd name="T15" fmla="*/ 1 h 26"/>
                  <a:gd name="T16" fmla="*/ 2 w 2"/>
                  <a:gd name="T17" fmla="*/ 1 h 26"/>
                  <a:gd name="T18" fmla="*/ 1 w 2"/>
                  <a:gd name="T19" fmla="*/ 1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6"/>
                  <a:gd name="T32" fmla="*/ 2 w 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6">
                    <a:moveTo>
                      <a:pt x="1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Freeform 3387">
                <a:extLst>
                  <a:ext uri="{FF2B5EF4-FFF2-40B4-BE49-F238E27FC236}">
                    <a16:creationId xmlns:a16="http://schemas.microsoft.com/office/drawing/2014/main" xmlns="" id="{44391D6D-F9F6-4BD4-80E1-90B0949EC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24" y="3345605"/>
                <a:ext cx="24136" cy="1376"/>
              </a:xfrm>
              <a:custGeom>
                <a:avLst/>
                <a:gdLst>
                  <a:gd name="T0" fmla="*/ 0 w 70"/>
                  <a:gd name="T1" fmla="*/ 1 h 7"/>
                  <a:gd name="T2" fmla="*/ 1 w 70"/>
                  <a:gd name="T3" fmla="*/ 1 h 7"/>
                  <a:gd name="T4" fmla="*/ 6 w 70"/>
                  <a:gd name="T5" fmla="*/ 1 h 7"/>
                  <a:gd name="T6" fmla="*/ 19 w 70"/>
                  <a:gd name="T7" fmla="*/ 1 h 7"/>
                  <a:gd name="T8" fmla="*/ 23 w 70"/>
                  <a:gd name="T9" fmla="*/ 1 h 7"/>
                  <a:gd name="T10" fmla="*/ 49 w 70"/>
                  <a:gd name="T11" fmla="*/ 1 h 7"/>
                  <a:gd name="T12" fmla="*/ 53 w 70"/>
                  <a:gd name="T13" fmla="*/ 1 h 7"/>
                  <a:gd name="T14" fmla="*/ 66 w 70"/>
                  <a:gd name="T15" fmla="*/ 1 h 7"/>
                  <a:gd name="T16" fmla="*/ 70 w 70"/>
                  <a:gd name="T17" fmla="*/ 1 h 7"/>
                  <a:gd name="T18" fmla="*/ 70 w 70"/>
                  <a:gd name="T19" fmla="*/ 0 h 7"/>
                  <a:gd name="T20" fmla="*/ 66 w 70"/>
                  <a:gd name="T21" fmla="*/ 1 h 7"/>
                  <a:gd name="T22" fmla="*/ 45 w 70"/>
                  <a:gd name="T23" fmla="*/ 1 h 7"/>
                  <a:gd name="T24" fmla="*/ 40 w 70"/>
                  <a:gd name="T25" fmla="*/ 1 h 7"/>
                  <a:gd name="T26" fmla="*/ 32 w 70"/>
                  <a:gd name="T27" fmla="*/ 1 h 7"/>
                  <a:gd name="T28" fmla="*/ 27 w 70"/>
                  <a:gd name="T29" fmla="*/ 1 h 7"/>
                  <a:gd name="T30" fmla="*/ 6 w 70"/>
                  <a:gd name="T31" fmla="*/ 1 h 7"/>
                  <a:gd name="T32" fmla="*/ 1 w 70"/>
                  <a:gd name="T33" fmla="*/ 0 h 7"/>
                  <a:gd name="T34" fmla="*/ 2 w 70"/>
                  <a:gd name="T35" fmla="*/ 1 h 7"/>
                  <a:gd name="T36" fmla="*/ 0 w 70"/>
                  <a:gd name="T37" fmla="*/ 1 h 7"/>
                  <a:gd name="T38" fmla="*/ 0 w 70"/>
                  <a:gd name="T39" fmla="*/ 1 h 7"/>
                  <a:gd name="T40" fmla="*/ 1 w 70"/>
                  <a:gd name="T41" fmla="*/ 1 h 7"/>
                  <a:gd name="T42" fmla="*/ 0 w 70"/>
                  <a:gd name="T43" fmla="*/ 1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7"/>
                  <a:gd name="T68" fmla="*/ 70 w 70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7">
                    <a:moveTo>
                      <a:pt x="0" y="2"/>
                    </a:moveTo>
                    <a:lnTo>
                      <a:pt x="1" y="4"/>
                    </a:lnTo>
                    <a:lnTo>
                      <a:pt x="6" y="5"/>
                    </a:lnTo>
                    <a:lnTo>
                      <a:pt x="19" y="5"/>
                    </a:lnTo>
                    <a:lnTo>
                      <a:pt x="23" y="7"/>
                    </a:lnTo>
                    <a:lnTo>
                      <a:pt x="49" y="7"/>
                    </a:lnTo>
                    <a:lnTo>
                      <a:pt x="53" y="5"/>
                    </a:lnTo>
                    <a:lnTo>
                      <a:pt x="66" y="5"/>
                    </a:lnTo>
                    <a:lnTo>
                      <a:pt x="70" y="4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45" y="2"/>
                    </a:lnTo>
                    <a:lnTo>
                      <a:pt x="40" y="4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Freeform 3388">
                <a:extLst>
                  <a:ext uri="{FF2B5EF4-FFF2-40B4-BE49-F238E27FC236}">
                    <a16:creationId xmlns:a16="http://schemas.microsoft.com/office/drawing/2014/main" xmlns="" id="{76C5E182-2CDA-4B51-A31B-50AB2395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24" y="3342508"/>
                <a:ext cx="1034" cy="3785"/>
              </a:xfrm>
              <a:custGeom>
                <a:avLst/>
                <a:gdLst>
                  <a:gd name="T0" fmla="*/ 1 w 3"/>
                  <a:gd name="T1" fmla="*/ 1 h 22"/>
                  <a:gd name="T2" fmla="*/ 0 w 3"/>
                  <a:gd name="T3" fmla="*/ 1 h 22"/>
                  <a:gd name="T4" fmla="*/ 0 w 3"/>
                  <a:gd name="T5" fmla="*/ 1 h 22"/>
                  <a:gd name="T6" fmla="*/ 1 w 3"/>
                  <a:gd name="T7" fmla="*/ 1 h 22"/>
                  <a:gd name="T8" fmla="*/ 1 w 3"/>
                  <a:gd name="T9" fmla="*/ 1 h 22"/>
                  <a:gd name="T10" fmla="*/ 0 w 3"/>
                  <a:gd name="T11" fmla="*/ 1 h 22"/>
                  <a:gd name="T12" fmla="*/ 2 w 3"/>
                  <a:gd name="T13" fmla="*/ 1 h 22"/>
                  <a:gd name="T14" fmla="*/ 3 w 3"/>
                  <a:gd name="T15" fmla="*/ 1 h 22"/>
                  <a:gd name="T16" fmla="*/ 3 w 3"/>
                  <a:gd name="T17" fmla="*/ 1 h 22"/>
                  <a:gd name="T18" fmla="*/ 2 w 3"/>
                  <a:gd name="T19" fmla="*/ 1 h 22"/>
                  <a:gd name="T20" fmla="*/ 2 w 3"/>
                  <a:gd name="T21" fmla="*/ 1 h 22"/>
                  <a:gd name="T22" fmla="*/ 1 w 3"/>
                  <a:gd name="T23" fmla="*/ 0 h 22"/>
                  <a:gd name="T24" fmla="*/ 2 w 3"/>
                  <a:gd name="T25" fmla="*/ 1 h 22"/>
                  <a:gd name="T26" fmla="*/ 2 w 3"/>
                  <a:gd name="T27" fmla="*/ 0 h 22"/>
                  <a:gd name="T28" fmla="*/ 1 w 3"/>
                  <a:gd name="T29" fmla="*/ 0 h 22"/>
                  <a:gd name="T30" fmla="*/ 1 w 3"/>
                  <a:gd name="T31" fmla="*/ 1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22"/>
                  <a:gd name="T50" fmla="*/ 3 w 3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22">
                    <a:moveTo>
                      <a:pt x="1" y="3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Freeform 3389">
                <a:extLst>
                  <a:ext uri="{FF2B5EF4-FFF2-40B4-BE49-F238E27FC236}">
                    <a16:creationId xmlns:a16="http://schemas.microsoft.com/office/drawing/2014/main" xmlns="" id="{30427FDA-3755-4B74-BD2B-3664DBF2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8803" y="3341820"/>
                <a:ext cx="1724" cy="1376"/>
              </a:xfrm>
              <a:custGeom>
                <a:avLst/>
                <a:gdLst>
                  <a:gd name="T0" fmla="*/ 3 w 5"/>
                  <a:gd name="T1" fmla="*/ 1 h 7"/>
                  <a:gd name="T2" fmla="*/ 1 w 5"/>
                  <a:gd name="T3" fmla="*/ 1 h 7"/>
                  <a:gd name="T4" fmla="*/ 3 w 5"/>
                  <a:gd name="T5" fmla="*/ 1 h 7"/>
                  <a:gd name="T6" fmla="*/ 5 w 5"/>
                  <a:gd name="T7" fmla="*/ 1 h 7"/>
                  <a:gd name="T8" fmla="*/ 5 w 5"/>
                  <a:gd name="T9" fmla="*/ 1 h 7"/>
                  <a:gd name="T10" fmla="*/ 4 w 5"/>
                  <a:gd name="T11" fmla="*/ 1 h 7"/>
                  <a:gd name="T12" fmla="*/ 3 w 5"/>
                  <a:gd name="T13" fmla="*/ 0 h 7"/>
                  <a:gd name="T14" fmla="*/ 0 w 5"/>
                  <a:gd name="T15" fmla="*/ 1 h 7"/>
                  <a:gd name="T16" fmla="*/ 3 w 5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4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Freeform 3390">
                <a:extLst>
                  <a:ext uri="{FF2B5EF4-FFF2-40B4-BE49-F238E27FC236}">
                    <a16:creationId xmlns:a16="http://schemas.microsoft.com/office/drawing/2014/main" xmlns="" id="{857F5B3F-23A5-49FE-A8D8-6D7A40E7E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9148" y="3342164"/>
                <a:ext cx="1724" cy="4129"/>
              </a:xfrm>
              <a:custGeom>
                <a:avLst/>
                <a:gdLst>
                  <a:gd name="T0" fmla="*/ 4 w 5"/>
                  <a:gd name="T1" fmla="*/ 1 h 24"/>
                  <a:gd name="T2" fmla="*/ 5 w 5"/>
                  <a:gd name="T3" fmla="*/ 1 h 24"/>
                  <a:gd name="T4" fmla="*/ 4 w 5"/>
                  <a:gd name="T5" fmla="*/ 1 h 24"/>
                  <a:gd name="T6" fmla="*/ 2 w 5"/>
                  <a:gd name="T7" fmla="*/ 1 h 24"/>
                  <a:gd name="T8" fmla="*/ 2 w 5"/>
                  <a:gd name="T9" fmla="*/ 1 h 24"/>
                  <a:gd name="T10" fmla="*/ 4 w 5"/>
                  <a:gd name="T11" fmla="*/ 1 h 24"/>
                  <a:gd name="T12" fmla="*/ 1 w 5"/>
                  <a:gd name="T13" fmla="*/ 0 h 24"/>
                  <a:gd name="T14" fmla="*/ 0 w 5"/>
                  <a:gd name="T15" fmla="*/ 1 h 24"/>
                  <a:gd name="T16" fmla="*/ 0 w 5"/>
                  <a:gd name="T17" fmla="*/ 1 h 24"/>
                  <a:gd name="T18" fmla="*/ 1 w 5"/>
                  <a:gd name="T19" fmla="*/ 1 h 24"/>
                  <a:gd name="T20" fmla="*/ 2 w 5"/>
                  <a:gd name="T21" fmla="*/ 1 h 24"/>
                  <a:gd name="T22" fmla="*/ 4 w 5"/>
                  <a:gd name="T23" fmla="*/ 1 h 24"/>
                  <a:gd name="T24" fmla="*/ 4 w 5"/>
                  <a:gd name="T25" fmla="*/ 1 h 24"/>
                  <a:gd name="T26" fmla="*/ 5 w 5"/>
                  <a:gd name="T27" fmla="*/ 1 h 24"/>
                  <a:gd name="T28" fmla="*/ 5 w 5"/>
                  <a:gd name="T29" fmla="*/ 1 h 24"/>
                  <a:gd name="T30" fmla="*/ 4 w 5"/>
                  <a:gd name="T31" fmla="*/ 1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4"/>
                  <a:gd name="T50" fmla="*/ 5 w 5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4">
                    <a:moveTo>
                      <a:pt x="4" y="24"/>
                    </a:moveTo>
                    <a:lnTo>
                      <a:pt x="5" y="22"/>
                    </a:lnTo>
                    <a:lnTo>
                      <a:pt x="4" y="16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Freeform 3391">
                <a:extLst>
                  <a:ext uri="{FF2B5EF4-FFF2-40B4-BE49-F238E27FC236}">
                    <a16:creationId xmlns:a16="http://schemas.microsoft.com/office/drawing/2014/main" xmlns="" id="{02CD97EB-2848-434E-87BF-17BEE2777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3629" y="3345261"/>
                <a:ext cx="15861" cy="1032"/>
              </a:xfrm>
              <a:custGeom>
                <a:avLst/>
                <a:gdLst>
                  <a:gd name="T0" fmla="*/ 0 w 46"/>
                  <a:gd name="T1" fmla="*/ 1 h 6"/>
                  <a:gd name="T2" fmla="*/ 3 w 46"/>
                  <a:gd name="T3" fmla="*/ 1 h 6"/>
                  <a:gd name="T4" fmla="*/ 7 w 46"/>
                  <a:gd name="T5" fmla="*/ 1 h 6"/>
                  <a:gd name="T6" fmla="*/ 17 w 46"/>
                  <a:gd name="T7" fmla="*/ 1 h 6"/>
                  <a:gd name="T8" fmla="*/ 20 w 46"/>
                  <a:gd name="T9" fmla="*/ 1 h 6"/>
                  <a:gd name="T10" fmla="*/ 46 w 46"/>
                  <a:gd name="T11" fmla="*/ 1 h 6"/>
                  <a:gd name="T12" fmla="*/ 46 w 46"/>
                  <a:gd name="T13" fmla="*/ 1 h 6"/>
                  <a:gd name="T14" fmla="*/ 26 w 46"/>
                  <a:gd name="T15" fmla="*/ 1 h 6"/>
                  <a:gd name="T16" fmla="*/ 23 w 46"/>
                  <a:gd name="T17" fmla="*/ 0 h 6"/>
                  <a:gd name="T18" fmla="*/ 7 w 46"/>
                  <a:gd name="T19" fmla="*/ 0 h 6"/>
                  <a:gd name="T20" fmla="*/ 3 w 46"/>
                  <a:gd name="T21" fmla="*/ 1 h 6"/>
                  <a:gd name="T22" fmla="*/ 1 w 46"/>
                  <a:gd name="T23" fmla="*/ 1 h 6"/>
                  <a:gd name="T24" fmla="*/ 2 w 46"/>
                  <a:gd name="T25" fmla="*/ 1 h 6"/>
                  <a:gd name="T26" fmla="*/ 0 w 46"/>
                  <a:gd name="T27" fmla="*/ 1 h 6"/>
                  <a:gd name="T28" fmla="*/ 1 w 46"/>
                  <a:gd name="T29" fmla="*/ 1 h 6"/>
                  <a:gd name="T30" fmla="*/ 0 w 46"/>
                  <a:gd name="T31" fmla="*/ 1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6"/>
                  <a:gd name="T50" fmla="*/ 46 w 4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6">
                    <a:moveTo>
                      <a:pt x="0" y="6"/>
                    </a:moveTo>
                    <a:lnTo>
                      <a:pt x="3" y="6"/>
                    </a:lnTo>
                    <a:lnTo>
                      <a:pt x="7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46" y="6"/>
                    </a:lnTo>
                    <a:lnTo>
                      <a:pt x="46" y="2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Freeform 3392">
                <a:extLst>
                  <a:ext uri="{FF2B5EF4-FFF2-40B4-BE49-F238E27FC236}">
                    <a16:creationId xmlns:a16="http://schemas.microsoft.com/office/drawing/2014/main" xmlns="" id="{CDCEDFA7-49AE-4BBF-AD63-79FC02641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6043" y="3342164"/>
                <a:ext cx="3103" cy="4129"/>
              </a:xfrm>
              <a:custGeom>
                <a:avLst/>
                <a:gdLst>
                  <a:gd name="T0" fmla="*/ 2 w 9"/>
                  <a:gd name="T1" fmla="*/ 1 h 24"/>
                  <a:gd name="T2" fmla="*/ 1 w 9"/>
                  <a:gd name="T3" fmla="*/ 1 h 24"/>
                  <a:gd name="T4" fmla="*/ 3 w 9"/>
                  <a:gd name="T5" fmla="*/ 1 h 24"/>
                  <a:gd name="T6" fmla="*/ 4 w 9"/>
                  <a:gd name="T7" fmla="*/ 1 h 24"/>
                  <a:gd name="T8" fmla="*/ 4 w 9"/>
                  <a:gd name="T9" fmla="*/ 1 h 24"/>
                  <a:gd name="T10" fmla="*/ 6 w 9"/>
                  <a:gd name="T11" fmla="*/ 1 h 24"/>
                  <a:gd name="T12" fmla="*/ 6 w 9"/>
                  <a:gd name="T13" fmla="*/ 1 h 24"/>
                  <a:gd name="T14" fmla="*/ 7 w 9"/>
                  <a:gd name="T15" fmla="*/ 1 h 24"/>
                  <a:gd name="T16" fmla="*/ 7 w 9"/>
                  <a:gd name="T17" fmla="*/ 1 h 24"/>
                  <a:gd name="T18" fmla="*/ 9 w 9"/>
                  <a:gd name="T19" fmla="*/ 1 h 24"/>
                  <a:gd name="T20" fmla="*/ 9 w 9"/>
                  <a:gd name="T21" fmla="*/ 1 h 24"/>
                  <a:gd name="T22" fmla="*/ 8 w 9"/>
                  <a:gd name="T23" fmla="*/ 1 h 24"/>
                  <a:gd name="T24" fmla="*/ 8 w 9"/>
                  <a:gd name="T25" fmla="*/ 1 h 24"/>
                  <a:gd name="T26" fmla="*/ 7 w 9"/>
                  <a:gd name="T27" fmla="*/ 1 h 24"/>
                  <a:gd name="T28" fmla="*/ 7 w 9"/>
                  <a:gd name="T29" fmla="*/ 1 h 24"/>
                  <a:gd name="T30" fmla="*/ 6 w 9"/>
                  <a:gd name="T31" fmla="*/ 1 h 24"/>
                  <a:gd name="T32" fmla="*/ 3 w 9"/>
                  <a:gd name="T33" fmla="*/ 0 h 24"/>
                  <a:gd name="T34" fmla="*/ 1 w 9"/>
                  <a:gd name="T35" fmla="*/ 0 h 24"/>
                  <a:gd name="T36" fmla="*/ 0 w 9"/>
                  <a:gd name="T37" fmla="*/ 1 h 24"/>
                  <a:gd name="T38" fmla="*/ 1 w 9"/>
                  <a:gd name="T39" fmla="*/ 0 h 24"/>
                  <a:gd name="T40" fmla="*/ 0 w 9"/>
                  <a:gd name="T41" fmla="*/ 0 h 24"/>
                  <a:gd name="T42" fmla="*/ 0 w 9"/>
                  <a:gd name="T43" fmla="*/ 1 h 24"/>
                  <a:gd name="T44" fmla="*/ 2 w 9"/>
                  <a:gd name="T45" fmla="*/ 1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24"/>
                  <a:gd name="T71" fmla="*/ 9 w 9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24">
                    <a:moveTo>
                      <a:pt x="2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Freeform 3393">
                <a:extLst>
                  <a:ext uri="{FF2B5EF4-FFF2-40B4-BE49-F238E27FC236}">
                    <a16:creationId xmlns:a16="http://schemas.microsoft.com/office/drawing/2014/main" xmlns="" id="{ADF38AAA-1BA5-49DF-AB0A-94871C95B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6043" y="3342508"/>
                <a:ext cx="1379" cy="3785"/>
              </a:xfrm>
              <a:custGeom>
                <a:avLst/>
                <a:gdLst>
                  <a:gd name="T0" fmla="*/ 3 w 4"/>
                  <a:gd name="T1" fmla="*/ 1 h 22"/>
                  <a:gd name="T2" fmla="*/ 3 w 4"/>
                  <a:gd name="T3" fmla="*/ 1 h 22"/>
                  <a:gd name="T4" fmla="*/ 2 w 4"/>
                  <a:gd name="T5" fmla="*/ 1 h 22"/>
                  <a:gd name="T6" fmla="*/ 2 w 4"/>
                  <a:gd name="T7" fmla="*/ 0 h 22"/>
                  <a:gd name="T8" fmla="*/ 0 w 4"/>
                  <a:gd name="T9" fmla="*/ 0 h 22"/>
                  <a:gd name="T10" fmla="*/ 0 w 4"/>
                  <a:gd name="T11" fmla="*/ 1 h 22"/>
                  <a:gd name="T12" fmla="*/ 1 w 4"/>
                  <a:gd name="T13" fmla="*/ 1 h 22"/>
                  <a:gd name="T14" fmla="*/ 2 w 4"/>
                  <a:gd name="T15" fmla="*/ 1 h 22"/>
                  <a:gd name="T16" fmla="*/ 3 w 4"/>
                  <a:gd name="T17" fmla="*/ 1 h 22"/>
                  <a:gd name="T18" fmla="*/ 3 w 4"/>
                  <a:gd name="T19" fmla="*/ 1 h 22"/>
                  <a:gd name="T20" fmla="*/ 4 w 4"/>
                  <a:gd name="T21" fmla="*/ 1 h 22"/>
                  <a:gd name="T22" fmla="*/ 3 w 4"/>
                  <a:gd name="T23" fmla="*/ 1 h 22"/>
                  <a:gd name="T24" fmla="*/ 3 w 4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2"/>
                  <a:gd name="T41" fmla="*/ 4 w 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2">
                    <a:moveTo>
                      <a:pt x="3" y="22"/>
                    </a:moveTo>
                    <a:lnTo>
                      <a:pt x="3" y="14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16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Freeform 3394">
                <a:extLst>
                  <a:ext uri="{FF2B5EF4-FFF2-40B4-BE49-F238E27FC236}">
                    <a16:creationId xmlns:a16="http://schemas.microsoft.com/office/drawing/2014/main" xmlns="" id="{B7DA628E-3A78-4283-B452-45A312BB0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0524" y="3345261"/>
                <a:ext cx="15516" cy="1376"/>
              </a:xfrm>
              <a:custGeom>
                <a:avLst/>
                <a:gdLst>
                  <a:gd name="T0" fmla="*/ 0 w 45"/>
                  <a:gd name="T1" fmla="*/ 1 h 7"/>
                  <a:gd name="T2" fmla="*/ 2 w 45"/>
                  <a:gd name="T3" fmla="*/ 1 h 7"/>
                  <a:gd name="T4" fmla="*/ 5 w 45"/>
                  <a:gd name="T5" fmla="*/ 1 h 7"/>
                  <a:gd name="T6" fmla="*/ 14 w 45"/>
                  <a:gd name="T7" fmla="*/ 1 h 7"/>
                  <a:gd name="T8" fmla="*/ 18 w 45"/>
                  <a:gd name="T9" fmla="*/ 1 h 7"/>
                  <a:gd name="T10" fmla="*/ 39 w 45"/>
                  <a:gd name="T11" fmla="*/ 1 h 7"/>
                  <a:gd name="T12" fmla="*/ 42 w 45"/>
                  <a:gd name="T13" fmla="*/ 1 h 7"/>
                  <a:gd name="T14" fmla="*/ 45 w 45"/>
                  <a:gd name="T15" fmla="*/ 1 h 7"/>
                  <a:gd name="T16" fmla="*/ 45 w 45"/>
                  <a:gd name="T17" fmla="*/ 1 h 7"/>
                  <a:gd name="T18" fmla="*/ 42 w 45"/>
                  <a:gd name="T19" fmla="*/ 1 h 7"/>
                  <a:gd name="T20" fmla="*/ 39 w 45"/>
                  <a:gd name="T21" fmla="*/ 1 h 7"/>
                  <a:gd name="T22" fmla="*/ 18 w 45"/>
                  <a:gd name="T23" fmla="*/ 1 h 7"/>
                  <a:gd name="T24" fmla="*/ 14 w 45"/>
                  <a:gd name="T25" fmla="*/ 1 h 7"/>
                  <a:gd name="T26" fmla="*/ 5 w 45"/>
                  <a:gd name="T27" fmla="*/ 1 h 7"/>
                  <a:gd name="T28" fmla="*/ 2 w 45"/>
                  <a:gd name="T29" fmla="*/ 0 h 7"/>
                  <a:gd name="T30" fmla="*/ 3 w 45"/>
                  <a:gd name="T31" fmla="*/ 1 h 7"/>
                  <a:gd name="T32" fmla="*/ 0 w 45"/>
                  <a:gd name="T33" fmla="*/ 1 h 7"/>
                  <a:gd name="T34" fmla="*/ 2 w 45"/>
                  <a:gd name="T35" fmla="*/ 1 h 7"/>
                  <a:gd name="T36" fmla="*/ 0 w 45"/>
                  <a:gd name="T37" fmla="*/ 1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7"/>
                  <a:gd name="T59" fmla="*/ 45 w 45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7">
                    <a:moveTo>
                      <a:pt x="0" y="4"/>
                    </a:moveTo>
                    <a:lnTo>
                      <a:pt x="2" y="4"/>
                    </a:lnTo>
                    <a:lnTo>
                      <a:pt x="5" y="6"/>
                    </a:lnTo>
                    <a:lnTo>
                      <a:pt x="14" y="6"/>
                    </a:lnTo>
                    <a:lnTo>
                      <a:pt x="18" y="7"/>
                    </a:lnTo>
                    <a:lnTo>
                      <a:pt x="39" y="7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9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Freeform 3395">
                <a:extLst>
                  <a:ext uri="{FF2B5EF4-FFF2-40B4-BE49-F238E27FC236}">
                    <a16:creationId xmlns:a16="http://schemas.microsoft.com/office/drawing/2014/main" xmlns="" id="{3BC0CD22-0487-440F-B3FE-ABFBEB2A9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214" y="3342852"/>
                <a:ext cx="1724" cy="3097"/>
              </a:xfrm>
              <a:custGeom>
                <a:avLst/>
                <a:gdLst>
                  <a:gd name="T0" fmla="*/ 0 w 5"/>
                  <a:gd name="T1" fmla="*/ 1 h 18"/>
                  <a:gd name="T2" fmla="*/ 2 w 5"/>
                  <a:gd name="T3" fmla="*/ 1 h 18"/>
                  <a:gd name="T4" fmla="*/ 2 w 5"/>
                  <a:gd name="T5" fmla="*/ 1 h 18"/>
                  <a:gd name="T6" fmla="*/ 5 w 5"/>
                  <a:gd name="T7" fmla="*/ 1 h 18"/>
                  <a:gd name="T8" fmla="*/ 5 w 5"/>
                  <a:gd name="T9" fmla="*/ 1 h 18"/>
                  <a:gd name="T10" fmla="*/ 4 w 5"/>
                  <a:gd name="T11" fmla="*/ 1 h 18"/>
                  <a:gd name="T12" fmla="*/ 4 w 5"/>
                  <a:gd name="T13" fmla="*/ 1 h 18"/>
                  <a:gd name="T14" fmla="*/ 0 w 5"/>
                  <a:gd name="T15" fmla="*/ 0 h 18"/>
                  <a:gd name="T16" fmla="*/ 0 w 5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8"/>
                  <a:gd name="T29" fmla="*/ 5 w 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8">
                    <a:moveTo>
                      <a:pt x="0" y="3"/>
                    </a:moveTo>
                    <a:lnTo>
                      <a:pt x="2" y="7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Freeform 3396">
                <a:extLst>
                  <a:ext uri="{FF2B5EF4-FFF2-40B4-BE49-F238E27FC236}">
                    <a16:creationId xmlns:a16="http://schemas.microsoft.com/office/drawing/2014/main" xmlns="" id="{28BDDF0B-B23A-4125-9856-BC10A0F34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2593" y="3342852"/>
                <a:ext cx="1379" cy="1032"/>
              </a:xfrm>
              <a:custGeom>
                <a:avLst/>
                <a:gdLst>
                  <a:gd name="T0" fmla="*/ 2 w 4"/>
                  <a:gd name="T1" fmla="*/ 1 h 5"/>
                  <a:gd name="T2" fmla="*/ 2 w 4"/>
                  <a:gd name="T3" fmla="*/ 1 h 5"/>
                  <a:gd name="T4" fmla="*/ 4 w 4"/>
                  <a:gd name="T5" fmla="*/ 1 h 5"/>
                  <a:gd name="T6" fmla="*/ 4 w 4"/>
                  <a:gd name="T7" fmla="*/ 0 h 5"/>
                  <a:gd name="T8" fmla="*/ 2 w 4"/>
                  <a:gd name="T9" fmla="*/ 0 h 5"/>
                  <a:gd name="T10" fmla="*/ 0 w 4"/>
                  <a:gd name="T11" fmla="*/ 1 h 5"/>
                  <a:gd name="T12" fmla="*/ 0 w 4"/>
                  <a:gd name="T13" fmla="*/ 1 h 5"/>
                  <a:gd name="T14" fmla="*/ 0 w 4"/>
                  <a:gd name="T15" fmla="*/ 1 h 5"/>
                  <a:gd name="T16" fmla="*/ 0 w 4"/>
                  <a:gd name="T17" fmla="*/ 1 h 5"/>
                  <a:gd name="T18" fmla="*/ 2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2" y="5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Freeform 3397">
                <a:extLst>
                  <a:ext uri="{FF2B5EF4-FFF2-40B4-BE49-F238E27FC236}">
                    <a16:creationId xmlns:a16="http://schemas.microsoft.com/office/drawing/2014/main" xmlns="" id="{4AB969F8-A7C6-426F-99E0-EF141DD64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2593" y="3343884"/>
                <a:ext cx="1034" cy="2409"/>
              </a:xfrm>
              <a:custGeom>
                <a:avLst/>
                <a:gdLst>
                  <a:gd name="T0" fmla="*/ 2 w 3"/>
                  <a:gd name="T1" fmla="*/ 0 h 15"/>
                  <a:gd name="T2" fmla="*/ 3 w 3"/>
                  <a:gd name="T3" fmla="*/ 0 h 15"/>
                  <a:gd name="T4" fmla="*/ 3 w 3"/>
                  <a:gd name="T5" fmla="*/ 0 h 15"/>
                  <a:gd name="T6" fmla="*/ 2 w 3"/>
                  <a:gd name="T7" fmla="*/ 0 h 15"/>
                  <a:gd name="T8" fmla="*/ 2 w 3"/>
                  <a:gd name="T9" fmla="*/ 0 h 15"/>
                  <a:gd name="T10" fmla="*/ 0 w 3"/>
                  <a:gd name="T11" fmla="*/ 0 h 15"/>
                  <a:gd name="T12" fmla="*/ 1 w 3"/>
                  <a:gd name="T13" fmla="*/ 0 h 15"/>
                  <a:gd name="T14" fmla="*/ 1 w 3"/>
                  <a:gd name="T15" fmla="*/ 0 h 15"/>
                  <a:gd name="T16" fmla="*/ 2 w 3"/>
                  <a:gd name="T17" fmla="*/ 0 h 15"/>
                  <a:gd name="T18" fmla="*/ 2 w 3"/>
                  <a:gd name="T19" fmla="*/ 0 h 15"/>
                  <a:gd name="T20" fmla="*/ 3 w 3"/>
                  <a:gd name="T21" fmla="*/ 0 h 15"/>
                  <a:gd name="T22" fmla="*/ 3 w 3"/>
                  <a:gd name="T23" fmla="*/ 0 h 15"/>
                  <a:gd name="T24" fmla="*/ 2 w 3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15"/>
                  <a:gd name="T41" fmla="*/ 3 w 3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15">
                    <a:moveTo>
                      <a:pt x="2" y="15"/>
                    </a:moveTo>
                    <a:lnTo>
                      <a:pt x="3" y="13"/>
                    </a:lnTo>
                    <a:lnTo>
                      <a:pt x="3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Freeform 3398">
                <a:extLst>
                  <a:ext uri="{FF2B5EF4-FFF2-40B4-BE49-F238E27FC236}">
                    <a16:creationId xmlns:a16="http://schemas.microsoft.com/office/drawing/2014/main" xmlns="" id="{FDD0EDEF-E45A-45B2-84BA-0C1A33373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5696" y="3345605"/>
                <a:ext cx="13792" cy="1032"/>
              </a:xfrm>
              <a:custGeom>
                <a:avLst/>
                <a:gdLst>
                  <a:gd name="T0" fmla="*/ 0 w 40"/>
                  <a:gd name="T1" fmla="*/ 1 h 5"/>
                  <a:gd name="T2" fmla="*/ 1 w 40"/>
                  <a:gd name="T3" fmla="*/ 1 h 5"/>
                  <a:gd name="T4" fmla="*/ 3 w 40"/>
                  <a:gd name="T5" fmla="*/ 1 h 5"/>
                  <a:gd name="T6" fmla="*/ 5 w 40"/>
                  <a:gd name="T7" fmla="*/ 1 h 5"/>
                  <a:gd name="T8" fmla="*/ 40 w 40"/>
                  <a:gd name="T9" fmla="*/ 1 h 5"/>
                  <a:gd name="T10" fmla="*/ 40 w 40"/>
                  <a:gd name="T11" fmla="*/ 0 h 5"/>
                  <a:gd name="T12" fmla="*/ 5 w 40"/>
                  <a:gd name="T13" fmla="*/ 0 h 5"/>
                  <a:gd name="T14" fmla="*/ 3 w 40"/>
                  <a:gd name="T15" fmla="*/ 1 h 5"/>
                  <a:gd name="T16" fmla="*/ 1 w 40"/>
                  <a:gd name="T17" fmla="*/ 1 h 5"/>
                  <a:gd name="T18" fmla="*/ 2 w 40"/>
                  <a:gd name="T19" fmla="*/ 1 h 5"/>
                  <a:gd name="T20" fmla="*/ 0 w 40"/>
                  <a:gd name="T21" fmla="*/ 1 h 5"/>
                  <a:gd name="T22" fmla="*/ 0 w 40"/>
                  <a:gd name="T23" fmla="*/ 1 h 5"/>
                  <a:gd name="T24" fmla="*/ 1 w 40"/>
                  <a:gd name="T25" fmla="*/ 1 h 5"/>
                  <a:gd name="T26" fmla="*/ 0 w 40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5"/>
                  <a:gd name="T44" fmla="*/ 40 w 40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5">
                    <a:moveTo>
                      <a:pt x="0" y="4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Freeform 3399">
                <a:extLst>
                  <a:ext uri="{FF2B5EF4-FFF2-40B4-BE49-F238E27FC236}">
                    <a16:creationId xmlns:a16="http://schemas.microsoft.com/office/drawing/2014/main" xmlns="" id="{9A95548A-6D3E-4EA9-88A3-C7347AD6C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6385" y="3343196"/>
                <a:ext cx="1379" cy="3097"/>
              </a:xfrm>
              <a:custGeom>
                <a:avLst/>
                <a:gdLst>
                  <a:gd name="T0" fmla="*/ 0 w 4"/>
                  <a:gd name="T1" fmla="*/ 0 h 19"/>
                  <a:gd name="T2" fmla="*/ 2 w 4"/>
                  <a:gd name="T3" fmla="*/ 0 h 19"/>
                  <a:gd name="T4" fmla="*/ 2 w 4"/>
                  <a:gd name="T5" fmla="*/ 0 h 19"/>
                  <a:gd name="T6" fmla="*/ 4 w 4"/>
                  <a:gd name="T7" fmla="*/ 0 h 19"/>
                  <a:gd name="T8" fmla="*/ 4 w 4"/>
                  <a:gd name="T9" fmla="*/ 0 h 19"/>
                  <a:gd name="T10" fmla="*/ 2 w 4"/>
                  <a:gd name="T11" fmla="*/ 0 h 19"/>
                  <a:gd name="T12" fmla="*/ 0 w 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9"/>
                  <a:gd name="T23" fmla="*/ 4 w 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9">
                    <a:moveTo>
                      <a:pt x="0" y="4"/>
                    </a:moveTo>
                    <a:lnTo>
                      <a:pt x="2" y="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Freeform 3400">
                <a:extLst>
                  <a:ext uri="{FF2B5EF4-FFF2-40B4-BE49-F238E27FC236}">
                    <a16:creationId xmlns:a16="http://schemas.microsoft.com/office/drawing/2014/main" xmlns="" id="{E2865468-21F6-49D0-97BD-590FC0A55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764" y="3343196"/>
                <a:ext cx="2069" cy="1032"/>
              </a:xfrm>
              <a:custGeom>
                <a:avLst/>
                <a:gdLst>
                  <a:gd name="T0" fmla="*/ 2 w 6"/>
                  <a:gd name="T1" fmla="*/ 0 h 8"/>
                  <a:gd name="T2" fmla="*/ 2 w 6"/>
                  <a:gd name="T3" fmla="*/ 0 h 8"/>
                  <a:gd name="T4" fmla="*/ 2 w 6"/>
                  <a:gd name="T5" fmla="*/ 0 h 8"/>
                  <a:gd name="T6" fmla="*/ 3 w 6"/>
                  <a:gd name="T7" fmla="*/ 0 h 8"/>
                  <a:gd name="T8" fmla="*/ 4 w 6"/>
                  <a:gd name="T9" fmla="*/ 0 h 8"/>
                  <a:gd name="T10" fmla="*/ 6 w 6"/>
                  <a:gd name="T11" fmla="*/ 0 h 8"/>
                  <a:gd name="T12" fmla="*/ 3 w 6"/>
                  <a:gd name="T13" fmla="*/ 0 h 8"/>
                  <a:gd name="T14" fmla="*/ 0 w 6"/>
                  <a:gd name="T15" fmla="*/ 0 h 8"/>
                  <a:gd name="T16" fmla="*/ 2 w 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2" y="6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Freeform 3401">
                <a:extLst>
                  <a:ext uri="{FF2B5EF4-FFF2-40B4-BE49-F238E27FC236}">
                    <a16:creationId xmlns:a16="http://schemas.microsoft.com/office/drawing/2014/main" xmlns="" id="{7610E2BC-A161-4C6F-BE06-FC8824022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764" y="3343884"/>
                <a:ext cx="690" cy="2753"/>
              </a:xfrm>
              <a:custGeom>
                <a:avLst/>
                <a:gdLst>
                  <a:gd name="T0" fmla="*/ 1 w 2"/>
                  <a:gd name="T1" fmla="*/ 1 h 14"/>
                  <a:gd name="T2" fmla="*/ 2 w 2"/>
                  <a:gd name="T3" fmla="*/ 1 h 14"/>
                  <a:gd name="T4" fmla="*/ 2 w 2"/>
                  <a:gd name="T5" fmla="*/ 0 h 14"/>
                  <a:gd name="T6" fmla="*/ 0 w 2"/>
                  <a:gd name="T7" fmla="*/ 0 h 14"/>
                  <a:gd name="T8" fmla="*/ 0 w 2"/>
                  <a:gd name="T9" fmla="*/ 1 h 14"/>
                  <a:gd name="T10" fmla="*/ 1 w 2"/>
                  <a:gd name="T11" fmla="*/ 1 h 14"/>
                  <a:gd name="T12" fmla="*/ 1 w 2"/>
                  <a:gd name="T13" fmla="*/ 1 h 14"/>
                  <a:gd name="T14" fmla="*/ 2 w 2"/>
                  <a:gd name="T15" fmla="*/ 1 h 14"/>
                  <a:gd name="T16" fmla="*/ 2 w 2"/>
                  <a:gd name="T17" fmla="*/ 1 h 14"/>
                  <a:gd name="T18" fmla="*/ 1 w 2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4"/>
                  <a:gd name="T32" fmla="*/ 2 w 2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4">
                    <a:moveTo>
                      <a:pt x="1" y="14"/>
                    </a:moveTo>
                    <a:lnTo>
                      <a:pt x="2" y="1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Freeform 3402">
                <a:extLst>
                  <a:ext uri="{FF2B5EF4-FFF2-40B4-BE49-F238E27FC236}">
                    <a16:creationId xmlns:a16="http://schemas.microsoft.com/office/drawing/2014/main" xmlns="" id="{36D475C2-A6F9-42FC-813C-DD5CFA6DA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8798" y="3345949"/>
                <a:ext cx="11378" cy="1032"/>
              </a:xfrm>
              <a:custGeom>
                <a:avLst/>
                <a:gdLst>
                  <a:gd name="T0" fmla="*/ 0 w 33"/>
                  <a:gd name="T1" fmla="*/ 1 h 5"/>
                  <a:gd name="T2" fmla="*/ 1 w 33"/>
                  <a:gd name="T3" fmla="*/ 1 h 5"/>
                  <a:gd name="T4" fmla="*/ 3 w 33"/>
                  <a:gd name="T5" fmla="*/ 1 h 5"/>
                  <a:gd name="T6" fmla="*/ 23 w 33"/>
                  <a:gd name="T7" fmla="*/ 1 h 5"/>
                  <a:gd name="T8" fmla="*/ 25 w 33"/>
                  <a:gd name="T9" fmla="*/ 1 h 5"/>
                  <a:gd name="T10" fmla="*/ 33 w 33"/>
                  <a:gd name="T11" fmla="*/ 1 h 5"/>
                  <a:gd name="T12" fmla="*/ 33 w 33"/>
                  <a:gd name="T13" fmla="*/ 0 h 5"/>
                  <a:gd name="T14" fmla="*/ 20 w 33"/>
                  <a:gd name="T15" fmla="*/ 0 h 5"/>
                  <a:gd name="T16" fmla="*/ 18 w 33"/>
                  <a:gd name="T17" fmla="*/ 1 h 5"/>
                  <a:gd name="T18" fmla="*/ 3 w 33"/>
                  <a:gd name="T19" fmla="*/ 1 h 5"/>
                  <a:gd name="T20" fmla="*/ 1 w 33"/>
                  <a:gd name="T21" fmla="*/ 0 h 5"/>
                  <a:gd name="T22" fmla="*/ 2 w 33"/>
                  <a:gd name="T23" fmla="*/ 1 h 5"/>
                  <a:gd name="T24" fmla="*/ 0 w 33"/>
                  <a:gd name="T25" fmla="*/ 1 h 5"/>
                  <a:gd name="T26" fmla="*/ 1 w 33"/>
                  <a:gd name="T27" fmla="*/ 1 h 5"/>
                  <a:gd name="T28" fmla="*/ 0 w 33"/>
                  <a:gd name="T29" fmla="*/ 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5"/>
                  <a:gd name="T47" fmla="*/ 33 w 33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5">
                    <a:moveTo>
                      <a:pt x="0" y="3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Freeform 3403">
                <a:extLst>
                  <a:ext uri="{FF2B5EF4-FFF2-40B4-BE49-F238E27FC236}">
                    <a16:creationId xmlns:a16="http://schemas.microsoft.com/office/drawing/2014/main" xmlns="" id="{D447B347-01B6-4E97-BB44-7CAE1ECA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8798" y="3343540"/>
                <a:ext cx="1034" cy="3097"/>
              </a:xfrm>
              <a:custGeom>
                <a:avLst/>
                <a:gdLst>
                  <a:gd name="T0" fmla="*/ 0 w 3"/>
                  <a:gd name="T1" fmla="*/ 1 h 18"/>
                  <a:gd name="T2" fmla="*/ 1 w 3"/>
                  <a:gd name="T3" fmla="*/ 1 h 18"/>
                  <a:gd name="T4" fmla="*/ 1 w 3"/>
                  <a:gd name="T5" fmla="*/ 1 h 18"/>
                  <a:gd name="T6" fmla="*/ 0 w 3"/>
                  <a:gd name="T7" fmla="*/ 1 h 18"/>
                  <a:gd name="T8" fmla="*/ 0 w 3"/>
                  <a:gd name="T9" fmla="*/ 1 h 18"/>
                  <a:gd name="T10" fmla="*/ 2 w 3"/>
                  <a:gd name="T11" fmla="*/ 1 h 18"/>
                  <a:gd name="T12" fmla="*/ 2 w 3"/>
                  <a:gd name="T13" fmla="*/ 1 h 18"/>
                  <a:gd name="T14" fmla="*/ 3 w 3"/>
                  <a:gd name="T15" fmla="*/ 1 h 18"/>
                  <a:gd name="T16" fmla="*/ 3 w 3"/>
                  <a:gd name="T17" fmla="*/ 1 h 18"/>
                  <a:gd name="T18" fmla="*/ 0 w 3"/>
                  <a:gd name="T19" fmla="*/ 0 h 18"/>
                  <a:gd name="T20" fmla="*/ 0 w 3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18"/>
                  <a:gd name="T35" fmla="*/ 3 w 3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18">
                    <a:moveTo>
                      <a:pt x="0" y="4"/>
                    </a:moveTo>
                    <a:lnTo>
                      <a:pt x="1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Freeform 3404">
                <a:extLst>
                  <a:ext uri="{FF2B5EF4-FFF2-40B4-BE49-F238E27FC236}">
                    <a16:creationId xmlns:a16="http://schemas.microsoft.com/office/drawing/2014/main" xmlns="" id="{3DEEB7E5-FD70-40BC-8C3F-A5BE814B0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522" y="3343540"/>
                <a:ext cx="1724" cy="688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0 h 6"/>
                  <a:gd name="T6" fmla="*/ 5 w 5"/>
                  <a:gd name="T7" fmla="*/ 0 h 6"/>
                  <a:gd name="T8" fmla="*/ 5 w 5"/>
                  <a:gd name="T9" fmla="*/ 0 h 6"/>
                  <a:gd name="T10" fmla="*/ 2 w 5"/>
                  <a:gd name="T11" fmla="*/ 0 h 6"/>
                  <a:gd name="T12" fmla="*/ 0 w 5"/>
                  <a:gd name="T13" fmla="*/ 0 h 6"/>
                  <a:gd name="T14" fmla="*/ 2 w 5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2" y="4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Freeform 3405">
                <a:extLst>
                  <a:ext uri="{FF2B5EF4-FFF2-40B4-BE49-F238E27FC236}">
                    <a16:creationId xmlns:a16="http://schemas.microsoft.com/office/drawing/2014/main" xmlns="" id="{0E95E9CC-22AE-49BB-81BC-C449960B2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522" y="3343884"/>
                <a:ext cx="1379" cy="3097"/>
              </a:xfrm>
              <a:custGeom>
                <a:avLst/>
                <a:gdLst>
                  <a:gd name="T0" fmla="*/ 2 w 4"/>
                  <a:gd name="T1" fmla="*/ 1 h 16"/>
                  <a:gd name="T2" fmla="*/ 4 w 4"/>
                  <a:gd name="T3" fmla="*/ 1 h 16"/>
                  <a:gd name="T4" fmla="*/ 2 w 4"/>
                  <a:gd name="T5" fmla="*/ 0 h 16"/>
                  <a:gd name="T6" fmla="*/ 0 w 4"/>
                  <a:gd name="T7" fmla="*/ 0 h 16"/>
                  <a:gd name="T8" fmla="*/ 1 w 4"/>
                  <a:gd name="T9" fmla="*/ 1 h 16"/>
                  <a:gd name="T10" fmla="*/ 2 w 4"/>
                  <a:gd name="T11" fmla="*/ 1 h 16"/>
                  <a:gd name="T12" fmla="*/ 2 w 4"/>
                  <a:gd name="T13" fmla="*/ 1 h 16"/>
                  <a:gd name="T14" fmla="*/ 4 w 4"/>
                  <a:gd name="T15" fmla="*/ 1 h 16"/>
                  <a:gd name="T16" fmla="*/ 4 w 4"/>
                  <a:gd name="T17" fmla="*/ 1 h 16"/>
                  <a:gd name="T18" fmla="*/ 2 w 4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6"/>
                  <a:gd name="T32" fmla="*/ 4 w 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6">
                    <a:moveTo>
                      <a:pt x="2" y="16"/>
                    </a:moveTo>
                    <a:lnTo>
                      <a:pt x="4" y="1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Freeform 3406">
                <a:extLst>
                  <a:ext uri="{FF2B5EF4-FFF2-40B4-BE49-F238E27FC236}">
                    <a16:creationId xmlns:a16="http://schemas.microsoft.com/office/drawing/2014/main" xmlns="" id="{EE96C115-DB52-4714-805C-CE3F9472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9142" y="3346293"/>
                <a:ext cx="9310" cy="688"/>
              </a:xfrm>
              <a:custGeom>
                <a:avLst/>
                <a:gdLst>
                  <a:gd name="T0" fmla="*/ 0 w 27"/>
                  <a:gd name="T1" fmla="*/ 1 h 3"/>
                  <a:gd name="T2" fmla="*/ 27 w 27"/>
                  <a:gd name="T3" fmla="*/ 1 h 3"/>
                  <a:gd name="T4" fmla="*/ 27 w 27"/>
                  <a:gd name="T5" fmla="*/ 0 h 3"/>
                  <a:gd name="T6" fmla="*/ 1 w 27"/>
                  <a:gd name="T7" fmla="*/ 0 h 3"/>
                  <a:gd name="T8" fmla="*/ 2 w 27"/>
                  <a:gd name="T9" fmla="*/ 1 h 3"/>
                  <a:gd name="T10" fmla="*/ 0 w 27"/>
                  <a:gd name="T11" fmla="*/ 1 h 3"/>
                  <a:gd name="T12" fmla="*/ 1 w 27"/>
                  <a:gd name="T13" fmla="*/ 1 h 3"/>
                  <a:gd name="T14" fmla="*/ 0 w 27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"/>
                  <a:gd name="T26" fmla="*/ 27 w 2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">
                    <a:moveTo>
                      <a:pt x="0" y="3"/>
                    </a:moveTo>
                    <a:lnTo>
                      <a:pt x="27" y="3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Freeform 3407">
                <a:extLst>
                  <a:ext uri="{FF2B5EF4-FFF2-40B4-BE49-F238E27FC236}">
                    <a16:creationId xmlns:a16="http://schemas.microsoft.com/office/drawing/2014/main" xmlns="" id="{E795D33D-53B2-45A9-A642-C47C602D0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9831" y="3343884"/>
                <a:ext cx="1379" cy="3097"/>
              </a:xfrm>
              <a:custGeom>
                <a:avLst/>
                <a:gdLst>
                  <a:gd name="T0" fmla="*/ 1 w 4"/>
                  <a:gd name="T1" fmla="*/ 1 h 18"/>
                  <a:gd name="T2" fmla="*/ 0 w 4"/>
                  <a:gd name="T3" fmla="*/ 1 h 18"/>
                  <a:gd name="T4" fmla="*/ 2 w 4"/>
                  <a:gd name="T5" fmla="*/ 1 h 18"/>
                  <a:gd name="T6" fmla="*/ 2 w 4"/>
                  <a:gd name="T7" fmla="*/ 1 h 18"/>
                  <a:gd name="T8" fmla="*/ 4 w 4"/>
                  <a:gd name="T9" fmla="*/ 1 h 18"/>
                  <a:gd name="T10" fmla="*/ 4 w 4"/>
                  <a:gd name="T11" fmla="*/ 1 h 18"/>
                  <a:gd name="T12" fmla="*/ 2 w 4"/>
                  <a:gd name="T13" fmla="*/ 0 h 18"/>
                  <a:gd name="T14" fmla="*/ 0 w 4"/>
                  <a:gd name="T15" fmla="*/ 0 h 18"/>
                  <a:gd name="T16" fmla="*/ 1 w 4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8"/>
                  <a:gd name="T29" fmla="*/ 4 w 4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8">
                    <a:moveTo>
                      <a:pt x="1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Freeform 3408">
                <a:extLst>
                  <a:ext uri="{FF2B5EF4-FFF2-40B4-BE49-F238E27FC236}">
                    <a16:creationId xmlns:a16="http://schemas.microsoft.com/office/drawing/2014/main" xmlns="" id="{E06779E1-9E80-453A-9639-86D6FB78F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1210" y="3343884"/>
                <a:ext cx="1724" cy="2753"/>
              </a:xfrm>
              <a:custGeom>
                <a:avLst/>
                <a:gdLst>
                  <a:gd name="T0" fmla="*/ 1 w 5"/>
                  <a:gd name="T1" fmla="*/ 1 h 16"/>
                  <a:gd name="T2" fmla="*/ 2 w 5"/>
                  <a:gd name="T3" fmla="*/ 1 h 16"/>
                  <a:gd name="T4" fmla="*/ 4 w 5"/>
                  <a:gd name="T5" fmla="*/ 1 h 16"/>
                  <a:gd name="T6" fmla="*/ 4 w 5"/>
                  <a:gd name="T7" fmla="*/ 1 h 16"/>
                  <a:gd name="T8" fmla="*/ 5 w 5"/>
                  <a:gd name="T9" fmla="*/ 1 h 16"/>
                  <a:gd name="T10" fmla="*/ 4 w 5"/>
                  <a:gd name="T11" fmla="*/ 0 h 16"/>
                  <a:gd name="T12" fmla="*/ 1 w 5"/>
                  <a:gd name="T13" fmla="*/ 1 h 16"/>
                  <a:gd name="T14" fmla="*/ 1 w 5"/>
                  <a:gd name="T15" fmla="*/ 1 h 16"/>
                  <a:gd name="T16" fmla="*/ 0 w 5"/>
                  <a:gd name="T17" fmla="*/ 1 h 16"/>
                  <a:gd name="T18" fmla="*/ 1 w 5"/>
                  <a:gd name="T19" fmla="*/ 1 h 16"/>
                  <a:gd name="T20" fmla="*/ 1 w 5"/>
                  <a:gd name="T21" fmla="*/ 1 h 16"/>
                  <a:gd name="T22" fmla="*/ 2 w 5"/>
                  <a:gd name="T23" fmla="*/ 1 h 16"/>
                  <a:gd name="T24" fmla="*/ 1 w 5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6"/>
                  <a:gd name="T41" fmla="*/ 5 w 5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6">
                    <a:moveTo>
                      <a:pt x="1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1" y="4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Freeform 3409">
                <a:extLst>
                  <a:ext uri="{FF2B5EF4-FFF2-40B4-BE49-F238E27FC236}">
                    <a16:creationId xmlns:a16="http://schemas.microsoft.com/office/drawing/2014/main" xmlns="" id="{A0E0A7CE-0788-4775-A330-8B9454DE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727" y="3345949"/>
                <a:ext cx="5862" cy="1032"/>
              </a:xfrm>
              <a:custGeom>
                <a:avLst/>
                <a:gdLst>
                  <a:gd name="T0" fmla="*/ 0 w 17"/>
                  <a:gd name="T1" fmla="*/ 0 h 7"/>
                  <a:gd name="T2" fmla="*/ 1 w 17"/>
                  <a:gd name="T3" fmla="*/ 0 h 7"/>
                  <a:gd name="T4" fmla="*/ 17 w 17"/>
                  <a:gd name="T5" fmla="*/ 0 h 7"/>
                  <a:gd name="T6" fmla="*/ 17 w 17"/>
                  <a:gd name="T7" fmla="*/ 0 h 7"/>
                  <a:gd name="T8" fmla="*/ 1 w 17"/>
                  <a:gd name="T9" fmla="*/ 0 h 7"/>
                  <a:gd name="T10" fmla="*/ 0 w 17"/>
                  <a:gd name="T11" fmla="*/ 0 h 7"/>
                  <a:gd name="T12" fmla="*/ 0 w 17"/>
                  <a:gd name="T13" fmla="*/ 0 h 7"/>
                  <a:gd name="T14" fmla="*/ 1 w 17"/>
                  <a:gd name="T15" fmla="*/ 0 h 7"/>
                  <a:gd name="T16" fmla="*/ 0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1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Freeform 3410">
                <a:extLst>
                  <a:ext uri="{FF2B5EF4-FFF2-40B4-BE49-F238E27FC236}">
                    <a16:creationId xmlns:a16="http://schemas.microsoft.com/office/drawing/2014/main" xmlns="" id="{B56AA713-0526-475B-98A1-698C17CA2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7072" y="3341131"/>
                <a:ext cx="2414" cy="5850"/>
              </a:xfrm>
              <a:custGeom>
                <a:avLst/>
                <a:gdLst>
                  <a:gd name="T0" fmla="*/ 6 w 7"/>
                  <a:gd name="T1" fmla="*/ 0 h 32"/>
                  <a:gd name="T2" fmla="*/ 3 w 7"/>
                  <a:gd name="T3" fmla="*/ 1 h 32"/>
                  <a:gd name="T4" fmla="*/ 2 w 7"/>
                  <a:gd name="T5" fmla="*/ 1 h 32"/>
                  <a:gd name="T6" fmla="*/ 1 w 7"/>
                  <a:gd name="T7" fmla="*/ 1 h 32"/>
                  <a:gd name="T8" fmla="*/ 0 w 7"/>
                  <a:gd name="T9" fmla="*/ 1 h 32"/>
                  <a:gd name="T10" fmla="*/ 0 w 7"/>
                  <a:gd name="T11" fmla="*/ 1 h 32"/>
                  <a:gd name="T12" fmla="*/ 1 w 7"/>
                  <a:gd name="T13" fmla="*/ 1 h 32"/>
                  <a:gd name="T14" fmla="*/ 2 w 7"/>
                  <a:gd name="T15" fmla="*/ 1 h 32"/>
                  <a:gd name="T16" fmla="*/ 2 w 7"/>
                  <a:gd name="T17" fmla="*/ 1 h 32"/>
                  <a:gd name="T18" fmla="*/ 3 w 7"/>
                  <a:gd name="T19" fmla="*/ 1 h 32"/>
                  <a:gd name="T20" fmla="*/ 4 w 7"/>
                  <a:gd name="T21" fmla="*/ 1 h 32"/>
                  <a:gd name="T22" fmla="*/ 6 w 7"/>
                  <a:gd name="T23" fmla="*/ 1 h 32"/>
                  <a:gd name="T24" fmla="*/ 7 w 7"/>
                  <a:gd name="T25" fmla="*/ 1 h 32"/>
                  <a:gd name="T26" fmla="*/ 6 w 7"/>
                  <a:gd name="T27" fmla="*/ 1 h 32"/>
                  <a:gd name="T28" fmla="*/ 6 w 7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2"/>
                  <a:gd name="T47" fmla="*/ 7 w 7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2">
                    <a:moveTo>
                      <a:pt x="6" y="0"/>
                    </a:moveTo>
                    <a:lnTo>
                      <a:pt x="3" y="3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2" y="30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Freeform 3411">
                <a:extLst>
                  <a:ext uri="{FF2B5EF4-FFF2-40B4-BE49-F238E27FC236}">
                    <a16:creationId xmlns:a16="http://schemas.microsoft.com/office/drawing/2014/main" xmlns="" id="{A62A17BF-73C1-468B-8856-DF36EC810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5003" y="3341131"/>
                <a:ext cx="20343" cy="1032"/>
              </a:xfrm>
              <a:custGeom>
                <a:avLst/>
                <a:gdLst>
                  <a:gd name="T0" fmla="*/ 59 w 59"/>
                  <a:gd name="T1" fmla="*/ 1 h 5"/>
                  <a:gd name="T2" fmla="*/ 59 w 59"/>
                  <a:gd name="T3" fmla="*/ 0 h 5"/>
                  <a:gd name="T4" fmla="*/ 30 w 59"/>
                  <a:gd name="T5" fmla="*/ 0 h 5"/>
                  <a:gd name="T6" fmla="*/ 26 w 59"/>
                  <a:gd name="T7" fmla="*/ 1 h 5"/>
                  <a:gd name="T8" fmla="*/ 21 w 59"/>
                  <a:gd name="T9" fmla="*/ 1 h 5"/>
                  <a:gd name="T10" fmla="*/ 18 w 59"/>
                  <a:gd name="T11" fmla="*/ 0 h 5"/>
                  <a:gd name="T12" fmla="*/ 0 w 59"/>
                  <a:gd name="T13" fmla="*/ 0 h 5"/>
                  <a:gd name="T14" fmla="*/ 0 w 59"/>
                  <a:gd name="T15" fmla="*/ 1 h 5"/>
                  <a:gd name="T16" fmla="*/ 8 w 59"/>
                  <a:gd name="T17" fmla="*/ 1 h 5"/>
                  <a:gd name="T18" fmla="*/ 11 w 59"/>
                  <a:gd name="T19" fmla="*/ 1 h 5"/>
                  <a:gd name="T20" fmla="*/ 59 w 59"/>
                  <a:gd name="T21" fmla="*/ 1 h 5"/>
                  <a:gd name="T22" fmla="*/ 59 w 59"/>
                  <a:gd name="T23" fmla="*/ 1 h 5"/>
                  <a:gd name="T24" fmla="*/ 59 w 59"/>
                  <a:gd name="T25" fmla="*/ 1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5"/>
                  <a:gd name="T41" fmla="*/ 59 w 59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5">
                    <a:moveTo>
                      <a:pt x="59" y="1"/>
                    </a:moveTo>
                    <a:lnTo>
                      <a:pt x="59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Freeform 3412">
                <a:extLst>
                  <a:ext uri="{FF2B5EF4-FFF2-40B4-BE49-F238E27FC236}">
                    <a16:creationId xmlns:a16="http://schemas.microsoft.com/office/drawing/2014/main" xmlns="" id="{AFBFCE98-EB0E-4428-AEC9-D32D20D91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4660" y="3340787"/>
                <a:ext cx="25515" cy="1376"/>
              </a:xfrm>
              <a:custGeom>
                <a:avLst/>
                <a:gdLst>
                  <a:gd name="T0" fmla="*/ 74 w 74"/>
                  <a:gd name="T1" fmla="*/ 0 h 9"/>
                  <a:gd name="T2" fmla="*/ 51 w 74"/>
                  <a:gd name="T3" fmla="*/ 0 h 9"/>
                  <a:gd name="T4" fmla="*/ 46 w 74"/>
                  <a:gd name="T5" fmla="*/ 0 h 9"/>
                  <a:gd name="T6" fmla="*/ 37 w 74"/>
                  <a:gd name="T7" fmla="*/ 0 h 9"/>
                  <a:gd name="T8" fmla="*/ 33 w 74"/>
                  <a:gd name="T9" fmla="*/ 0 h 9"/>
                  <a:gd name="T10" fmla="*/ 19 w 74"/>
                  <a:gd name="T11" fmla="*/ 0 h 9"/>
                  <a:gd name="T12" fmla="*/ 14 w 74"/>
                  <a:gd name="T13" fmla="*/ 0 h 9"/>
                  <a:gd name="T14" fmla="*/ 0 w 74"/>
                  <a:gd name="T15" fmla="*/ 0 h 9"/>
                  <a:gd name="T16" fmla="*/ 0 w 74"/>
                  <a:gd name="T17" fmla="*/ 0 h 9"/>
                  <a:gd name="T18" fmla="*/ 5 w 74"/>
                  <a:gd name="T19" fmla="*/ 0 h 9"/>
                  <a:gd name="T20" fmla="*/ 10 w 74"/>
                  <a:gd name="T21" fmla="*/ 0 h 9"/>
                  <a:gd name="T22" fmla="*/ 14 w 74"/>
                  <a:gd name="T23" fmla="*/ 0 h 9"/>
                  <a:gd name="T24" fmla="*/ 33 w 74"/>
                  <a:gd name="T25" fmla="*/ 0 h 9"/>
                  <a:gd name="T26" fmla="*/ 37 w 74"/>
                  <a:gd name="T27" fmla="*/ 0 h 9"/>
                  <a:gd name="T28" fmla="*/ 46 w 74"/>
                  <a:gd name="T29" fmla="*/ 0 h 9"/>
                  <a:gd name="T30" fmla="*/ 51 w 74"/>
                  <a:gd name="T31" fmla="*/ 0 h 9"/>
                  <a:gd name="T32" fmla="*/ 74 w 74"/>
                  <a:gd name="T33" fmla="*/ 0 h 9"/>
                  <a:gd name="T34" fmla="*/ 74 w 7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4"/>
                  <a:gd name="T55" fmla="*/ 0 h 9"/>
                  <a:gd name="T56" fmla="*/ 74 w 7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4" h="9">
                    <a:moveTo>
                      <a:pt x="74" y="0"/>
                    </a:moveTo>
                    <a:lnTo>
                      <a:pt x="51" y="0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4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33" y="7"/>
                    </a:lnTo>
                    <a:lnTo>
                      <a:pt x="37" y="5"/>
                    </a:lnTo>
                    <a:lnTo>
                      <a:pt x="46" y="5"/>
                    </a:lnTo>
                    <a:lnTo>
                      <a:pt x="51" y="4"/>
                    </a:lnTo>
                    <a:lnTo>
                      <a:pt x="74" y="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Freeform 3413">
                <a:extLst>
                  <a:ext uri="{FF2B5EF4-FFF2-40B4-BE49-F238E27FC236}">
                    <a16:creationId xmlns:a16="http://schemas.microsoft.com/office/drawing/2014/main" xmlns="" id="{24DA19C4-F35D-4F64-B61C-5A5B1353C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9145" y="3340443"/>
                <a:ext cx="34824" cy="1032"/>
              </a:xfrm>
              <a:custGeom>
                <a:avLst/>
                <a:gdLst>
                  <a:gd name="T0" fmla="*/ 101 w 101"/>
                  <a:gd name="T1" fmla="*/ 0 h 7"/>
                  <a:gd name="T2" fmla="*/ 95 w 101"/>
                  <a:gd name="T3" fmla="*/ 0 h 7"/>
                  <a:gd name="T4" fmla="*/ 88 w 101"/>
                  <a:gd name="T5" fmla="*/ 0 h 7"/>
                  <a:gd name="T6" fmla="*/ 83 w 101"/>
                  <a:gd name="T7" fmla="*/ 0 h 7"/>
                  <a:gd name="T8" fmla="*/ 44 w 101"/>
                  <a:gd name="T9" fmla="*/ 0 h 7"/>
                  <a:gd name="T10" fmla="*/ 38 w 101"/>
                  <a:gd name="T11" fmla="*/ 0 h 7"/>
                  <a:gd name="T12" fmla="*/ 0 w 101"/>
                  <a:gd name="T13" fmla="*/ 0 h 7"/>
                  <a:gd name="T14" fmla="*/ 0 w 101"/>
                  <a:gd name="T15" fmla="*/ 0 h 7"/>
                  <a:gd name="T16" fmla="*/ 7 w 101"/>
                  <a:gd name="T17" fmla="*/ 0 h 7"/>
                  <a:gd name="T18" fmla="*/ 18 w 101"/>
                  <a:gd name="T19" fmla="*/ 0 h 7"/>
                  <a:gd name="T20" fmla="*/ 25 w 101"/>
                  <a:gd name="T21" fmla="*/ 0 h 7"/>
                  <a:gd name="T22" fmla="*/ 38 w 101"/>
                  <a:gd name="T23" fmla="*/ 0 h 7"/>
                  <a:gd name="T24" fmla="*/ 44 w 101"/>
                  <a:gd name="T25" fmla="*/ 0 h 7"/>
                  <a:gd name="T26" fmla="*/ 83 w 101"/>
                  <a:gd name="T27" fmla="*/ 0 h 7"/>
                  <a:gd name="T28" fmla="*/ 88 w 101"/>
                  <a:gd name="T29" fmla="*/ 0 h 7"/>
                  <a:gd name="T30" fmla="*/ 95 w 101"/>
                  <a:gd name="T31" fmla="*/ 0 h 7"/>
                  <a:gd name="T32" fmla="*/ 101 w 101"/>
                  <a:gd name="T33" fmla="*/ 0 h 7"/>
                  <a:gd name="T34" fmla="*/ 101 w 101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7"/>
                  <a:gd name="T56" fmla="*/ 101 w 101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7">
                    <a:moveTo>
                      <a:pt x="101" y="4"/>
                    </a:moveTo>
                    <a:lnTo>
                      <a:pt x="95" y="2"/>
                    </a:lnTo>
                    <a:lnTo>
                      <a:pt x="88" y="2"/>
                    </a:lnTo>
                    <a:lnTo>
                      <a:pt x="83" y="0"/>
                    </a:lnTo>
                    <a:lnTo>
                      <a:pt x="44" y="0"/>
                    </a:lnTo>
                    <a:lnTo>
                      <a:pt x="3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7" y="7"/>
                    </a:lnTo>
                    <a:lnTo>
                      <a:pt x="18" y="7"/>
                    </a:lnTo>
                    <a:lnTo>
                      <a:pt x="25" y="6"/>
                    </a:lnTo>
                    <a:lnTo>
                      <a:pt x="38" y="6"/>
                    </a:lnTo>
                    <a:lnTo>
                      <a:pt x="44" y="4"/>
                    </a:lnTo>
                    <a:lnTo>
                      <a:pt x="83" y="4"/>
                    </a:lnTo>
                    <a:lnTo>
                      <a:pt x="88" y="6"/>
                    </a:lnTo>
                    <a:lnTo>
                      <a:pt x="95" y="6"/>
                    </a:lnTo>
                    <a:lnTo>
                      <a:pt x="101" y="7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Freeform 3414">
                <a:extLst>
                  <a:ext uri="{FF2B5EF4-FFF2-40B4-BE49-F238E27FC236}">
                    <a16:creationId xmlns:a16="http://schemas.microsoft.com/office/drawing/2014/main" xmlns="" id="{48C784CF-8AD6-4263-BAF6-14BE581D9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4321" y="3340787"/>
                <a:ext cx="16205" cy="1032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0 h 5"/>
                  <a:gd name="T4" fmla="*/ 0 w 47"/>
                  <a:gd name="T5" fmla="*/ 1 h 5"/>
                  <a:gd name="T6" fmla="*/ 47 w 47"/>
                  <a:gd name="T7" fmla="*/ 1 h 5"/>
                  <a:gd name="T8" fmla="*/ 47 w 4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"/>
                  <a:gd name="T17" fmla="*/ 47 w 4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">
                    <a:moveTo>
                      <a:pt x="4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Freeform 3415">
                <a:extLst>
                  <a:ext uri="{FF2B5EF4-FFF2-40B4-BE49-F238E27FC236}">
                    <a16:creationId xmlns:a16="http://schemas.microsoft.com/office/drawing/2014/main" xmlns="" id="{BEE7B931-E80A-4063-8226-021245B4D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40787"/>
                <a:ext cx="690" cy="3097"/>
              </a:xfrm>
              <a:custGeom>
                <a:avLst/>
                <a:gdLst>
                  <a:gd name="T0" fmla="*/ 2 w 2"/>
                  <a:gd name="T1" fmla="*/ 0 h 18"/>
                  <a:gd name="T2" fmla="*/ 2 w 2"/>
                  <a:gd name="T3" fmla="*/ 1 h 18"/>
                  <a:gd name="T4" fmla="*/ 1 w 2"/>
                  <a:gd name="T5" fmla="*/ 1 h 18"/>
                  <a:gd name="T6" fmla="*/ 1 w 2"/>
                  <a:gd name="T7" fmla="*/ 1 h 18"/>
                  <a:gd name="T8" fmla="*/ 0 w 2"/>
                  <a:gd name="T9" fmla="*/ 1 h 18"/>
                  <a:gd name="T10" fmla="*/ 0 w 2"/>
                  <a:gd name="T11" fmla="*/ 0 h 18"/>
                  <a:gd name="T12" fmla="*/ 2 w 2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2" y="0"/>
                    </a:moveTo>
                    <a:lnTo>
                      <a:pt x="2" y="9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Freeform 3416">
                <a:extLst>
                  <a:ext uri="{FF2B5EF4-FFF2-40B4-BE49-F238E27FC236}">
                    <a16:creationId xmlns:a16="http://schemas.microsoft.com/office/drawing/2014/main" xmlns="" id="{6BC96AE1-DCA8-4921-B223-933ACF181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40787"/>
                <a:ext cx="1034" cy="3785"/>
              </a:xfrm>
              <a:custGeom>
                <a:avLst/>
                <a:gdLst>
                  <a:gd name="T0" fmla="*/ 1 w 3"/>
                  <a:gd name="T1" fmla="*/ 1 h 22"/>
                  <a:gd name="T2" fmla="*/ 2 w 3"/>
                  <a:gd name="T3" fmla="*/ 1 h 22"/>
                  <a:gd name="T4" fmla="*/ 2 w 3"/>
                  <a:gd name="T5" fmla="*/ 1 h 22"/>
                  <a:gd name="T6" fmla="*/ 3 w 3"/>
                  <a:gd name="T7" fmla="*/ 1 h 22"/>
                  <a:gd name="T8" fmla="*/ 3 w 3"/>
                  <a:gd name="T9" fmla="*/ 0 h 22"/>
                  <a:gd name="T10" fmla="*/ 1 w 3"/>
                  <a:gd name="T11" fmla="*/ 0 h 22"/>
                  <a:gd name="T12" fmla="*/ 1 w 3"/>
                  <a:gd name="T13" fmla="*/ 1 h 22"/>
                  <a:gd name="T14" fmla="*/ 0 w 3"/>
                  <a:gd name="T15" fmla="*/ 1 h 22"/>
                  <a:gd name="T16" fmla="*/ 0 w 3"/>
                  <a:gd name="T17" fmla="*/ 1 h 22"/>
                  <a:gd name="T18" fmla="*/ 2 w 3"/>
                  <a:gd name="T19" fmla="*/ 1 h 22"/>
                  <a:gd name="T20" fmla="*/ 1 w 3"/>
                  <a:gd name="T21" fmla="*/ 1 h 22"/>
                  <a:gd name="T22" fmla="*/ 2 w 3"/>
                  <a:gd name="T23" fmla="*/ 1 h 22"/>
                  <a:gd name="T24" fmla="*/ 2 w 3"/>
                  <a:gd name="T25" fmla="*/ 1 h 22"/>
                  <a:gd name="T26" fmla="*/ 1 w 3"/>
                  <a:gd name="T27" fmla="*/ 1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2"/>
                  <a:gd name="T44" fmla="*/ 3 w 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2">
                    <a:moveTo>
                      <a:pt x="1" y="20"/>
                    </a:moveTo>
                    <a:lnTo>
                      <a:pt x="2" y="18"/>
                    </a:lnTo>
                    <a:lnTo>
                      <a:pt x="2" y="14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Freeform 3417">
                <a:extLst>
                  <a:ext uri="{FF2B5EF4-FFF2-40B4-BE49-F238E27FC236}">
                    <a16:creationId xmlns:a16="http://schemas.microsoft.com/office/drawing/2014/main" xmlns="" id="{ADB7944C-85FB-4B7C-9E9F-9BCF5DC0C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028" y="3340787"/>
                <a:ext cx="1034" cy="3441"/>
              </a:xfrm>
              <a:custGeom>
                <a:avLst/>
                <a:gdLst>
                  <a:gd name="T0" fmla="*/ 1 w 3"/>
                  <a:gd name="T1" fmla="*/ 0 h 22"/>
                  <a:gd name="T2" fmla="*/ 0 w 3"/>
                  <a:gd name="T3" fmla="*/ 0 h 22"/>
                  <a:gd name="T4" fmla="*/ 0 w 3"/>
                  <a:gd name="T5" fmla="*/ 0 h 22"/>
                  <a:gd name="T6" fmla="*/ 2 w 3"/>
                  <a:gd name="T7" fmla="*/ 0 h 22"/>
                  <a:gd name="T8" fmla="*/ 3 w 3"/>
                  <a:gd name="T9" fmla="*/ 0 h 22"/>
                  <a:gd name="T10" fmla="*/ 2 w 3"/>
                  <a:gd name="T11" fmla="*/ 0 h 22"/>
                  <a:gd name="T12" fmla="*/ 2 w 3"/>
                  <a:gd name="T13" fmla="*/ 0 h 22"/>
                  <a:gd name="T14" fmla="*/ 1 w 3"/>
                  <a:gd name="T15" fmla="*/ 0 h 22"/>
                  <a:gd name="T16" fmla="*/ 1 w 3"/>
                  <a:gd name="T17" fmla="*/ 0 h 22"/>
                  <a:gd name="T18" fmla="*/ 0 w 3"/>
                  <a:gd name="T19" fmla="*/ 0 h 22"/>
                  <a:gd name="T20" fmla="*/ 0 w 3"/>
                  <a:gd name="T21" fmla="*/ 0 h 22"/>
                  <a:gd name="T22" fmla="*/ 1 w 3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22"/>
                  <a:gd name="T38" fmla="*/ 3 w 3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22">
                    <a:moveTo>
                      <a:pt x="1" y="0"/>
                    </a:moveTo>
                    <a:lnTo>
                      <a:pt x="0" y="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Freeform 3418">
                <a:extLst>
                  <a:ext uri="{FF2B5EF4-FFF2-40B4-BE49-F238E27FC236}">
                    <a16:creationId xmlns:a16="http://schemas.microsoft.com/office/drawing/2014/main" xmlns="" id="{4FA614BA-DA1A-4A4C-AFD4-486B6B9C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40787"/>
                <a:ext cx="1034" cy="688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2 w 3"/>
                  <a:gd name="T9" fmla="*/ 0 h 5"/>
                  <a:gd name="T10" fmla="*/ 1 w 3"/>
                  <a:gd name="T11" fmla="*/ 0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0 h 5"/>
                  <a:gd name="T18" fmla="*/ 3 w 3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Freeform 3419">
                <a:extLst>
                  <a:ext uri="{FF2B5EF4-FFF2-40B4-BE49-F238E27FC236}">
                    <a16:creationId xmlns:a16="http://schemas.microsoft.com/office/drawing/2014/main" xmlns="" id="{1D530191-C6DD-4803-9B89-56D6B9B0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46981"/>
                <a:ext cx="115852" cy="7227"/>
              </a:xfrm>
              <a:custGeom>
                <a:avLst/>
                <a:gdLst>
                  <a:gd name="T0" fmla="*/ 334 w 336"/>
                  <a:gd name="T1" fmla="*/ 0 h 44"/>
                  <a:gd name="T2" fmla="*/ 336 w 336"/>
                  <a:gd name="T3" fmla="*/ 0 h 44"/>
                  <a:gd name="T4" fmla="*/ 336 w 336"/>
                  <a:gd name="T5" fmla="*/ 0 h 44"/>
                  <a:gd name="T6" fmla="*/ 334 w 336"/>
                  <a:gd name="T7" fmla="*/ 0 h 44"/>
                  <a:gd name="T8" fmla="*/ 328 w 336"/>
                  <a:gd name="T9" fmla="*/ 0 h 44"/>
                  <a:gd name="T10" fmla="*/ 322 w 336"/>
                  <a:gd name="T11" fmla="*/ 0 h 44"/>
                  <a:gd name="T12" fmla="*/ 315 w 336"/>
                  <a:gd name="T13" fmla="*/ 0 h 44"/>
                  <a:gd name="T14" fmla="*/ 275 w 336"/>
                  <a:gd name="T15" fmla="*/ 0 h 44"/>
                  <a:gd name="T16" fmla="*/ 269 w 336"/>
                  <a:gd name="T17" fmla="*/ 0 h 44"/>
                  <a:gd name="T18" fmla="*/ 209 w 336"/>
                  <a:gd name="T19" fmla="*/ 0 h 44"/>
                  <a:gd name="T20" fmla="*/ 204 w 336"/>
                  <a:gd name="T21" fmla="*/ 0 h 44"/>
                  <a:gd name="T22" fmla="*/ 169 w 336"/>
                  <a:gd name="T23" fmla="*/ 0 h 44"/>
                  <a:gd name="T24" fmla="*/ 162 w 336"/>
                  <a:gd name="T25" fmla="*/ 0 h 44"/>
                  <a:gd name="T26" fmla="*/ 0 w 336"/>
                  <a:gd name="T27" fmla="*/ 0 h 44"/>
                  <a:gd name="T28" fmla="*/ 0 w 336"/>
                  <a:gd name="T29" fmla="*/ 0 h 44"/>
                  <a:gd name="T30" fmla="*/ 2 w 336"/>
                  <a:gd name="T31" fmla="*/ 0 h 44"/>
                  <a:gd name="T32" fmla="*/ 4 w 336"/>
                  <a:gd name="T33" fmla="*/ 0 h 44"/>
                  <a:gd name="T34" fmla="*/ 6 w 336"/>
                  <a:gd name="T35" fmla="*/ 0 h 44"/>
                  <a:gd name="T36" fmla="*/ 71 w 336"/>
                  <a:gd name="T37" fmla="*/ 0 h 44"/>
                  <a:gd name="T38" fmla="*/ 76 w 336"/>
                  <a:gd name="T39" fmla="*/ 0 h 44"/>
                  <a:gd name="T40" fmla="*/ 98 w 336"/>
                  <a:gd name="T41" fmla="*/ 0 h 44"/>
                  <a:gd name="T42" fmla="*/ 102 w 336"/>
                  <a:gd name="T43" fmla="*/ 0 h 44"/>
                  <a:gd name="T44" fmla="*/ 155 w 336"/>
                  <a:gd name="T45" fmla="*/ 0 h 44"/>
                  <a:gd name="T46" fmla="*/ 160 w 336"/>
                  <a:gd name="T47" fmla="*/ 0 h 44"/>
                  <a:gd name="T48" fmla="*/ 163 w 336"/>
                  <a:gd name="T49" fmla="*/ 0 h 44"/>
                  <a:gd name="T50" fmla="*/ 216 w 336"/>
                  <a:gd name="T51" fmla="*/ 0 h 44"/>
                  <a:gd name="T52" fmla="*/ 221 w 336"/>
                  <a:gd name="T53" fmla="*/ 0 h 44"/>
                  <a:gd name="T54" fmla="*/ 244 w 336"/>
                  <a:gd name="T55" fmla="*/ 0 h 44"/>
                  <a:gd name="T56" fmla="*/ 251 w 336"/>
                  <a:gd name="T57" fmla="*/ 0 h 44"/>
                  <a:gd name="T58" fmla="*/ 269 w 336"/>
                  <a:gd name="T59" fmla="*/ 0 h 44"/>
                  <a:gd name="T60" fmla="*/ 275 w 336"/>
                  <a:gd name="T61" fmla="*/ 0 h 44"/>
                  <a:gd name="T62" fmla="*/ 293 w 336"/>
                  <a:gd name="T63" fmla="*/ 0 h 44"/>
                  <a:gd name="T64" fmla="*/ 300 w 336"/>
                  <a:gd name="T65" fmla="*/ 0 h 44"/>
                  <a:gd name="T66" fmla="*/ 306 w 336"/>
                  <a:gd name="T67" fmla="*/ 0 h 44"/>
                  <a:gd name="T68" fmla="*/ 313 w 336"/>
                  <a:gd name="T69" fmla="*/ 0 h 44"/>
                  <a:gd name="T70" fmla="*/ 331 w 336"/>
                  <a:gd name="T71" fmla="*/ 0 h 44"/>
                  <a:gd name="T72" fmla="*/ 333 w 336"/>
                  <a:gd name="T73" fmla="*/ 0 h 44"/>
                  <a:gd name="T74" fmla="*/ 334 w 336"/>
                  <a:gd name="T75" fmla="*/ 0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36"/>
                  <a:gd name="T115" fmla="*/ 0 h 44"/>
                  <a:gd name="T116" fmla="*/ 336 w 336"/>
                  <a:gd name="T117" fmla="*/ 44 h 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36" h="44">
                    <a:moveTo>
                      <a:pt x="334" y="2"/>
                    </a:moveTo>
                    <a:lnTo>
                      <a:pt x="336" y="11"/>
                    </a:lnTo>
                    <a:lnTo>
                      <a:pt x="336" y="31"/>
                    </a:lnTo>
                    <a:lnTo>
                      <a:pt x="334" y="40"/>
                    </a:lnTo>
                    <a:lnTo>
                      <a:pt x="328" y="42"/>
                    </a:lnTo>
                    <a:lnTo>
                      <a:pt x="322" y="42"/>
                    </a:lnTo>
                    <a:lnTo>
                      <a:pt x="315" y="44"/>
                    </a:lnTo>
                    <a:lnTo>
                      <a:pt x="275" y="44"/>
                    </a:lnTo>
                    <a:lnTo>
                      <a:pt x="269" y="42"/>
                    </a:lnTo>
                    <a:lnTo>
                      <a:pt x="209" y="42"/>
                    </a:lnTo>
                    <a:lnTo>
                      <a:pt x="204" y="40"/>
                    </a:lnTo>
                    <a:lnTo>
                      <a:pt x="169" y="40"/>
                    </a:lnTo>
                    <a:lnTo>
                      <a:pt x="162" y="38"/>
                    </a:lnTo>
                    <a:lnTo>
                      <a:pt x="0" y="3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1" y="6"/>
                    </a:lnTo>
                    <a:lnTo>
                      <a:pt x="76" y="4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55" y="2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216" y="2"/>
                    </a:lnTo>
                    <a:lnTo>
                      <a:pt x="221" y="4"/>
                    </a:lnTo>
                    <a:lnTo>
                      <a:pt x="244" y="4"/>
                    </a:lnTo>
                    <a:lnTo>
                      <a:pt x="251" y="6"/>
                    </a:lnTo>
                    <a:lnTo>
                      <a:pt x="269" y="6"/>
                    </a:lnTo>
                    <a:lnTo>
                      <a:pt x="275" y="4"/>
                    </a:lnTo>
                    <a:lnTo>
                      <a:pt x="293" y="4"/>
                    </a:lnTo>
                    <a:lnTo>
                      <a:pt x="300" y="2"/>
                    </a:lnTo>
                    <a:lnTo>
                      <a:pt x="306" y="2"/>
                    </a:lnTo>
                    <a:lnTo>
                      <a:pt x="313" y="0"/>
                    </a:lnTo>
                    <a:lnTo>
                      <a:pt x="331" y="0"/>
                    </a:lnTo>
                    <a:lnTo>
                      <a:pt x="333" y="2"/>
                    </a:lnTo>
                    <a:lnTo>
                      <a:pt x="334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Freeform 3420">
                <a:extLst>
                  <a:ext uri="{FF2B5EF4-FFF2-40B4-BE49-F238E27FC236}">
                    <a16:creationId xmlns:a16="http://schemas.microsoft.com/office/drawing/2014/main" xmlns="" id="{7AACCDB2-5F09-4C64-AA65-38A04CF19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1565" y="3346981"/>
                <a:ext cx="1379" cy="6882"/>
              </a:xfrm>
              <a:custGeom>
                <a:avLst/>
                <a:gdLst>
                  <a:gd name="T0" fmla="*/ 1 w 4"/>
                  <a:gd name="T1" fmla="*/ 1 h 40"/>
                  <a:gd name="T2" fmla="*/ 3 w 4"/>
                  <a:gd name="T3" fmla="*/ 1 h 40"/>
                  <a:gd name="T4" fmla="*/ 4 w 4"/>
                  <a:gd name="T5" fmla="*/ 1 h 40"/>
                  <a:gd name="T6" fmla="*/ 4 w 4"/>
                  <a:gd name="T7" fmla="*/ 1 h 40"/>
                  <a:gd name="T8" fmla="*/ 3 w 4"/>
                  <a:gd name="T9" fmla="*/ 1 h 40"/>
                  <a:gd name="T10" fmla="*/ 3 w 4"/>
                  <a:gd name="T11" fmla="*/ 0 h 40"/>
                  <a:gd name="T12" fmla="*/ 0 w 4"/>
                  <a:gd name="T13" fmla="*/ 0 h 40"/>
                  <a:gd name="T14" fmla="*/ 1 w 4"/>
                  <a:gd name="T15" fmla="*/ 1 h 40"/>
                  <a:gd name="T16" fmla="*/ 1 w 4"/>
                  <a:gd name="T17" fmla="*/ 1 h 40"/>
                  <a:gd name="T18" fmla="*/ 0 w 4"/>
                  <a:gd name="T19" fmla="*/ 1 h 40"/>
                  <a:gd name="T20" fmla="*/ 1 w 4"/>
                  <a:gd name="T21" fmla="*/ 1 h 40"/>
                  <a:gd name="T22" fmla="*/ 1 w 4"/>
                  <a:gd name="T23" fmla="*/ 1 h 40"/>
                  <a:gd name="T24" fmla="*/ 3 w 4"/>
                  <a:gd name="T25" fmla="*/ 1 h 40"/>
                  <a:gd name="T26" fmla="*/ 1 w 4"/>
                  <a:gd name="T27" fmla="*/ 1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0"/>
                  <a:gd name="T44" fmla="*/ 4 w 4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0">
                    <a:moveTo>
                      <a:pt x="1" y="40"/>
                    </a:moveTo>
                    <a:lnTo>
                      <a:pt x="3" y="40"/>
                    </a:lnTo>
                    <a:lnTo>
                      <a:pt x="4" y="29"/>
                    </a:lnTo>
                    <a:lnTo>
                      <a:pt x="4" y="20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29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Freeform 3421">
                <a:extLst>
                  <a:ext uri="{FF2B5EF4-FFF2-40B4-BE49-F238E27FC236}">
                    <a16:creationId xmlns:a16="http://schemas.microsoft.com/office/drawing/2014/main" xmlns="" id="{CCFA69ED-0236-4899-8DBD-03B7DC41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079" y="3353520"/>
                <a:ext cx="35859" cy="1032"/>
              </a:xfrm>
              <a:custGeom>
                <a:avLst/>
                <a:gdLst>
                  <a:gd name="T0" fmla="*/ 0 w 104"/>
                  <a:gd name="T1" fmla="*/ 0 h 7"/>
                  <a:gd name="T2" fmla="*/ 32 w 104"/>
                  <a:gd name="T3" fmla="*/ 0 h 7"/>
                  <a:gd name="T4" fmla="*/ 39 w 104"/>
                  <a:gd name="T5" fmla="*/ 0 h 7"/>
                  <a:gd name="T6" fmla="*/ 85 w 104"/>
                  <a:gd name="T7" fmla="*/ 0 h 7"/>
                  <a:gd name="T8" fmla="*/ 92 w 104"/>
                  <a:gd name="T9" fmla="*/ 0 h 7"/>
                  <a:gd name="T10" fmla="*/ 98 w 104"/>
                  <a:gd name="T11" fmla="*/ 0 h 7"/>
                  <a:gd name="T12" fmla="*/ 104 w 104"/>
                  <a:gd name="T13" fmla="*/ 0 h 7"/>
                  <a:gd name="T14" fmla="*/ 104 w 104"/>
                  <a:gd name="T15" fmla="*/ 0 h 7"/>
                  <a:gd name="T16" fmla="*/ 98 w 104"/>
                  <a:gd name="T17" fmla="*/ 0 h 7"/>
                  <a:gd name="T18" fmla="*/ 92 w 104"/>
                  <a:gd name="T19" fmla="*/ 0 h 7"/>
                  <a:gd name="T20" fmla="*/ 39 w 104"/>
                  <a:gd name="T21" fmla="*/ 0 h 7"/>
                  <a:gd name="T22" fmla="*/ 32 w 104"/>
                  <a:gd name="T23" fmla="*/ 0 h 7"/>
                  <a:gd name="T24" fmla="*/ 0 w 104"/>
                  <a:gd name="T25" fmla="*/ 0 h 7"/>
                  <a:gd name="T26" fmla="*/ 0 w 104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7"/>
                  <a:gd name="T44" fmla="*/ 104 w 10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7">
                    <a:moveTo>
                      <a:pt x="0" y="6"/>
                    </a:moveTo>
                    <a:lnTo>
                      <a:pt x="32" y="6"/>
                    </a:lnTo>
                    <a:lnTo>
                      <a:pt x="39" y="7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6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98" y="2"/>
                    </a:lnTo>
                    <a:lnTo>
                      <a:pt x="92" y="4"/>
                    </a:lnTo>
                    <a:lnTo>
                      <a:pt x="39" y="4"/>
                    </a:lnTo>
                    <a:lnTo>
                      <a:pt x="32" y="2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Freeform 3422">
                <a:extLst>
                  <a:ext uri="{FF2B5EF4-FFF2-40B4-BE49-F238E27FC236}">
                    <a16:creationId xmlns:a16="http://schemas.microsoft.com/office/drawing/2014/main" xmlns="" id="{3F644563-01DB-4718-AF99-EE058655B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2245" y="3353176"/>
                <a:ext cx="75166" cy="1032"/>
              </a:xfrm>
              <a:custGeom>
                <a:avLst/>
                <a:gdLst>
                  <a:gd name="T0" fmla="*/ 0 w 218"/>
                  <a:gd name="T1" fmla="*/ 0 h 8"/>
                  <a:gd name="T2" fmla="*/ 136 w 218"/>
                  <a:gd name="T3" fmla="*/ 0 h 8"/>
                  <a:gd name="T4" fmla="*/ 143 w 218"/>
                  <a:gd name="T5" fmla="*/ 0 h 8"/>
                  <a:gd name="T6" fmla="*/ 204 w 218"/>
                  <a:gd name="T7" fmla="*/ 0 h 8"/>
                  <a:gd name="T8" fmla="*/ 211 w 218"/>
                  <a:gd name="T9" fmla="*/ 0 h 8"/>
                  <a:gd name="T10" fmla="*/ 218 w 218"/>
                  <a:gd name="T11" fmla="*/ 0 h 8"/>
                  <a:gd name="T12" fmla="*/ 218 w 218"/>
                  <a:gd name="T13" fmla="*/ 0 h 8"/>
                  <a:gd name="T14" fmla="*/ 204 w 218"/>
                  <a:gd name="T15" fmla="*/ 0 h 8"/>
                  <a:gd name="T16" fmla="*/ 197 w 218"/>
                  <a:gd name="T17" fmla="*/ 0 h 8"/>
                  <a:gd name="T18" fmla="*/ 164 w 218"/>
                  <a:gd name="T19" fmla="*/ 0 h 8"/>
                  <a:gd name="T20" fmla="*/ 157 w 218"/>
                  <a:gd name="T21" fmla="*/ 0 h 8"/>
                  <a:gd name="T22" fmla="*/ 0 w 218"/>
                  <a:gd name="T23" fmla="*/ 0 h 8"/>
                  <a:gd name="T24" fmla="*/ 0 w 218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8"/>
                  <a:gd name="T40" fmla="*/ 0 h 8"/>
                  <a:gd name="T41" fmla="*/ 218 w 21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8" h="8">
                    <a:moveTo>
                      <a:pt x="0" y="4"/>
                    </a:moveTo>
                    <a:lnTo>
                      <a:pt x="136" y="4"/>
                    </a:lnTo>
                    <a:lnTo>
                      <a:pt x="143" y="6"/>
                    </a:lnTo>
                    <a:lnTo>
                      <a:pt x="204" y="6"/>
                    </a:lnTo>
                    <a:lnTo>
                      <a:pt x="211" y="8"/>
                    </a:lnTo>
                    <a:lnTo>
                      <a:pt x="218" y="8"/>
                    </a:lnTo>
                    <a:lnTo>
                      <a:pt x="218" y="4"/>
                    </a:lnTo>
                    <a:lnTo>
                      <a:pt x="204" y="4"/>
                    </a:lnTo>
                    <a:lnTo>
                      <a:pt x="197" y="2"/>
                    </a:lnTo>
                    <a:lnTo>
                      <a:pt x="164" y="2"/>
                    </a:lnTo>
                    <a:lnTo>
                      <a:pt x="15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Freeform 3423">
                <a:extLst>
                  <a:ext uri="{FF2B5EF4-FFF2-40B4-BE49-F238E27FC236}">
                    <a16:creationId xmlns:a16="http://schemas.microsoft.com/office/drawing/2014/main" xmlns="" id="{93D4F531-E7B6-403E-B308-4C437539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53176"/>
                <a:ext cx="4138" cy="34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12 w 12"/>
                  <a:gd name="T5" fmla="*/ 0 h 4"/>
                  <a:gd name="T6" fmla="*/ 12 w 12"/>
                  <a:gd name="T7" fmla="*/ 0 h 4"/>
                  <a:gd name="T8" fmla="*/ 0 w 12"/>
                  <a:gd name="T9" fmla="*/ 0 h 4"/>
                  <a:gd name="T10" fmla="*/ 2 w 12"/>
                  <a:gd name="T11" fmla="*/ 0 h 4"/>
                  <a:gd name="T12" fmla="*/ 0 w 12"/>
                  <a:gd name="T13" fmla="*/ 0 h 4"/>
                  <a:gd name="T14" fmla="*/ 0 w 12"/>
                  <a:gd name="T15" fmla="*/ 0 h 4"/>
                  <a:gd name="T16" fmla="*/ 0 w 1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0" y="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Freeform 3424">
                <a:extLst>
                  <a:ext uri="{FF2B5EF4-FFF2-40B4-BE49-F238E27FC236}">
                    <a16:creationId xmlns:a16="http://schemas.microsoft.com/office/drawing/2014/main" xmlns="" id="{4417B198-7DDB-4E16-BF59-BAA68CBF6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727" y="3346981"/>
                <a:ext cx="1034" cy="6538"/>
              </a:xfrm>
              <a:custGeom>
                <a:avLst/>
                <a:gdLst>
                  <a:gd name="T0" fmla="*/ 2 w 3"/>
                  <a:gd name="T1" fmla="*/ 1 h 36"/>
                  <a:gd name="T2" fmla="*/ 0 w 3"/>
                  <a:gd name="T3" fmla="*/ 1 h 36"/>
                  <a:gd name="T4" fmla="*/ 1 w 3"/>
                  <a:gd name="T5" fmla="*/ 1 h 36"/>
                  <a:gd name="T6" fmla="*/ 3 w 3"/>
                  <a:gd name="T7" fmla="*/ 1 h 36"/>
                  <a:gd name="T8" fmla="*/ 2 w 3"/>
                  <a:gd name="T9" fmla="*/ 1 h 36"/>
                  <a:gd name="T10" fmla="*/ 1 w 3"/>
                  <a:gd name="T11" fmla="*/ 1 h 36"/>
                  <a:gd name="T12" fmla="*/ 2 w 3"/>
                  <a:gd name="T13" fmla="*/ 1 h 36"/>
                  <a:gd name="T14" fmla="*/ 0 w 3"/>
                  <a:gd name="T15" fmla="*/ 0 h 36"/>
                  <a:gd name="T16" fmla="*/ 0 w 3"/>
                  <a:gd name="T17" fmla="*/ 1 h 36"/>
                  <a:gd name="T18" fmla="*/ 2 w 3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6"/>
                  <a:gd name="T32" fmla="*/ 3 w 3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6">
                    <a:moveTo>
                      <a:pt x="2" y="4"/>
                    </a:moveTo>
                    <a:lnTo>
                      <a:pt x="0" y="5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Freeform 3425">
                <a:extLst>
                  <a:ext uri="{FF2B5EF4-FFF2-40B4-BE49-F238E27FC236}">
                    <a16:creationId xmlns:a16="http://schemas.microsoft.com/office/drawing/2014/main" xmlns="" id="{F4DC5109-0D97-4ABB-ABE3-136EA6A0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47670"/>
                <a:ext cx="1724" cy="1032"/>
              </a:xfrm>
              <a:custGeom>
                <a:avLst/>
                <a:gdLst>
                  <a:gd name="T0" fmla="*/ 4 w 5"/>
                  <a:gd name="T1" fmla="*/ 1 h 5"/>
                  <a:gd name="T2" fmla="*/ 4 w 5"/>
                  <a:gd name="T3" fmla="*/ 0 h 5"/>
                  <a:gd name="T4" fmla="*/ 1 w 5"/>
                  <a:gd name="T5" fmla="*/ 0 h 5"/>
                  <a:gd name="T6" fmla="*/ 0 w 5"/>
                  <a:gd name="T7" fmla="*/ 1 h 5"/>
                  <a:gd name="T8" fmla="*/ 1 w 5"/>
                  <a:gd name="T9" fmla="*/ 1 h 5"/>
                  <a:gd name="T10" fmla="*/ 4 w 5"/>
                  <a:gd name="T11" fmla="*/ 1 h 5"/>
                  <a:gd name="T12" fmla="*/ 5 w 5"/>
                  <a:gd name="T13" fmla="*/ 1 h 5"/>
                  <a:gd name="T14" fmla="*/ 4 w 5"/>
                  <a:gd name="T15" fmla="*/ 1 h 5"/>
                  <a:gd name="T16" fmla="*/ 5 w 5"/>
                  <a:gd name="T17" fmla="*/ 1 h 5"/>
                  <a:gd name="T18" fmla="*/ 5 w 5"/>
                  <a:gd name="T19" fmla="*/ 1 h 5"/>
                  <a:gd name="T20" fmla="*/ 4 w 5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Freeform 3426">
                <a:extLst>
                  <a:ext uri="{FF2B5EF4-FFF2-40B4-BE49-F238E27FC236}">
                    <a16:creationId xmlns:a16="http://schemas.microsoft.com/office/drawing/2014/main" xmlns="" id="{0DD1BBD6-FB67-4798-A8F2-79E26D5E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5003" y="3347326"/>
                <a:ext cx="5517" cy="1032"/>
              </a:xfrm>
              <a:custGeom>
                <a:avLst/>
                <a:gdLst>
                  <a:gd name="T0" fmla="*/ 16 w 16"/>
                  <a:gd name="T1" fmla="*/ 0 h 5"/>
                  <a:gd name="T2" fmla="*/ 2 w 16"/>
                  <a:gd name="T3" fmla="*/ 0 h 5"/>
                  <a:gd name="T4" fmla="*/ 0 w 16"/>
                  <a:gd name="T5" fmla="*/ 1 h 5"/>
                  <a:gd name="T6" fmla="*/ 1 w 16"/>
                  <a:gd name="T7" fmla="*/ 1 h 5"/>
                  <a:gd name="T8" fmla="*/ 3 w 16"/>
                  <a:gd name="T9" fmla="*/ 1 h 5"/>
                  <a:gd name="T10" fmla="*/ 4 w 16"/>
                  <a:gd name="T11" fmla="*/ 1 h 5"/>
                  <a:gd name="T12" fmla="*/ 10 w 16"/>
                  <a:gd name="T13" fmla="*/ 1 h 5"/>
                  <a:gd name="T14" fmla="*/ 12 w 16"/>
                  <a:gd name="T15" fmla="*/ 1 h 5"/>
                  <a:gd name="T16" fmla="*/ 13 w 16"/>
                  <a:gd name="T17" fmla="*/ 1 h 5"/>
                  <a:gd name="T18" fmla="*/ 16 w 16"/>
                  <a:gd name="T19" fmla="*/ 1 h 5"/>
                  <a:gd name="T20" fmla="*/ 16 w 1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5"/>
                  <a:gd name="T35" fmla="*/ 16 w 1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5">
                    <a:moveTo>
                      <a:pt x="1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Freeform 3427">
                <a:extLst>
                  <a:ext uri="{FF2B5EF4-FFF2-40B4-BE49-F238E27FC236}">
                    <a16:creationId xmlns:a16="http://schemas.microsoft.com/office/drawing/2014/main" xmlns="" id="{921E4BD3-536E-43EC-831B-88B43BD67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9486" y="3346981"/>
                <a:ext cx="48272" cy="1376"/>
              </a:xfrm>
              <a:custGeom>
                <a:avLst/>
                <a:gdLst>
                  <a:gd name="T0" fmla="*/ 140 w 140"/>
                  <a:gd name="T1" fmla="*/ 0 h 9"/>
                  <a:gd name="T2" fmla="*/ 132 w 140"/>
                  <a:gd name="T3" fmla="*/ 0 h 9"/>
                  <a:gd name="T4" fmla="*/ 127 w 140"/>
                  <a:gd name="T5" fmla="*/ 0 h 9"/>
                  <a:gd name="T6" fmla="*/ 92 w 140"/>
                  <a:gd name="T7" fmla="*/ 0 h 9"/>
                  <a:gd name="T8" fmla="*/ 87 w 140"/>
                  <a:gd name="T9" fmla="*/ 0 h 9"/>
                  <a:gd name="T10" fmla="*/ 56 w 140"/>
                  <a:gd name="T11" fmla="*/ 0 h 9"/>
                  <a:gd name="T12" fmla="*/ 51 w 140"/>
                  <a:gd name="T13" fmla="*/ 0 h 9"/>
                  <a:gd name="T14" fmla="*/ 0 w 140"/>
                  <a:gd name="T15" fmla="*/ 0 h 9"/>
                  <a:gd name="T16" fmla="*/ 0 w 140"/>
                  <a:gd name="T17" fmla="*/ 0 h 9"/>
                  <a:gd name="T18" fmla="*/ 4 w 140"/>
                  <a:gd name="T19" fmla="*/ 0 h 9"/>
                  <a:gd name="T20" fmla="*/ 30 w 140"/>
                  <a:gd name="T21" fmla="*/ 0 h 9"/>
                  <a:gd name="T22" fmla="*/ 33 w 140"/>
                  <a:gd name="T23" fmla="*/ 0 h 9"/>
                  <a:gd name="T24" fmla="*/ 51 w 140"/>
                  <a:gd name="T25" fmla="*/ 0 h 9"/>
                  <a:gd name="T26" fmla="*/ 56 w 140"/>
                  <a:gd name="T27" fmla="*/ 0 h 9"/>
                  <a:gd name="T28" fmla="*/ 78 w 140"/>
                  <a:gd name="T29" fmla="*/ 0 h 9"/>
                  <a:gd name="T30" fmla="*/ 82 w 140"/>
                  <a:gd name="T31" fmla="*/ 0 h 9"/>
                  <a:gd name="T32" fmla="*/ 135 w 140"/>
                  <a:gd name="T33" fmla="*/ 0 h 9"/>
                  <a:gd name="T34" fmla="*/ 140 w 140"/>
                  <a:gd name="T35" fmla="*/ 0 h 9"/>
                  <a:gd name="T36" fmla="*/ 140 w 140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0"/>
                  <a:gd name="T58" fmla="*/ 0 h 9"/>
                  <a:gd name="T59" fmla="*/ 140 w 140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0" h="9">
                    <a:moveTo>
                      <a:pt x="140" y="2"/>
                    </a:moveTo>
                    <a:lnTo>
                      <a:pt x="132" y="2"/>
                    </a:lnTo>
                    <a:lnTo>
                      <a:pt x="127" y="0"/>
                    </a:lnTo>
                    <a:lnTo>
                      <a:pt x="92" y="0"/>
                    </a:lnTo>
                    <a:lnTo>
                      <a:pt x="87" y="2"/>
                    </a:lnTo>
                    <a:lnTo>
                      <a:pt x="56" y="2"/>
                    </a:lnTo>
                    <a:lnTo>
                      <a:pt x="51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30" y="9"/>
                    </a:lnTo>
                    <a:lnTo>
                      <a:pt x="33" y="7"/>
                    </a:lnTo>
                    <a:lnTo>
                      <a:pt x="51" y="7"/>
                    </a:lnTo>
                    <a:lnTo>
                      <a:pt x="56" y="6"/>
                    </a:lnTo>
                    <a:lnTo>
                      <a:pt x="78" y="6"/>
                    </a:lnTo>
                    <a:lnTo>
                      <a:pt x="82" y="4"/>
                    </a:lnTo>
                    <a:lnTo>
                      <a:pt x="135" y="4"/>
                    </a:lnTo>
                    <a:lnTo>
                      <a:pt x="140" y="6"/>
                    </a:lnTo>
                    <a:lnTo>
                      <a:pt x="1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Freeform 3428">
                <a:extLst>
                  <a:ext uri="{FF2B5EF4-FFF2-40B4-BE49-F238E27FC236}">
                    <a16:creationId xmlns:a16="http://schemas.microsoft.com/office/drawing/2014/main" xmlns="" id="{7F6F7646-2868-4B1F-B210-C87A14529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1215" y="3346981"/>
                <a:ext cx="21033" cy="688"/>
              </a:xfrm>
              <a:custGeom>
                <a:avLst/>
                <a:gdLst>
                  <a:gd name="T0" fmla="*/ 61 w 61"/>
                  <a:gd name="T1" fmla="*/ 0 h 6"/>
                  <a:gd name="T2" fmla="*/ 56 w 61"/>
                  <a:gd name="T3" fmla="*/ 0 h 6"/>
                  <a:gd name="T4" fmla="*/ 53 w 61"/>
                  <a:gd name="T5" fmla="*/ 0 h 6"/>
                  <a:gd name="T6" fmla="*/ 8 w 61"/>
                  <a:gd name="T7" fmla="*/ 0 h 6"/>
                  <a:gd name="T8" fmla="*/ 3 w 61"/>
                  <a:gd name="T9" fmla="*/ 0 h 6"/>
                  <a:gd name="T10" fmla="*/ 0 w 61"/>
                  <a:gd name="T11" fmla="*/ 0 h 6"/>
                  <a:gd name="T12" fmla="*/ 0 w 61"/>
                  <a:gd name="T13" fmla="*/ 0 h 6"/>
                  <a:gd name="T14" fmla="*/ 3 w 61"/>
                  <a:gd name="T15" fmla="*/ 0 h 6"/>
                  <a:gd name="T16" fmla="*/ 56 w 61"/>
                  <a:gd name="T17" fmla="*/ 0 h 6"/>
                  <a:gd name="T18" fmla="*/ 61 w 61"/>
                  <a:gd name="T19" fmla="*/ 0 h 6"/>
                  <a:gd name="T20" fmla="*/ 61 w 61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6"/>
                  <a:gd name="T35" fmla="*/ 61 w 6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6">
                    <a:moveTo>
                      <a:pt x="61" y="2"/>
                    </a:moveTo>
                    <a:lnTo>
                      <a:pt x="56" y="2"/>
                    </a:lnTo>
                    <a:lnTo>
                      <a:pt x="53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6" y="4"/>
                    </a:lnTo>
                    <a:lnTo>
                      <a:pt x="61" y="6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Freeform 3429">
                <a:extLst>
                  <a:ext uri="{FF2B5EF4-FFF2-40B4-BE49-F238E27FC236}">
                    <a16:creationId xmlns:a16="http://schemas.microsoft.com/office/drawing/2014/main" xmlns="" id="{7C0A7BC6-A795-46D7-8034-E6C336388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0182" y="3346637"/>
                <a:ext cx="33445" cy="1376"/>
              </a:xfrm>
              <a:custGeom>
                <a:avLst/>
                <a:gdLst>
                  <a:gd name="T0" fmla="*/ 97 w 97"/>
                  <a:gd name="T1" fmla="*/ 0 h 9"/>
                  <a:gd name="T2" fmla="*/ 92 w 97"/>
                  <a:gd name="T3" fmla="*/ 0 h 9"/>
                  <a:gd name="T4" fmla="*/ 85 w 97"/>
                  <a:gd name="T5" fmla="*/ 0 h 9"/>
                  <a:gd name="T6" fmla="*/ 79 w 97"/>
                  <a:gd name="T7" fmla="*/ 0 h 9"/>
                  <a:gd name="T8" fmla="*/ 72 w 97"/>
                  <a:gd name="T9" fmla="*/ 0 h 9"/>
                  <a:gd name="T10" fmla="*/ 0 w 97"/>
                  <a:gd name="T11" fmla="*/ 0 h 9"/>
                  <a:gd name="T12" fmla="*/ 0 w 97"/>
                  <a:gd name="T13" fmla="*/ 0 h 9"/>
                  <a:gd name="T14" fmla="*/ 17 w 97"/>
                  <a:gd name="T15" fmla="*/ 0 h 9"/>
                  <a:gd name="T16" fmla="*/ 23 w 97"/>
                  <a:gd name="T17" fmla="*/ 0 h 9"/>
                  <a:gd name="T18" fmla="*/ 54 w 97"/>
                  <a:gd name="T19" fmla="*/ 0 h 9"/>
                  <a:gd name="T20" fmla="*/ 59 w 97"/>
                  <a:gd name="T21" fmla="*/ 0 h 9"/>
                  <a:gd name="T22" fmla="*/ 72 w 97"/>
                  <a:gd name="T23" fmla="*/ 0 h 9"/>
                  <a:gd name="T24" fmla="*/ 79 w 97"/>
                  <a:gd name="T25" fmla="*/ 0 h 9"/>
                  <a:gd name="T26" fmla="*/ 85 w 97"/>
                  <a:gd name="T27" fmla="*/ 0 h 9"/>
                  <a:gd name="T28" fmla="*/ 92 w 97"/>
                  <a:gd name="T29" fmla="*/ 0 h 9"/>
                  <a:gd name="T30" fmla="*/ 97 w 97"/>
                  <a:gd name="T31" fmla="*/ 0 h 9"/>
                  <a:gd name="T32" fmla="*/ 97 w 97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9"/>
                  <a:gd name="T53" fmla="*/ 97 w 9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9">
                    <a:moveTo>
                      <a:pt x="97" y="0"/>
                    </a:moveTo>
                    <a:lnTo>
                      <a:pt x="92" y="0"/>
                    </a:lnTo>
                    <a:lnTo>
                      <a:pt x="85" y="2"/>
                    </a:lnTo>
                    <a:lnTo>
                      <a:pt x="79" y="2"/>
                    </a:lnTo>
                    <a:lnTo>
                      <a:pt x="7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3" y="9"/>
                    </a:lnTo>
                    <a:lnTo>
                      <a:pt x="54" y="9"/>
                    </a:lnTo>
                    <a:lnTo>
                      <a:pt x="59" y="8"/>
                    </a:lnTo>
                    <a:lnTo>
                      <a:pt x="72" y="8"/>
                    </a:lnTo>
                    <a:lnTo>
                      <a:pt x="79" y="6"/>
                    </a:lnTo>
                    <a:lnTo>
                      <a:pt x="85" y="6"/>
                    </a:lnTo>
                    <a:lnTo>
                      <a:pt x="92" y="4"/>
                    </a:lnTo>
                    <a:lnTo>
                      <a:pt x="97" y="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Freeform 3430">
                <a:extLst>
                  <a:ext uri="{FF2B5EF4-FFF2-40B4-BE49-F238E27FC236}">
                    <a16:creationId xmlns:a16="http://schemas.microsoft.com/office/drawing/2014/main" xmlns="" id="{49801FC0-BAFE-42B3-AE2C-65661B410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6737" y="3346293"/>
                <a:ext cx="6206" cy="688"/>
              </a:xfrm>
              <a:custGeom>
                <a:avLst/>
                <a:gdLst>
                  <a:gd name="T0" fmla="*/ 18 w 18"/>
                  <a:gd name="T1" fmla="*/ 0 h 5"/>
                  <a:gd name="T2" fmla="*/ 16 w 18"/>
                  <a:gd name="T3" fmla="*/ 0 h 5"/>
                  <a:gd name="T4" fmla="*/ 15 w 18"/>
                  <a:gd name="T5" fmla="*/ 0 h 5"/>
                  <a:gd name="T6" fmla="*/ 13 w 18"/>
                  <a:gd name="T7" fmla="*/ 0 h 5"/>
                  <a:gd name="T8" fmla="*/ 7 w 18"/>
                  <a:gd name="T9" fmla="*/ 0 h 5"/>
                  <a:gd name="T10" fmla="*/ 5 w 18"/>
                  <a:gd name="T11" fmla="*/ 0 h 5"/>
                  <a:gd name="T12" fmla="*/ 3 w 18"/>
                  <a:gd name="T13" fmla="*/ 0 h 5"/>
                  <a:gd name="T14" fmla="*/ 0 w 18"/>
                  <a:gd name="T15" fmla="*/ 0 h 5"/>
                  <a:gd name="T16" fmla="*/ 0 w 18"/>
                  <a:gd name="T17" fmla="*/ 0 h 5"/>
                  <a:gd name="T18" fmla="*/ 16 w 18"/>
                  <a:gd name="T19" fmla="*/ 0 h 5"/>
                  <a:gd name="T20" fmla="*/ 15 w 18"/>
                  <a:gd name="T21" fmla="*/ 0 h 5"/>
                  <a:gd name="T22" fmla="*/ 18 w 18"/>
                  <a:gd name="T23" fmla="*/ 0 h 5"/>
                  <a:gd name="T24" fmla="*/ 18 w 18"/>
                  <a:gd name="T25" fmla="*/ 0 h 5"/>
                  <a:gd name="T26" fmla="*/ 16 w 18"/>
                  <a:gd name="T27" fmla="*/ 0 h 5"/>
                  <a:gd name="T28" fmla="*/ 18 w 18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5"/>
                  <a:gd name="T47" fmla="*/ 18 w 18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5">
                    <a:moveTo>
                      <a:pt x="18" y="5"/>
                    </a:moveTo>
                    <a:lnTo>
                      <a:pt x="16" y="3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Freeform 3431">
                <a:extLst>
                  <a:ext uri="{FF2B5EF4-FFF2-40B4-BE49-F238E27FC236}">
                    <a16:creationId xmlns:a16="http://schemas.microsoft.com/office/drawing/2014/main" xmlns="" id="{FBBBCD1A-CAC0-4FA8-A6AB-8B665B910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056" y="3349734"/>
                <a:ext cx="73442" cy="5850"/>
              </a:xfrm>
              <a:custGeom>
                <a:avLst/>
                <a:gdLst>
                  <a:gd name="T0" fmla="*/ 204 w 213"/>
                  <a:gd name="T1" fmla="*/ 0 h 35"/>
                  <a:gd name="T2" fmla="*/ 206 w 213"/>
                  <a:gd name="T3" fmla="*/ 0 h 35"/>
                  <a:gd name="T4" fmla="*/ 209 w 213"/>
                  <a:gd name="T5" fmla="*/ 0 h 35"/>
                  <a:gd name="T6" fmla="*/ 209 w 213"/>
                  <a:gd name="T7" fmla="*/ 0 h 35"/>
                  <a:gd name="T8" fmla="*/ 211 w 213"/>
                  <a:gd name="T9" fmla="*/ 0 h 35"/>
                  <a:gd name="T10" fmla="*/ 211 w 213"/>
                  <a:gd name="T11" fmla="*/ 0 h 35"/>
                  <a:gd name="T12" fmla="*/ 212 w 213"/>
                  <a:gd name="T13" fmla="*/ 0 h 35"/>
                  <a:gd name="T14" fmla="*/ 212 w 213"/>
                  <a:gd name="T15" fmla="*/ 0 h 35"/>
                  <a:gd name="T16" fmla="*/ 213 w 213"/>
                  <a:gd name="T17" fmla="*/ 0 h 35"/>
                  <a:gd name="T18" fmla="*/ 213 w 213"/>
                  <a:gd name="T19" fmla="*/ 0 h 35"/>
                  <a:gd name="T20" fmla="*/ 201 w 213"/>
                  <a:gd name="T21" fmla="*/ 0 h 35"/>
                  <a:gd name="T22" fmla="*/ 196 w 213"/>
                  <a:gd name="T23" fmla="*/ 0 h 35"/>
                  <a:gd name="T24" fmla="*/ 36 w 213"/>
                  <a:gd name="T25" fmla="*/ 0 h 35"/>
                  <a:gd name="T26" fmla="*/ 33 w 213"/>
                  <a:gd name="T27" fmla="*/ 0 h 35"/>
                  <a:gd name="T28" fmla="*/ 0 w 213"/>
                  <a:gd name="T29" fmla="*/ 0 h 35"/>
                  <a:gd name="T30" fmla="*/ 0 w 213"/>
                  <a:gd name="T31" fmla="*/ 0 h 35"/>
                  <a:gd name="T32" fmla="*/ 2 w 213"/>
                  <a:gd name="T33" fmla="*/ 0 h 35"/>
                  <a:gd name="T34" fmla="*/ 3 w 213"/>
                  <a:gd name="T35" fmla="*/ 0 h 35"/>
                  <a:gd name="T36" fmla="*/ 5 w 213"/>
                  <a:gd name="T37" fmla="*/ 0 h 35"/>
                  <a:gd name="T38" fmla="*/ 11 w 213"/>
                  <a:gd name="T39" fmla="*/ 0 h 35"/>
                  <a:gd name="T40" fmla="*/ 18 w 213"/>
                  <a:gd name="T41" fmla="*/ 0 h 35"/>
                  <a:gd name="T42" fmla="*/ 23 w 213"/>
                  <a:gd name="T43" fmla="*/ 0 h 35"/>
                  <a:gd name="T44" fmla="*/ 36 w 213"/>
                  <a:gd name="T45" fmla="*/ 0 h 35"/>
                  <a:gd name="T46" fmla="*/ 42 w 213"/>
                  <a:gd name="T47" fmla="*/ 0 h 35"/>
                  <a:gd name="T48" fmla="*/ 129 w 213"/>
                  <a:gd name="T49" fmla="*/ 0 h 35"/>
                  <a:gd name="T50" fmla="*/ 135 w 213"/>
                  <a:gd name="T51" fmla="*/ 0 h 35"/>
                  <a:gd name="T52" fmla="*/ 204 w 213"/>
                  <a:gd name="T53" fmla="*/ 0 h 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3"/>
                  <a:gd name="T82" fmla="*/ 0 h 35"/>
                  <a:gd name="T83" fmla="*/ 213 w 213"/>
                  <a:gd name="T84" fmla="*/ 35 h 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3" h="35">
                    <a:moveTo>
                      <a:pt x="204" y="2"/>
                    </a:moveTo>
                    <a:lnTo>
                      <a:pt x="206" y="2"/>
                    </a:lnTo>
                    <a:lnTo>
                      <a:pt x="209" y="8"/>
                    </a:lnTo>
                    <a:lnTo>
                      <a:pt x="209" y="9"/>
                    </a:lnTo>
                    <a:lnTo>
                      <a:pt x="211" y="13"/>
                    </a:lnTo>
                    <a:lnTo>
                      <a:pt x="211" y="15"/>
                    </a:lnTo>
                    <a:lnTo>
                      <a:pt x="212" y="17"/>
                    </a:lnTo>
                    <a:lnTo>
                      <a:pt x="212" y="20"/>
                    </a:lnTo>
                    <a:lnTo>
                      <a:pt x="213" y="24"/>
                    </a:lnTo>
                    <a:lnTo>
                      <a:pt x="213" y="33"/>
                    </a:lnTo>
                    <a:lnTo>
                      <a:pt x="201" y="33"/>
                    </a:lnTo>
                    <a:lnTo>
                      <a:pt x="196" y="35"/>
                    </a:lnTo>
                    <a:lnTo>
                      <a:pt x="36" y="35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11" y="4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129" y="0"/>
                    </a:lnTo>
                    <a:lnTo>
                      <a:pt x="135" y="2"/>
                    </a:lnTo>
                    <a:lnTo>
                      <a:pt x="204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Freeform 3432">
                <a:extLst>
                  <a:ext uri="{FF2B5EF4-FFF2-40B4-BE49-F238E27FC236}">
                    <a16:creationId xmlns:a16="http://schemas.microsoft.com/office/drawing/2014/main" xmlns="" id="{3C2D100F-934B-4773-862D-7B34F706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5717" y="3349734"/>
                <a:ext cx="3103" cy="3097"/>
              </a:xfrm>
              <a:custGeom>
                <a:avLst/>
                <a:gdLst>
                  <a:gd name="T0" fmla="*/ 9 w 9"/>
                  <a:gd name="T1" fmla="*/ 0 h 19"/>
                  <a:gd name="T2" fmla="*/ 9 w 9"/>
                  <a:gd name="T3" fmla="*/ 0 h 19"/>
                  <a:gd name="T4" fmla="*/ 8 w 9"/>
                  <a:gd name="T5" fmla="*/ 0 h 19"/>
                  <a:gd name="T6" fmla="*/ 8 w 9"/>
                  <a:gd name="T7" fmla="*/ 0 h 19"/>
                  <a:gd name="T8" fmla="*/ 7 w 9"/>
                  <a:gd name="T9" fmla="*/ 0 h 19"/>
                  <a:gd name="T10" fmla="*/ 7 w 9"/>
                  <a:gd name="T11" fmla="*/ 0 h 19"/>
                  <a:gd name="T12" fmla="*/ 4 w 9"/>
                  <a:gd name="T13" fmla="*/ 0 h 19"/>
                  <a:gd name="T14" fmla="*/ 2 w 9"/>
                  <a:gd name="T15" fmla="*/ 0 h 19"/>
                  <a:gd name="T16" fmla="*/ 0 w 9"/>
                  <a:gd name="T17" fmla="*/ 0 h 19"/>
                  <a:gd name="T18" fmla="*/ 0 w 9"/>
                  <a:gd name="T19" fmla="*/ 0 h 19"/>
                  <a:gd name="T20" fmla="*/ 2 w 9"/>
                  <a:gd name="T21" fmla="*/ 0 h 19"/>
                  <a:gd name="T22" fmla="*/ 4 w 9"/>
                  <a:gd name="T23" fmla="*/ 0 h 19"/>
                  <a:gd name="T24" fmla="*/ 4 w 9"/>
                  <a:gd name="T25" fmla="*/ 0 h 19"/>
                  <a:gd name="T26" fmla="*/ 7 w 9"/>
                  <a:gd name="T27" fmla="*/ 0 h 19"/>
                  <a:gd name="T28" fmla="*/ 7 w 9"/>
                  <a:gd name="T29" fmla="*/ 0 h 19"/>
                  <a:gd name="T30" fmla="*/ 7 w 9"/>
                  <a:gd name="T31" fmla="*/ 0 h 19"/>
                  <a:gd name="T32" fmla="*/ 9 w 9"/>
                  <a:gd name="T33" fmla="*/ 0 h 19"/>
                  <a:gd name="T34" fmla="*/ 9 w 9"/>
                  <a:gd name="T35" fmla="*/ 0 h 19"/>
                  <a:gd name="T36" fmla="*/ 9 w 9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19"/>
                  <a:gd name="T59" fmla="*/ 9 w 9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19">
                    <a:moveTo>
                      <a:pt x="9" y="17"/>
                    </a:moveTo>
                    <a:lnTo>
                      <a:pt x="9" y="15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7" y="15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Freeform 3433">
                <a:extLst>
                  <a:ext uri="{FF2B5EF4-FFF2-40B4-BE49-F238E27FC236}">
                    <a16:creationId xmlns:a16="http://schemas.microsoft.com/office/drawing/2014/main" xmlns="" id="{4191ED51-EE78-4CE0-8886-56C44AE1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303" y="3352487"/>
                <a:ext cx="1034" cy="3097"/>
              </a:xfrm>
              <a:custGeom>
                <a:avLst/>
                <a:gdLst>
                  <a:gd name="T0" fmla="*/ 2 w 3"/>
                  <a:gd name="T1" fmla="*/ 1 h 18"/>
                  <a:gd name="T2" fmla="*/ 3 w 3"/>
                  <a:gd name="T3" fmla="*/ 1 h 18"/>
                  <a:gd name="T4" fmla="*/ 3 w 3"/>
                  <a:gd name="T5" fmla="*/ 1 h 18"/>
                  <a:gd name="T6" fmla="*/ 2 w 3"/>
                  <a:gd name="T7" fmla="*/ 1 h 18"/>
                  <a:gd name="T8" fmla="*/ 2 w 3"/>
                  <a:gd name="T9" fmla="*/ 0 h 18"/>
                  <a:gd name="T10" fmla="*/ 0 w 3"/>
                  <a:gd name="T11" fmla="*/ 0 h 18"/>
                  <a:gd name="T12" fmla="*/ 0 w 3"/>
                  <a:gd name="T13" fmla="*/ 1 h 18"/>
                  <a:gd name="T14" fmla="*/ 1 w 3"/>
                  <a:gd name="T15" fmla="*/ 1 h 18"/>
                  <a:gd name="T16" fmla="*/ 1 w 3"/>
                  <a:gd name="T17" fmla="*/ 1 h 18"/>
                  <a:gd name="T18" fmla="*/ 2 w 3"/>
                  <a:gd name="T19" fmla="*/ 1 h 18"/>
                  <a:gd name="T20" fmla="*/ 2 w 3"/>
                  <a:gd name="T21" fmla="*/ 1 h 18"/>
                  <a:gd name="T22" fmla="*/ 3 w 3"/>
                  <a:gd name="T23" fmla="*/ 1 h 18"/>
                  <a:gd name="T24" fmla="*/ 3 w 3"/>
                  <a:gd name="T25" fmla="*/ 1 h 18"/>
                  <a:gd name="T26" fmla="*/ 2 w 3"/>
                  <a:gd name="T27" fmla="*/ 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8"/>
                  <a:gd name="T44" fmla="*/ 3 w 3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8">
                    <a:moveTo>
                      <a:pt x="2" y="18"/>
                    </a:moveTo>
                    <a:lnTo>
                      <a:pt x="3" y="16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Freeform 3434">
                <a:extLst>
                  <a:ext uri="{FF2B5EF4-FFF2-40B4-BE49-F238E27FC236}">
                    <a16:creationId xmlns:a16="http://schemas.microsoft.com/office/drawing/2014/main" xmlns="" id="{2A6F02D4-1E67-40E0-8186-BB7DCFA4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3988" y="3354896"/>
                <a:ext cx="61374" cy="1032"/>
              </a:xfrm>
              <a:custGeom>
                <a:avLst/>
                <a:gdLst>
                  <a:gd name="T0" fmla="*/ 0 w 178"/>
                  <a:gd name="T1" fmla="*/ 1 h 6"/>
                  <a:gd name="T2" fmla="*/ 161 w 178"/>
                  <a:gd name="T3" fmla="*/ 1 h 6"/>
                  <a:gd name="T4" fmla="*/ 166 w 178"/>
                  <a:gd name="T5" fmla="*/ 1 h 6"/>
                  <a:gd name="T6" fmla="*/ 178 w 178"/>
                  <a:gd name="T7" fmla="*/ 1 h 6"/>
                  <a:gd name="T8" fmla="*/ 178 w 178"/>
                  <a:gd name="T9" fmla="*/ 0 h 6"/>
                  <a:gd name="T10" fmla="*/ 166 w 178"/>
                  <a:gd name="T11" fmla="*/ 0 h 6"/>
                  <a:gd name="T12" fmla="*/ 161 w 178"/>
                  <a:gd name="T13" fmla="*/ 1 h 6"/>
                  <a:gd name="T14" fmla="*/ 1 w 178"/>
                  <a:gd name="T15" fmla="*/ 1 h 6"/>
                  <a:gd name="T16" fmla="*/ 0 w 178"/>
                  <a:gd name="T17" fmla="*/ 1 h 6"/>
                  <a:gd name="T18" fmla="*/ 1 w 178"/>
                  <a:gd name="T19" fmla="*/ 1 h 6"/>
                  <a:gd name="T20" fmla="*/ 0 w 178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6"/>
                  <a:gd name="T35" fmla="*/ 178 w 17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6">
                    <a:moveTo>
                      <a:pt x="0" y="6"/>
                    </a:moveTo>
                    <a:lnTo>
                      <a:pt x="161" y="6"/>
                    </a:lnTo>
                    <a:lnTo>
                      <a:pt x="166" y="4"/>
                    </a:lnTo>
                    <a:lnTo>
                      <a:pt x="178" y="4"/>
                    </a:lnTo>
                    <a:lnTo>
                      <a:pt x="178" y="0"/>
                    </a:lnTo>
                    <a:lnTo>
                      <a:pt x="166" y="0"/>
                    </a:lnTo>
                    <a:lnTo>
                      <a:pt x="161" y="2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Freeform 3435">
                <a:extLst>
                  <a:ext uri="{FF2B5EF4-FFF2-40B4-BE49-F238E27FC236}">
                    <a16:creationId xmlns:a16="http://schemas.microsoft.com/office/drawing/2014/main" xmlns="" id="{B7D3647A-A2F1-4750-BE58-98CE9828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54208"/>
                <a:ext cx="1724" cy="172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1 h 9"/>
                  <a:gd name="T4" fmla="*/ 4 w 5"/>
                  <a:gd name="T5" fmla="*/ 1 h 9"/>
                  <a:gd name="T6" fmla="*/ 5 w 5"/>
                  <a:gd name="T7" fmla="*/ 1 h 9"/>
                  <a:gd name="T8" fmla="*/ 2 w 5"/>
                  <a:gd name="T9" fmla="*/ 1 h 9"/>
                  <a:gd name="T10" fmla="*/ 2 w 5"/>
                  <a:gd name="T11" fmla="*/ 0 h 9"/>
                  <a:gd name="T12" fmla="*/ 2 w 5"/>
                  <a:gd name="T13" fmla="*/ 1 h 9"/>
                  <a:gd name="T14" fmla="*/ 2 w 5"/>
                  <a:gd name="T15" fmla="*/ 0 h 9"/>
                  <a:gd name="T16" fmla="*/ 2 w 5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2" y="5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Freeform 3436">
                <a:extLst>
                  <a:ext uri="{FF2B5EF4-FFF2-40B4-BE49-F238E27FC236}">
                    <a16:creationId xmlns:a16="http://schemas.microsoft.com/office/drawing/2014/main" xmlns="" id="{B2DF7BF7-2791-4A15-8314-7499B8164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400" y="3354208"/>
                <a:ext cx="11723" cy="1032"/>
              </a:xfrm>
              <a:custGeom>
                <a:avLst/>
                <a:gdLst>
                  <a:gd name="T0" fmla="*/ 0 w 34"/>
                  <a:gd name="T1" fmla="*/ 1 h 5"/>
                  <a:gd name="T2" fmla="*/ 1 w 34"/>
                  <a:gd name="T3" fmla="*/ 1 h 5"/>
                  <a:gd name="T4" fmla="*/ 34 w 34"/>
                  <a:gd name="T5" fmla="*/ 1 h 5"/>
                  <a:gd name="T6" fmla="*/ 34 w 34"/>
                  <a:gd name="T7" fmla="*/ 0 h 5"/>
                  <a:gd name="T8" fmla="*/ 1 w 34"/>
                  <a:gd name="T9" fmla="*/ 0 h 5"/>
                  <a:gd name="T10" fmla="*/ 3 w 34"/>
                  <a:gd name="T11" fmla="*/ 1 h 5"/>
                  <a:gd name="T12" fmla="*/ 0 w 34"/>
                  <a:gd name="T13" fmla="*/ 1 h 5"/>
                  <a:gd name="T14" fmla="*/ 0 w 34"/>
                  <a:gd name="T15" fmla="*/ 1 h 5"/>
                  <a:gd name="T16" fmla="*/ 1 w 34"/>
                  <a:gd name="T17" fmla="*/ 1 h 5"/>
                  <a:gd name="T18" fmla="*/ 0 w 3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5"/>
                  <a:gd name="T32" fmla="*/ 34 w 3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5">
                    <a:moveTo>
                      <a:pt x="0" y="3"/>
                    </a:moveTo>
                    <a:lnTo>
                      <a:pt x="1" y="5"/>
                    </a:lnTo>
                    <a:lnTo>
                      <a:pt x="34" y="5"/>
                    </a:lnTo>
                    <a:lnTo>
                      <a:pt x="34" y="0"/>
                    </a:lnTo>
                    <a:lnTo>
                      <a:pt x="1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Freeform 3437">
                <a:extLst>
                  <a:ext uri="{FF2B5EF4-FFF2-40B4-BE49-F238E27FC236}">
                    <a16:creationId xmlns:a16="http://schemas.microsoft.com/office/drawing/2014/main" xmlns="" id="{35F86FCC-E482-400F-8439-9C193C30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400" y="3350423"/>
                <a:ext cx="2414" cy="4474"/>
              </a:xfrm>
              <a:custGeom>
                <a:avLst/>
                <a:gdLst>
                  <a:gd name="T0" fmla="*/ 6 w 7"/>
                  <a:gd name="T1" fmla="*/ 0 h 27"/>
                  <a:gd name="T2" fmla="*/ 5 w 7"/>
                  <a:gd name="T3" fmla="*/ 0 h 27"/>
                  <a:gd name="T4" fmla="*/ 3 w 7"/>
                  <a:gd name="T5" fmla="*/ 0 h 27"/>
                  <a:gd name="T6" fmla="*/ 1 w 7"/>
                  <a:gd name="T7" fmla="*/ 0 h 27"/>
                  <a:gd name="T8" fmla="*/ 0 w 7"/>
                  <a:gd name="T9" fmla="*/ 0 h 27"/>
                  <a:gd name="T10" fmla="*/ 0 w 7"/>
                  <a:gd name="T11" fmla="*/ 0 h 27"/>
                  <a:gd name="T12" fmla="*/ 3 w 7"/>
                  <a:gd name="T13" fmla="*/ 0 h 27"/>
                  <a:gd name="T14" fmla="*/ 3 w 7"/>
                  <a:gd name="T15" fmla="*/ 0 h 27"/>
                  <a:gd name="T16" fmla="*/ 4 w 7"/>
                  <a:gd name="T17" fmla="*/ 0 h 27"/>
                  <a:gd name="T18" fmla="*/ 5 w 7"/>
                  <a:gd name="T19" fmla="*/ 0 h 27"/>
                  <a:gd name="T20" fmla="*/ 7 w 7"/>
                  <a:gd name="T21" fmla="*/ 0 h 27"/>
                  <a:gd name="T22" fmla="*/ 6 w 7"/>
                  <a:gd name="T23" fmla="*/ 0 h 27"/>
                  <a:gd name="T24" fmla="*/ 6 w 7"/>
                  <a:gd name="T25" fmla="*/ 0 h 27"/>
                  <a:gd name="T26" fmla="*/ 5 w 7"/>
                  <a:gd name="T27" fmla="*/ 0 h 27"/>
                  <a:gd name="T28" fmla="*/ 6 w 7"/>
                  <a:gd name="T29" fmla="*/ 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7"/>
                  <a:gd name="T47" fmla="*/ 7 w 7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7">
                    <a:moveTo>
                      <a:pt x="6" y="0"/>
                    </a:moveTo>
                    <a:lnTo>
                      <a:pt x="5" y="0"/>
                    </a:lnTo>
                    <a:lnTo>
                      <a:pt x="3" y="5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3" y="20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Freeform 3438">
                <a:extLst>
                  <a:ext uri="{FF2B5EF4-FFF2-40B4-BE49-F238E27FC236}">
                    <a16:creationId xmlns:a16="http://schemas.microsoft.com/office/drawing/2014/main" xmlns="" id="{A63DF981-FE6A-4D92-93CB-E9BC95A0C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4332" y="3349390"/>
                <a:ext cx="68615" cy="1376"/>
              </a:xfrm>
              <a:custGeom>
                <a:avLst/>
                <a:gdLst>
                  <a:gd name="T0" fmla="*/ 199 w 199"/>
                  <a:gd name="T1" fmla="*/ 0 h 9"/>
                  <a:gd name="T2" fmla="*/ 137 w 199"/>
                  <a:gd name="T3" fmla="*/ 0 h 9"/>
                  <a:gd name="T4" fmla="*/ 130 w 199"/>
                  <a:gd name="T5" fmla="*/ 0 h 9"/>
                  <a:gd name="T6" fmla="*/ 37 w 199"/>
                  <a:gd name="T7" fmla="*/ 0 h 9"/>
                  <a:gd name="T8" fmla="*/ 31 w 199"/>
                  <a:gd name="T9" fmla="*/ 0 h 9"/>
                  <a:gd name="T10" fmla="*/ 18 w 199"/>
                  <a:gd name="T11" fmla="*/ 0 h 9"/>
                  <a:gd name="T12" fmla="*/ 13 w 199"/>
                  <a:gd name="T13" fmla="*/ 0 h 9"/>
                  <a:gd name="T14" fmla="*/ 6 w 199"/>
                  <a:gd name="T15" fmla="*/ 0 h 9"/>
                  <a:gd name="T16" fmla="*/ 0 w 199"/>
                  <a:gd name="T17" fmla="*/ 0 h 9"/>
                  <a:gd name="T18" fmla="*/ 0 w 199"/>
                  <a:gd name="T19" fmla="*/ 0 h 9"/>
                  <a:gd name="T20" fmla="*/ 6 w 199"/>
                  <a:gd name="T21" fmla="*/ 0 h 9"/>
                  <a:gd name="T22" fmla="*/ 13 w 199"/>
                  <a:gd name="T23" fmla="*/ 0 h 9"/>
                  <a:gd name="T24" fmla="*/ 18 w 199"/>
                  <a:gd name="T25" fmla="*/ 0 h 9"/>
                  <a:gd name="T26" fmla="*/ 31 w 199"/>
                  <a:gd name="T27" fmla="*/ 0 h 9"/>
                  <a:gd name="T28" fmla="*/ 37 w 199"/>
                  <a:gd name="T29" fmla="*/ 0 h 9"/>
                  <a:gd name="T30" fmla="*/ 111 w 199"/>
                  <a:gd name="T31" fmla="*/ 0 h 9"/>
                  <a:gd name="T32" fmla="*/ 117 w 199"/>
                  <a:gd name="T33" fmla="*/ 0 h 9"/>
                  <a:gd name="T34" fmla="*/ 168 w 199"/>
                  <a:gd name="T35" fmla="*/ 0 h 9"/>
                  <a:gd name="T36" fmla="*/ 175 w 199"/>
                  <a:gd name="T37" fmla="*/ 0 h 9"/>
                  <a:gd name="T38" fmla="*/ 193 w 199"/>
                  <a:gd name="T39" fmla="*/ 0 h 9"/>
                  <a:gd name="T40" fmla="*/ 199 w 199"/>
                  <a:gd name="T41" fmla="*/ 0 h 9"/>
                  <a:gd name="T42" fmla="*/ 199 w 19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9"/>
                  <a:gd name="T67" fmla="*/ 0 h 9"/>
                  <a:gd name="T68" fmla="*/ 199 w 199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9" h="9">
                    <a:moveTo>
                      <a:pt x="199" y="1"/>
                    </a:moveTo>
                    <a:lnTo>
                      <a:pt x="137" y="1"/>
                    </a:lnTo>
                    <a:lnTo>
                      <a:pt x="130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6" y="7"/>
                    </a:lnTo>
                    <a:lnTo>
                      <a:pt x="13" y="7"/>
                    </a:lnTo>
                    <a:lnTo>
                      <a:pt x="18" y="5"/>
                    </a:lnTo>
                    <a:lnTo>
                      <a:pt x="31" y="5"/>
                    </a:lnTo>
                    <a:lnTo>
                      <a:pt x="37" y="3"/>
                    </a:lnTo>
                    <a:lnTo>
                      <a:pt x="111" y="3"/>
                    </a:lnTo>
                    <a:lnTo>
                      <a:pt x="117" y="5"/>
                    </a:lnTo>
                    <a:lnTo>
                      <a:pt x="168" y="5"/>
                    </a:lnTo>
                    <a:lnTo>
                      <a:pt x="175" y="7"/>
                    </a:lnTo>
                    <a:lnTo>
                      <a:pt x="193" y="7"/>
                    </a:lnTo>
                    <a:lnTo>
                      <a:pt x="199" y="5"/>
                    </a:lnTo>
                    <a:lnTo>
                      <a:pt x="19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Freeform 3439">
                <a:extLst>
                  <a:ext uri="{FF2B5EF4-FFF2-40B4-BE49-F238E27FC236}">
                    <a16:creationId xmlns:a16="http://schemas.microsoft.com/office/drawing/2014/main" xmlns="" id="{D9AB80B2-992A-4085-ADAC-5262720A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466" y="3350079"/>
                <a:ext cx="31376" cy="1032"/>
              </a:xfrm>
              <a:custGeom>
                <a:avLst/>
                <a:gdLst>
                  <a:gd name="T0" fmla="*/ 90 w 91"/>
                  <a:gd name="T1" fmla="*/ 0 h 7"/>
                  <a:gd name="T2" fmla="*/ 91 w 91"/>
                  <a:gd name="T3" fmla="*/ 0 h 7"/>
                  <a:gd name="T4" fmla="*/ 91 w 91"/>
                  <a:gd name="T5" fmla="*/ 0 h 7"/>
                  <a:gd name="T6" fmla="*/ 90 w 91"/>
                  <a:gd name="T7" fmla="*/ 0 h 7"/>
                  <a:gd name="T8" fmla="*/ 46 w 91"/>
                  <a:gd name="T9" fmla="*/ 0 h 7"/>
                  <a:gd name="T10" fmla="*/ 40 w 91"/>
                  <a:gd name="T11" fmla="*/ 0 h 7"/>
                  <a:gd name="T12" fmla="*/ 21 w 91"/>
                  <a:gd name="T13" fmla="*/ 0 h 7"/>
                  <a:gd name="T14" fmla="*/ 16 w 91"/>
                  <a:gd name="T15" fmla="*/ 0 h 7"/>
                  <a:gd name="T16" fmla="*/ 11 w 91"/>
                  <a:gd name="T17" fmla="*/ 0 h 7"/>
                  <a:gd name="T18" fmla="*/ 9 w 91"/>
                  <a:gd name="T19" fmla="*/ 0 h 7"/>
                  <a:gd name="T20" fmla="*/ 1 w 91"/>
                  <a:gd name="T21" fmla="*/ 0 h 7"/>
                  <a:gd name="T22" fmla="*/ 0 w 91"/>
                  <a:gd name="T23" fmla="*/ 0 h 7"/>
                  <a:gd name="T24" fmla="*/ 0 w 91"/>
                  <a:gd name="T25" fmla="*/ 0 h 7"/>
                  <a:gd name="T26" fmla="*/ 4 w 91"/>
                  <a:gd name="T27" fmla="*/ 0 h 7"/>
                  <a:gd name="T28" fmla="*/ 27 w 91"/>
                  <a:gd name="T29" fmla="*/ 0 h 7"/>
                  <a:gd name="T30" fmla="*/ 90 w 91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1"/>
                  <a:gd name="T49" fmla="*/ 0 h 7"/>
                  <a:gd name="T50" fmla="*/ 91 w 91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1" h="7">
                    <a:moveTo>
                      <a:pt x="90" y="2"/>
                    </a:moveTo>
                    <a:lnTo>
                      <a:pt x="91" y="2"/>
                    </a:lnTo>
                    <a:lnTo>
                      <a:pt x="91" y="6"/>
                    </a:lnTo>
                    <a:lnTo>
                      <a:pt x="90" y="7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21" y="6"/>
                    </a:lnTo>
                    <a:lnTo>
                      <a:pt x="16" y="4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7" y="0"/>
                    </a:lnTo>
                    <a:lnTo>
                      <a:pt x="9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Freeform 3440">
                <a:extLst>
                  <a:ext uri="{FF2B5EF4-FFF2-40B4-BE49-F238E27FC236}">
                    <a16:creationId xmlns:a16="http://schemas.microsoft.com/office/drawing/2014/main" xmlns="" id="{3943F1EF-41C3-444D-A457-38953E67D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435" y="3350079"/>
                <a:ext cx="690" cy="1376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2 w 2"/>
                  <a:gd name="T5" fmla="*/ 0 h 9"/>
                  <a:gd name="T6" fmla="*/ 2 w 2"/>
                  <a:gd name="T7" fmla="*/ 0 h 9"/>
                  <a:gd name="T8" fmla="*/ 0 w 2"/>
                  <a:gd name="T9" fmla="*/ 0 h 9"/>
                  <a:gd name="T10" fmla="*/ 0 w 2"/>
                  <a:gd name="T11" fmla="*/ 0 h 9"/>
                  <a:gd name="T12" fmla="*/ 1 w 2"/>
                  <a:gd name="T13" fmla="*/ 0 h 9"/>
                  <a:gd name="T14" fmla="*/ 0 w 2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9"/>
                  <a:gd name="T26" fmla="*/ 2 w 2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9">
                    <a:moveTo>
                      <a:pt x="0" y="9"/>
                    </a:moveTo>
                    <a:lnTo>
                      <a:pt x="1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Freeform 3441">
                <a:extLst>
                  <a:ext uri="{FF2B5EF4-FFF2-40B4-BE49-F238E27FC236}">
                    <a16:creationId xmlns:a16="http://schemas.microsoft.com/office/drawing/2014/main" xmlns="" id="{F9620A4C-A8E0-4B0F-9DC5-9988F65E4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329" y="3350423"/>
                <a:ext cx="26894" cy="1032"/>
              </a:xfrm>
              <a:custGeom>
                <a:avLst/>
                <a:gdLst>
                  <a:gd name="T0" fmla="*/ 0 w 78"/>
                  <a:gd name="T1" fmla="*/ 0 h 7"/>
                  <a:gd name="T2" fmla="*/ 4 w 78"/>
                  <a:gd name="T3" fmla="*/ 0 h 7"/>
                  <a:gd name="T4" fmla="*/ 9 w 78"/>
                  <a:gd name="T5" fmla="*/ 0 h 7"/>
                  <a:gd name="T6" fmla="*/ 24 w 78"/>
                  <a:gd name="T7" fmla="*/ 0 h 7"/>
                  <a:gd name="T8" fmla="*/ 28 w 78"/>
                  <a:gd name="T9" fmla="*/ 0 h 7"/>
                  <a:gd name="T10" fmla="*/ 78 w 78"/>
                  <a:gd name="T11" fmla="*/ 0 h 7"/>
                  <a:gd name="T12" fmla="*/ 78 w 78"/>
                  <a:gd name="T13" fmla="*/ 0 h 7"/>
                  <a:gd name="T14" fmla="*/ 45 w 78"/>
                  <a:gd name="T15" fmla="*/ 0 h 7"/>
                  <a:gd name="T16" fmla="*/ 39 w 78"/>
                  <a:gd name="T17" fmla="*/ 0 h 7"/>
                  <a:gd name="T18" fmla="*/ 0 w 78"/>
                  <a:gd name="T19" fmla="*/ 0 h 7"/>
                  <a:gd name="T20" fmla="*/ 0 w 78"/>
                  <a:gd name="T21" fmla="*/ 0 h 7"/>
                  <a:gd name="T22" fmla="*/ 0 w 7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"/>
                  <a:gd name="T38" fmla="*/ 78 w 7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">
                    <a:moveTo>
                      <a:pt x="0" y="4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24" y="5"/>
                    </a:lnTo>
                    <a:lnTo>
                      <a:pt x="2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45" y="4"/>
                    </a:lnTo>
                    <a:lnTo>
                      <a:pt x="3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Freeform 3442">
                <a:extLst>
                  <a:ext uri="{FF2B5EF4-FFF2-40B4-BE49-F238E27FC236}">
                    <a16:creationId xmlns:a16="http://schemas.microsoft.com/office/drawing/2014/main" xmlns="" id="{A6CD84DC-5029-40BE-85DC-38B811B9F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811" y="3350423"/>
                <a:ext cx="4482" cy="1032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2 w 13"/>
                  <a:gd name="T5" fmla="*/ 0 h 7"/>
                  <a:gd name="T6" fmla="*/ 4 w 13"/>
                  <a:gd name="T7" fmla="*/ 0 h 7"/>
                  <a:gd name="T8" fmla="*/ 5 w 13"/>
                  <a:gd name="T9" fmla="*/ 0 h 7"/>
                  <a:gd name="T10" fmla="*/ 7 w 13"/>
                  <a:gd name="T11" fmla="*/ 0 h 7"/>
                  <a:gd name="T12" fmla="*/ 10 w 13"/>
                  <a:gd name="T13" fmla="*/ 0 h 7"/>
                  <a:gd name="T14" fmla="*/ 12 w 13"/>
                  <a:gd name="T15" fmla="*/ 0 h 7"/>
                  <a:gd name="T16" fmla="*/ 13 w 13"/>
                  <a:gd name="T17" fmla="*/ 0 h 7"/>
                  <a:gd name="T18" fmla="*/ 13 w 13"/>
                  <a:gd name="T19" fmla="*/ 0 h 7"/>
                  <a:gd name="T20" fmla="*/ 12 w 13"/>
                  <a:gd name="T21" fmla="*/ 0 h 7"/>
                  <a:gd name="T22" fmla="*/ 0 w 13"/>
                  <a:gd name="T23" fmla="*/ 0 h 7"/>
                  <a:gd name="T24" fmla="*/ 0 w 13"/>
                  <a:gd name="T25" fmla="*/ 0 h 7"/>
                  <a:gd name="T26" fmla="*/ 0 w 13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7"/>
                  <a:gd name="T44" fmla="*/ 13 w 1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7">
                    <a:moveTo>
                      <a:pt x="0" y="2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Freeform 3443">
                <a:extLst>
                  <a:ext uri="{FF2B5EF4-FFF2-40B4-BE49-F238E27FC236}">
                    <a16:creationId xmlns:a16="http://schemas.microsoft.com/office/drawing/2014/main" xmlns="" id="{A8EFB94F-AA14-4BA6-8698-D80EF7A6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811" y="3350079"/>
                <a:ext cx="690" cy="34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0 h 4"/>
                  <a:gd name="T10" fmla="*/ 1 w 2"/>
                  <a:gd name="T11" fmla="*/ 0 h 4"/>
                  <a:gd name="T12" fmla="*/ 1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  <a:gd name="T18" fmla="*/ 1 w 2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Freeform 3444">
                <a:extLst>
                  <a:ext uri="{FF2B5EF4-FFF2-40B4-BE49-F238E27FC236}">
                    <a16:creationId xmlns:a16="http://schemas.microsoft.com/office/drawing/2014/main" xmlns="" id="{6176BE9F-B1D7-4F3D-B0E8-D6ECAC7E7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8466" y="3349390"/>
                <a:ext cx="9310" cy="1032"/>
              </a:xfrm>
              <a:custGeom>
                <a:avLst/>
                <a:gdLst>
                  <a:gd name="T0" fmla="*/ 27 w 27"/>
                  <a:gd name="T1" fmla="*/ 0 h 7"/>
                  <a:gd name="T2" fmla="*/ 16 w 27"/>
                  <a:gd name="T3" fmla="*/ 0 h 7"/>
                  <a:gd name="T4" fmla="*/ 14 w 27"/>
                  <a:gd name="T5" fmla="*/ 0 h 7"/>
                  <a:gd name="T6" fmla="*/ 11 w 27"/>
                  <a:gd name="T7" fmla="*/ 0 h 7"/>
                  <a:gd name="T8" fmla="*/ 4 w 27"/>
                  <a:gd name="T9" fmla="*/ 0 h 7"/>
                  <a:gd name="T10" fmla="*/ 0 w 27"/>
                  <a:gd name="T11" fmla="*/ 0 h 7"/>
                  <a:gd name="T12" fmla="*/ 0 w 27"/>
                  <a:gd name="T13" fmla="*/ 0 h 7"/>
                  <a:gd name="T14" fmla="*/ 4 w 27"/>
                  <a:gd name="T15" fmla="*/ 0 h 7"/>
                  <a:gd name="T16" fmla="*/ 27 w 27"/>
                  <a:gd name="T17" fmla="*/ 0 h 7"/>
                  <a:gd name="T18" fmla="*/ 27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7"/>
                  <a:gd name="T32" fmla="*/ 27 w 2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7">
                    <a:moveTo>
                      <a:pt x="27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27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Freeform 3445">
                <a:extLst>
                  <a:ext uri="{FF2B5EF4-FFF2-40B4-BE49-F238E27FC236}">
                    <a16:creationId xmlns:a16="http://schemas.microsoft.com/office/drawing/2014/main" xmlns="" id="{CA8B6B99-6C39-4C9D-B879-7934629DF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9157" y="3349734"/>
                <a:ext cx="21722" cy="688"/>
              </a:xfrm>
              <a:custGeom>
                <a:avLst/>
                <a:gdLst>
                  <a:gd name="T0" fmla="*/ 63 w 63"/>
                  <a:gd name="T1" fmla="*/ 0 h 6"/>
                  <a:gd name="T2" fmla="*/ 0 w 63"/>
                  <a:gd name="T3" fmla="*/ 0 h 6"/>
                  <a:gd name="T4" fmla="*/ 0 w 63"/>
                  <a:gd name="T5" fmla="*/ 0 h 6"/>
                  <a:gd name="T6" fmla="*/ 63 w 63"/>
                  <a:gd name="T7" fmla="*/ 0 h 6"/>
                  <a:gd name="T8" fmla="*/ 63 w 6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"/>
                  <a:gd name="T17" fmla="*/ 63 w 6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">
                    <a:moveTo>
                      <a:pt x="63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3" y="6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Freeform 3446">
                <a:extLst>
                  <a:ext uri="{FF2B5EF4-FFF2-40B4-BE49-F238E27FC236}">
                    <a16:creationId xmlns:a16="http://schemas.microsoft.com/office/drawing/2014/main" xmlns="" id="{78C2D4F5-348E-46DC-8F57-9A5C6469C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54208"/>
                <a:ext cx="114817" cy="3097"/>
              </a:xfrm>
              <a:custGeom>
                <a:avLst/>
                <a:gdLst>
                  <a:gd name="T0" fmla="*/ 184 w 333"/>
                  <a:gd name="T1" fmla="*/ 1 h 18"/>
                  <a:gd name="T2" fmla="*/ 186 w 333"/>
                  <a:gd name="T3" fmla="*/ 1 h 18"/>
                  <a:gd name="T4" fmla="*/ 190 w 333"/>
                  <a:gd name="T5" fmla="*/ 1 h 18"/>
                  <a:gd name="T6" fmla="*/ 238 w 333"/>
                  <a:gd name="T7" fmla="*/ 1 h 18"/>
                  <a:gd name="T8" fmla="*/ 244 w 333"/>
                  <a:gd name="T9" fmla="*/ 1 h 18"/>
                  <a:gd name="T10" fmla="*/ 294 w 333"/>
                  <a:gd name="T11" fmla="*/ 1 h 18"/>
                  <a:gd name="T12" fmla="*/ 301 w 333"/>
                  <a:gd name="T13" fmla="*/ 1 h 18"/>
                  <a:gd name="T14" fmla="*/ 308 w 333"/>
                  <a:gd name="T15" fmla="*/ 1 h 18"/>
                  <a:gd name="T16" fmla="*/ 314 w 333"/>
                  <a:gd name="T17" fmla="*/ 1 h 18"/>
                  <a:gd name="T18" fmla="*/ 333 w 333"/>
                  <a:gd name="T19" fmla="*/ 1 h 18"/>
                  <a:gd name="T20" fmla="*/ 333 w 333"/>
                  <a:gd name="T21" fmla="*/ 1 h 18"/>
                  <a:gd name="T22" fmla="*/ 235 w 333"/>
                  <a:gd name="T23" fmla="*/ 1 h 18"/>
                  <a:gd name="T24" fmla="*/ 226 w 333"/>
                  <a:gd name="T25" fmla="*/ 1 h 18"/>
                  <a:gd name="T26" fmla="*/ 141 w 333"/>
                  <a:gd name="T27" fmla="*/ 1 h 18"/>
                  <a:gd name="T28" fmla="*/ 135 w 333"/>
                  <a:gd name="T29" fmla="*/ 1 h 18"/>
                  <a:gd name="T30" fmla="*/ 86 w 333"/>
                  <a:gd name="T31" fmla="*/ 1 h 18"/>
                  <a:gd name="T32" fmla="*/ 83 w 333"/>
                  <a:gd name="T33" fmla="*/ 1 h 18"/>
                  <a:gd name="T34" fmla="*/ 47 w 333"/>
                  <a:gd name="T35" fmla="*/ 1 h 18"/>
                  <a:gd name="T36" fmla="*/ 43 w 333"/>
                  <a:gd name="T37" fmla="*/ 1 h 18"/>
                  <a:gd name="T38" fmla="*/ 14 w 333"/>
                  <a:gd name="T39" fmla="*/ 1 h 18"/>
                  <a:gd name="T40" fmla="*/ 11 w 333"/>
                  <a:gd name="T41" fmla="*/ 1 h 18"/>
                  <a:gd name="T42" fmla="*/ 0 w 333"/>
                  <a:gd name="T43" fmla="*/ 1 h 18"/>
                  <a:gd name="T44" fmla="*/ 0 w 333"/>
                  <a:gd name="T45" fmla="*/ 1 h 18"/>
                  <a:gd name="T46" fmla="*/ 7 w 333"/>
                  <a:gd name="T47" fmla="*/ 1 h 18"/>
                  <a:gd name="T48" fmla="*/ 14 w 333"/>
                  <a:gd name="T49" fmla="*/ 1 h 18"/>
                  <a:gd name="T50" fmla="*/ 20 w 333"/>
                  <a:gd name="T51" fmla="*/ 1 h 18"/>
                  <a:gd name="T52" fmla="*/ 27 w 333"/>
                  <a:gd name="T53" fmla="*/ 0 h 18"/>
                  <a:gd name="T54" fmla="*/ 32 w 333"/>
                  <a:gd name="T55" fmla="*/ 0 h 18"/>
                  <a:gd name="T56" fmla="*/ 39 w 333"/>
                  <a:gd name="T57" fmla="*/ 1 h 18"/>
                  <a:gd name="T58" fmla="*/ 58 w 333"/>
                  <a:gd name="T59" fmla="*/ 1 h 18"/>
                  <a:gd name="T60" fmla="*/ 65 w 333"/>
                  <a:gd name="T61" fmla="*/ 1 h 18"/>
                  <a:gd name="T62" fmla="*/ 184 w 333"/>
                  <a:gd name="T63" fmla="*/ 1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"/>
                  <a:gd name="T97" fmla="*/ 0 h 18"/>
                  <a:gd name="T98" fmla="*/ 333 w 333"/>
                  <a:gd name="T99" fmla="*/ 18 h 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" h="18">
                    <a:moveTo>
                      <a:pt x="184" y="3"/>
                    </a:moveTo>
                    <a:lnTo>
                      <a:pt x="186" y="3"/>
                    </a:lnTo>
                    <a:lnTo>
                      <a:pt x="190" y="5"/>
                    </a:lnTo>
                    <a:lnTo>
                      <a:pt x="238" y="5"/>
                    </a:lnTo>
                    <a:lnTo>
                      <a:pt x="244" y="7"/>
                    </a:lnTo>
                    <a:lnTo>
                      <a:pt x="294" y="7"/>
                    </a:lnTo>
                    <a:lnTo>
                      <a:pt x="301" y="9"/>
                    </a:lnTo>
                    <a:lnTo>
                      <a:pt x="308" y="9"/>
                    </a:lnTo>
                    <a:lnTo>
                      <a:pt x="314" y="7"/>
                    </a:lnTo>
                    <a:lnTo>
                      <a:pt x="333" y="7"/>
                    </a:lnTo>
                    <a:lnTo>
                      <a:pt x="333" y="18"/>
                    </a:lnTo>
                    <a:lnTo>
                      <a:pt x="235" y="18"/>
                    </a:lnTo>
                    <a:lnTo>
                      <a:pt x="226" y="16"/>
                    </a:lnTo>
                    <a:lnTo>
                      <a:pt x="141" y="16"/>
                    </a:lnTo>
                    <a:lnTo>
                      <a:pt x="135" y="14"/>
                    </a:lnTo>
                    <a:lnTo>
                      <a:pt x="86" y="14"/>
                    </a:lnTo>
                    <a:lnTo>
                      <a:pt x="83" y="12"/>
                    </a:lnTo>
                    <a:lnTo>
                      <a:pt x="47" y="12"/>
                    </a:lnTo>
                    <a:lnTo>
                      <a:pt x="43" y="14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0" y="16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0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58" y="1"/>
                    </a:lnTo>
                    <a:lnTo>
                      <a:pt x="65" y="3"/>
                    </a:lnTo>
                    <a:lnTo>
                      <a:pt x="184" y="3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4" name="Freeform 3447">
                <a:extLst>
                  <a:ext uri="{FF2B5EF4-FFF2-40B4-BE49-F238E27FC236}">
                    <a16:creationId xmlns:a16="http://schemas.microsoft.com/office/drawing/2014/main" xmlns="" id="{964BDFD0-AC0E-44FE-8ECF-963219A0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2940" y="3354552"/>
                <a:ext cx="16205" cy="1376"/>
              </a:xfrm>
              <a:custGeom>
                <a:avLst/>
                <a:gdLst>
                  <a:gd name="T0" fmla="*/ 47 w 47"/>
                  <a:gd name="T1" fmla="*/ 1 h 8"/>
                  <a:gd name="T2" fmla="*/ 6 w 47"/>
                  <a:gd name="T3" fmla="*/ 1 h 8"/>
                  <a:gd name="T4" fmla="*/ 2 w 47"/>
                  <a:gd name="T5" fmla="*/ 0 h 8"/>
                  <a:gd name="T6" fmla="*/ 0 w 47"/>
                  <a:gd name="T7" fmla="*/ 0 h 8"/>
                  <a:gd name="T8" fmla="*/ 0 w 47"/>
                  <a:gd name="T9" fmla="*/ 1 h 8"/>
                  <a:gd name="T10" fmla="*/ 2 w 47"/>
                  <a:gd name="T11" fmla="*/ 1 h 8"/>
                  <a:gd name="T12" fmla="*/ 6 w 47"/>
                  <a:gd name="T13" fmla="*/ 1 h 8"/>
                  <a:gd name="T14" fmla="*/ 47 w 47"/>
                  <a:gd name="T15" fmla="*/ 1 h 8"/>
                  <a:gd name="T16" fmla="*/ 47 w 47"/>
                  <a:gd name="T17" fmla="*/ 1 h 8"/>
                  <a:gd name="T18" fmla="*/ 47 w 47"/>
                  <a:gd name="T19" fmla="*/ 1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8"/>
                  <a:gd name="T32" fmla="*/ 47 w 47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8">
                    <a:moveTo>
                      <a:pt x="47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5" name="Freeform 3448">
                <a:extLst>
                  <a:ext uri="{FF2B5EF4-FFF2-40B4-BE49-F238E27FC236}">
                    <a16:creationId xmlns:a16="http://schemas.microsoft.com/office/drawing/2014/main" xmlns="" id="{0251A578-2909-4117-A760-1A4F77B4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6734" y="3354896"/>
                <a:ext cx="35514" cy="1032"/>
              </a:xfrm>
              <a:custGeom>
                <a:avLst/>
                <a:gdLst>
                  <a:gd name="T0" fmla="*/ 103 w 103"/>
                  <a:gd name="T1" fmla="*/ 1 h 6"/>
                  <a:gd name="T2" fmla="*/ 102 w 103"/>
                  <a:gd name="T3" fmla="*/ 1 h 6"/>
                  <a:gd name="T4" fmla="*/ 25 w 103"/>
                  <a:gd name="T5" fmla="*/ 1 h 6"/>
                  <a:gd name="T6" fmla="*/ 20 w 103"/>
                  <a:gd name="T7" fmla="*/ 0 h 6"/>
                  <a:gd name="T8" fmla="*/ 0 w 103"/>
                  <a:gd name="T9" fmla="*/ 0 h 6"/>
                  <a:gd name="T10" fmla="*/ 0 w 103"/>
                  <a:gd name="T11" fmla="*/ 1 h 6"/>
                  <a:gd name="T12" fmla="*/ 102 w 103"/>
                  <a:gd name="T13" fmla="*/ 1 h 6"/>
                  <a:gd name="T14" fmla="*/ 100 w 103"/>
                  <a:gd name="T15" fmla="*/ 1 h 6"/>
                  <a:gd name="T16" fmla="*/ 103 w 103"/>
                  <a:gd name="T17" fmla="*/ 1 h 6"/>
                  <a:gd name="T18" fmla="*/ 103 w 103"/>
                  <a:gd name="T19" fmla="*/ 1 h 6"/>
                  <a:gd name="T20" fmla="*/ 102 w 103"/>
                  <a:gd name="T21" fmla="*/ 1 h 6"/>
                  <a:gd name="T22" fmla="*/ 103 w 103"/>
                  <a:gd name="T23" fmla="*/ 1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6"/>
                  <a:gd name="T38" fmla="*/ 103 w 103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6">
                    <a:moveTo>
                      <a:pt x="103" y="4"/>
                    </a:moveTo>
                    <a:lnTo>
                      <a:pt x="102" y="2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2" y="6"/>
                    </a:lnTo>
                    <a:lnTo>
                      <a:pt x="100" y="4"/>
                    </a:lnTo>
                    <a:lnTo>
                      <a:pt x="103" y="4"/>
                    </a:lnTo>
                    <a:lnTo>
                      <a:pt x="103" y="2"/>
                    </a:lnTo>
                    <a:lnTo>
                      <a:pt x="102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6" name="Freeform 3449">
                <a:extLst>
                  <a:ext uri="{FF2B5EF4-FFF2-40B4-BE49-F238E27FC236}">
                    <a16:creationId xmlns:a16="http://schemas.microsoft.com/office/drawing/2014/main" xmlns="" id="{D408143C-DFAD-465B-9186-350F921AC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255" y="3355584"/>
                <a:ext cx="1034" cy="2409"/>
              </a:xfrm>
              <a:custGeom>
                <a:avLst/>
                <a:gdLst>
                  <a:gd name="T0" fmla="*/ 2 w 3"/>
                  <a:gd name="T1" fmla="*/ 1 h 14"/>
                  <a:gd name="T2" fmla="*/ 3 w 3"/>
                  <a:gd name="T3" fmla="*/ 1 h 14"/>
                  <a:gd name="T4" fmla="*/ 3 w 3"/>
                  <a:gd name="T5" fmla="*/ 0 h 14"/>
                  <a:gd name="T6" fmla="*/ 0 w 3"/>
                  <a:gd name="T7" fmla="*/ 0 h 14"/>
                  <a:gd name="T8" fmla="*/ 0 w 3"/>
                  <a:gd name="T9" fmla="*/ 1 h 14"/>
                  <a:gd name="T10" fmla="*/ 2 w 3"/>
                  <a:gd name="T11" fmla="*/ 1 h 14"/>
                  <a:gd name="T12" fmla="*/ 2 w 3"/>
                  <a:gd name="T13" fmla="*/ 1 h 14"/>
                  <a:gd name="T14" fmla="*/ 3 w 3"/>
                  <a:gd name="T15" fmla="*/ 1 h 14"/>
                  <a:gd name="T16" fmla="*/ 3 w 3"/>
                  <a:gd name="T17" fmla="*/ 1 h 14"/>
                  <a:gd name="T18" fmla="*/ 2 w 3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4"/>
                  <a:gd name="T32" fmla="*/ 3 w 3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4">
                    <a:moveTo>
                      <a:pt x="2" y="14"/>
                    </a:moveTo>
                    <a:lnTo>
                      <a:pt x="3" y="1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7" name="Freeform 3450">
                <a:extLst>
                  <a:ext uri="{FF2B5EF4-FFF2-40B4-BE49-F238E27FC236}">
                    <a16:creationId xmlns:a16="http://schemas.microsoft.com/office/drawing/2014/main" xmlns="" id="{EBAB7F9B-0178-4757-A740-C1D275F55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5351" y="3356617"/>
                <a:ext cx="83786" cy="1376"/>
              </a:xfrm>
              <a:custGeom>
                <a:avLst/>
                <a:gdLst>
                  <a:gd name="T0" fmla="*/ 0 w 243"/>
                  <a:gd name="T1" fmla="*/ 0 h 9"/>
                  <a:gd name="T2" fmla="*/ 30 w 243"/>
                  <a:gd name="T3" fmla="*/ 0 h 9"/>
                  <a:gd name="T4" fmla="*/ 37 w 243"/>
                  <a:gd name="T5" fmla="*/ 0 h 9"/>
                  <a:gd name="T6" fmla="*/ 151 w 243"/>
                  <a:gd name="T7" fmla="*/ 0 h 9"/>
                  <a:gd name="T8" fmla="*/ 159 w 243"/>
                  <a:gd name="T9" fmla="*/ 0 h 9"/>
                  <a:gd name="T10" fmla="*/ 220 w 243"/>
                  <a:gd name="T11" fmla="*/ 0 h 9"/>
                  <a:gd name="T12" fmla="*/ 228 w 243"/>
                  <a:gd name="T13" fmla="*/ 0 h 9"/>
                  <a:gd name="T14" fmla="*/ 243 w 243"/>
                  <a:gd name="T15" fmla="*/ 0 h 9"/>
                  <a:gd name="T16" fmla="*/ 243 w 243"/>
                  <a:gd name="T17" fmla="*/ 0 h 9"/>
                  <a:gd name="T18" fmla="*/ 235 w 243"/>
                  <a:gd name="T19" fmla="*/ 0 h 9"/>
                  <a:gd name="T20" fmla="*/ 159 w 243"/>
                  <a:gd name="T21" fmla="*/ 0 h 9"/>
                  <a:gd name="T22" fmla="*/ 151 w 243"/>
                  <a:gd name="T23" fmla="*/ 0 h 9"/>
                  <a:gd name="T24" fmla="*/ 68 w 243"/>
                  <a:gd name="T25" fmla="*/ 0 h 9"/>
                  <a:gd name="T26" fmla="*/ 60 w 243"/>
                  <a:gd name="T27" fmla="*/ 0 h 9"/>
                  <a:gd name="T28" fmla="*/ 0 w 243"/>
                  <a:gd name="T29" fmla="*/ 0 h 9"/>
                  <a:gd name="T30" fmla="*/ 0 w 243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3"/>
                  <a:gd name="T49" fmla="*/ 0 h 9"/>
                  <a:gd name="T50" fmla="*/ 243 w 24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3" h="9">
                    <a:moveTo>
                      <a:pt x="0" y="4"/>
                    </a:moveTo>
                    <a:lnTo>
                      <a:pt x="30" y="4"/>
                    </a:lnTo>
                    <a:lnTo>
                      <a:pt x="37" y="6"/>
                    </a:lnTo>
                    <a:lnTo>
                      <a:pt x="151" y="6"/>
                    </a:lnTo>
                    <a:lnTo>
                      <a:pt x="159" y="7"/>
                    </a:lnTo>
                    <a:lnTo>
                      <a:pt x="220" y="7"/>
                    </a:lnTo>
                    <a:lnTo>
                      <a:pt x="228" y="9"/>
                    </a:lnTo>
                    <a:lnTo>
                      <a:pt x="243" y="9"/>
                    </a:lnTo>
                    <a:lnTo>
                      <a:pt x="243" y="6"/>
                    </a:lnTo>
                    <a:lnTo>
                      <a:pt x="235" y="4"/>
                    </a:lnTo>
                    <a:lnTo>
                      <a:pt x="159" y="4"/>
                    </a:lnTo>
                    <a:lnTo>
                      <a:pt x="151" y="2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8" name="Freeform 3451">
                <a:extLst>
                  <a:ext uri="{FF2B5EF4-FFF2-40B4-BE49-F238E27FC236}">
                    <a16:creationId xmlns:a16="http://schemas.microsoft.com/office/drawing/2014/main" xmlns="" id="{82A594CD-82D1-4523-9B92-8DA5B5AD2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7073" y="3356273"/>
                <a:ext cx="21722" cy="688"/>
              </a:xfrm>
              <a:custGeom>
                <a:avLst/>
                <a:gdLst>
                  <a:gd name="T0" fmla="*/ 0 w 63"/>
                  <a:gd name="T1" fmla="*/ 0 h 6"/>
                  <a:gd name="T2" fmla="*/ 16 w 63"/>
                  <a:gd name="T3" fmla="*/ 0 h 6"/>
                  <a:gd name="T4" fmla="*/ 20 w 63"/>
                  <a:gd name="T5" fmla="*/ 0 h 6"/>
                  <a:gd name="T6" fmla="*/ 56 w 63"/>
                  <a:gd name="T7" fmla="*/ 0 h 6"/>
                  <a:gd name="T8" fmla="*/ 59 w 63"/>
                  <a:gd name="T9" fmla="*/ 0 h 6"/>
                  <a:gd name="T10" fmla="*/ 63 w 63"/>
                  <a:gd name="T11" fmla="*/ 0 h 6"/>
                  <a:gd name="T12" fmla="*/ 63 w 63"/>
                  <a:gd name="T13" fmla="*/ 0 h 6"/>
                  <a:gd name="T14" fmla="*/ 59 w 63"/>
                  <a:gd name="T15" fmla="*/ 0 h 6"/>
                  <a:gd name="T16" fmla="*/ 56 w 63"/>
                  <a:gd name="T17" fmla="*/ 0 h 6"/>
                  <a:gd name="T18" fmla="*/ 20 w 63"/>
                  <a:gd name="T19" fmla="*/ 0 h 6"/>
                  <a:gd name="T20" fmla="*/ 16 w 63"/>
                  <a:gd name="T21" fmla="*/ 0 h 6"/>
                  <a:gd name="T22" fmla="*/ 0 w 63"/>
                  <a:gd name="T23" fmla="*/ 0 h 6"/>
                  <a:gd name="T24" fmla="*/ 0 w 63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"/>
                  <a:gd name="T41" fmla="*/ 63 w 6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">
                    <a:moveTo>
                      <a:pt x="0" y="6"/>
                    </a:moveTo>
                    <a:lnTo>
                      <a:pt x="16" y="6"/>
                    </a:lnTo>
                    <a:lnTo>
                      <a:pt x="20" y="4"/>
                    </a:lnTo>
                    <a:lnTo>
                      <a:pt x="56" y="4"/>
                    </a:lnTo>
                    <a:lnTo>
                      <a:pt x="59" y="6"/>
                    </a:lnTo>
                    <a:lnTo>
                      <a:pt x="63" y="6"/>
                    </a:lnTo>
                    <a:lnTo>
                      <a:pt x="63" y="2"/>
                    </a:lnTo>
                    <a:lnTo>
                      <a:pt x="59" y="2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9" name="Freeform 3452">
                <a:extLst>
                  <a:ext uri="{FF2B5EF4-FFF2-40B4-BE49-F238E27FC236}">
                    <a16:creationId xmlns:a16="http://schemas.microsoft.com/office/drawing/2014/main" xmlns="" id="{E5196A5E-A540-4E5C-A2B8-3C387CA7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56617"/>
                <a:ext cx="9310" cy="688"/>
              </a:xfrm>
              <a:custGeom>
                <a:avLst/>
                <a:gdLst>
                  <a:gd name="T0" fmla="*/ 0 w 27"/>
                  <a:gd name="T1" fmla="*/ 0 h 6"/>
                  <a:gd name="T2" fmla="*/ 0 w 27"/>
                  <a:gd name="T3" fmla="*/ 0 h 6"/>
                  <a:gd name="T4" fmla="*/ 11 w 27"/>
                  <a:gd name="T5" fmla="*/ 0 h 6"/>
                  <a:gd name="T6" fmla="*/ 14 w 27"/>
                  <a:gd name="T7" fmla="*/ 0 h 6"/>
                  <a:gd name="T8" fmla="*/ 27 w 27"/>
                  <a:gd name="T9" fmla="*/ 0 h 6"/>
                  <a:gd name="T10" fmla="*/ 27 w 27"/>
                  <a:gd name="T11" fmla="*/ 0 h 6"/>
                  <a:gd name="T12" fmla="*/ 14 w 27"/>
                  <a:gd name="T13" fmla="*/ 0 h 6"/>
                  <a:gd name="T14" fmla="*/ 11 w 27"/>
                  <a:gd name="T15" fmla="*/ 0 h 6"/>
                  <a:gd name="T16" fmla="*/ 0 w 27"/>
                  <a:gd name="T17" fmla="*/ 0 h 6"/>
                  <a:gd name="T18" fmla="*/ 2 w 27"/>
                  <a:gd name="T19" fmla="*/ 0 h 6"/>
                  <a:gd name="T20" fmla="*/ 0 w 27"/>
                  <a:gd name="T21" fmla="*/ 0 h 6"/>
                  <a:gd name="T22" fmla="*/ 0 w 27"/>
                  <a:gd name="T23" fmla="*/ 0 h 6"/>
                  <a:gd name="T24" fmla="*/ 0 w 27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6"/>
                  <a:gd name="T41" fmla="*/ 27 w 2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6">
                    <a:moveTo>
                      <a:pt x="0" y="4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0" name="Freeform 3453">
                <a:extLst>
                  <a:ext uri="{FF2B5EF4-FFF2-40B4-BE49-F238E27FC236}">
                    <a16:creationId xmlns:a16="http://schemas.microsoft.com/office/drawing/2014/main" xmlns="" id="{F6D6210C-A3BA-4884-AF99-CB3EF977E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54552"/>
                <a:ext cx="690" cy="2409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0 h 15"/>
                  <a:gd name="T6" fmla="*/ 2 w 2"/>
                  <a:gd name="T7" fmla="*/ 0 h 15"/>
                  <a:gd name="T8" fmla="*/ 0 w 2"/>
                  <a:gd name="T9" fmla="*/ 0 h 15"/>
                  <a:gd name="T10" fmla="*/ 0 w 2"/>
                  <a:gd name="T11" fmla="*/ 0 h 15"/>
                  <a:gd name="T12" fmla="*/ 0 w 2"/>
                  <a:gd name="T13" fmla="*/ 0 h 15"/>
                  <a:gd name="T14" fmla="*/ 0 w 2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5"/>
                  <a:gd name="T26" fmla="*/ 2 w 2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5">
                    <a:moveTo>
                      <a:pt x="0" y="0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1" name="Freeform 3454">
                <a:extLst>
                  <a:ext uri="{FF2B5EF4-FFF2-40B4-BE49-F238E27FC236}">
                    <a16:creationId xmlns:a16="http://schemas.microsoft.com/office/drawing/2014/main" xmlns="" id="{A4ECD200-5BC3-4CDB-85E6-D0912EFE0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6382" y="3353864"/>
                <a:ext cx="35859" cy="1376"/>
              </a:xfrm>
              <a:custGeom>
                <a:avLst/>
                <a:gdLst>
                  <a:gd name="T0" fmla="*/ 104 w 104"/>
                  <a:gd name="T1" fmla="*/ 1 h 7"/>
                  <a:gd name="T2" fmla="*/ 104 w 104"/>
                  <a:gd name="T3" fmla="*/ 1 h 7"/>
                  <a:gd name="T4" fmla="*/ 77 w 104"/>
                  <a:gd name="T5" fmla="*/ 1 h 7"/>
                  <a:gd name="T6" fmla="*/ 70 w 104"/>
                  <a:gd name="T7" fmla="*/ 1 h 7"/>
                  <a:gd name="T8" fmla="*/ 45 w 104"/>
                  <a:gd name="T9" fmla="*/ 1 h 7"/>
                  <a:gd name="T10" fmla="*/ 39 w 104"/>
                  <a:gd name="T11" fmla="*/ 0 h 7"/>
                  <a:gd name="T12" fmla="*/ 27 w 104"/>
                  <a:gd name="T13" fmla="*/ 0 h 7"/>
                  <a:gd name="T14" fmla="*/ 20 w 104"/>
                  <a:gd name="T15" fmla="*/ 1 h 7"/>
                  <a:gd name="T16" fmla="*/ 7 w 104"/>
                  <a:gd name="T17" fmla="*/ 1 h 7"/>
                  <a:gd name="T18" fmla="*/ 0 w 104"/>
                  <a:gd name="T19" fmla="*/ 1 h 7"/>
                  <a:gd name="T20" fmla="*/ 0 w 104"/>
                  <a:gd name="T21" fmla="*/ 1 h 7"/>
                  <a:gd name="T22" fmla="*/ 7 w 104"/>
                  <a:gd name="T23" fmla="*/ 1 h 7"/>
                  <a:gd name="T24" fmla="*/ 14 w 104"/>
                  <a:gd name="T25" fmla="*/ 1 h 7"/>
                  <a:gd name="T26" fmla="*/ 58 w 104"/>
                  <a:gd name="T27" fmla="*/ 1 h 7"/>
                  <a:gd name="T28" fmla="*/ 65 w 104"/>
                  <a:gd name="T29" fmla="*/ 1 h 7"/>
                  <a:gd name="T30" fmla="*/ 104 w 104"/>
                  <a:gd name="T31" fmla="*/ 1 h 7"/>
                  <a:gd name="T32" fmla="*/ 104 w 104"/>
                  <a:gd name="T33" fmla="*/ 1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7"/>
                  <a:gd name="T53" fmla="*/ 104 w 104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7">
                    <a:moveTo>
                      <a:pt x="104" y="2"/>
                    </a:moveTo>
                    <a:lnTo>
                      <a:pt x="104" y="3"/>
                    </a:lnTo>
                    <a:lnTo>
                      <a:pt x="77" y="3"/>
                    </a:lnTo>
                    <a:lnTo>
                      <a:pt x="70" y="2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7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58" y="5"/>
                    </a:lnTo>
                    <a:lnTo>
                      <a:pt x="65" y="7"/>
                    </a:lnTo>
                    <a:lnTo>
                      <a:pt x="104" y="7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2" name="Freeform 3455">
                <a:extLst>
                  <a:ext uri="{FF2B5EF4-FFF2-40B4-BE49-F238E27FC236}">
                    <a16:creationId xmlns:a16="http://schemas.microsoft.com/office/drawing/2014/main" xmlns="" id="{829A2EAF-E170-4CF4-B8BE-37AB54277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0524" y="3354208"/>
                <a:ext cx="27584" cy="1032"/>
              </a:xfrm>
              <a:custGeom>
                <a:avLst/>
                <a:gdLst>
                  <a:gd name="T0" fmla="*/ 80 w 80"/>
                  <a:gd name="T1" fmla="*/ 1 h 5"/>
                  <a:gd name="T2" fmla="*/ 0 w 80"/>
                  <a:gd name="T3" fmla="*/ 0 h 5"/>
                  <a:gd name="T4" fmla="*/ 0 w 80"/>
                  <a:gd name="T5" fmla="*/ 1 h 5"/>
                  <a:gd name="T6" fmla="*/ 80 w 80"/>
                  <a:gd name="T7" fmla="*/ 1 h 5"/>
                  <a:gd name="T8" fmla="*/ 80 w 80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5"/>
                  <a:gd name="T17" fmla="*/ 80 w 8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5">
                    <a:moveTo>
                      <a:pt x="80" y="1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80" y="5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3" name="Freeform 3456">
                <a:extLst>
                  <a:ext uri="{FF2B5EF4-FFF2-40B4-BE49-F238E27FC236}">
                    <a16:creationId xmlns:a16="http://schemas.microsoft.com/office/drawing/2014/main" xmlns="" id="{61AF6AE7-DAE0-4F95-B914-F5C892B7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329" y="3356961"/>
                <a:ext cx="37583" cy="14797"/>
              </a:xfrm>
              <a:custGeom>
                <a:avLst/>
                <a:gdLst>
                  <a:gd name="T0" fmla="*/ 96 w 109"/>
                  <a:gd name="T1" fmla="*/ 1 h 85"/>
                  <a:gd name="T2" fmla="*/ 97 w 109"/>
                  <a:gd name="T3" fmla="*/ 1 h 85"/>
                  <a:gd name="T4" fmla="*/ 100 w 109"/>
                  <a:gd name="T5" fmla="*/ 1 h 85"/>
                  <a:gd name="T6" fmla="*/ 102 w 109"/>
                  <a:gd name="T7" fmla="*/ 1 h 85"/>
                  <a:gd name="T8" fmla="*/ 103 w 109"/>
                  <a:gd name="T9" fmla="*/ 1 h 85"/>
                  <a:gd name="T10" fmla="*/ 104 w 109"/>
                  <a:gd name="T11" fmla="*/ 1 h 85"/>
                  <a:gd name="T12" fmla="*/ 105 w 109"/>
                  <a:gd name="T13" fmla="*/ 1 h 85"/>
                  <a:gd name="T14" fmla="*/ 109 w 109"/>
                  <a:gd name="T15" fmla="*/ 1 h 85"/>
                  <a:gd name="T16" fmla="*/ 109 w 109"/>
                  <a:gd name="T17" fmla="*/ 1 h 85"/>
                  <a:gd name="T18" fmla="*/ 93 w 109"/>
                  <a:gd name="T19" fmla="*/ 1 h 85"/>
                  <a:gd name="T20" fmla="*/ 94 w 109"/>
                  <a:gd name="T21" fmla="*/ 1 h 85"/>
                  <a:gd name="T22" fmla="*/ 90 w 109"/>
                  <a:gd name="T23" fmla="*/ 1 h 85"/>
                  <a:gd name="T24" fmla="*/ 94 w 109"/>
                  <a:gd name="T25" fmla="*/ 1 h 85"/>
                  <a:gd name="T26" fmla="*/ 95 w 109"/>
                  <a:gd name="T27" fmla="*/ 1 h 85"/>
                  <a:gd name="T28" fmla="*/ 94 w 109"/>
                  <a:gd name="T29" fmla="*/ 1 h 85"/>
                  <a:gd name="T30" fmla="*/ 90 w 109"/>
                  <a:gd name="T31" fmla="*/ 1 h 85"/>
                  <a:gd name="T32" fmla="*/ 35 w 109"/>
                  <a:gd name="T33" fmla="*/ 1 h 85"/>
                  <a:gd name="T34" fmla="*/ 31 w 109"/>
                  <a:gd name="T35" fmla="*/ 1 h 85"/>
                  <a:gd name="T36" fmla="*/ 16 w 109"/>
                  <a:gd name="T37" fmla="*/ 1 h 85"/>
                  <a:gd name="T38" fmla="*/ 10 w 109"/>
                  <a:gd name="T39" fmla="*/ 1 h 85"/>
                  <a:gd name="T40" fmla="*/ 9 w 109"/>
                  <a:gd name="T41" fmla="*/ 1 h 85"/>
                  <a:gd name="T42" fmla="*/ 8 w 109"/>
                  <a:gd name="T43" fmla="*/ 1 h 85"/>
                  <a:gd name="T44" fmla="*/ 9 w 109"/>
                  <a:gd name="T45" fmla="*/ 1 h 85"/>
                  <a:gd name="T46" fmla="*/ 5 w 109"/>
                  <a:gd name="T47" fmla="*/ 1 h 85"/>
                  <a:gd name="T48" fmla="*/ 4 w 109"/>
                  <a:gd name="T49" fmla="*/ 1 h 85"/>
                  <a:gd name="T50" fmla="*/ 5 w 109"/>
                  <a:gd name="T51" fmla="*/ 1 h 85"/>
                  <a:gd name="T52" fmla="*/ 9 w 109"/>
                  <a:gd name="T53" fmla="*/ 1 h 85"/>
                  <a:gd name="T54" fmla="*/ 8 w 109"/>
                  <a:gd name="T55" fmla="*/ 1 h 85"/>
                  <a:gd name="T56" fmla="*/ 12 w 109"/>
                  <a:gd name="T57" fmla="*/ 1 h 85"/>
                  <a:gd name="T58" fmla="*/ 9 w 109"/>
                  <a:gd name="T59" fmla="*/ 1 h 85"/>
                  <a:gd name="T60" fmla="*/ 7 w 109"/>
                  <a:gd name="T61" fmla="*/ 1 h 85"/>
                  <a:gd name="T62" fmla="*/ 4 w 109"/>
                  <a:gd name="T63" fmla="*/ 1 h 85"/>
                  <a:gd name="T64" fmla="*/ 1 w 109"/>
                  <a:gd name="T65" fmla="*/ 1 h 85"/>
                  <a:gd name="T66" fmla="*/ 1 w 109"/>
                  <a:gd name="T67" fmla="*/ 1 h 85"/>
                  <a:gd name="T68" fmla="*/ 5 w 109"/>
                  <a:gd name="T69" fmla="*/ 1 h 85"/>
                  <a:gd name="T70" fmla="*/ 11 w 109"/>
                  <a:gd name="T71" fmla="*/ 1 h 85"/>
                  <a:gd name="T72" fmla="*/ 32 w 109"/>
                  <a:gd name="T73" fmla="*/ 1 h 85"/>
                  <a:gd name="T74" fmla="*/ 95 w 109"/>
                  <a:gd name="T75" fmla="*/ 0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85"/>
                  <a:gd name="T116" fmla="*/ 109 w 109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85">
                    <a:moveTo>
                      <a:pt x="95" y="0"/>
                    </a:moveTo>
                    <a:lnTo>
                      <a:pt x="96" y="18"/>
                    </a:lnTo>
                    <a:lnTo>
                      <a:pt x="96" y="76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0" y="79"/>
                    </a:lnTo>
                    <a:lnTo>
                      <a:pt x="101" y="78"/>
                    </a:lnTo>
                    <a:lnTo>
                      <a:pt x="102" y="78"/>
                    </a:lnTo>
                    <a:lnTo>
                      <a:pt x="103" y="76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4" y="65"/>
                    </a:lnTo>
                    <a:lnTo>
                      <a:pt x="105" y="67"/>
                    </a:lnTo>
                    <a:lnTo>
                      <a:pt x="105" y="76"/>
                    </a:lnTo>
                    <a:lnTo>
                      <a:pt x="107" y="78"/>
                    </a:lnTo>
                    <a:lnTo>
                      <a:pt x="109" y="78"/>
                    </a:lnTo>
                    <a:lnTo>
                      <a:pt x="109" y="76"/>
                    </a:lnTo>
                    <a:lnTo>
                      <a:pt x="109" y="79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4" y="78"/>
                    </a:lnTo>
                    <a:lnTo>
                      <a:pt x="94" y="76"/>
                    </a:lnTo>
                    <a:lnTo>
                      <a:pt x="93" y="74"/>
                    </a:lnTo>
                    <a:lnTo>
                      <a:pt x="90" y="72"/>
                    </a:lnTo>
                    <a:lnTo>
                      <a:pt x="92" y="69"/>
                    </a:lnTo>
                    <a:lnTo>
                      <a:pt x="94" y="65"/>
                    </a:lnTo>
                    <a:lnTo>
                      <a:pt x="94" y="43"/>
                    </a:lnTo>
                    <a:lnTo>
                      <a:pt x="95" y="38"/>
                    </a:lnTo>
                    <a:lnTo>
                      <a:pt x="95" y="18"/>
                    </a:lnTo>
                    <a:lnTo>
                      <a:pt x="94" y="13"/>
                    </a:lnTo>
                    <a:lnTo>
                      <a:pt x="93" y="9"/>
                    </a:lnTo>
                    <a:lnTo>
                      <a:pt x="90" y="5"/>
                    </a:lnTo>
                    <a:lnTo>
                      <a:pt x="87" y="2"/>
                    </a:lnTo>
                    <a:lnTo>
                      <a:pt x="35" y="2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27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27"/>
                    </a:lnTo>
                    <a:lnTo>
                      <a:pt x="8" y="32"/>
                    </a:lnTo>
                    <a:lnTo>
                      <a:pt x="8" y="45"/>
                    </a:lnTo>
                    <a:lnTo>
                      <a:pt x="8" y="22"/>
                    </a:lnTo>
                    <a:lnTo>
                      <a:pt x="9" y="16"/>
                    </a:lnTo>
                    <a:lnTo>
                      <a:pt x="7" y="22"/>
                    </a:lnTo>
                    <a:lnTo>
                      <a:pt x="5" y="27"/>
                    </a:lnTo>
                    <a:lnTo>
                      <a:pt x="4" y="32"/>
                    </a:lnTo>
                    <a:lnTo>
                      <a:pt x="4" y="45"/>
                    </a:lnTo>
                    <a:lnTo>
                      <a:pt x="5" y="52"/>
                    </a:lnTo>
                    <a:lnTo>
                      <a:pt x="5" y="74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8" y="78"/>
                    </a:lnTo>
                    <a:lnTo>
                      <a:pt x="11" y="83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9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78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22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4" name="Freeform 3457">
                <a:extLst>
                  <a:ext uri="{FF2B5EF4-FFF2-40B4-BE49-F238E27FC236}">
                    <a16:creationId xmlns:a16="http://schemas.microsoft.com/office/drawing/2014/main" xmlns="" id="{35FAD80C-6792-4068-B711-CE14F656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918" y="3356961"/>
                <a:ext cx="1034" cy="12732"/>
              </a:xfrm>
              <a:custGeom>
                <a:avLst/>
                <a:gdLst>
                  <a:gd name="T0" fmla="*/ 3 w 3"/>
                  <a:gd name="T1" fmla="*/ 1 h 74"/>
                  <a:gd name="T2" fmla="*/ 3 w 3"/>
                  <a:gd name="T3" fmla="*/ 1 h 74"/>
                  <a:gd name="T4" fmla="*/ 2 w 3"/>
                  <a:gd name="T5" fmla="*/ 1 h 74"/>
                  <a:gd name="T6" fmla="*/ 2 w 3"/>
                  <a:gd name="T7" fmla="*/ 0 h 74"/>
                  <a:gd name="T8" fmla="*/ 0 w 3"/>
                  <a:gd name="T9" fmla="*/ 0 h 74"/>
                  <a:gd name="T10" fmla="*/ 1 w 3"/>
                  <a:gd name="T11" fmla="*/ 1 h 74"/>
                  <a:gd name="T12" fmla="*/ 1 w 3"/>
                  <a:gd name="T13" fmla="*/ 1 h 74"/>
                  <a:gd name="T14" fmla="*/ 3 w 3"/>
                  <a:gd name="T15" fmla="*/ 1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74"/>
                  <a:gd name="T26" fmla="*/ 3 w 3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74">
                    <a:moveTo>
                      <a:pt x="3" y="74"/>
                    </a:moveTo>
                    <a:lnTo>
                      <a:pt x="3" y="36"/>
                    </a:lnTo>
                    <a:lnTo>
                      <a:pt x="2" y="1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8"/>
                    </a:lnTo>
                    <a:lnTo>
                      <a:pt x="1" y="74"/>
                    </a:lnTo>
                    <a:lnTo>
                      <a:pt x="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5" name="Freeform 3458">
                <a:extLst>
                  <a:ext uri="{FF2B5EF4-FFF2-40B4-BE49-F238E27FC236}">
                    <a16:creationId xmlns:a16="http://schemas.microsoft.com/office/drawing/2014/main" xmlns="" id="{AACB1133-23B8-45D3-AB29-AB419C47D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573" y="3369693"/>
                <a:ext cx="1724" cy="1376"/>
              </a:xfrm>
              <a:custGeom>
                <a:avLst/>
                <a:gdLst>
                  <a:gd name="T0" fmla="*/ 4 w 5"/>
                  <a:gd name="T1" fmla="*/ 1 h 7"/>
                  <a:gd name="T2" fmla="*/ 5 w 5"/>
                  <a:gd name="T3" fmla="*/ 1 h 7"/>
                  <a:gd name="T4" fmla="*/ 4 w 5"/>
                  <a:gd name="T5" fmla="*/ 1 h 7"/>
                  <a:gd name="T6" fmla="*/ 2 w 5"/>
                  <a:gd name="T7" fmla="*/ 1 h 7"/>
                  <a:gd name="T8" fmla="*/ 2 w 5"/>
                  <a:gd name="T9" fmla="*/ 0 h 7"/>
                  <a:gd name="T10" fmla="*/ 0 w 5"/>
                  <a:gd name="T11" fmla="*/ 0 h 7"/>
                  <a:gd name="T12" fmla="*/ 1 w 5"/>
                  <a:gd name="T13" fmla="*/ 1 h 7"/>
                  <a:gd name="T14" fmla="*/ 1 w 5"/>
                  <a:gd name="T15" fmla="*/ 1 h 7"/>
                  <a:gd name="T16" fmla="*/ 2 w 5"/>
                  <a:gd name="T17" fmla="*/ 1 h 7"/>
                  <a:gd name="T18" fmla="*/ 4 w 5"/>
                  <a:gd name="T19" fmla="*/ 1 h 7"/>
                  <a:gd name="T20" fmla="*/ 5 w 5"/>
                  <a:gd name="T21" fmla="*/ 1 h 7"/>
                  <a:gd name="T22" fmla="*/ 4 w 5"/>
                  <a:gd name="T23" fmla="*/ 1 h 7"/>
                  <a:gd name="T24" fmla="*/ 5 w 5"/>
                  <a:gd name="T25" fmla="*/ 1 h 7"/>
                  <a:gd name="T26" fmla="*/ 4 w 5"/>
                  <a:gd name="T27" fmla="*/ 1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7"/>
                  <a:gd name="T44" fmla="*/ 5 w 5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7">
                    <a:moveTo>
                      <a:pt x="4" y="4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6" name="Freeform 3459">
                <a:extLst>
                  <a:ext uri="{FF2B5EF4-FFF2-40B4-BE49-F238E27FC236}">
                    <a16:creationId xmlns:a16="http://schemas.microsoft.com/office/drawing/2014/main" xmlns="" id="{5CBC6F59-D9BA-4F5A-9453-D96C8DFBD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0194" y="3369693"/>
                <a:ext cx="1724" cy="1376"/>
              </a:xfrm>
              <a:custGeom>
                <a:avLst/>
                <a:gdLst>
                  <a:gd name="T0" fmla="*/ 3 w 5"/>
                  <a:gd name="T1" fmla="*/ 0 h 7"/>
                  <a:gd name="T2" fmla="*/ 2 w 5"/>
                  <a:gd name="T3" fmla="*/ 1 h 7"/>
                  <a:gd name="T4" fmla="*/ 1 w 5"/>
                  <a:gd name="T5" fmla="*/ 1 h 7"/>
                  <a:gd name="T6" fmla="*/ 0 w 5"/>
                  <a:gd name="T7" fmla="*/ 1 h 7"/>
                  <a:gd name="T8" fmla="*/ 1 w 5"/>
                  <a:gd name="T9" fmla="*/ 1 h 7"/>
                  <a:gd name="T10" fmla="*/ 2 w 5"/>
                  <a:gd name="T11" fmla="*/ 1 h 7"/>
                  <a:gd name="T12" fmla="*/ 3 w 5"/>
                  <a:gd name="T13" fmla="*/ 1 h 7"/>
                  <a:gd name="T14" fmla="*/ 4 w 5"/>
                  <a:gd name="T15" fmla="*/ 1 h 7"/>
                  <a:gd name="T16" fmla="*/ 5 w 5"/>
                  <a:gd name="T17" fmla="*/ 0 h 7"/>
                  <a:gd name="T18" fmla="*/ 3 w 5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3" y="0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7" name="Freeform 3460">
                <a:extLst>
                  <a:ext uri="{FF2B5EF4-FFF2-40B4-BE49-F238E27FC236}">
                    <a16:creationId xmlns:a16="http://schemas.microsoft.com/office/drawing/2014/main" xmlns="" id="{4AD207BC-6384-4E85-82D7-82C63739E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160" y="3366940"/>
                <a:ext cx="1034" cy="2753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 h 16"/>
                  <a:gd name="T6" fmla="*/ 0 w 3"/>
                  <a:gd name="T7" fmla="*/ 1 h 16"/>
                  <a:gd name="T8" fmla="*/ 2 w 3"/>
                  <a:gd name="T9" fmla="*/ 1 h 16"/>
                  <a:gd name="T10" fmla="*/ 2 w 3"/>
                  <a:gd name="T11" fmla="*/ 1 h 16"/>
                  <a:gd name="T12" fmla="*/ 3 w 3"/>
                  <a:gd name="T13" fmla="*/ 1 h 16"/>
                  <a:gd name="T14" fmla="*/ 3 w 3"/>
                  <a:gd name="T15" fmla="*/ 1 h 16"/>
                  <a:gd name="T16" fmla="*/ 1 w 3"/>
                  <a:gd name="T17" fmla="*/ 1 h 16"/>
                  <a:gd name="T18" fmla="*/ 3 w 3"/>
                  <a:gd name="T19" fmla="*/ 1 h 16"/>
                  <a:gd name="T20" fmla="*/ 1 w 3"/>
                  <a:gd name="T21" fmla="*/ 0 h 16"/>
                  <a:gd name="T22" fmla="*/ 1 w 3"/>
                  <a:gd name="T23" fmla="*/ 1 h 16"/>
                  <a:gd name="T24" fmla="*/ 3 w 3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16"/>
                  <a:gd name="T41" fmla="*/ 3 w 3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16">
                    <a:moveTo>
                      <a:pt x="3" y="5"/>
                    </a:moveTo>
                    <a:lnTo>
                      <a:pt x="1" y="7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8" name="Freeform 3461">
                <a:extLst>
                  <a:ext uri="{FF2B5EF4-FFF2-40B4-BE49-F238E27FC236}">
                    <a16:creationId xmlns:a16="http://schemas.microsoft.com/office/drawing/2014/main" xmlns="" id="{728F8B68-398C-40A2-A82B-5B7787CFE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815" y="3367973"/>
                <a:ext cx="2069" cy="2753"/>
              </a:xfrm>
              <a:custGeom>
                <a:avLst/>
                <a:gdLst>
                  <a:gd name="T0" fmla="*/ 5 w 6"/>
                  <a:gd name="T1" fmla="*/ 1 h 16"/>
                  <a:gd name="T2" fmla="*/ 6 w 6"/>
                  <a:gd name="T3" fmla="*/ 1 h 16"/>
                  <a:gd name="T4" fmla="*/ 4 w 6"/>
                  <a:gd name="T5" fmla="*/ 1 h 16"/>
                  <a:gd name="T6" fmla="*/ 4 w 6"/>
                  <a:gd name="T7" fmla="*/ 1 h 16"/>
                  <a:gd name="T8" fmla="*/ 2 w 6"/>
                  <a:gd name="T9" fmla="*/ 0 h 16"/>
                  <a:gd name="T10" fmla="*/ 0 w 6"/>
                  <a:gd name="T11" fmla="*/ 1 h 16"/>
                  <a:gd name="T12" fmla="*/ 1 w 6"/>
                  <a:gd name="T13" fmla="*/ 1 h 16"/>
                  <a:gd name="T14" fmla="*/ 1 w 6"/>
                  <a:gd name="T15" fmla="*/ 1 h 16"/>
                  <a:gd name="T16" fmla="*/ 4 w 6"/>
                  <a:gd name="T17" fmla="*/ 1 h 16"/>
                  <a:gd name="T18" fmla="*/ 6 w 6"/>
                  <a:gd name="T19" fmla="*/ 1 h 16"/>
                  <a:gd name="T20" fmla="*/ 5 w 6"/>
                  <a:gd name="T21" fmla="*/ 1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6"/>
                  <a:gd name="T35" fmla="*/ 6 w 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6">
                    <a:moveTo>
                      <a:pt x="5" y="13"/>
                    </a:moveTo>
                    <a:lnTo>
                      <a:pt x="6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9" name="Freeform 3462">
                <a:extLst>
                  <a:ext uri="{FF2B5EF4-FFF2-40B4-BE49-F238E27FC236}">
                    <a16:creationId xmlns:a16="http://schemas.microsoft.com/office/drawing/2014/main" xmlns="" id="{DC7802E7-397D-4CA6-9527-4BCA0BC3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7091" y="3369693"/>
                <a:ext cx="690" cy="1032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0 h 7"/>
                  <a:gd name="T4" fmla="*/ 0 w 2"/>
                  <a:gd name="T5" fmla="*/ 0 h 7"/>
                  <a:gd name="T6" fmla="*/ 1 w 2"/>
                  <a:gd name="T7" fmla="*/ 0 h 7"/>
                  <a:gd name="T8" fmla="*/ 2 w 2"/>
                  <a:gd name="T9" fmla="*/ 0 h 7"/>
                  <a:gd name="T10" fmla="*/ 0 w 2"/>
                  <a:gd name="T11" fmla="*/ 0 h 7"/>
                  <a:gd name="T12" fmla="*/ 2 w 2"/>
                  <a:gd name="T13" fmla="*/ 0 h 7"/>
                  <a:gd name="T14" fmla="*/ 2 w 2"/>
                  <a:gd name="T15" fmla="*/ 0 h 7"/>
                  <a:gd name="T16" fmla="*/ 1 w 2"/>
                  <a:gd name="T17" fmla="*/ 0 h 7"/>
                  <a:gd name="T18" fmla="*/ 2 w 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7"/>
                  <a:gd name="T32" fmla="*/ 2 w 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7">
                    <a:moveTo>
                      <a:pt x="2" y="4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0" name="Freeform 3463">
                <a:extLst>
                  <a:ext uri="{FF2B5EF4-FFF2-40B4-BE49-F238E27FC236}">
                    <a16:creationId xmlns:a16="http://schemas.microsoft.com/office/drawing/2014/main" xmlns="" id="{C2775F9C-FF17-4706-9D4D-5735F0AE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7091" y="3370037"/>
                <a:ext cx="690" cy="1032"/>
              </a:xfrm>
              <a:custGeom>
                <a:avLst/>
                <a:gdLst>
                  <a:gd name="T0" fmla="*/ 1 w 2"/>
                  <a:gd name="T1" fmla="*/ 1 h 5"/>
                  <a:gd name="T2" fmla="*/ 2 w 2"/>
                  <a:gd name="T3" fmla="*/ 1 h 5"/>
                  <a:gd name="T4" fmla="*/ 2 w 2"/>
                  <a:gd name="T5" fmla="*/ 0 h 5"/>
                  <a:gd name="T6" fmla="*/ 0 w 2"/>
                  <a:gd name="T7" fmla="*/ 0 h 5"/>
                  <a:gd name="T8" fmla="*/ 0 w 2"/>
                  <a:gd name="T9" fmla="*/ 1 h 5"/>
                  <a:gd name="T10" fmla="*/ 1 w 2"/>
                  <a:gd name="T11" fmla="*/ 1 h 5"/>
                  <a:gd name="T12" fmla="*/ 1 w 2"/>
                  <a:gd name="T13" fmla="*/ 1 h 5"/>
                  <a:gd name="T14" fmla="*/ 2 w 2"/>
                  <a:gd name="T15" fmla="*/ 1 h 5"/>
                  <a:gd name="T16" fmla="*/ 2 w 2"/>
                  <a:gd name="T17" fmla="*/ 1 h 5"/>
                  <a:gd name="T18" fmla="*/ 1 w 2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1" y="5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1" name="Freeform 3464">
                <a:extLst>
                  <a:ext uri="{FF2B5EF4-FFF2-40B4-BE49-F238E27FC236}">
                    <a16:creationId xmlns:a16="http://schemas.microsoft.com/office/drawing/2014/main" xmlns="" id="{77C0EE92-671C-4CF9-92BF-C2AC80624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4676" y="3370382"/>
                <a:ext cx="7930" cy="688"/>
              </a:xfrm>
              <a:custGeom>
                <a:avLst/>
                <a:gdLst>
                  <a:gd name="T0" fmla="*/ 6 w 23"/>
                  <a:gd name="T1" fmla="*/ 0 h 3"/>
                  <a:gd name="T2" fmla="*/ 4 w 23"/>
                  <a:gd name="T3" fmla="*/ 1 h 3"/>
                  <a:gd name="T4" fmla="*/ 23 w 23"/>
                  <a:gd name="T5" fmla="*/ 1 h 3"/>
                  <a:gd name="T6" fmla="*/ 23 w 23"/>
                  <a:gd name="T7" fmla="*/ 0 h 3"/>
                  <a:gd name="T8" fmla="*/ 4 w 23"/>
                  <a:gd name="T9" fmla="*/ 0 h 3"/>
                  <a:gd name="T10" fmla="*/ 4 w 23"/>
                  <a:gd name="T11" fmla="*/ 1 h 3"/>
                  <a:gd name="T12" fmla="*/ 4 w 23"/>
                  <a:gd name="T13" fmla="*/ 0 h 3"/>
                  <a:gd name="T14" fmla="*/ 0 w 23"/>
                  <a:gd name="T15" fmla="*/ 0 h 3"/>
                  <a:gd name="T16" fmla="*/ 4 w 23"/>
                  <a:gd name="T17" fmla="*/ 1 h 3"/>
                  <a:gd name="T18" fmla="*/ 6 w 2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"/>
                  <a:gd name="T32" fmla="*/ 23 w 2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">
                    <a:moveTo>
                      <a:pt x="6" y="0"/>
                    </a:moveTo>
                    <a:lnTo>
                      <a:pt x="4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2" name="Freeform 3465">
                <a:extLst>
                  <a:ext uri="{FF2B5EF4-FFF2-40B4-BE49-F238E27FC236}">
                    <a16:creationId xmlns:a16="http://schemas.microsoft.com/office/drawing/2014/main" xmlns="" id="{9B2E16B5-98BA-4F96-A59F-40D6694DA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297" y="3370037"/>
                <a:ext cx="1724" cy="1032"/>
              </a:xfrm>
              <a:custGeom>
                <a:avLst/>
                <a:gdLst>
                  <a:gd name="T0" fmla="*/ 3 w 5"/>
                  <a:gd name="T1" fmla="*/ 1 h 5"/>
                  <a:gd name="T2" fmla="*/ 3 w 5"/>
                  <a:gd name="T3" fmla="*/ 0 h 5"/>
                  <a:gd name="T4" fmla="*/ 2 w 5"/>
                  <a:gd name="T5" fmla="*/ 1 h 5"/>
                  <a:gd name="T6" fmla="*/ 0 w 5"/>
                  <a:gd name="T7" fmla="*/ 1 h 5"/>
                  <a:gd name="T8" fmla="*/ 4 w 5"/>
                  <a:gd name="T9" fmla="*/ 1 h 5"/>
                  <a:gd name="T10" fmla="*/ 4 w 5"/>
                  <a:gd name="T11" fmla="*/ 1 h 5"/>
                  <a:gd name="T12" fmla="*/ 5 w 5"/>
                  <a:gd name="T13" fmla="*/ 1 h 5"/>
                  <a:gd name="T14" fmla="*/ 4 w 5"/>
                  <a:gd name="T15" fmla="*/ 1 h 5"/>
                  <a:gd name="T16" fmla="*/ 5 w 5"/>
                  <a:gd name="T17" fmla="*/ 1 h 5"/>
                  <a:gd name="T18" fmla="*/ 3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3" y="2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Freeform 3466">
                <a:extLst>
                  <a:ext uri="{FF2B5EF4-FFF2-40B4-BE49-F238E27FC236}">
                    <a16:creationId xmlns:a16="http://schemas.microsoft.com/office/drawing/2014/main" xmlns="" id="{17B00167-5172-4EF3-85CD-FDC24CFA7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987" y="3369349"/>
                <a:ext cx="2414" cy="1376"/>
              </a:xfrm>
              <a:custGeom>
                <a:avLst/>
                <a:gdLst>
                  <a:gd name="T0" fmla="*/ 1 w 7"/>
                  <a:gd name="T1" fmla="*/ 0 h 9"/>
                  <a:gd name="T2" fmla="*/ 1 w 7"/>
                  <a:gd name="T3" fmla="*/ 0 h 9"/>
                  <a:gd name="T4" fmla="*/ 2 w 7"/>
                  <a:gd name="T5" fmla="*/ 0 h 9"/>
                  <a:gd name="T6" fmla="*/ 4 w 7"/>
                  <a:gd name="T7" fmla="*/ 0 h 9"/>
                  <a:gd name="T8" fmla="*/ 5 w 7"/>
                  <a:gd name="T9" fmla="*/ 0 h 9"/>
                  <a:gd name="T10" fmla="*/ 5 w 7"/>
                  <a:gd name="T11" fmla="*/ 0 h 9"/>
                  <a:gd name="T12" fmla="*/ 7 w 7"/>
                  <a:gd name="T13" fmla="*/ 0 h 9"/>
                  <a:gd name="T14" fmla="*/ 7 w 7"/>
                  <a:gd name="T15" fmla="*/ 0 h 9"/>
                  <a:gd name="T16" fmla="*/ 5 w 7"/>
                  <a:gd name="T17" fmla="*/ 0 h 9"/>
                  <a:gd name="T18" fmla="*/ 4 w 7"/>
                  <a:gd name="T19" fmla="*/ 0 h 9"/>
                  <a:gd name="T20" fmla="*/ 2 w 7"/>
                  <a:gd name="T21" fmla="*/ 0 h 9"/>
                  <a:gd name="T22" fmla="*/ 2 w 7"/>
                  <a:gd name="T23" fmla="*/ 0 h 9"/>
                  <a:gd name="T24" fmla="*/ 1 w 7"/>
                  <a:gd name="T25" fmla="*/ 0 h 9"/>
                  <a:gd name="T26" fmla="*/ 0 w 7"/>
                  <a:gd name="T27" fmla="*/ 0 h 9"/>
                  <a:gd name="T28" fmla="*/ 1 w 7"/>
                  <a:gd name="T29" fmla="*/ 0 h 9"/>
                  <a:gd name="T30" fmla="*/ 1 w 7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9"/>
                  <a:gd name="T50" fmla="*/ 7 w 7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9">
                    <a:moveTo>
                      <a:pt x="1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Freeform 3467">
                <a:extLst>
                  <a:ext uri="{FF2B5EF4-FFF2-40B4-BE49-F238E27FC236}">
                    <a16:creationId xmlns:a16="http://schemas.microsoft.com/office/drawing/2014/main" xmlns="" id="{D154C6F7-C3BB-4A09-A66C-CD140F834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642" y="3363499"/>
                <a:ext cx="2414" cy="6194"/>
              </a:xfrm>
              <a:custGeom>
                <a:avLst/>
                <a:gdLst>
                  <a:gd name="T0" fmla="*/ 5 w 7"/>
                  <a:gd name="T1" fmla="*/ 0 h 34"/>
                  <a:gd name="T2" fmla="*/ 4 w 7"/>
                  <a:gd name="T3" fmla="*/ 1 h 34"/>
                  <a:gd name="T4" fmla="*/ 4 w 7"/>
                  <a:gd name="T5" fmla="*/ 1 h 34"/>
                  <a:gd name="T6" fmla="*/ 3 w 7"/>
                  <a:gd name="T7" fmla="*/ 1 h 34"/>
                  <a:gd name="T8" fmla="*/ 0 w 7"/>
                  <a:gd name="T9" fmla="*/ 1 h 34"/>
                  <a:gd name="T10" fmla="*/ 1 w 7"/>
                  <a:gd name="T11" fmla="*/ 1 h 34"/>
                  <a:gd name="T12" fmla="*/ 6 w 7"/>
                  <a:gd name="T13" fmla="*/ 1 h 34"/>
                  <a:gd name="T14" fmla="*/ 6 w 7"/>
                  <a:gd name="T15" fmla="*/ 1 h 34"/>
                  <a:gd name="T16" fmla="*/ 7 w 7"/>
                  <a:gd name="T17" fmla="*/ 1 h 34"/>
                  <a:gd name="T18" fmla="*/ 7 w 7"/>
                  <a:gd name="T19" fmla="*/ 0 h 34"/>
                  <a:gd name="T20" fmla="*/ 7 w 7"/>
                  <a:gd name="T21" fmla="*/ 1 h 34"/>
                  <a:gd name="T22" fmla="*/ 7 w 7"/>
                  <a:gd name="T23" fmla="*/ 0 h 34"/>
                  <a:gd name="T24" fmla="*/ 5 w 7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4"/>
                  <a:gd name="T41" fmla="*/ 7 w 7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4">
                    <a:moveTo>
                      <a:pt x="5" y="0"/>
                    </a:moveTo>
                    <a:lnTo>
                      <a:pt x="4" y="5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6" y="27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5" name="Freeform 3468">
                <a:extLst>
                  <a:ext uri="{FF2B5EF4-FFF2-40B4-BE49-F238E27FC236}">
                    <a16:creationId xmlns:a16="http://schemas.microsoft.com/office/drawing/2014/main" xmlns="" id="{18F0B06A-2E24-4BD3-838A-513A5982B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4332" y="3356961"/>
                <a:ext cx="3103" cy="6538"/>
              </a:xfrm>
              <a:custGeom>
                <a:avLst/>
                <a:gdLst>
                  <a:gd name="T0" fmla="*/ 0 w 9"/>
                  <a:gd name="T1" fmla="*/ 1 h 38"/>
                  <a:gd name="T2" fmla="*/ 2 w 9"/>
                  <a:gd name="T3" fmla="*/ 1 h 38"/>
                  <a:gd name="T4" fmla="*/ 5 w 9"/>
                  <a:gd name="T5" fmla="*/ 1 h 38"/>
                  <a:gd name="T6" fmla="*/ 6 w 9"/>
                  <a:gd name="T7" fmla="*/ 1 h 38"/>
                  <a:gd name="T8" fmla="*/ 7 w 9"/>
                  <a:gd name="T9" fmla="*/ 1 h 38"/>
                  <a:gd name="T10" fmla="*/ 7 w 9"/>
                  <a:gd name="T11" fmla="*/ 1 h 38"/>
                  <a:gd name="T12" fmla="*/ 9 w 9"/>
                  <a:gd name="T13" fmla="*/ 1 h 38"/>
                  <a:gd name="T14" fmla="*/ 9 w 9"/>
                  <a:gd name="T15" fmla="*/ 1 h 38"/>
                  <a:gd name="T16" fmla="*/ 8 w 9"/>
                  <a:gd name="T17" fmla="*/ 1 h 38"/>
                  <a:gd name="T18" fmla="*/ 6 w 9"/>
                  <a:gd name="T19" fmla="*/ 1 h 38"/>
                  <a:gd name="T20" fmla="*/ 3 w 9"/>
                  <a:gd name="T21" fmla="*/ 1 h 38"/>
                  <a:gd name="T22" fmla="*/ 0 w 9"/>
                  <a:gd name="T23" fmla="*/ 0 h 38"/>
                  <a:gd name="T24" fmla="*/ 0 w 9"/>
                  <a:gd name="T25" fmla="*/ 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8"/>
                  <a:gd name="T41" fmla="*/ 9 w 9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8">
                    <a:moveTo>
                      <a:pt x="0" y="3"/>
                    </a:moveTo>
                    <a:lnTo>
                      <a:pt x="2" y="5"/>
                    </a:lnTo>
                    <a:lnTo>
                      <a:pt x="5" y="9"/>
                    </a:lnTo>
                    <a:lnTo>
                      <a:pt x="6" y="13"/>
                    </a:lnTo>
                    <a:lnTo>
                      <a:pt x="7" y="1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6" name="Rectangle 3469">
                <a:extLst>
                  <a:ext uri="{FF2B5EF4-FFF2-40B4-BE49-F238E27FC236}">
                    <a16:creationId xmlns:a16="http://schemas.microsoft.com/office/drawing/2014/main" xmlns="" id="{3E5A6EFD-3EEC-40B0-9452-6322FB9F2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0882" y="3356961"/>
                <a:ext cx="16550" cy="6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7" name="Freeform 3470">
                <a:extLst>
                  <a:ext uri="{FF2B5EF4-FFF2-40B4-BE49-F238E27FC236}">
                    <a16:creationId xmlns:a16="http://schemas.microsoft.com/office/drawing/2014/main" xmlns="" id="{A9FDD1CC-9983-4054-B9A0-60AF63F75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8812" y="3356961"/>
                <a:ext cx="7930" cy="1376"/>
              </a:xfrm>
              <a:custGeom>
                <a:avLst/>
                <a:gdLst>
                  <a:gd name="T0" fmla="*/ 1 w 23"/>
                  <a:gd name="T1" fmla="*/ 1 h 7"/>
                  <a:gd name="T2" fmla="*/ 0 w 23"/>
                  <a:gd name="T3" fmla="*/ 1 h 7"/>
                  <a:gd name="T4" fmla="*/ 11 w 23"/>
                  <a:gd name="T5" fmla="*/ 1 h 7"/>
                  <a:gd name="T6" fmla="*/ 15 w 23"/>
                  <a:gd name="T7" fmla="*/ 1 h 7"/>
                  <a:gd name="T8" fmla="*/ 20 w 23"/>
                  <a:gd name="T9" fmla="*/ 1 h 7"/>
                  <a:gd name="T10" fmla="*/ 23 w 23"/>
                  <a:gd name="T11" fmla="*/ 1 h 7"/>
                  <a:gd name="T12" fmla="*/ 23 w 23"/>
                  <a:gd name="T13" fmla="*/ 0 h 7"/>
                  <a:gd name="T14" fmla="*/ 19 w 23"/>
                  <a:gd name="T15" fmla="*/ 1 h 7"/>
                  <a:gd name="T16" fmla="*/ 11 w 23"/>
                  <a:gd name="T17" fmla="*/ 1 h 7"/>
                  <a:gd name="T18" fmla="*/ 9 w 23"/>
                  <a:gd name="T19" fmla="*/ 1 h 7"/>
                  <a:gd name="T20" fmla="*/ 0 w 23"/>
                  <a:gd name="T21" fmla="*/ 1 h 7"/>
                  <a:gd name="T22" fmla="*/ 1 w 23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7"/>
                  <a:gd name="T38" fmla="*/ 23 w 2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7">
                    <a:moveTo>
                      <a:pt x="1" y="7"/>
                    </a:moveTo>
                    <a:lnTo>
                      <a:pt x="0" y="7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8" name="Freeform 3471">
                <a:extLst>
                  <a:ext uri="{FF2B5EF4-FFF2-40B4-BE49-F238E27FC236}">
                    <a16:creationId xmlns:a16="http://schemas.microsoft.com/office/drawing/2014/main" xmlns="" id="{AAA84F04-C455-4CCE-BF50-31665323C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915" y="3357649"/>
                <a:ext cx="3448" cy="9635"/>
              </a:xfrm>
              <a:custGeom>
                <a:avLst/>
                <a:gdLst>
                  <a:gd name="T0" fmla="*/ 0 w 10"/>
                  <a:gd name="T1" fmla="*/ 0 h 57"/>
                  <a:gd name="T2" fmla="*/ 2 w 10"/>
                  <a:gd name="T3" fmla="*/ 0 h 57"/>
                  <a:gd name="T4" fmla="*/ 2 w 10"/>
                  <a:gd name="T5" fmla="*/ 0 h 57"/>
                  <a:gd name="T6" fmla="*/ 3 w 10"/>
                  <a:gd name="T7" fmla="*/ 0 h 57"/>
                  <a:gd name="T8" fmla="*/ 3 w 10"/>
                  <a:gd name="T9" fmla="*/ 0 h 57"/>
                  <a:gd name="T10" fmla="*/ 4 w 10"/>
                  <a:gd name="T11" fmla="*/ 0 h 57"/>
                  <a:gd name="T12" fmla="*/ 7 w 10"/>
                  <a:gd name="T13" fmla="*/ 0 h 57"/>
                  <a:gd name="T14" fmla="*/ 10 w 10"/>
                  <a:gd name="T15" fmla="*/ 0 h 57"/>
                  <a:gd name="T16" fmla="*/ 9 w 10"/>
                  <a:gd name="T17" fmla="*/ 0 h 57"/>
                  <a:gd name="T18" fmla="*/ 5 w 10"/>
                  <a:gd name="T19" fmla="*/ 0 h 57"/>
                  <a:gd name="T20" fmla="*/ 3 w 10"/>
                  <a:gd name="T21" fmla="*/ 0 h 57"/>
                  <a:gd name="T22" fmla="*/ 1 w 10"/>
                  <a:gd name="T23" fmla="*/ 0 h 57"/>
                  <a:gd name="T24" fmla="*/ 1 w 10"/>
                  <a:gd name="T25" fmla="*/ 0 h 57"/>
                  <a:gd name="T26" fmla="*/ 0 w 10"/>
                  <a:gd name="T27" fmla="*/ 0 h 57"/>
                  <a:gd name="T28" fmla="*/ 2 w 10"/>
                  <a:gd name="T29" fmla="*/ 0 h 57"/>
                  <a:gd name="T30" fmla="*/ 0 w 10"/>
                  <a:gd name="T31" fmla="*/ 0 h 57"/>
                  <a:gd name="T32" fmla="*/ 0 w 10"/>
                  <a:gd name="T33" fmla="*/ 0 h 57"/>
                  <a:gd name="T34" fmla="*/ 2 w 10"/>
                  <a:gd name="T35" fmla="*/ 0 h 57"/>
                  <a:gd name="T36" fmla="*/ 0 w 10"/>
                  <a:gd name="T37" fmla="*/ 0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57"/>
                  <a:gd name="T59" fmla="*/ 10 w 10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57">
                    <a:moveTo>
                      <a:pt x="0" y="42"/>
                    </a:moveTo>
                    <a:lnTo>
                      <a:pt x="2" y="42"/>
                    </a:lnTo>
                    <a:lnTo>
                      <a:pt x="2" y="37"/>
                    </a:lnTo>
                    <a:lnTo>
                      <a:pt x="3" y="29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9" name="Freeform 3472">
                <a:extLst>
                  <a:ext uri="{FF2B5EF4-FFF2-40B4-BE49-F238E27FC236}">
                    <a16:creationId xmlns:a16="http://schemas.microsoft.com/office/drawing/2014/main" xmlns="" id="{1A6A40D4-6BBC-4944-902F-D8D219FC7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915" y="3359026"/>
                <a:ext cx="1034" cy="5850"/>
              </a:xfrm>
              <a:custGeom>
                <a:avLst/>
                <a:gdLst>
                  <a:gd name="T0" fmla="*/ 2 w 3"/>
                  <a:gd name="T1" fmla="*/ 1 h 34"/>
                  <a:gd name="T2" fmla="*/ 1 w 3"/>
                  <a:gd name="T3" fmla="*/ 1 h 34"/>
                  <a:gd name="T4" fmla="*/ 1 w 3"/>
                  <a:gd name="T5" fmla="*/ 1 h 34"/>
                  <a:gd name="T6" fmla="*/ 0 w 3"/>
                  <a:gd name="T7" fmla="*/ 1 h 34"/>
                  <a:gd name="T8" fmla="*/ 0 w 3"/>
                  <a:gd name="T9" fmla="*/ 1 h 34"/>
                  <a:gd name="T10" fmla="*/ 2 w 3"/>
                  <a:gd name="T11" fmla="*/ 1 h 34"/>
                  <a:gd name="T12" fmla="*/ 2 w 3"/>
                  <a:gd name="T13" fmla="*/ 1 h 34"/>
                  <a:gd name="T14" fmla="*/ 3 w 3"/>
                  <a:gd name="T15" fmla="*/ 1 h 34"/>
                  <a:gd name="T16" fmla="*/ 1 w 3"/>
                  <a:gd name="T17" fmla="*/ 1 h 34"/>
                  <a:gd name="T18" fmla="*/ 3 w 3"/>
                  <a:gd name="T19" fmla="*/ 1 h 34"/>
                  <a:gd name="T20" fmla="*/ 3 w 3"/>
                  <a:gd name="T21" fmla="*/ 0 h 34"/>
                  <a:gd name="T22" fmla="*/ 1 w 3"/>
                  <a:gd name="T23" fmla="*/ 1 h 34"/>
                  <a:gd name="T24" fmla="*/ 2 w 3"/>
                  <a:gd name="T25" fmla="*/ 1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4"/>
                  <a:gd name="T41" fmla="*/ 3 w 3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4">
                    <a:moveTo>
                      <a:pt x="2" y="5"/>
                    </a:moveTo>
                    <a:lnTo>
                      <a:pt x="1" y="5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0" name="Freeform 3473">
                <a:extLst>
                  <a:ext uri="{FF2B5EF4-FFF2-40B4-BE49-F238E27FC236}">
                    <a16:creationId xmlns:a16="http://schemas.microsoft.com/office/drawing/2014/main" xmlns="" id="{1D319753-50A3-4FB2-826F-AECAE633F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294" y="3359714"/>
                <a:ext cx="2069" cy="8603"/>
              </a:xfrm>
              <a:custGeom>
                <a:avLst/>
                <a:gdLst>
                  <a:gd name="T0" fmla="*/ 4 w 6"/>
                  <a:gd name="T1" fmla="*/ 0 h 51"/>
                  <a:gd name="T2" fmla="*/ 4 w 6"/>
                  <a:gd name="T3" fmla="*/ 0 h 51"/>
                  <a:gd name="T4" fmla="*/ 2 w 6"/>
                  <a:gd name="T5" fmla="*/ 0 h 51"/>
                  <a:gd name="T6" fmla="*/ 2 w 6"/>
                  <a:gd name="T7" fmla="*/ 0 h 51"/>
                  <a:gd name="T8" fmla="*/ 4 w 6"/>
                  <a:gd name="T9" fmla="*/ 0 h 51"/>
                  <a:gd name="T10" fmla="*/ 5 w 6"/>
                  <a:gd name="T11" fmla="*/ 0 h 51"/>
                  <a:gd name="T12" fmla="*/ 6 w 6"/>
                  <a:gd name="T13" fmla="*/ 0 h 51"/>
                  <a:gd name="T14" fmla="*/ 5 w 6"/>
                  <a:gd name="T15" fmla="*/ 0 h 51"/>
                  <a:gd name="T16" fmla="*/ 2 w 6"/>
                  <a:gd name="T17" fmla="*/ 0 h 51"/>
                  <a:gd name="T18" fmla="*/ 1 w 6"/>
                  <a:gd name="T19" fmla="*/ 0 h 51"/>
                  <a:gd name="T20" fmla="*/ 0 w 6"/>
                  <a:gd name="T21" fmla="*/ 0 h 51"/>
                  <a:gd name="T22" fmla="*/ 0 w 6"/>
                  <a:gd name="T23" fmla="*/ 0 h 51"/>
                  <a:gd name="T24" fmla="*/ 1 w 6"/>
                  <a:gd name="T25" fmla="*/ 0 h 51"/>
                  <a:gd name="T26" fmla="*/ 1 w 6"/>
                  <a:gd name="T27" fmla="*/ 0 h 51"/>
                  <a:gd name="T28" fmla="*/ 1 w 6"/>
                  <a:gd name="T29" fmla="*/ 0 h 51"/>
                  <a:gd name="T30" fmla="*/ 1 w 6"/>
                  <a:gd name="T31" fmla="*/ 0 h 51"/>
                  <a:gd name="T32" fmla="*/ 4 w 6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1"/>
                  <a:gd name="T53" fmla="*/ 6 w 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1">
                    <a:moveTo>
                      <a:pt x="4" y="49"/>
                    </a:moveTo>
                    <a:lnTo>
                      <a:pt x="4" y="38"/>
                    </a:lnTo>
                    <a:lnTo>
                      <a:pt x="2" y="31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5" y="8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1" name="Freeform 3474">
                <a:extLst>
                  <a:ext uri="{FF2B5EF4-FFF2-40B4-BE49-F238E27FC236}">
                    <a16:creationId xmlns:a16="http://schemas.microsoft.com/office/drawing/2014/main" xmlns="" id="{A3BF33E6-781F-4437-93FE-233A6E87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950" y="3367973"/>
                <a:ext cx="1379" cy="2409"/>
              </a:xfrm>
              <a:custGeom>
                <a:avLst/>
                <a:gdLst>
                  <a:gd name="T0" fmla="*/ 4 w 4"/>
                  <a:gd name="T1" fmla="*/ 0 h 15"/>
                  <a:gd name="T2" fmla="*/ 3 w 4"/>
                  <a:gd name="T3" fmla="*/ 0 h 15"/>
                  <a:gd name="T4" fmla="*/ 3 w 4"/>
                  <a:gd name="T5" fmla="*/ 0 h 15"/>
                  <a:gd name="T6" fmla="*/ 4 w 4"/>
                  <a:gd name="T7" fmla="*/ 0 h 15"/>
                  <a:gd name="T8" fmla="*/ 3 w 4"/>
                  <a:gd name="T9" fmla="*/ 0 h 15"/>
                  <a:gd name="T10" fmla="*/ 0 w 4"/>
                  <a:gd name="T11" fmla="*/ 0 h 15"/>
                  <a:gd name="T12" fmla="*/ 0 w 4"/>
                  <a:gd name="T13" fmla="*/ 0 h 15"/>
                  <a:gd name="T14" fmla="*/ 1 w 4"/>
                  <a:gd name="T15" fmla="*/ 0 h 15"/>
                  <a:gd name="T16" fmla="*/ 4 w 4"/>
                  <a:gd name="T17" fmla="*/ 0 h 15"/>
                  <a:gd name="T18" fmla="*/ 4 w 4"/>
                  <a:gd name="T19" fmla="*/ 0 h 15"/>
                  <a:gd name="T20" fmla="*/ 4 w 4"/>
                  <a:gd name="T21" fmla="*/ 0 h 15"/>
                  <a:gd name="T22" fmla="*/ 4 w 4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5"/>
                  <a:gd name="T38" fmla="*/ 4 w 4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5">
                    <a:moveTo>
                      <a:pt x="4" y="9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2" name="Freeform 3475">
                <a:extLst>
                  <a:ext uri="{FF2B5EF4-FFF2-40B4-BE49-F238E27FC236}">
                    <a16:creationId xmlns:a16="http://schemas.microsoft.com/office/drawing/2014/main" xmlns="" id="{9BA9D925-1CF1-41A7-8115-36BFF0F8B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570" y="3369349"/>
                <a:ext cx="690" cy="688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0 h 6"/>
                  <a:gd name="T8" fmla="*/ 2 w 2"/>
                  <a:gd name="T9" fmla="*/ 0 h 6"/>
                  <a:gd name="T10" fmla="*/ 1 w 2"/>
                  <a:gd name="T11" fmla="*/ 0 h 6"/>
                  <a:gd name="T12" fmla="*/ 2 w 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6"/>
                  <a:gd name="T23" fmla="*/ 2 w 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3" name="Freeform 3476">
                <a:extLst>
                  <a:ext uri="{FF2B5EF4-FFF2-40B4-BE49-F238E27FC236}">
                    <a16:creationId xmlns:a16="http://schemas.microsoft.com/office/drawing/2014/main" xmlns="" id="{5161443D-8D6F-4942-8FDF-7A7A9F9E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226" y="3369349"/>
                <a:ext cx="1034" cy="34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2 w 3"/>
                  <a:gd name="T13" fmla="*/ 0 h 4"/>
                  <a:gd name="T14" fmla="*/ 3 w 3"/>
                  <a:gd name="T15" fmla="*/ 0 h 4"/>
                  <a:gd name="T16" fmla="*/ 2 w 3"/>
                  <a:gd name="T17" fmla="*/ 0 h 4"/>
                  <a:gd name="T18" fmla="*/ 2 w 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2" y="4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4" name="Freeform 3477">
                <a:extLst>
                  <a:ext uri="{FF2B5EF4-FFF2-40B4-BE49-F238E27FC236}">
                    <a16:creationId xmlns:a16="http://schemas.microsoft.com/office/drawing/2014/main" xmlns="" id="{732F48F7-A2FE-4810-B2BC-BAEEC13E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69693"/>
                <a:ext cx="2069" cy="1032"/>
              </a:xfrm>
              <a:custGeom>
                <a:avLst/>
                <a:gdLst>
                  <a:gd name="T0" fmla="*/ 3 w 6"/>
                  <a:gd name="T1" fmla="*/ 0 h 7"/>
                  <a:gd name="T2" fmla="*/ 4 w 6"/>
                  <a:gd name="T3" fmla="*/ 0 h 7"/>
                  <a:gd name="T4" fmla="*/ 6 w 6"/>
                  <a:gd name="T5" fmla="*/ 0 h 7"/>
                  <a:gd name="T6" fmla="*/ 5 w 6"/>
                  <a:gd name="T7" fmla="*/ 0 h 7"/>
                  <a:gd name="T8" fmla="*/ 3 w 6"/>
                  <a:gd name="T9" fmla="*/ 0 h 7"/>
                  <a:gd name="T10" fmla="*/ 3 w 6"/>
                  <a:gd name="T11" fmla="*/ 0 h 7"/>
                  <a:gd name="T12" fmla="*/ 3 w 6"/>
                  <a:gd name="T13" fmla="*/ 0 h 7"/>
                  <a:gd name="T14" fmla="*/ 0 w 6"/>
                  <a:gd name="T15" fmla="*/ 0 h 7"/>
                  <a:gd name="T16" fmla="*/ 3 w 6"/>
                  <a:gd name="T17" fmla="*/ 0 h 7"/>
                  <a:gd name="T18" fmla="*/ 3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3" y="4"/>
                    </a:moveTo>
                    <a:lnTo>
                      <a:pt x="4" y="7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5" name="Freeform 3478">
                <a:extLst>
                  <a:ext uri="{FF2B5EF4-FFF2-40B4-BE49-F238E27FC236}">
                    <a16:creationId xmlns:a16="http://schemas.microsoft.com/office/drawing/2014/main" xmlns="" id="{583094FD-76D8-4F45-8BB5-C11E2803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1570" y="3370037"/>
                <a:ext cx="4138" cy="1721"/>
              </a:xfrm>
              <a:custGeom>
                <a:avLst/>
                <a:gdLst>
                  <a:gd name="T0" fmla="*/ 6 w 12"/>
                  <a:gd name="T1" fmla="*/ 1 h 9"/>
                  <a:gd name="T2" fmla="*/ 4 w 12"/>
                  <a:gd name="T3" fmla="*/ 1 h 9"/>
                  <a:gd name="T4" fmla="*/ 3 w 12"/>
                  <a:gd name="T5" fmla="*/ 1 h 9"/>
                  <a:gd name="T6" fmla="*/ 3 w 12"/>
                  <a:gd name="T7" fmla="*/ 1 h 9"/>
                  <a:gd name="T8" fmla="*/ 2 w 12"/>
                  <a:gd name="T9" fmla="*/ 1 h 9"/>
                  <a:gd name="T10" fmla="*/ 0 w 12"/>
                  <a:gd name="T11" fmla="*/ 0 h 9"/>
                  <a:gd name="T12" fmla="*/ 0 w 12"/>
                  <a:gd name="T13" fmla="*/ 1 h 9"/>
                  <a:gd name="T14" fmla="*/ 1 w 12"/>
                  <a:gd name="T15" fmla="*/ 1 h 9"/>
                  <a:gd name="T16" fmla="*/ 1 w 12"/>
                  <a:gd name="T17" fmla="*/ 1 h 9"/>
                  <a:gd name="T18" fmla="*/ 2 w 12"/>
                  <a:gd name="T19" fmla="*/ 1 h 9"/>
                  <a:gd name="T20" fmla="*/ 4 w 12"/>
                  <a:gd name="T21" fmla="*/ 1 h 9"/>
                  <a:gd name="T22" fmla="*/ 4 w 12"/>
                  <a:gd name="T23" fmla="*/ 1 h 9"/>
                  <a:gd name="T24" fmla="*/ 6 w 12"/>
                  <a:gd name="T25" fmla="*/ 1 h 9"/>
                  <a:gd name="T26" fmla="*/ 12 w 12"/>
                  <a:gd name="T27" fmla="*/ 1 h 9"/>
                  <a:gd name="T28" fmla="*/ 4 w 12"/>
                  <a:gd name="T29" fmla="*/ 1 h 9"/>
                  <a:gd name="T30" fmla="*/ 6 w 12"/>
                  <a:gd name="T31" fmla="*/ 1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9"/>
                  <a:gd name="T50" fmla="*/ 12 w 1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9">
                    <a:moveTo>
                      <a:pt x="6" y="9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6" name="Freeform 3479">
                <a:extLst>
                  <a:ext uri="{FF2B5EF4-FFF2-40B4-BE49-F238E27FC236}">
                    <a16:creationId xmlns:a16="http://schemas.microsoft.com/office/drawing/2014/main" xmlns="" id="{14609498-B249-42EB-B494-CB30A3C07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984" y="3370037"/>
                <a:ext cx="4482" cy="2065"/>
              </a:xfrm>
              <a:custGeom>
                <a:avLst/>
                <a:gdLst>
                  <a:gd name="T0" fmla="*/ 0 w 13"/>
                  <a:gd name="T1" fmla="*/ 1 h 11"/>
                  <a:gd name="T2" fmla="*/ 1 w 13"/>
                  <a:gd name="T3" fmla="*/ 1 h 11"/>
                  <a:gd name="T4" fmla="*/ 1 w 13"/>
                  <a:gd name="T5" fmla="*/ 1 h 11"/>
                  <a:gd name="T6" fmla="*/ 2 w 13"/>
                  <a:gd name="T7" fmla="*/ 1 h 11"/>
                  <a:gd name="T8" fmla="*/ 4 w 13"/>
                  <a:gd name="T9" fmla="*/ 1 h 11"/>
                  <a:gd name="T10" fmla="*/ 6 w 13"/>
                  <a:gd name="T11" fmla="*/ 1 h 11"/>
                  <a:gd name="T12" fmla="*/ 7 w 13"/>
                  <a:gd name="T13" fmla="*/ 1 h 11"/>
                  <a:gd name="T14" fmla="*/ 8 w 13"/>
                  <a:gd name="T15" fmla="*/ 1 h 11"/>
                  <a:gd name="T16" fmla="*/ 10 w 13"/>
                  <a:gd name="T17" fmla="*/ 1 h 11"/>
                  <a:gd name="T18" fmla="*/ 13 w 13"/>
                  <a:gd name="T19" fmla="*/ 1 h 11"/>
                  <a:gd name="T20" fmla="*/ 11 w 13"/>
                  <a:gd name="T21" fmla="*/ 1 h 11"/>
                  <a:gd name="T22" fmla="*/ 6 w 13"/>
                  <a:gd name="T23" fmla="*/ 1 h 11"/>
                  <a:gd name="T24" fmla="*/ 3 w 13"/>
                  <a:gd name="T25" fmla="*/ 1 h 11"/>
                  <a:gd name="T26" fmla="*/ 1 w 13"/>
                  <a:gd name="T27" fmla="*/ 0 h 11"/>
                  <a:gd name="T28" fmla="*/ 2 w 13"/>
                  <a:gd name="T29" fmla="*/ 1 h 11"/>
                  <a:gd name="T30" fmla="*/ 0 w 13"/>
                  <a:gd name="T31" fmla="*/ 1 h 11"/>
                  <a:gd name="T32" fmla="*/ 1 w 13"/>
                  <a:gd name="T33" fmla="*/ 1 h 11"/>
                  <a:gd name="T34" fmla="*/ 0 w 13"/>
                  <a:gd name="T35" fmla="*/ 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"/>
                  <a:gd name="T56" fmla="*/ 13 w 1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">
                    <a:moveTo>
                      <a:pt x="0" y="3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7" name="Freeform 3480">
                <a:extLst>
                  <a:ext uri="{FF2B5EF4-FFF2-40B4-BE49-F238E27FC236}">
                    <a16:creationId xmlns:a16="http://schemas.microsoft.com/office/drawing/2014/main" xmlns="" id="{01E94550-41AD-4FBD-9919-ECCD6E2F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4674" y="3357649"/>
                <a:ext cx="1724" cy="13077"/>
              </a:xfrm>
              <a:custGeom>
                <a:avLst/>
                <a:gdLst>
                  <a:gd name="T0" fmla="*/ 3 w 5"/>
                  <a:gd name="T1" fmla="*/ 0 h 76"/>
                  <a:gd name="T2" fmla="*/ 1 w 5"/>
                  <a:gd name="T3" fmla="*/ 1 h 76"/>
                  <a:gd name="T4" fmla="*/ 0 w 5"/>
                  <a:gd name="T5" fmla="*/ 1 h 76"/>
                  <a:gd name="T6" fmla="*/ 1 w 5"/>
                  <a:gd name="T7" fmla="*/ 1 h 76"/>
                  <a:gd name="T8" fmla="*/ 2 w 5"/>
                  <a:gd name="T9" fmla="*/ 1 h 76"/>
                  <a:gd name="T10" fmla="*/ 4 w 5"/>
                  <a:gd name="T11" fmla="*/ 1 h 76"/>
                  <a:gd name="T12" fmla="*/ 3 w 5"/>
                  <a:gd name="T13" fmla="*/ 1 h 76"/>
                  <a:gd name="T14" fmla="*/ 2 w 5"/>
                  <a:gd name="T15" fmla="*/ 1 h 76"/>
                  <a:gd name="T16" fmla="*/ 3 w 5"/>
                  <a:gd name="T17" fmla="*/ 1 h 76"/>
                  <a:gd name="T18" fmla="*/ 5 w 5"/>
                  <a:gd name="T19" fmla="*/ 1 h 76"/>
                  <a:gd name="T20" fmla="*/ 4 w 5"/>
                  <a:gd name="T21" fmla="*/ 1 h 76"/>
                  <a:gd name="T22" fmla="*/ 3 w 5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6"/>
                  <a:gd name="T38" fmla="*/ 5 w 5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6">
                    <a:moveTo>
                      <a:pt x="3" y="0"/>
                    </a:moveTo>
                    <a:lnTo>
                      <a:pt x="1" y="19"/>
                    </a:lnTo>
                    <a:lnTo>
                      <a:pt x="0" y="38"/>
                    </a:lnTo>
                    <a:lnTo>
                      <a:pt x="1" y="57"/>
                    </a:lnTo>
                    <a:lnTo>
                      <a:pt x="2" y="76"/>
                    </a:lnTo>
                    <a:lnTo>
                      <a:pt x="4" y="75"/>
                    </a:lnTo>
                    <a:lnTo>
                      <a:pt x="3" y="57"/>
                    </a:lnTo>
                    <a:lnTo>
                      <a:pt x="2" y="38"/>
                    </a:lnTo>
                    <a:lnTo>
                      <a:pt x="3" y="2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8" name="Freeform 3481">
                <a:extLst>
                  <a:ext uri="{FF2B5EF4-FFF2-40B4-BE49-F238E27FC236}">
                    <a16:creationId xmlns:a16="http://schemas.microsoft.com/office/drawing/2014/main" xmlns="" id="{241C1F5E-0534-4D4F-8DD1-D6C72A26C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3639" y="3356961"/>
                <a:ext cx="1724" cy="1376"/>
              </a:xfrm>
              <a:custGeom>
                <a:avLst/>
                <a:gdLst>
                  <a:gd name="T0" fmla="*/ 5 w 5"/>
                  <a:gd name="T1" fmla="*/ 0 h 9"/>
                  <a:gd name="T2" fmla="*/ 2 w 5"/>
                  <a:gd name="T3" fmla="*/ 0 h 9"/>
                  <a:gd name="T4" fmla="*/ 0 w 5"/>
                  <a:gd name="T5" fmla="*/ 0 h 9"/>
                  <a:gd name="T6" fmla="*/ 1 w 5"/>
                  <a:gd name="T7" fmla="*/ 0 h 9"/>
                  <a:gd name="T8" fmla="*/ 5 w 5"/>
                  <a:gd name="T9" fmla="*/ 0 h 9"/>
                  <a:gd name="T10" fmla="*/ 3 w 5"/>
                  <a:gd name="T11" fmla="*/ 0 h 9"/>
                  <a:gd name="T12" fmla="*/ 5 w 5"/>
                  <a:gd name="T13" fmla="*/ 0 h 9"/>
                  <a:gd name="T14" fmla="*/ 3 w 5"/>
                  <a:gd name="T15" fmla="*/ 0 h 9"/>
                  <a:gd name="T16" fmla="*/ 2 w 5"/>
                  <a:gd name="T17" fmla="*/ 0 h 9"/>
                  <a:gd name="T18" fmla="*/ 5 w 5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5" y="2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9" name="Freeform 3482">
                <a:extLst>
                  <a:ext uri="{FF2B5EF4-FFF2-40B4-BE49-F238E27FC236}">
                    <a16:creationId xmlns:a16="http://schemas.microsoft.com/office/drawing/2014/main" xmlns="" id="{3EE1EAAD-CA15-4FB9-A15F-1B921B44F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2605" y="3356961"/>
                <a:ext cx="4138" cy="1032"/>
              </a:xfrm>
              <a:custGeom>
                <a:avLst/>
                <a:gdLst>
                  <a:gd name="T0" fmla="*/ 11 w 12"/>
                  <a:gd name="T1" fmla="*/ 0 h 5"/>
                  <a:gd name="T2" fmla="*/ 10 w 12"/>
                  <a:gd name="T3" fmla="*/ 0 h 5"/>
                  <a:gd name="T4" fmla="*/ 9 w 12"/>
                  <a:gd name="T5" fmla="*/ 1 h 5"/>
                  <a:gd name="T6" fmla="*/ 3 w 12"/>
                  <a:gd name="T7" fmla="*/ 1 h 5"/>
                  <a:gd name="T8" fmla="*/ 3 w 12"/>
                  <a:gd name="T9" fmla="*/ 0 h 5"/>
                  <a:gd name="T10" fmla="*/ 2 w 12"/>
                  <a:gd name="T11" fmla="*/ 0 h 5"/>
                  <a:gd name="T12" fmla="*/ 0 w 12"/>
                  <a:gd name="T13" fmla="*/ 1 h 5"/>
                  <a:gd name="T14" fmla="*/ 2 w 12"/>
                  <a:gd name="T15" fmla="*/ 1 h 5"/>
                  <a:gd name="T16" fmla="*/ 3 w 12"/>
                  <a:gd name="T17" fmla="*/ 1 h 5"/>
                  <a:gd name="T18" fmla="*/ 4 w 12"/>
                  <a:gd name="T19" fmla="*/ 1 h 5"/>
                  <a:gd name="T20" fmla="*/ 9 w 12"/>
                  <a:gd name="T21" fmla="*/ 1 h 5"/>
                  <a:gd name="T22" fmla="*/ 10 w 12"/>
                  <a:gd name="T23" fmla="*/ 1 h 5"/>
                  <a:gd name="T24" fmla="*/ 12 w 12"/>
                  <a:gd name="T25" fmla="*/ 1 h 5"/>
                  <a:gd name="T26" fmla="*/ 11 w 12"/>
                  <a:gd name="T27" fmla="*/ 1 h 5"/>
                  <a:gd name="T28" fmla="*/ 11 w 12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5"/>
                  <a:gd name="T47" fmla="*/ 12 w 12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5">
                    <a:moveTo>
                      <a:pt x="11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0" name="Freeform 3483">
                <a:extLst>
                  <a:ext uri="{FF2B5EF4-FFF2-40B4-BE49-F238E27FC236}">
                    <a16:creationId xmlns:a16="http://schemas.microsoft.com/office/drawing/2014/main" xmlns="" id="{C55556E2-A17C-4BEC-8B45-A848EE96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8812" y="3356617"/>
                <a:ext cx="27584" cy="1032"/>
              </a:xfrm>
              <a:custGeom>
                <a:avLst/>
                <a:gdLst>
                  <a:gd name="T0" fmla="*/ 80 w 80"/>
                  <a:gd name="T1" fmla="*/ 0 h 7"/>
                  <a:gd name="T2" fmla="*/ 79 w 80"/>
                  <a:gd name="T3" fmla="*/ 0 h 7"/>
                  <a:gd name="T4" fmla="*/ 69 w 80"/>
                  <a:gd name="T5" fmla="*/ 0 h 7"/>
                  <a:gd name="T6" fmla="*/ 63 w 80"/>
                  <a:gd name="T7" fmla="*/ 0 h 7"/>
                  <a:gd name="T8" fmla="*/ 49 w 80"/>
                  <a:gd name="T9" fmla="*/ 0 h 7"/>
                  <a:gd name="T10" fmla="*/ 45 w 80"/>
                  <a:gd name="T11" fmla="*/ 0 h 7"/>
                  <a:gd name="T12" fmla="*/ 20 w 80"/>
                  <a:gd name="T13" fmla="*/ 0 h 7"/>
                  <a:gd name="T14" fmla="*/ 16 w 80"/>
                  <a:gd name="T15" fmla="*/ 0 h 7"/>
                  <a:gd name="T16" fmla="*/ 0 w 80"/>
                  <a:gd name="T17" fmla="*/ 0 h 7"/>
                  <a:gd name="T18" fmla="*/ 0 w 80"/>
                  <a:gd name="T19" fmla="*/ 0 h 7"/>
                  <a:gd name="T20" fmla="*/ 6 w 80"/>
                  <a:gd name="T21" fmla="*/ 0 h 7"/>
                  <a:gd name="T22" fmla="*/ 11 w 80"/>
                  <a:gd name="T23" fmla="*/ 0 h 7"/>
                  <a:gd name="T24" fmla="*/ 79 w 80"/>
                  <a:gd name="T25" fmla="*/ 0 h 7"/>
                  <a:gd name="T26" fmla="*/ 78 w 80"/>
                  <a:gd name="T27" fmla="*/ 0 h 7"/>
                  <a:gd name="T28" fmla="*/ 80 w 80"/>
                  <a:gd name="T29" fmla="*/ 0 h 7"/>
                  <a:gd name="T30" fmla="*/ 80 w 80"/>
                  <a:gd name="T31" fmla="*/ 0 h 7"/>
                  <a:gd name="T32" fmla="*/ 79 w 80"/>
                  <a:gd name="T33" fmla="*/ 0 h 7"/>
                  <a:gd name="T34" fmla="*/ 80 w 80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7"/>
                  <a:gd name="T56" fmla="*/ 80 w 80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7">
                    <a:moveTo>
                      <a:pt x="80" y="4"/>
                    </a:moveTo>
                    <a:lnTo>
                      <a:pt x="79" y="2"/>
                    </a:lnTo>
                    <a:lnTo>
                      <a:pt x="69" y="2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5" y="2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1" y="6"/>
                    </a:lnTo>
                    <a:lnTo>
                      <a:pt x="79" y="6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9" y="2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1" name="Freeform 3484">
                <a:extLst>
                  <a:ext uri="{FF2B5EF4-FFF2-40B4-BE49-F238E27FC236}">
                    <a16:creationId xmlns:a16="http://schemas.microsoft.com/office/drawing/2014/main" xmlns="" id="{44A88AEA-CB09-412B-9F1D-DD775BCD4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1234" y="3356961"/>
                <a:ext cx="25515" cy="12732"/>
              </a:xfrm>
              <a:custGeom>
                <a:avLst/>
                <a:gdLst>
                  <a:gd name="T0" fmla="*/ 74 w 74"/>
                  <a:gd name="T1" fmla="*/ 0 h 76"/>
                  <a:gd name="T2" fmla="*/ 72 w 74"/>
                  <a:gd name="T3" fmla="*/ 0 h 76"/>
                  <a:gd name="T4" fmla="*/ 71 w 74"/>
                  <a:gd name="T5" fmla="*/ 0 h 76"/>
                  <a:gd name="T6" fmla="*/ 69 w 74"/>
                  <a:gd name="T7" fmla="*/ 0 h 76"/>
                  <a:gd name="T8" fmla="*/ 71 w 74"/>
                  <a:gd name="T9" fmla="*/ 0 h 76"/>
                  <a:gd name="T10" fmla="*/ 70 w 74"/>
                  <a:gd name="T11" fmla="*/ 0 h 76"/>
                  <a:gd name="T12" fmla="*/ 67 w 74"/>
                  <a:gd name="T13" fmla="*/ 0 h 76"/>
                  <a:gd name="T14" fmla="*/ 65 w 74"/>
                  <a:gd name="T15" fmla="*/ 0 h 76"/>
                  <a:gd name="T16" fmla="*/ 64 w 74"/>
                  <a:gd name="T17" fmla="*/ 0 h 76"/>
                  <a:gd name="T18" fmla="*/ 66 w 74"/>
                  <a:gd name="T19" fmla="*/ 0 h 76"/>
                  <a:gd name="T20" fmla="*/ 67 w 74"/>
                  <a:gd name="T21" fmla="*/ 0 h 76"/>
                  <a:gd name="T22" fmla="*/ 69 w 74"/>
                  <a:gd name="T23" fmla="*/ 0 h 76"/>
                  <a:gd name="T24" fmla="*/ 33 w 74"/>
                  <a:gd name="T25" fmla="*/ 0 h 76"/>
                  <a:gd name="T26" fmla="*/ 25 w 74"/>
                  <a:gd name="T27" fmla="*/ 0 h 76"/>
                  <a:gd name="T28" fmla="*/ 19 w 74"/>
                  <a:gd name="T29" fmla="*/ 0 h 76"/>
                  <a:gd name="T30" fmla="*/ 15 w 74"/>
                  <a:gd name="T31" fmla="*/ 0 h 76"/>
                  <a:gd name="T32" fmla="*/ 13 w 74"/>
                  <a:gd name="T33" fmla="*/ 0 h 76"/>
                  <a:gd name="T34" fmla="*/ 12 w 74"/>
                  <a:gd name="T35" fmla="*/ 0 h 76"/>
                  <a:gd name="T36" fmla="*/ 13 w 74"/>
                  <a:gd name="T37" fmla="*/ 0 h 76"/>
                  <a:gd name="T38" fmla="*/ 18 w 74"/>
                  <a:gd name="T39" fmla="*/ 0 h 76"/>
                  <a:gd name="T40" fmla="*/ 30 w 74"/>
                  <a:gd name="T41" fmla="*/ 0 h 76"/>
                  <a:gd name="T42" fmla="*/ 54 w 74"/>
                  <a:gd name="T43" fmla="*/ 0 h 76"/>
                  <a:gd name="T44" fmla="*/ 48 w 74"/>
                  <a:gd name="T45" fmla="*/ 0 h 76"/>
                  <a:gd name="T46" fmla="*/ 15 w 74"/>
                  <a:gd name="T47" fmla="*/ 0 h 76"/>
                  <a:gd name="T48" fmla="*/ 4 w 74"/>
                  <a:gd name="T49" fmla="*/ 0 h 76"/>
                  <a:gd name="T50" fmla="*/ 0 w 74"/>
                  <a:gd name="T51" fmla="*/ 0 h 76"/>
                  <a:gd name="T52" fmla="*/ 3 w 74"/>
                  <a:gd name="T53" fmla="*/ 0 h 76"/>
                  <a:gd name="T54" fmla="*/ 4 w 74"/>
                  <a:gd name="T55" fmla="*/ 0 h 76"/>
                  <a:gd name="T56" fmla="*/ 5 w 74"/>
                  <a:gd name="T57" fmla="*/ 0 h 76"/>
                  <a:gd name="T58" fmla="*/ 7 w 74"/>
                  <a:gd name="T59" fmla="*/ 0 h 76"/>
                  <a:gd name="T60" fmla="*/ 9 w 74"/>
                  <a:gd name="T61" fmla="*/ 0 h 76"/>
                  <a:gd name="T62" fmla="*/ 13 w 74"/>
                  <a:gd name="T63" fmla="*/ 0 h 76"/>
                  <a:gd name="T64" fmla="*/ 11 w 74"/>
                  <a:gd name="T65" fmla="*/ 0 h 76"/>
                  <a:gd name="T66" fmla="*/ 10 w 74"/>
                  <a:gd name="T67" fmla="*/ 0 h 76"/>
                  <a:gd name="T68" fmla="*/ 11 w 74"/>
                  <a:gd name="T69" fmla="*/ 0 h 76"/>
                  <a:gd name="T70" fmla="*/ 11 w 74"/>
                  <a:gd name="T71" fmla="*/ 0 h 76"/>
                  <a:gd name="T72" fmla="*/ 13 w 74"/>
                  <a:gd name="T73" fmla="*/ 0 h 76"/>
                  <a:gd name="T74" fmla="*/ 19 w 74"/>
                  <a:gd name="T75" fmla="*/ 0 h 76"/>
                  <a:gd name="T76" fmla="*/ 28 w 74"/>
                  <a:gd name="T77" fmla="*/ 0 h 76"/>
                  <a:gd name="T78" fmla="*/ 39 w 74"/>
                  <a:gd name="T79" fmla="*/ 0 h 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"/>
                  <a:gd name="T121" fmla="*/ 0 h 76"/>
                  <a:gd name="T122" fmla="*/ 74 w 74"/>
                  <a:gd name="T123" fmla="*/ 76 h 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" h="76">
                    <a:moveTo>
                      <a:pt x="74" y="2"/>
                    </a:moveTo>
                    <a:lnTo>
                      <a:pt x="74" y="4"/>
                    </a:lnTo>
                    <a:lnTo>
                      <a:pt x="71" y="9"/>
                    </a:lnTo>
                    <a:lnTo>
                      <a:pt x="72" y="11"/>
                    </a:lnTo>
                    <a:lnTo>
                      <a:pt x="72" y="25"/>
                    </a:lnTo>
                    <a:lnTo>
                      <a:pt x="71" y="40"/>
                    </a:lnTo>
                    <a:lnTo>
                      <a:pt x="70" y="54"/>
                    </a:lnTo>
                    <a:lnTo>
                      <a:pt x="69" y="67"/>
                    </a:lnTo>
                    <a:lnTo>
                      <a:pt x="70" y="71"/>
                    </a:lnTo>
                    <a:lnTo>
                      <a:pt x="71" y="72"/>
                    </a:lnTo>
                    <a:lnTo>
                      <a:pt x="71" y="76"/>
                    </a:lnTo>
                    <a:lnTo>
                      <a:pt x="70" y="74"/>
                    </a:lnTo>
                    <a:lnTo>
                      <a:pt x="69" y="74"/>
                    </a:lnTo>
                    <a:lnTo>
                      <a:pt x="67" y="72"/>
                    </a:lnTo>
                    <a:lnTo>
                      <a:pt x="67" y="71"/>
                    </a:lnTo>
                    <a:lnTo>
                      <a:pt x="65" y="67"/>
                    </a:lnTo>
                    <a:lnTo>
                      <a:pt x="63" y="67"/>
                    </a:lnTo>
                    <a:lnTo>
                      <a:pt x="64" y="67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7" y="63"/>
                    </a:lnTo>
                    <a:lnTo>
                      <a:pt x="67" y="49"/>
                    </a:lnTo>
                    <a:lnTo>
                      <a:pt x="69" y="36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33" y="4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13" y="27"/>
                    </a:lnTo>
                    <a:lnTo>
                      <a:pt x="13" y="34"/>
                    </a:lnTo>
                    <a:lnTo>
                      <a:pt x="12" y="42"/>
                    </a:lnTo>
                    <a:lnTo>
                      <a:pt x="12" y="51"/>
                    </a:lnTo>
                    <a:lnTo>
                      <a:pt x="13" y="56"/>
                    </a:lnTo>
                    <a:lnTo>
                      <a:pt x="15" y="63"/>
                    </a:lnTo>
                    <a:lnTo>
                      <a:pt x="18" y="69"/>
                    </a:lnTo>
                    <a:lnTo>
                      <a:pt x="21" y="71"/>
                    </a:lnTo>
                    <a:lnTo>
                      <a:pt x="30" y="71"/>
                    </a:lnTo>
                    <a:lnTo>
                      <a:pt x="32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5" y="74"/>
                    </a:lnTo>
                    <a:lnTo>
                      <a:pt x="13" y="76"/>
                    </a:lnTo>
                    <a:lnTo>
                      <a:pt x="4" y="76"/>
                    </a:lnTo>
                    <a:lnTo>
                      <a:pt x="4" y="69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9"/>
                    </a:lnTo>
                    <a:lnTo>
                      <a:pt x="7" y="72"/>
                    </a:lnTo>
                    <a:lnTo>
                      <a:pt x="7" y="74"/>
                    </a:lnTo>
                    <a:lnTo>
                      <a:pt x="8" y="74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3" y="71"/>
                    </a:lnTo>
                    <a:lnTo>
                      <a:pt x="12" y="67"/>
                    </a:lnTo>
                    <a:lnTo>
                      <a:pt x="11" y="65"/>
                    </a:lnTo>
                    <a:lnTo>
                      <a:pt x="10" y="62"/>
                    </a:lnTo>
                    <a:lnTo>
                      <a:pt x="10" y="34"/>
                    </a:lnTo>
                    <a:lnTo>
                      <a:pt x="11" y="24"/>
                    </a:lnTo>
                    <a:lnTo>
                      <a:pt x="11" y="15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2" name="Freeform 3485">
                <a:extLst>
                  <a:ext uri="{FF2B5EF4-FFF2-40B4-BE49-F238E27FC236}">
                    <a16:creationId xmlns:a16="http://schemas.microsoft.com/office/drawing/2014/main" xmlns="" id="{2B35533E-A33E-4E06-A52A-F728AAB10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7098" y="3356961"/>
                <a:ext cx="1724" cy="2409"/>
              </a:xfrm>
              <a:custGeom>
                <a:avLst/>
                <a:gdLst>
                  <a:gd name="T0" fmla="*/ 3 w 5"/>
                  <a:gd name="T1" fmla="*/ 0 h 15"/>
                  <a:gd name="T2" fmla="*/ 3 w 5"/>
                  <a:gd name="T3" fmla="*/ 0 h 15"/>
                  <a:gd name="T4" fmla="*/ 2 w 5"/>
                  <a:gd name="T5" fmla="*/ 0 h 15"/>
                  <a:gd name="T6" fmla="*/ 3 w 5"/>
                  <a:gd name="T7" fmla="*/ 0 h 15"/>
                  <a:gd name="T8" fmla="*/ 3 w 5"/>
                  <a:gd name="T9" fmla="*/ 0 h 15"/>
                  <a:gd name="T10" fmla="*/ 4 w 5"/>
                  <a:gd name="T11" fmla="*/ 0 h 15"/>
                  <a:gd name="T12" fmla="*/ 5 w 5"/>
                  <a:gd name="T13" fmla="*/ 0 h 15"/>
                  <a:gd name="T14" fmla="*/ 5 w 5"/>
                  <a:gd name="T15" fmla="*/ 0 h 15"/>
                  <a:gd name="T16" fmla="*/ 3 w 5"/>
                  <a:gd name="T17" fmla="*/ 0 h 15"/>
                  <a:gd name="T18" fmla="*/ 3 w 5"/>
                  <a:gd name="T19" fmla="*/ 0 h 15"/>
                  <a:gd name="T20" fmla="*/ 2 w 5"/>
                  <a:gd name="T21" fmla="*/ 0 h 15"/>
                  <a:gd name="T22" fmla="*/ 1 w 5"/>
                  <a:gd name="T23" fmla="*/ 0 h 15"/>
                  <a:gd name="T24" fmla="*/ 0 w 5"/>
                  <a:gd name="T25" fmla="*/ 0 h 15"/>
                  <a:gd name="T26" fmla="*/ 1 w 5"/>
                  <a:gd name="T27" fmla="*/ 0 h 15"/>
                  <a:gd name="T28" fmla="*/ 1 w 5"/>
                  <a:gd name="T29" fmla="*/ 0 h 15"/>
                  <a:gd name="T30" fmla="*/ 1 w 5"/>
                  <a:gd name="T31" fmla="*/ 0 h 15"/>
                  <a:gd name="T32" fmla="*/ 3 w 5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15"/>
                  <a:gd name="T53" fmla="*/ 5 w 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15">
                    <a:moveTo>
                      <a:pt x="3" y="13"/>
                    </a:moveTo>
                    <a:lnTo>
                      <a:pt x="3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3" name="Freeform 3486">
                <a:extLst>
                  <a:ext uri="{FF2B5EF4-FFF2-40B4-BE49-F238E27FC236}">
                    <a16:creationId xmlns:a16="http://schemas.microsoft.com/office/drawing/2014/main" xmlns="" id="{5D6819E2-8ABC-41F4-9864-C5DB606F1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132" y="3359026"/>
                <a:ext cx="2069" cy="9635"/>
              </a:xfrm>
              <a:custGeom>
                <a:avLst/>
                <a:gdLst>
                  <a:gd name="T0" fmla="*/ 3 w 6"/>
                  <a:gd name="T1" fmla="*/ 1 h 56"/>
                  <a:gd name="T2" fmla="*/ 4 w 6"/>
                  <a:gd name="T3" fmla="*/ 1 h 56"/>
                  <a:gd name="T4" fmla="*/ 5 w 6"/>
                  <a:gd name="T5" fmla="*/ 1 h 56"/>
                  <a:gd name="T6" fmla="*/ 6 w 6"/>
                  <a:gd name="T7" fmla="*/ 1 h 56"/>
                  <a:gd name="T8" fmla="*/ 6 w 6"/>
                  <a:gd name="T9" fmla="*/ 0 h 56"/>
                  <a:gd name="T10" fmla="*/ 4 w 6"/>
                  <a:gd name="T11" fmla="*/ 0 h 56"/>
                  <a:gd name="T12" fmla="*/ 4 w 6"/>
                  <a:gd name="T13" fmla="*/ 1 h 56"/>
                  <a:gd name="T14" fmla="*/ 3 w 6"/>
                  <a:gd name="T15" fmla="*/ 1 h 56"/>
                  <a:gd name="T16" fmla="*/ 2 w 6"/>
                  <a:gd name="T17" fmla="*/ 1 h 56"/>
                  <a:gd name="T18" fmla="*/ 0 w 6"/>
                  <a:gd name="T19" fmla="*/ 1 h 56"/>
                  <a:gd name="T20" fmla="*/ 0 w 6"/>
                  <a:gd name="T21" fmla="*/ 1 h 56"/>
                  <a:gd name="T22" fmla="*/ 0 w 6"/>
                  <a:gd name="T23" fmla="*/ 1 h 56"/>
                  <a:gd name="T24" fmla="*/ 0 w 6"/>
                  <a:gd name="T25" fmla="*/ 1 h 56"/>
                  <a:gd name="T26" fmla="*/ 3 w 6"/>
                  <a:gd name="T27" fmla="*/ 1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6"/>
                  <a:gd name="T44" fmla="*/ 6 w 6"/>
                  <a:gd name="T45" fmla="*/ 56 h 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6">
                    <a:moveTo>
                      <a:pt x="3" y="54"/>
                    </a:moveTo>
                    <a:lnTo>
                      <a:pt x="4" y="41"/>
                    </a:lnTo>
                    <a:lnTo>
                      <a:pt x="5" y="27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3" y="27"/>
                    </a:lnTo>
                    <a:lnTo>
                      <a:pt x="2" y="41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4" name="Freeform 3487">
                <a:extLst>
                  <a:ext uri="{FF2B5EF4-FFF2-40B4-BE49-F238E27FC236}">
                    <a16:creationId xmlns:a16="http://schemas.microsoft.com/office/drawing/2014/main" xmlns="" id="{A93DF38A-ED2D-441F-848B-649794665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132" y="3368317"/>
                <a:ext cx="1724" cy="1721"/>
              </a:xfrm>
              <a:custGeom>
                <a:avLst/>
                <a:gdLst>
                  <a:gd name="T0" fmla="*/ 3 w 5"/>
                  <a:gd name="T1" fmla="*/ 0 h 11"/>
                  <a:gd name="T2" fmla="*/ 4 w 5"/>
                  <a:gd name="T3" fmla="*/ 0 h 11"/>
                  <a:gd name="T4" fmla="*/ 5 w 5"/>
                  <a:gd name="T5" fmla="*/ 0 h 11"/>
                  <a:gd name="T6" fmla="*/ 5 w 5"/>
                  <a:gd name="T7" fmla="*/ 0 h 11"/>
                  <a:gd name="T8" fmla="*/ 3 w 5"/>
                  <a:gd name="T9" fmla="*/ 0 h 11"/>
                  <a:gd name="T10" fmla="*/ 0 w 5"/>
                  <a:gd name="T11" fmla="*/ 0 h 11"/>
                  <a:gd name="T12" fmla="*/ 3 w 5"/>
                  <a:gd name="T13" fmla="*/ 0 h 11"/>
                  <a:gd name="T14" fmla="*/ 3 w 5"/>
                  <a:gd name="T15" fmla="*/ 0 h 11"/>
                  <a:gd name="T16" fmla="*/ 4 w 5"/>
                  <a:gd name="T17" fmla="*/ 0 h 11"/>
                  <a:gd name="T18" fmla="*/ 3 w 5"/>
                  <a:gd name="T19" fmla="*/ 0 h 11"/>
                  <a:gd name="T20" fmla="*/ 4 w 5"/>
                  <a:gd name="T21" fmla="*/ 0 h 11"/>
                  <a:gd name="T22" fmla="*/ 3 w 5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1"/>
                  <a:gd name="T38" fmla="*/ 5 w 5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1">
                    <a:moveTo>
                      <a:pt x="3" y="11"/>
                    </a:moveTo>
                    <a:lnTo>
                      <a:pt x="4" y="11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5" name="Freeform 3488">
                <a:extLst>
                  <a:ext uri="{FF2B5EF4-FFF2-40B4-BE49-F238E27FC236}">
                    <a16:creationId xmlns:a16="http://schemas.microsoft.com/office/drawing/2014/main" xmlns="" id="{3FC711B6-09B9-4682-9B82-93316DD7F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2270" y="3367973"/>
                <a:ext cx="5517" cy="2065"/>
              </a:xfrm>
              <a:custGeom>
                <a:avLst/>
                <a:gdLst>
                  <a:gd name="T0" fmla="*/ 7 w 16"/>
                  <a:gd name="T1" fmla="*/ 0 h 13"/>
                  <a:gd name="T2" fmla="*/ 8 w 16"/>
                  <a:gd name="T3" fmla="*/ 0 h 13"/>
                  <a:gd name="T4" fmla="*/ 10 w 16"/>
                  <a:gd name="T5" fmla="*/ 0 h 13"/>
                  <a:gd name="T6" fmla="*/ 10 w 16"/>
                  <a:gd name="T7" fmla="*/ 0 h 13"/>
                  <a:gd name="T8" fmla="*/ 11 w 16"/>
                  <a:gd name="T9" fmla="*/ 0 h 13"/>
                  <a:gd name="T10" fmla="*/ 11 w 16"/>
                  <a:gd name="T11" fmla="*/ 0 h 13"/>
                  <a:gd name="T12" fmla="*/ 15 w 16"/>
                  <a:gd name="T13" fmla="*/ 0 h 13"/>
                  <a:gd name="T14" fmla="*/ 16 w 16"/>
                  <a:gd name="T15" fmla="*/ 0 h 13"/>
                  <a:gd name="T16" fmla="*/ 15 w 16"/>
                  <a:gd name="T17" fmla="*/ 0 h 13"/>
                  <a:gd name="T18" fmla="*/ 15 w 16"/>
                  <a:gd name="T19" fmla="*/ 0 h 13"/>
                  <a:gd name="T20" fmla="*/ 12 w 16"/>
                  <a:gd name="T21" fmla="*/ 0 h 13"/>
                  <a:gd name="T22" fmla="*/ 12 w 16"/>
                  <a:gd name="T23" fmla="*/ 0 h 13"/>
                  <a:gd name="T24" fmla="*/ 11 w 16"/>
                  <a:gd name="T25" fmla="*/ 0 h 13"/>
                  <a:gd name="T26" fmla="*/ 7 w 16"/>
                  <a:gd name="T27" fmla="*/ 0 h 13"/>
                  <a:gd name="T28" fmla="*/ 8 w 16"/>
                  <a:gd name="T29" fmla="*/ 0 h 13"/>
                  <a:gd name="T30" fmla="*/ 7 w 16"/>
                  <a:gd name="T31" fmla="*/ 0 h 13"/>
                  <a:gd name="T32" fmla="*/ 0 w 16"/>
                  <a:gd name="T33" fmla="*/ 0 h 13"/>
                  <a:gd name="T34" fmla="*/ 8 w 16"/>
                  <a:gd name="T35" fmla="*/ 0 h 13"/>
                  <a:gd name="T36" fmla="*/ 7 w 16"/>
                  <a:gd name="T37" fmla="*/ 0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3"/>
                  <a:gd name="T59" fmla="*/ 16 w 16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3">
                    <a:moveTo>
                      <a:pt x="7" y="0"/>
                    </a:moveTo>
                    <a:lnTo>
                      <a:pt x="8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8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6" name="Freeform 3489">
                <a:extLst>
                  <a:ext uri="{FF2B5EF4-FFF2-40B4-BE49-F238E27FC236}">
                    <a16:creationId xmlns:a16="http://schemas.microsoft.com/office/drawing/2014/main" xmlns="" id="{64CE6A51-49D8-44D0-BFF8-4FF0868B0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9856" y="3367629"/>
                <a:ext cx="2414" cy="1032"/>
              </a:xfrm>
              <a:custGeom>
                <a:avLst/>
                <a:gdLst>
                  <a:gd name="T0" fmla="*/ 4 w 7"/>
                  <a:gd name="T1" fmla="*/ 0 h 6"/>
                  <a:gd name="T2" fmla="*/ 3 w 7"/>
                  <a:gd name="T3" fmla="*/ 0 h 6"/>
                  <a:gd name="T4" fmla="*/ 1 w 7"/>
                  <a:gd name="T5" fmla="*/ 1 h 6"/>
                  <a:gd name="T6" fmla="*/ 0 w 7"/>
                  <a:gd name="T7" fmla="*/ 1 h 6"/>
                  <a:gd name="T8" fmla="*/ 1 w 7"/>
                  <a:gd name="T9" fmla="*/ 1 h 6"/>
                  <a:gd name="T10" fmla="*/ 2 w 7"/>
                  <a:gd name="T11" fmla="*/ 1 h 6"/>
                  <a:gd name="T12" fmla="*/ 4 w 7"/>
                  <a:gd name="T13" fmla="*/ 1 h 6"/>
                  <a:gd name="T14" fmla="*/ 7 w 7"/>
                  <a:gd name="T15" fmla="*/ 0 h 6"/>
                  <a:gd name="T16" fmla="*/ 4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7" name="Freeform 3490">
                <a:extLst>
                  <a:ext uri="{FF2B5EF4-FFF2-40B4-BE49-F238E27FC236}">
                    <a16:creationId xmlns:a16="http://schemas.microsoft.com/office/drawing/2014/main" xmlns="" id="{2C44CE8F-B615-402F-AF43-168E465E6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8477" y="3357993"/>
                <a:ext cx="1724" cy="9635"/>
              </a:xfrm>
              <a:custGeom>
                <a:avLst/>
                <a:gdLst>
                  <a:gd name="T0" fmla="*/ 3 w 5"/>
                  <a:gd name="T1" fmla="*/ 1 h 56"/>
                  <a:gd name="T2" fmla="*/ 1 w 5"/>
                  <a:gd name="T3" fmla="*/ 1 h 56"/>
                  <a:gd name="T4" fmla="*/ 1 w 5"/>
                  <a:gd name="T5" fmla="*/ 1 h 56"/>
                  <a:gd name="T6" fmla="*/ 0 w 5"/>
                  <a:gd name="T7" fmla="*/ 1 h 56"/>
                  <a:gd name="T8" fmla="*/ 3 w 5"/>
                  <a:gd name="T9" fmla="*/ 1 h 56"/>
                  <a:gd name="T10" fmla="*/ 3 w 5"/>
                  <a:gd name="T11" fmla="*/ 1 h 56"/>
                  <a:gd name="T12" fmla="*/ 4 w 5"/>
                  <a:gd name="T13" fmla="*/ 1 h 56"/>
                  <a:gd name="T14" fmla="*/ 5 w 5"/>
                  <a:gd name="T15" fmla="*/ 1 h 56"/>
                  <a:gd name="T16" fmla="*/ 4 w 5"/>
                  <a:gd name="T17" fmla="*/ 1 h 56"/>
                  <a:gd name="T18" fmla="*/ 3 w 5"/>
                  <a:gd name="T19" fmla="*/ 0 h 56"/>
                  <a:gd name="T20" fmla="*/ 4 w 5"/>
                  <a:gd name="T21" fmla="*/ 1 h 56"/>
                  <a:gd name="T22" fmla="*/ 4 w 5"/>
                  <a:gd name="T23" fmla="*/ 0 h 56"/>
                  <a:gd name="T24" fmla="*/ 3 w 5"/>
                  <a:gd name="T25" fmla="*/ 0 h 56"/>
                  <a:gd name="T26" fmla="*/ 3 w 5"/>
                  <a:gd name="T27" fmla="*/ 1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6"/>
                  <a:gd name="T44" fmla="*/ 5 w 5"/>
                  <a:gd name="T45" fmla="*/ 56 h 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6">
                    <a:moveTo>
                      <a:pt x="3" y="4"/>
                    </a:moveTo>
                    <a:lnTo>
                      <a:pt x="1" y="2"/>
                    </a:lnTo>
                    <a:lnTo>
                      <a:pt x="1" y="42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3" y="42"/>
                    </a:lnTo>
                    <a:lnTo>
                      <a:pt x="4" y="29"/>
                    </a:lnTo>
                    <a:lnTo>
                      <a:pt x="5" y="15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8" name="Freeform 3491">
                <a:extLst>
                  <a:ext uri="{FF2B5EF4-FFF2-40B4-BE49-F238E27FC236}">
                    <a16:creationId xmlns:a16="http://schemas.microsoft.com/office/drawing/2014/main" xmlns="" id="{8A6FD70E-BC98-47C2-A12D-A9DC57032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49856" y="3357305"/>
                <a:ext cx="2414" cy="1376"/>
              </a:xfrm>
              <a:custGeom>
                <a:avLst/>
                <a:gdLst>
                  <a:gd name="T0" fmla="*/ 0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0 w 7"/>
                  <a:gd name="T7" fmla="*/ 0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3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9" name="Freeform 3492">
                <a:extLst>
                  <a:ext uri="{FF2B5EF4-FFF2-40B4-BE49-F238E27FC236}">
                    <a16:creationId xmlns:a16="http://schemas.microsoft.com/office/drawing/2014/main" xmlns="" id="{43A95B6A-67B5-425E-9973-0B694F316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5717" y="3356961"/>
                <a:ext cx="15861" cy="1721"/>
              </a:xfrm>
              <a:custGeom>
                <a:avLst/>
                <a:gdLst>
                  <a:gd name="T0" fmla="*/ 1 w 46"/>
                  <a:gd name="T1" fmla="*/ 1 h 9"/>
                  <a:gd name="T2" fmla="*/ 3 w 46"/>
                  <a:gd name="T3" fmla="*/ 1 h 9"/>
                  <a:gd name="T4" fmla="*/ 7 w 46"/>
                  <a:gd name="T5" fmla="*/ 1 h 9"/>
                  <a:gd name="T6" fmla="*/ 9 w 46"/>
                  <a:gd name="T7" fmla="*/ 1 h 9"/>
                  <a:gd name="T8" fmla="*/ 15 w 46"/>
                  <a:gd name="T9" fmla="*/ 1 h 9"/>
                  <a:gd name="T10" fmla="*/ 17 w 46"/>
                  <a:gd name="T11" fmla="*/ 1 h 9"/>
                  <a:gd name="T12" fmla="*/ 20 w 46"/>
                  <a:gd name="T13" fmla="*/ 1 h 9"/>
                  <a:gd name="T14" fmla="*/ 23 w 46"/>
                  <a:gd name="T15" fmla="*/ 1 h 9"/>
                  <a:gd name="T16" fmla="*/ 34 w 46"/>
                  <a:gd name="T17" fmla="*/ 1 h 9"/>
                  <a:gd name="T18" fmla="*/ 38 w 46"/>
                  <a:gd name="T19" fmla="*/ 1 h 9"/>
                  <a:gd name="T20" fmla="*/ 46 w 46"/>
                  <a:gd name="T21" fmla="*/ 1 h 9"/>
                  <a:gd name="T22" fmla="*/ 46 w 46"/>
                  <a:gd name="T23" fmla="*/ 1 h 9"/>
                  <a:gd name="T24" fmla="*/ 43 w 46"/>
                  <a:gd name="T25" fmla="*/ 1 h 9"/>
                  <a:gd name="T26" fmla="*/ 40 w 46"/>
                  <a:gd name="T27" fmla="*/ 0 h 9"/>
                  <a:gd name="T28" fmla="*/ 20 w 46"/>
                  <a:gd name="T29" fmla="*/ 0 h 9"/>
                  <a:gd name="T30" fmla="*/ 17 w 46"/>
                  <a:gd name="T31" fmla="*/ 1 h 9"/>
                  <a:gd name="T32" fmla="*/ 9 w 46"/>
                  <a:gd name="T33" fmla="*/ 1 h 9"/>
                  <a:gd name="T34" fmla="*/ 5 w 46"/>
                  <a:gd name="T35" fmla="*/ 1 h 9"/>
                  <a:gd name="T36" fmla="*/ 3 w 46"/>
                  <a:gd name="T37" fmla="*/ 1 h 9"/>
                  <a:gd name="T38" fmla="*/ 1 w 46"/>
                  <a:gd name="T39" fmla="*/ 1 h 9"/>
                  <a:gd name="T40" fmla="*/ 0 w 46"/>
                  <a:gd name="T41" fmla="*/ 1 h 9"/>
                  <a:gd name="T42" fmla="*/ 1 w 46"/>
                  <a:gd name="T43" fmla="*/ 1 h 9"/>
                  <a:gd name="T44" fmla="*/ 0 w 46"/>
                  <a:gd name="T45" fmla="*/ 1 h 9"/>
                  <a:gd name="T46" fmla="*/ 1 w 46"/>
                  <a:gd name="T47" fmla="*/ 1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9"/>
                  <a:gd name="T74" fmla="*/ 46 w 46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9">
                    <a:moveTo>
                      <a:pt x="1" y="9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0" y="5"/>
                    </a:lnTo>
                    <a:lnTo>
                      <a:pt x="23" y="3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6" y="5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0" name="Freeform 3493">
                <a:extLst>
                  <a:ext uri="{FF2B5EF4-FFF2-40B4-BE49-F238E27FC236}">
                    <a16:creationId xmlns:a16="http://schemas.microsoft.com/office/drawing/2014/main" xmlns="" id="{7FD98AE8-4E26-4C66-88B5-385134EF2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7096" y="3357993"/>
                <a:ext cx="1724" cy="1376"/>
              </a:xfrm>
              <a:custGeom>
                <a:avLst/>
                <a:gdLst>
                  <a:gd name="T0" fmla="*/ 4 w 5"/>
                  <a:gd name="T1" fmla="*/ 1 h 8"/>
                  <a:gd name="T2" fmla="*/ 3 w 5"/>
                  <a:gd name="T3" fmla="*/ 1 h 8"/>
                  <a:gd name="T4" fmla="*/ 5 w 5"/>
                  <a:gd name="T5" fmla="*/ 1 h 8"/>
                  <a:gd name="T6" fmla="*/ 4 w 5"/>
                  <a:gd name="T7" fmla="*/ 0 h 8"/>
                  <a:gd name="T8" fmla="*/ 1 w 5"/>
                  <a:gd name="T9" fmla="*/ 1 h 8"/>
                  <a:gd name="T10" fmla="*/ 0 w 5"/>
                  <a:gd name="T11" fmla="*/ 1 h 8"/>
                  <a:gd name="T12" fmla="*/ 1 w 5"/>
                  <a:gd name="T13" fmla="*/ 1 h 8"/>
                  <a:gd name="T14" fmla="*/ 4 w 5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4" y="6"/>
                    </a:moveTo>
                    <a:lnTo>
                      <a:pt x="3" y="8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1" name="Freeform 3494">
                <a:extLst>
                  <a:ext uri="{FF2B5EF4-FFF2-40B4-BE49-F238E27FC236}">
                    <a16:creationId xmlns:a16="http://schemas.microsoft.com/office/drawing/2014/main" xmlns="" id="{E5191CA0-7794-474F-95D0-C20591647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7441" y="3359026"/>
                <a:ext cx="2414" cy="9979"/>
              </a:xfrm>
              <a:custGeom>
                <a:avLst/>
                <a:gdLst>
                  <a:gd name="T0" fmla="*/ 7 w 7"/>
                  <a:gd name="T1" fmla="*/ 1 h 58"/>
                  <a:gd name="T2" fmla="*/ 5 w 7"/>
                  <a:gd name="T3" fmla="*/ 1 h 58"/>
                  <a:gd name="T4" fmla="*/ 4 w 7"/>
                  <a:gd name="T5" fmla="*/ 1 h 58"/>
                  <a:gd name="T6" fmla="*/ 2 w 7"/>
                  <a:gd name="T7" fmla="*/ 1 h 58"/>
                  <a:gd name="T8" fmla="*/ 2 w 7"/>
                  <a:gd name="T9" fmla="*/ 1 h 58"/>
                  <a:gd name="T10" fmla="*/ 4 w 7"/>
                  <a:gd name="T11" fmla="*/ 1 h 58"/>
                  <a:gd name="T12" fmla="*/ 4 w 7"/>
                  <a:gd name="T13" fmla="*/ 1 h 58"/>
                  <a:gd name="T14" fmla="*/ 5 w 7"/>
                  <a:gd name="T15" fmla="*/ 1 h 58"/>
                  <a:gd name="T16" fmla="*/ 5 w 7"/>
                  <a:gd name="T17" fmla="*/ 0 h 58"/>
                  <a:gd name="T18" fmla="*/ 2 w 7"/>
                  <a:gd name="T19" fmla="*/ 0 h 58"/>
                  <a:gd name="T20" fmla="*/ 2 w 7"/>
                  <a:gd name="T21" fmla="*/ 1 h 58"/>
                  <a:gd name="T22" fmla="*/ 1 w 7"/>
                  <a:gd name="T23" fmla="*/ 1 h 58"/>
                  <a:gd name="T24" fmla="*/ 1 w 7"/>
                  <a:gd name="T25" fmla="*/ 1 h 58"/>
                  <a:gd name="T26" fmla="*/ 0 w 7"/>
                  <a:gd name="T27" fmla="*/ 1 h 58"/>
                  <a:gd name="T28" fmla="*/ 0 w 7"/>
                  <a:gd name="T29" fmla="*/ 1 h 58"/>
                  <a:gd name="T30" fmla="*/ 1 w 7"/>
                  <a:gd name="T31" fmla="*/ 1 h 58"/>
                  <a:gd name="T32" fmla="*/ 2 w 7"/>
                  <a:gd name="T33" fmla="*/ 1 h 58"/>
                  <a:gd name="T34" fmla="*/ 6 w 7"/>
                  <a:gd name="T35" fmla="*/ 1 h 58"/>
                  <a:gd name="T36" fmla="*/ 7 w 7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58"/>
                  <a:gd name="T59" fmla="*/ 7 w 7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58">
                    <a:moveTo>
                      <a:pt x="7" y="54"/>
                    </a:moveTo>
                    <a:lnTo>
                      <a:pt x="5" y="50"/>
                    </a:lnTo>
                    <a:lnTo>
                      <a:pt x="4" y="43"/>
                    </a:lnTo>
                    <a:lnTo>
                      <a:pt x="2" y="38"/>
                    </a:lnTo>
                    <a:lnTo>
                      <a:pt x="2" y="29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6" y="58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2" name="Freeform 3495">
                <a:extLst>
                  <a:ext uri="{FF2B5EF4-FFF2-40B4-BE49-F238E27FC236}">
                    <a16:creationId xmlns:a16="http://schemas.microsoft.com/office/drawing/2014/main" xmlns="" id="{FD90E198-AFE0-4460-9284-EF1986B80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5372" y="3368317"/>
                <a:ext cx="1379" cy="1032"/>
              </a:xfrm>
              <a:custGeom>
                <a:avLst/>
                <a:gdLst>
                  <a:gd name="T0" fmla="*/ 4 w 4"/>
                  <a:gd name="T1" fmla="*/ 1 h 5"/>
                  <a:gd name="T2" fmla="*/ 1 w 4"/>
                  <a:gd name="T3" fmla="*/ 0 h 5"/>
                  <a:gd name="T4" fmla="*/ 0 w 4"/>
                  <a:gd name="T5" fmla="*/ 1 h 5"/>
                  <a:gd name="T6" fmla="*/ 4 w 4"/>
                  <a:gd name="T7" fmla="*/ 1 h 5"/>
                  <a:gd name="T8" fmla="*/ 4 w 4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4" y="2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3" name="Freeform 3496">
                <a:extLst>
                  <a:ext uri="{FF2B5EF4-FFF2-40B4-BE49-F238E27FC236}">
                    <a16:creationId xmlns:a16="http://schemas.microsoft.com/office/drawing/2014/main" xmlns="" id="{610A3F81-7954-41A8-9321-57F5E4BE4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993" y="3368317"/>
                <a:ext cx="14137" cy="1032"/>
              </a:xfrm>
              <a:custGeom>
                <a:avLst/>
                <a:gdLst>
                  <a:gd name="T0" fmla="*/ 33 w 41"/>
                  <a:gd name="T1" fmla="*/ 1 h 5"/>
                  <a:gd name="T2" fmla="*/ 33 w 41"/>
                  <a:gd name="T3" fmla="*/ 0 h 5"/>
                  <a:gd name="T4" fmla="*/ 11 w 41"/>
                  <a:gd name="T5" fmla="*/ 0 h 5"/>
                  <a:gd name="T6" fmla="*/ 9 w 41"/>
                  <a:gd name="T7" fmla="*/ 1 h 5"/>
                  <a:gd name="T8" fmla="*/ 0 w 41"/>
                  <a:gd name="T9" fmla="*/ 1 h 5"/>
                  <a:gd name="T10" fmla="*/ 0 w 41"/>
                  <a:gd name="T11" fmla="*/ 1 h 5"/>
                  <a:gd name="T12" fmla="*/ 9 w 41"/>
                  <a:gd name="T13" fmla="*/ 1 h 5"/>
                  <a:gd name="T14" fmla="*/ 11 w 41"/>
                  <a:gd name="T15" fmla="*/ 1 h 5"/>
                  <a:gd name="T16" fmla="*/ 33 w 41"/>
                  <a:gd name="T17" fmla="*/ 1 h 5"/>
                  <a:gd name="T18" fmla="*/ 33 w 41"/>
                  <a:gd name="T19" fmla="*/ 0 h 5"/>
                  <a:gd name="T20" fmla="*/ 33 w 41"/>
                  <a:gd name="T21" fmla="*/ 1 h 5"/>
                  <a:gd name="T22" fmla="*/ 41 w 41"/>
                  <a:gd name="T23" fmla="*/ 1 h 5"/>
                  <a:gd name="T24" fmla="*/ 33 w 41"/>
                  <a:gd name="T25" fmla="*/ 0 h 5"/>
                  <a:gd name="T26" fmla="*/ 33 w 41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"/>
                  <a:gd name="T43" fmla="*/ 0 h 5"/>
                  <a:gd name="T44" fmla="*/ 41 w 41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" h="5">
                    <a:moveTo>
                      <a:pt x="33" y="4"/>
                    </a:moveTo>
                    <a:lnTo>
                      <a:pt x="3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33" y="4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4" name="Freeform 3497">
                <a:extLst>
                  <a:ext uri="{FF2B5EF4-FFF2-40B4-BE49-F238E27FC236}">
                    <a16:creationId xmlns:a16="http://schemas.microsoft.com/office/drawing/2014/main" xmlns="" id="{36F73F32-D79D-40DA-86FF-944BBE38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6062" y="3368317"/>
                <a:ext cx="13447" cy="1032"/>
              </a:xfrm>
              <a:custGeom>
                <a:avLst/>
                <a:gdLst>
                  <a:gd name="T0" fmla="*/ 2 w 39"/>
                  <a:gd name="T1" fmla="*/ 1 h 5"/>
                  <a:gd name="T2" fmla="*/ 1 w 39"/>
                  <a:gd name="T3" fmla="*/ 1 h 5"/>
                  <a:gd name="T4" fmla="*/ 33 w 39"/>
                  <a:gd name="T5" fmla="*/ 1 h 5"/>
                  <a:gd name="T6" fmla="*/ 36 w 39"/>
                  <a:gd name="T7" fmla="*/ 1 h 5"/>
                  <a:gd name="T8" fmla="*/ 39 w 39"/>
                  <a:gd name="T9" fmla="*/ 1 h 5"/>
                  <a:gd name="T10" fmla="*/ 39 w 39"/>
                  <a:gd name="T11" fmla="*/ 0 h 5"/>
                  <a:gd name="T12" fmla="*/ 36 w 39"/>
                  <a:gd name="T13" fmla="*/ 0 h 5"/>
                  <a:gd name="T14" fmla="*/ 33 w 39"/>
                  <a:gd name="T15" fmla="*/ 1 h 5"/>
                  <a:gd name="T16" fmla="*/ 1 w 39"/>
                  <a:gd name="T17" fmla="*/ 1 h 5"/>
                  <a:gd name="T18" fmla="*/ 0 w 39"/>
                  <a:gd name="T19" fmla="*/ 1 h 5"/>
                  <a:gd name="T20" fmla="*/ 1 w 39"/>
                  <a:gd name="T21" fmla="*/ 1 h 5"/>
                  <a:gd name="T22" fmla="*/ 0 w 39"/>
                  <a:gd name="T23" fmla="*/ 1 h 5"/>
                  <a:gd name="T24" fmla="*/ 0 w 39"/>
                  <a:gd name="T25" fmla="*/ 1 h 5"/>
                  <a:gd name="T26" fmla="*/ 2 w 39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5"/>
                  <a:gd name="T44" fmla="*/ 39 w 3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5">
                    <a:moveTo>
                      <a:pt x="2" y="5"/>
                    </a:moveTo>
                    <a:lnTo>
                      <a:pt x="1" y="5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5" name="Freeform 3498">
                <a:extLst>
                  <a:ext uri="{FF2B5EF4-FFF2-40B4-BE49-F238E27FC236}">
                    <a16:creationId xmlns:a16="http://schemas.microsoft.com/office/drawing/2014/main" xmlns="" id="{73DDC3B4-FF08-45C9-8979-F681CDF50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855" y="3369005"/>
                <a:ext cx="4482" cy="1032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0 h 7"/>
                  <a:gd name="T4" fmla="*/ 8 w 13"/>
                  <a:gd name="T5" fmla="*/ 0 h 7"/>
                  <a:gd name="T6" fmla="*/ 11 w 13"/>
                  <a:gd name="T7" fmla="*/ 0 h 7"/>
                  <a:gd name="T8" fmla="*/ 13 w 13"/>
                  <a:gd name="T9" fmla="*/ 0 h 7"/>
                  <a:gd name="T10" fmla="*/ 11 w 13"/>
                  <a:gd name="T11" fmla="*/ 0 h 7"/>
                  <a:gd name="T12" fmla="*/ 9 w 13"/>
                  <a:gd name="T13" fmla="*/ 0 h 7"/>
                  <a:gd name="T14" fmla="*/ 9 w 13"/>
                  <a:gd name="T15" fmla="*/ 0 h 7"/>
                  <a:gd name="T16" fmla="*/ 0 w 13"/>
                  <a:gd name="T17" fmla="*/ 0 h 7"/>
                  <a:gd name="T18" fmla="*/ 1 w 13"/>
                  <a:gd name="T19" fmla="*/ 0 h 7"/>
                  <a:gd name="T20" fmla="*/ 0 w 13"/>
                  <a:gd name="T21" fmla="*/ 0 h 7"/>
                  <a:gd name="T22" fmla="*/ 0 w 13"/>
                  <a:gd name="T23" fmla="*/ 0 h 7"/>
                  <a:gd name="T24" fmla="*/ 1 w 13"/>
                  <a:gd name="T25" fmla="*/ 0 h 7"/>
                  <a:gd name="T26" fmla="*/ 0 w 13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7"/>
                  <a:gd name="T44" fmla="*/ 13 w 1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7">
                    <a:moveTo>
                      <a:pt x="0" y="5"/>
                    </a:moveTo>
                    <a:lnTo>
                      <a:pt x="1" y="7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6" name="Freeform 3499">
                <a:extLst>
                  <a:ext uri="{FF2B5EF4-FFF2-40B4-BE49-F238E27FC236}">
                    <a16:creationId xmlns:a16="http://schemas.microsoft.com/office/drawing/2014/main" xmlns="" id="{A659C67D-5414-46DC-83F2-7BEB7F5A8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199" y="3368317"/>
                <a:ext cx="1379" cy="1376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2 w 4"/>
                  <a:gd name="T9" fmla="*/ 0 h 9"/>
                  <a:gd name="T10" fmla="*/ 4 w 4"/>
                  <a:gd name="T11" fmla="*/ 0 h 9"/>
                  <a:gd name="T12" fmla="*/ 2 w 4"/>
                  <a:gd name="T13" fmla="*/ 0 h 9"/>
                  <a:gd name="T14" fmla="*/ 2 w 4"/>
                  <a:gd name="T15" fmla="*/ 0 h 9"/>
                  <a:gd name="T16" fmla="*/ 1 w 4"/>
                  <a:gd name="T17" fmla="*/ 0 h 9"/>
                  <a:gd name="T18" fmla="*/ 1 w 4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9"/>
                  <a:gd name="T32" fmla="*/ 4 w 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9">
                    <a:moveTo>
                      <a:pt x="1" y="4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7" name="Freeform 3500">
                <a:extLst>
                  <a:ext uri="{FF2B5EF4-FFF2-40B4-BE49-F238E27FC236}">
                    <a16:creationId xmlns:a16="http://schemas.microsoft.com/office/drawing/2014/main" xmlns="" id="{C5F0B9D8-8A11-4A4F-A048-BCE30700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1234" y="3368317"/>
                <a:ext cx="1379" cy="688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8" name="Freeform 3501">
                <a:extLst>
                  <a:ext uri="{FF2B5EF4-FFF2-40B4-BE49-F238E27FC236}">
                    <a16:creationId xmlns:a16="http://schemas.microsoft.com/office/drawing/2014/main" xmlns="" id="{661D7927-CFAB-4905-9802-2BB42B230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1234" y="3366940"/>
                <a:ext cx="1724" cy="2065"/>
              </a:xfrm>
              <a:custGeom>
                <a:avLst/>
                <a:gdLst>
                  <a:gd name="T0" fmla="*/ 5 w 5"/>
                  <a:gd name="T1" fmla="*/ 1 h 11"/>
                  <a:gd name="T2" fmla="*/ 4 w 5"/>
                  <a:gd name="T3" fmla="*/ 1 h 11"/>
                  <a:gd name="T4" fmla="*/ 3 w 5"/>
                  <a:gd name="T5" fmla="*/ 1 h 11"/>
                  <a:gd name="T6" fmla="*/ 2 w 5"/>
                  <a:gd name="T7" fmla="*/ 1 h 11"/>
                  <a:gd name="T8" fmla="*/ 2 w 5"/>
                  <a:gd name="T9" fmla="*/ 1 h 11"/>
                  <a:gd name="T10" fmla="*/ 1 w 5"/>
                  <a:gd name="T11" fmla="*/ 1 h 11"/>
                  <a:gd name="T12" fmla="*/ 0 w 5"/>
                  <a:gd name="T13" fmla="*/ 1 h 11"/>
                  <a:gd name="T14" fmla="*/ 0 w 5"/>
                  <a:gd name="T15" fmla="*/ 1 h 11"/>
                  <a:gd name="T16" fmla="*/ 2 w 5"/>
                  <a:gd name="T17" fmla="*/ 1 h 11"/>
                  <a:gd name="T18" fmla="*/ 3 w 5"/>
                  <a:gd name="T19" fmla="*/ 1 h 11"/>
                  <a:gd name="T20" fmla="*/ 3 w 5"/>
                  <a:gd name="T21" fmla="*/ 1 h 11"/>
                  <a:gd name="T22" fmla="*/ 4 w 5"/>
                  <a:gd name="T23" fmla="*/ 1 h 11"/>
                  <a:gd name="T24" fmla="*/ 4 w 5"/>
                  <a:gd name="T25" fmla="*/ 1 h 11"/>
                  <a:gd name="T26" fmla="*/ 5 w 5"/>
                  <a:gd name="T27" fmla="*/ 1 h 11"/>
                  <a:gd name="T28" fmla="*/ 4 w 5"/>
                  <a:gd name="T29" fmla="*/ 1 h 11"/>
                  <a:gd name="T30" fmla="*/ 5 w 5"/>
                  <a:gd name="T31" fmla="*/ 1 h 11"/>
                  <a:gd name="T32" fmla="*/ 5 w 5"/>
                  <a:gd name="T33" fmla="*/ 0 h 11"/>
                  <a:gd name="T34" fmla="*/ 4 w 5"/>
                  <a:gd name="T35" fmla="*/ 1 h 11"/>
                  <a:gd name="T36" fmla="*/ 5 w 5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1"/>
                  <a:gd name="T59" fmla="*/ 5 w 5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1">
                    <a:moveTo>
                      <a:pt x="5" y="2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9" name="Freeform 3502">
                <a:extLst>
                  <a:ext uri="{FF2B5EF4-FFF2-40B4-BE49-F238E27FC236}">
                    <a16:creationId xmlns:a16="http://schemas.microsoft.com/office/drawing/2014/main" xmlns="" id="{B5A61644-FBC1-4A7D-BB7E-5129B9112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855" y="3367284"/>
                <a:ext cx="2414" cy="2753"/>
              </a:xfrm>
              <a:custGeom>
                <a:avLst/>
                <a:gdLst>
                  <a:gd name="T0" fmla="*/ 6 w 7"/>
                  <a:gd name="T1" fmla="*/ 1 h 16"/>
                  <a:gd name="T2" fmla="*/ 4 w 7"/>
                  <a:gd name="T3" fmla="*/ 1 h 16"/>
                  <a:gd name="T4" fmla="*/ 4 w 7"/>
                  <a:gd name="T5" fmla="*/ 1 h 16"/>
                  <a:gd name="T6" fmla="*/ 3 w 7"/>
                  <a:gd name="T7" fmla="*/ 1 h 16"/>
                  <a:gd name="T8" fmla="*/ 3 w 7"/>
                  <a:gd name="T9" fmla="*/ 1 h 16"/>
                  <a:gd name="T10" fmla="*/ 1 w 7"/>
                  <a:gd name="T11" fmla="*/ 0 h 16"/>
                  <a:gd name="T12" fmla="*/ 0 w 7"/>
                  <a:gd name="T13" fmla="*/ 1 h 16"/>
                  <a:gd name="T14" fmla="*/ 0 w 7"/>
                  <a:gd name="T15" fmla="*/ 1 h 16"/>
                  <a:gd name="T16" fmla="*/ 1 w 7"/>
                  <a:gd name="T17" fmla="*/ 1 h 16"/>
                  <a:gd name="T18" fmla="*/ 1 w 7"/>
                  <a:gd name="T19" fmla="*/ 1 h 16"/>
                  <a:gd name="T20" fmla="*/ 3 w 7"/>
                  <a:gd name="T21" fmla="*/ 1 h 16"/>
                  <a:gd name="T22" fmla="*/ 5 w 7"/>
                  <a:gd name="T23" fmla="*/ 1 h 16"/>
                  <a:gd name="T24" fmla="*/ 7 w 7"/>
                  <a:gd name="T25" fmla="*/ 1 h 16"/>
                  <a:gd name="T26" fmla="*/ 6 w 7"/>
                  <a:gd name="T27" fmla="*/ 1 h 16"/>
                  <a:gd name="T28" fmla="*/ 7 w 7"/>
                  <a:gd name="T29" fmla="*/ 1 h 16"/>
                  <a:gd name="T30" fmla="*/ 6 w 7"/>
                  <a:gd name="T31" fmla="*/ 1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6"/>
                  <a:gd name="T50" fmla="*/ 7 w 7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6">
                    <a:moveTo>
                      <a:pt x="6" y="12"/>
                    </a:move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0" name="Freeform 3503">
                <a:extLst>
                  <a:ext uri="{FF2B5EF4-FFF2-40B4-BE49-F238E27FC236}">
                    <a16:creationId xmlns:a16="http://schemas.microsoft.com/office/drawing/2014/main" xmlns="" id="{39266A34-23F1-4B48-A576-BAB044DA4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7786" y="3367973"/>
                <a:ext cx="1724" cy="2065"/>
              </a:xfrm>
              <a:custGeom>
                <a:avLst/>
                <a:gdLst>
                  <a:gd name="T0" fmla="*/ 2 w 5"/>
                  <a:gd name="T1" fmla="*/ 0 h 13"/>
                  <a:gd name="T2" fmla="*/ 1 w 5"/>
                  <a:gd name="T3" fmla="*/ 0 h 13"/>
                  <a:gd name="T4" fmla="*/ 1 w 5"/>
                  <a:gd name="T5" fmla="*/ 0 h 13"/>
                  <a:gd name="T6" fmla="*/ 0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3 w 5"/>
                  <a:gd name="T13" fmla="*/ 0 h 13"/>
                  <a:gd name="T14" fmla="*/ 5 w 5"/>
                  <a:gd name="T15" fmla="*/ 0 h 13"/>
                  <a:gd name="T16" fmla="*/ 3 w 5"/>
                  <a:gd name="T17" fmla="*/ 0 h 13"/>
                  <a:gd name="T18" fmla="*/ 2 w 5"/>
                  <a:gd name="T19" fmla="*/ 0 h 13"/>
                  <a:gd name="T20" fmla="*/ 3 w 5"/>
                  <a:gd name="T21" fmla="*/ 0 h 13"/>
                  <a:gd name="T22" fmla="*/ 3 w 5"/>
                  <a:gd name="T23" fmla="*/ 0 h 13"/>
                  <a:gd name="T24" fmla="*/ 2 w 5"/>
                  <a:gd name="T25" fmla="*/ 0 h 13"/>
                  <a:gd name="T26" fmla="*/ 2 w 5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3"/>
                  <a:gd name="T44" fmla="*/ 5 w 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3">
                    <a:moveTo>
                      <a:pt x="2" y="4"/>
                    </a:moveTo>
                    <a:lnTo>
                      <a:pt x="1" y="4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1" name="Freeform 3504">
                <a:extLst>
                  <a:ext uri="{FF2B5EF4-FFF2-40B4-BE49-F238E27FC236}">
                    <a16:creationId xmlns:a16="http://schemas.microsoft.com/office/drawing/2014/main" xmlns="" id="{4197DA0B-D07E-4792-9874-40FF8EA3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65564"/>
                <a:ext cx="1034" cy="3097"/>
              </a:xfrm>
              <a:custGeom>
                <a:avLst/>
                <a:gdLst>
                  <a:gd name="T0" fmla="*/ 0 w 3"/>
                  <a:gd name="T1" fmla="*/ 0 h 18"/>
                  <a:gd name="T2" fmla="*/ 0 w 3"/>
                  <a:gd name="T3" fmla="*/ 1 h 18"/>
                  <a:gd name="T4" fmla="*/ 1 w 3"/>
                  <a:gd name="T5" fmla="*/ 1 h 18"/>
                  <a:gd name="T6" fmla="*/ 1 w 3"/>
                  <a:gd name="T7" fmla="*/ 1 h 18"/>
                  <a:gd name="T8" fmla="*/ 3 w 3"/>
                  <a:gd name="T9" fmla="*/ 1 h 18"/>
                  <a:gd name="T10" fmla="*/ 3 w 3"/>
                  <a:gd name="T11" fmla="*/ 1 h 18"/>
                  <a:gd name="T12" fmla="*/ 2 w 3"/>
                  <a:gd name="T13" fmla="*/ 1 h 18"/>
                  <a:gd name="T14" fmla="*/ 2 w 3"/>
                  <a:gd name="T15" fmla="*/ 0 h 18"/>
                  <a:gd name="T16" fmla="*/ 0 w 3"/>
                  <a:gd name="T17" fmla="*/ 0 h 18"/>
                  <a:gd name="T18" fmla="*/ 0 w 3"/>
                  <a:gd name="T19" fmla="*/ 1 h 18"/>
                  <a:gd name="T20" fmla="*/ 0 w 3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18"/>
                  <a:gd name="T35" fmla="*/ 3 w 3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18">
                    <a:moveTo>
                      <a:pt x="0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2" name="Freeform 3505">
                <a:extLst>
                  <a:ext uri="{FF2B5EF4-FFF2-40B4-BE49-F238E27FC236}">
                    <a16:creationId xmlns:a16="http://schemas.microsoft.com/office/drawing/2014/main" xmlns="" id="{F9ADBBEC-96B9-4687-90BF-F4AB74535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59370"/>
                <a:ext cx="1034" cy="6194"/>
              </a:xfrm>
              <a:custGeom>
                <a:avLst/>
                <a:gdLst>
                  <a:gd name="T0" fmla="*/ 2 w 3"/>
                  <a:gd name="T1" fmla="*/ 1 h 36"/>
                  <a:gd name="T2" fmla="*/ 1 w 3"/>
                  <a:gd name="T3" fmla="*/ 0 h 36"/>
                  <a:gd name="T4" fmla="*/ 1 w 3"/>
                  <a:gd name="T5" fmla="*/ 1 h 36"/>
                  <a:gd name="T6" fmla="*/ 0 w 3"/>
                  <a:gd name="T7" fmla="*/ 1 h 36"/>
                  <a:gd name="T8" fmla="*/ 0 w 3"/>
                  <a:gd name="T9" fmla="*/ 1 h 36"/>
                  <a:gd name="T10" fmla="*/ 2 w 3"/>
                  <a:gd name="T11" fmla="*/ 1 h 36"/>
                  <a:gd name="T12" fmla="*/ 2 w 3"/>
                  <a:gd name="T13" fmla="*/ 1 h 36"/>
                  <a:gd name="T14" fmla="*/ 3 w 3"/>
                  <a:gd name="T15" fmla="*/ 1 h 36"/>
                  <a:gd name="T16" fmla="*/ 3 w 3"/>
                  <a:gd name="T17" fmla="*/ 0 h 36"/>
                  <a:gd name="T18" fmla="*/ 3 w 3"/>
                  <a:gd name="T19" fmla="*/ 1 h 36"/>
                  <a:gd name="T20" fmla="*/ 3 w 3"/>
                  <a:gd name="T21" fmla="*/ 0 h 36"/>
                  <a:gd name="T22" fmla="*/ 2 w 3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6"/>
                  <a:gd name="T38" fmla="*/ 3 w 3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6">
                    <a:moveTo>
                      <a:pt x="2" y="1"/>
                    </a:moveTo>
                    <a:lnTo>
                      <a:pt x="1" y="0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1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3" name="Freeform 3506">
                <a:extLst>
                  <a:ext uri="{FF2B5EF4-FFF2-40B4-BE49-F238E27FC236}">
                    <a16:creationId xmlns:a16="http://schemas.microsoft.com/office/drawing/2014/main" xmlns="" id="{B564570D-415C-4EE2-8732-A180625F1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820" y="3358682"/>
                <a:ext cx="1724" cy="1032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1 h 5"/>
                  <a:gd name="T6" fmla="*/ 5 w 5"/>
                  <a:gd name="T7" fmla="*/ 1 h 5"/>
                  <a:gd name="T8" fmla="*/ 2 w 5"/>
                  <a:gd name="T9" fmla="*/ 0 h 5"/>
                  <a:gd name="T10" fmla="*/ 3 w 5"/>
                  <a:gd name="T11" fmla="*/ 1 h 5"/>
                  <a:gd name="T12" fmla="*/ 1 w 5"/>
                  <a:gd name="T13" fmla="*/ 0 h 5"/>
                  <a:gd name="T14" fmla="*/ 0 w 5"/>
                  <a:gd name="T15" fmla="*/ 0 h 5"/>
                  <a:gd name="T16" fmla="*/ 1 w 5"/>
                  <a:gd name="T17" fmla="*/ 1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1" y="0"/>
                    </a:moveTo>
                    <a:lnTo>
                      <a:pt x="1" y="2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4" name="Freeform 3507">
                <a:extLst>
                  <a:ext uri="{FF2B5EF4-FFF2-40B4-BE49-F238E27FC236}">
                    <a16:creationId xmlns:a16="http://schemas.microsoft.com/office/drawing/2014/main" xmlns="" id="{52A65721-D5BD-4E44-9CD2-28BD9D4B3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475" y="3356617"/>
                <a:ext cx="10689" cy="2409"/>
              </a:xfrm>
              <a:custGeom>
                <a:avLst/>
                <a:gdLst>
                  <a:gd name="T0" fmla="*/ 31 w 31"/>
                  <a:gd name="T1" fmla="*/ 0 h 15"/>
                  <a:gd name="T2" fmla="*/ 23 w 31"/>
                  <a:gd name="T3" fmla="*/ 0 h 15"/>
                  <a:gd name="T4" fmla="*/ 20 w 31"/>
                  <a:gd name="T5" fmla="*/ 0 h 15"/>
                  <a:gd name="T6" fmla="*/ 13 w 31"/>
                  <a:gd name="T7" fmla="*/ 0 h 15"/>
                  <a:gd name="T8" fmla="*/ 11 w 31"/>
                  <a:gd name="T9" fmla="*/ 0 h 15"/>
                  <a:gd name="T10" fmla="*/ 8 w 31"/>
                  <a:gd name="T11" fmla="*/ 0 h 15"/>
                  <a:gd name="T12" fmla="*/ 5 w 31"/>
                  <a:gd name="T13" fmla="*/ 0 h 15"/>
                  <a:gd name="T14" fmla="*/ 3 w 31"/>
                  <a:gd name="T15" fmla="*/ 0 h 15"/>
                  <a:gd name="T16" fmla="*/ 2 w 31"/>
                  <a:gd name="T17" fmla="*/ 0 h 15"/>
                  <a:gd name="T18" fmla="*/ 1 w 31"/>
                  <a:gd name="T19" fmla="*/ 0 h 15"/>
                  <a:gd name="T20" fmla="*/ 0 w 31"/>
                  <a:gd name="T21" fmla="*/ 0 h 15"/>
                  <a:gd name="T22" fmla="*/ 2 w 31"/>
                  <a:gd name="T23" fmla="*/ 0 h 15"/>
                  <a:gd name="T24" fmla="*/ 2 w 31"/>
                  <a:gd name="T25" fmla="*/ 0 h 15"/>
                  <a:gd name="T26" fmla="*/ 3 w 31"/>
                  <a:gd name="T27" fmla="*/ 0 h 15"/>
                  <a:gd name="T28" fmla="*/ 4 w 31"/>
                  <a:gd name="T29" fmla="*/ 0 h 15"/>
                  <a:gd name="T30" fmla="*/ 7 w 31"/>
                  <a:gd name="T31" fmla="*/ 0 h 15"/>
                  <a:gd name="T32" fmla="*/ 8 w 31"/>
                  <a:gd name="T33" fmla="*/ 0 h 15"/>
                  <a:gd name="T34" fmla="*/ 10 w 31"/>
                  <a:gd name="T35" fmla="*/ 0 h 15"/>
                  <a:gd name="T36" fmla="*/ 12 w 31"/>
                  <a:gd name="T37" fmla="*/ 0 h 15"/>
                  <a:gd name="T38" fmla="*/ 20 w 31"/>
                  <a:gd name="T39" fmla="*/ 0 h 15"/>
                  <a:gd name="T40" fmla="*/ 23 w 31"/>
                  <a:gd name="T41" fmla="*/ 0 h 15"/>
                  <a:gd name="T42" fmla="*/ 31 w 31"/>
                  <a:gd name="T43" fmla="*/ 0 h 15"/>
                  <a:gd name="T44" fmla="*/ 31 w 31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15"/>
                  <a:gd name="T71" fmla="*/ 31 w 31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15">
                    <a:moveTo>
                      <a:pt x="31" y="0"/>
                    </a:moveTo>
                    <a:lnTo>
                      <a:pt x="23" y="0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20" y="6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5" name="Freeform 3508">
                <a:extLst>
                  <a:ext uri="{FF2B5EF4-FFF2-40B4-BE49-F238E27FC236}">
                    <a16:creationId xmlns:a16="http://schemas.microsoft.com/office/drawing/2014/main" xmlns="" id="{F42D8CA7-CB68-4FBF-BEE2-A8FC38960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787" y="3356617"/>
                <a:ext cx="12413" cy="688"/>
              </a:xfrm>
              <a:custGeom>
                <a:avLst/>
                <a:gdLst>
                  <a:gd name="T0" fmla="*/ 36 w 36"/>
                  <a:gd name="T1" fmla="*/ 0 h 6"/>
                  <a:gd name="T2" fmla="*/ 35 w 36"/>
                  <a:gd name="T3" fmla="*/ 0 h 6"/>
                  <a:gd name="T4" fmla="*/ 0 w 36"/>
                  <a:gd name="T5" fmla="*/ 0 h 6"/>
                  <a:gd name="T6" fmla="*/ 0 w 36"/>
                  <a:gd name="T7" fmla="*/ 0 h 6"/>
                  <a:gd name="T8" fmla="*/ 35 w 36"/>
                  <a:gd name="T9" fmla="*/ 0 h 6"/>
                  <a:gd name="T10" fmla="*/ 34 w 36"/>
                  <a:gd name="T11" fmla="*/ 0 h 6"/>
                  <a:gd name="T12" fmla="*/ 36 w 36"/>
                  <a:gd name="T13" fmla="*/ 0 h 6"/>
                  <a:gd name="T14" fmla="*/ 35 w 36"/>
                  <a:gd name="T15" fmla="*/ 0 h 6"/>
                  <a:gd name="T16" fmla="*/ 36 w 3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6"/>
                  <a:gd name="T29" fmla="*/ 36 w 3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6">
                    <a:moveTo>
                      <a:pt x="36" y="2"/>
                    </a:moveTo>
                    <a:lnTo>
                      <a:pt x="3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5" y="6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6" name="Freeform 3509">
                <a:extLst>
                  <a:ext uri="{FF2B5EF4-FFF2-40B4-BE49-F238E27FC236}">
                    <a16:creationId xmlns:a16="http://schemas.microsoft.com/office/drawing/2014/main" xmlns="" id="{D4BE6234-E0C4-463F-AC4B-7DC9150F9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815" y="3356961"/>
                <a:ext cx="3448" cy="2409"/>
              </a:xfrm>
              <a:custGeom>
                <a:avLst/>
                <a:gdLst>
                  <a:gd name="T0" fmla="*/ 0 w 10"/>
                  <a:gd name="T1" fmla="*/ 1 h 13"/>
                  <a:gd name="T2" fmla="*/ 0 w 10"/>
                  <a:gd name="T3" fmla="*/ 1 h 13"/>
                  <a:gd name="T4" fmla="*/ 2 w 10"/>
                  <a:gd name="T5" fmla="*/ 1 h 13"/>
                  <a:gd name="T6" fmla="*/ 5 w 10"/>
                  <a:gd name="T7" fmla="*/ 1 h 13"/>
                  <a:gd name="T8" fmla="*/ 6 w 10"/>
                  <a:gd name="T9" fmla="*/ 1 h 13"/>
                  <a:gd name="T10" fmla="*/ 8 w 10"/>
                  <a:gd name="T11" fmla="*/ 0 h 13"/>
                  <a:gd name="T12" fmla="*/ 10 w 10"/>
                  <a:gd name="T13" fmla="*/ 0 h 13"/>
                  <a:gd name="T14" fmla="*/ 0 w 10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3"/>
                  <a:gd name="T26" fmla="*/ 10 w 10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3">
                    <a:moveTo>
                      <a:pt x="0" y="13"/>
                    </a:moveTo>
                    <a:lnTo>
                      <a:pt x="0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7" name="Freeform 3510">
                <a:extLst>
                  <a:ext uri="{FF2B5EF4-FFF2-40B4-BE49-F238E27FC236}">
                    <a16:creationId xmlns:a16="http://schemas.microsoft.com/office/drawing/2014/main" xmlns="" id="{01A4DC63-1421-4400-A467-B44798902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160" y="3356961"/>
                <a:ext cx="3448" cy="2753"/>
              </a:xfrm>
              <a:custGeom>
                <a:avLst/>
                <a:gdLst>
                  <a:gd name="T0" fmla="*/ 9 w 10"/>
                  <a:gd name="T1" fmla="*/ 0 h 16"/>
                  <a:gd name="T2" fmla="*/ 8 w 10"/>
                  <a:gd name="T3" fmla="*/ 0 h 16"/>
                  <a:gd name="T4" fmla="*/ 6 w 10"/>
                  <a:gd name="T5" fmla="*/ 1 h 16"/>
                  <a:gd name="T6" fmla="*/ 5 w 10"/>
                  <a:gd name="T7" fmla="*/ 1 h 16"/>
                  <a:gd name="T8" fmla="*/ 3 w 10"/>
                  <a:gd name="T9" fmla="*/ 1 h 16"/>
                  <a:gd name="T10" fmla="*/ 1 w 10"/>
                  <a:gd name="T11" fmla="*/ 1 h 16"/>
                  <a:gd name="T12" fmla="*/ 1 w 10"/>
                  <a:gd name="T13" fmla="*/ 1 h 16"/>
                  <a:gd name="T14" fmla="*/ 0 w 10"/>
                  <a:gd name="T15" fmla="*/ 1 h 16"/>
                  <a:gd name="T16" fmla="*/ 0 w 10"/>
                  <a:gd name="T17" fmla="*/ 1 h 16"/>
                  <a:gd name="T18" fmla="*/ 2 w 10"/>
                  <a:gd name="T19" fmla="*/ 1 h 16"/>
                  <a:gd name="T20" fmla="*/ 2 w 10"/>
                  <a:gd name="T21" fmla="*/ 1 h 16"/>
                  <a:gd name="T22" fmla="*/ 6 w 10"/>
                  <a:gd name="T23" fmla="*/ 1 h 16"/>
                  <a:gd name="T24" fmla="*/ 7 w 10"/>
                  <a:gd name="T25" fmla="*/ 1 h 16"/>
                  <a:gd name="T26" fmla="*/ 9 w 10"/>
                  <a:gd name="T27" fmla="*/ 1 h 16"/>
                  <a:gd name="T28" fmla="*/ 10 w 10"/>
                  <a:gd name="T29" fmla="*/ 1 h 16"/>
                  <a:gd name="T30" fmla="*/ 9 w 10"/>
                  <a:gd name="T31" fmla="*/ 1 h 16"/>
                  <a:gd name="T32" fmla="*/ 9 w 10"/>
                  <a:gd name="T33" fmla="*/ 0 h 16"/>
                  <a:gd name="T34" fmla="*/ 8 w 10"/>
                  <a:gd name="T35" fmla="*/ 0 h 16"/>
                  <a:gd name="T36" fmla="*/ 9 w 10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6"/>
                  <a:gd name="T59" fmla="*/ 10 w 10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6">
                    <a:moveTo>
                      <a:pt x="9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8" name="Freeform 3511">
                <a:extLst>
                  <a:ext uri="{FF2B5EF4-FFF2-40B4-BE49-F238E27FC236}">
                    <a16:creationId xmlns:a16="http://schemas.microsoft.com/office/drawing/2014/main" xmlns="" id="{346E98F1-D96A-4D37-B5A9-D9EF7389C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6056" y="3356961"/>
                <a:ext cx="1724" cy="344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2 w 5"/>
                  <a:gd name="T9" fmla="*/ 0 h 4"/>
                  <a:gd name="T10" fmla="*/ 1 w 5"/>
                  <a:gd name="T11" fmla="*/ 0 h 4"/>
                  <a:gd name="T12" fmla="*/ 2 w 5"/>
                  <a:gd name="T13" fmla="*/ 0 h 4"/>
                  <a:gd name="T14" fmla="*/ 5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9" name="Freeform 3512">
                <a:extLst>
                  <a:ext uri="{FF2B5EF4-FFF2-40B4-BE49-F238E27FC236}">
                    <a16:creationId xmlns:a16="http://schemas.microsoft.com/office/drawing/2014/main" xmlns="" id="{E61FC75A-9459-422E-82CD-58367A893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160" y="3356961"/>
                <a:ext cx="3793" cy="3097"/>
              </a:xfrm>
              <a:custGeom>
                <a:avLst/>
                <a:gdLst>
                  <a:gd name="T0" fmla="*/ 0 w 11"/>
                  <a:gd name="T1" fmla="*/ 1 h 18"/>
                  <a:gd name="T2" fmla="*/ 2 w 11"/>
                  <a:gd name="T3" fmla="*/ 1 h 18"/>
                  <a:gd name="T4" fmla="*/ 11 w 11"/>
                  <a:gd name="T5" fmla="*/ 1 h 18"/>
                  <a:gd name="T6" fmla="*/ 10 w 11"/>
                  <a:gd name="T7" fmla="*/ 0 h 18"/>
                  <a:gd name="T8" fmla="*/ 1 w 11"/>
                  <a:gd name="T9" fmla="*/ 1 h 18"/>
                  <a:gd name="T10" fmla="*/ 2 w 11"/>
                  <a:gd name="T11" fmla="*/ 1 h 18"/>
                  <a:gd name="T12" fmla="*/ 0 w 11"/>
                  <a:gd name="T13" fmla="*/ 1 h 18"/>
                  <a:gd name="T14" fmla="*/ 1 w 11"/>
                  <a:gd name="T15" fmla="*/ 1 h 18"/>
                  <a:gd name="T16" fmla="*/ 2 w 11"/>
                  <a:gd name="T17" fmla="*/ 1 h 18"/>
                  <a:gd name="T18" fmla="*/ 0 w 11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8"/>
                  <a:gd name="T32" fmla="*/ 11 w 11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8">
                    <a:moveTo>
                      <a:pt x="0" y="16"/>
                    </a:moveTo>
                    <a:lnTo>
                      <a:pt x="2" y="16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0" name="Freeform 3513">
                <a:extLst>
                  <a:ext uri="{FF2B5EF4-FFF2-40B4-BE49-F238E27FC236}">
                    <a16:creationId xmlns:a16="http://schemas.microsoft.com/office/drawing/2014/main" xmlns="" id="{8C759329-04DB-4FC5-9B6D-427FC88A8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58337"/>
                <a:ext cx="51720" cy="1032"/>
              </a:xfrm>
              <a:custGeom>
                <a:avLst/>
                <a:gdLst>
                  <a:gd name="T0" fmla="*/ 149 w 150"/>
                  <a:gd name="T1" fmla="*/ 0 h 6"/>
                  <a:gd name="T2" fmla="*/ 150 w 150"/>
                  <a:gd name="T3" fmla="*/ 1 h 6"/>
                  <a:gd name="T4" fmla="*/ 150 w 150"/>
                  <a:gd name="T5" fmla="*/ 1 h 6"/>
                  <a:gd name="T6" fmla="*/ 142 w 150"/>
                  <a:gd name="T7" fmla="*/ 1 h 6"/>
                  <a:gd name="T8" fmla="*/ 137 w 150"/>
                  <a:gd name="T9" fmla="*/ 1 h 6"/>
                  <a:gd name="T10" fmla="*/ 82 w 150"/>
                  <a:gd name="T11" fmla="*/ 1 h 6"/>
                  <a:gd name="T12" fmla="*/ 77 w 150"/>
                  <a:gd name="T13" fmla="*/ 1 h 6"/>
                  <a:gd name="T14" fmla="*/ 0 w 150"/>
                  <a:gd name="T15" fmla="*/ 1 h 6"/>
                  <a:gd name="T16" fmla="*/ 3 w 150"/>
                  <a:gd name="T17" fmla="*/ 1 h 6"/>
                  <a:gd name="T18" fmla="*/ 66 w 150"/>
                  <a:gd name="T19" fmla="*/ 1 h 6"/>
                  <a:gd name="T20" fmla="*/ 71 w 150"/>
                  <a:gd name="T21" fmla="*/ 0 h 6"/>
                  <a:gd name="T22" fmla="*/ 149 w 150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6"/>
                  <a:gd name="T38" fmla="*/ 150 w 150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6">
                    <a:moveTo>
                      <a:pt x="149" y="0"/>
                    </a:moveTo>
                    <a:lnTo>
                      <a:pt x="150" y="2"/>
                    </a:lnTo>
                    <a:lnTo>
                      <a:pt x="150" y="6"/>
                    </a:lnTo>
                    <a:lnTo>
                      <a:pt x="142" y="6"/>
                    </a:lnTo>
                    <a:lnTo>
                      <a:pt x="137" y="4"/>
                    </a:lnTo>
                    <a:lnTo>
                      <a:pt x="82" y="4"/>
                    </a:lnTo>
                    <a:lnTo>
                      <a:pt x="77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66" y="2"/>
                    </a:lnTo>
                    <a:lnTo>
                      <a:pt x="71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1" name="Freeform 3514">
                <a:extLst>
                  <a:ext uri="{FF2B5EF4-FFF2-40B4-BE49-F238E27FC236}">
                    <a16:creationId xmlns:a16="http://schemas.microsoft.com/office/drawing/2014/main" xmlns="" id="{FBE4AA52-9618-420F-9EF4-DF997D654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4682" y="3357993"/>
                <a:ext cx="1724" cy="1721"/>
              </a:xfrm>
              <a:custGeom>
                <a:avLst/>
                <a:gdLst>
                  <a:gd name="T0" fmla="*/ 3 w 5"/>
                  <a:gd name="T1" fmla="*/ 1 h 9"/>
                  <a:gd name="T2" fmla="*/ 5 w 5"/>
                  <a:gd name="T3" fmla="*/ 1 h 9"/>
                  <a:gd name="T4" fmla="*/ 4 w 5"/>
                  <a:gd name="T5" fmla="*/ 1 h 9"/>
                  <a:gd name="T6" fmla="*/ 4 w 5"/>
                  <a:gd name="T7" fmla="*/ 1 h 9"/>
                  <a:gd name="T8" fmla="*/ 2 w 5"/>
                  <a:gd name="T9" fmla="*/ 0 h 9"/>
                  <a:gd name="T10" fmla="*/ 0 w 5"/>
                  <a:gd name="T11" fmla="*/ 1 h 9"/>
                  <a:gd name="T12" fmla="*/ 2 w 5"/>
                  <a:gd name="T13" fmla="*/ 1 h 9"/>
                  <a:gd name="T14" fmla="*/ 2 w 5"/>
                  <a:gd name="T15" fmla="*/ 1 h 9"/>
                  <a:gd name="T16" fmla="*/ 3 w 5"/>
                  <a:gd name="T17" fmla="*/ 1 h 9"/>
                  <a:gd name="T18" fmla="*/ 3 w 5"/>
                  <a:gd name="T19" fmla="*/ 1 h 9"/>
                  <a:gd name="T20" fmla="*/ 5 w 5"/>
                  <a:gd name="T21" fmla="*/ 1 h 9"/>
                  <a:gd name="T22" fmla="*/ 5 w 5"/>
                  <a:gd name="T23" fmla="*/ 1 h 9"/>
                  <a:gd name="T24" fmla="*/ 3 w 5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9"/>
                  <a:gd name="T41" fmla="*/ 5 w 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9">
                    <a:moveTo>
                      <a:pt x="3" y="9"/>
                    </a:moveTo>
                    <a:lnTo>
                      <a:pt x="5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2" name="Freeform 3515">
                <a:extLst>
                  <a:ext uri="{FF2B5EF4-FFF2-40B4-BE49-F238E27FC236}">
                    <a16:creationId xmlns:a16="http://schemas.microsoft.com/office/drawing/2014/main" xmlns="" id="{67589E37-0CA2-4C58-8528-32BF2BF2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6401" y="3358682"/>
                <a:ext cx="52754" cy="1032"/>
              </a:xfrm>
              <a:custGeom>
                <a:avLst/>
                <a:gdLst>
                  <a:gd name="T0" fmla="*/ 3 w 153"/>
                  <a:gd name="T1" fmla="*/ 1 h 5"/>
                  <a:gd name="T2" fmla="*/ 3 w 153"/>
                  <a:gd name="T3" fmla="*/ 1 h 5"/>
                  <a:gd name="T4" fmla="*/ 76 w 153"/>
                  <a:gd name="T5" fmla="*/ 1 h 5"/>
                  <a:gd name="T6" fmla="*/ 80 w 153"/>
                  <a:gd name="T7" fmla="*/ 1 h 5"/>
                  <a:gd name="T8" fmla="*/ 149 w 153"/>
                  <a:gd name="T9" fmla="*/ 1 h 5"/>
                  <a:gd name="T10" fmla="*/ 153 w 153"/>
                  <a:gd name="T11" fmla="*/ 1 h 5"/>
                  <a:gd name="T12" fmla="*/ 153 w 153"/>
                  <a:gd name="T13" fmla="*/ 1 h 5"/>
                  <a:gd name="T14" fmla="*/ 145 w 153"/>
                  <a:gd name="T15" fmla="*/ 1 h 5"/>
                  <a:gd name="T16" fmla="*/ 140 w 153"/>
                  <a:gd name="T17" fmla="*/ 0 h 5"/>
                  <a:gd name="T18" fmla="*/ 85 w 153"/>
                  <a:gd name="T19" fmla="*/ 0 h 5"/>
                  <a:gd name="T20" fmla="*/ 80 w 153"/>
                  <a:gd name="T21" fmla="*/ 1 h 5"/>
                  <a:gd name="T22" fmla="*/ 3 w 153"/>
                  <a:gd name="T23" fmla="*/ 1 h 5"/>
                  <a:gd name="T24" fmla="*/ 5 w 153"/>
                  <a:gd name="T25" fmla="*/ 1 h 5"/>
                  <a:gd name="T26" fmla="*/ 3 w 153"/>
                  <a:gd name="T27" fmla="*/ 1 h 5"/>
                  <a:gd name="T28" fmla="*/ 0 w 153"/>
                  <a:gd name="T29" fmla="*/ 1 h 5"/>
                  <a:gd name="T30" fmla="*/ 3 w 153"/>
                  <a:gd name="T31" fmla="*/ 1 h 5"/>
                  <a:gd name="T32" fmla="*/ 3 w 153"/>
                  <a:gd name="T33" fmla="*/ 1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"/>
                  <a:gd name="T52" fmla="*/ 0 h 5"/>
                  <a:gd name="T53" fmla="*/ 153 w 15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" h="5">
                    <a:moveTo>
                      <a:pt x="3" y="2"/>
                    </a:moveTo>
                    <a:lnTo>
                      <a:pt x="3" y="5"/>
                    </a:lnTo>
                    <a:lnTo>
                      <a:pt x="76" y="5"/>
                    </a:lnTo>
                    <a:lnTo>
                      <a:pt x="80" y="4"/>
                    </a:lnTo>
                    <a:lnTo>
                      <a:pt x="149" y="4"/>
                    </a:lnTo>
                    <a:lnTo>
                      <a:pt x="153" y="5"/>
                    </a:lnTo>
                    <a:lnTo>
                      <a:pt x="153" y="2"/>
                    </a:lnTo>
                    <a:lnTo>
                      <a:pt x="145" y="2"/>
                    </a:lnTo>
                    <a:lnTo>
                      <a:pt x="140" y="0"/>
                    </a:lnTo>
                    <a:lnTo>
                      <a:pt x="85" y="0"/>
                    </a:lnTo>
                    <a:lnTo>
                      <a:pt x="80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3" name="Freeform 3516">
                <a:extLst>
                  <a:ext uri="{FF2B5EF4-FFF2-40B4-BE49-F238E27FC236}">
                    <a16:creationId xmlns:a16="http://schemas.microsoft.com/office/drawing/2014/main" xmlns="" id="{DE2E60AA-FD63-4E84-A7DA-AC9DDF253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58337"/>
                <a:ext cx="1034" cy="1376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1 h 7"/>
                  <a:gd name="T4" fmla="*/ 2 w 3"/>
                  <a:gd name="T5" fmla="*/ 1 h 7"/>
                  <a:gd name="T6" fmla="*/ 3 w 3"/>
                  <a:gd name="T7" fmla="*/ 1 h 7"/>
                  <a:gd name="T8" fmla="*/ 3 w 3"/>
                  <a:gd name="T9" fmla="*/ 0 h 7"/>
                  <a:gd name="T10" fmla="*/ 2 w 3"/>
                  <a:gd name="T11" fmla="*/ 1 h 7"/>
                  <a:gd name="T12" fmla="*/ 3 w 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7"/>
                  <a:gd name="T23" fmla="*/ 3 w 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7">
                    <a:moveTo>
                      <a:pt x="3" y="0"/>
                    </a:moveTo>
                    <a:lnTo>
                      <a:pt x="0" y="4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4" name="Freeform 3517">
                <a:extLst>
                  <a:ext uri="{FF2B5EF4-FFF2-40B4-BE49-F238E27FC236}">
                    <a16:creationId xmlns:a16="http://schemas.microsoft.com/office/drawing/2014/main" xmlns="" id="{7C6DC2F5-8E46-44C8-910A-A3FDAB46E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4332" y="3357649"/>
                <a:ext cx="49651" cy="1721"/>
              </a:xfrm>
              <a:custGeom>
                <a:avLst/>
                <a:gdLst>
                  <a:gd name="T0" fmla="*/ 143 w 144"/>
                  <a:gd name="T1" fmla="*/ 1 h 10"/>
                  <a:gd name="T2" fmla="*/ 144 w 144"/>
                  <a:gd name="T3" fmla="*/ 1 h 10"/>
                  <a:gd name="T4" fmla="*/ 121 w 144"/>
                  <a:gd name="T5" fmla="*/ 1 h 10"/>
                  <a:gd name="T6" fmla="*/ 118 w 144"/>
                  <a:gd name="T7" fmla="*/ 0 h 10"/>
                  <a:gd name="T8" fmla="*/ 109 w 144"/>
                  <a:gd name="T9" fmla="*/ 0 h 10"/>
                  <a:gd name="T10" fmla="*/ 104 w 144"/>
                  <a:gd name="T11" fmla="*/ 1 h 10"/>
                  <a:gd name="T12" fmla="*/ 57 w 144"/>
                  <a:gd name="T13" fmla="*/ 1 h 10"/>
                  <a:gd name="T14" fmla="*/ 53 w 144"/>
                  <a:gd name="T15" fmla="*/ 1 h 10"/>
                  <a:gd name="T16" fmla="*/ 0 w 144"/>
                  <a:gd name="T17" fmla="*/ 1 h 10"/>
                  <a:gd name="T18" fmla="*/ 0 w 144"/>
                  <a:gd name="T19" fmla="*/ 1 h 10"/>
                  <a:gd name="T20" fmla="*/ 4 w 144"/>
                  <a:gd name="T21" fmla="*/ 1 h 10"/>
                  <a:gd name="T22" fmla="*/ 22 w 144"/>
                  <a:gd name="T23" fmla="*/ 1 h 10"/>
                  <a:gd name="T24" fmla="*/ 26 w 144"/>
                  <a:gd name="T25" fmla="*/ 1 h 10"/>
                  <a:gd name="T26" fmla="*/ 63 w 144"/>
                  <a:gd name="T27" fmla="*/ 1 h 10"/>
                  <a:gd name="T28" fmla="*/ 68 w 144"/>
                  <a:gd name="T29" fmla="*/ 1 h 10"/>
                  <a:gd name="T30" fmla="*/ 144 w 144"/>
                  <a:gd name="T31" fmla="*/ 1 h 10"/>
                  <a:gd name="T32" fmla="*/ 143 w 144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10"/>
                  <a:gd name="T53" fmla="*/ 144 w 14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10">
                    <a:moveTo>
                      <a:pt x="143" y="2"/>
                    </a:moveTo>
                    <a:lnTo>
                      <a:pt x="144" y="2"/>
                    </a:lnTo>
                    <a:lnTo>
                      <a:pt x="121" y="2"/>
                    </a:lnTo>
                    <a:lnTo>
                      <a:pt x="118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57" y="2"/>
                    </a:lnTo>
                    <a:lnTo>
                      <a:pt x="53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63" y="8"/>
                    </a:lnTo>
                    <a:lnTo>
                      <a:pt x="68" y="6"/>
                    </a:lnTo>
                    <a:lnTo>
                      <a:pt x="144" y="6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5" name="Freeform 3518">
                <a:extLst>
                  <a:ext uri="{FF2B5EF4-FFF2-40B4-BE49-F238E27FC236}">
                    <a16:creationId xmlns:a16="http://schemas.microsoft.com/office/drawing/2014/main" xmlns="" id="{7D9EA690-1C7A-4D3A-8A03-BD3E1A26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5027" y="3357993"/>
                <a:ext cx="1034" cy="688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1 h 4"/>
                  <a:gd name="T8" fmla="*/ 1 w 3"/>
                  <a:gd name="T9" fmla="*/ 1 h 4"/>
                  <a:gd name="T10" fmla="*/ 3 w 3"/>
                  <a:gd name="T11" fmla="*/ 0 h 4"/>
                  <a:gd name="T12" fmla="*/ 1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6" name="Freeform 3519">
                <a:extLst>
                  <a:ext uri="{FF2B5EF4-FFF2-40B4-BE49-F238E27FC236}">
                    <a16:creationId xmlns:a16="http://schemas.microsoft.com/office/drawing/2014/main" xmlns="" id="{93AEBC3E-F016-4E71-8D84-D2005413C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2594" y="3359370"/>
                <a:ext cx="65167" cy="23400"/>
              </a:xfrm>
              <a:custGeom>
                <a:avLst/>
                <a:gdLst>
                  <a:gd name="T0" fmla="*/ 133 w 189"/>
                  <a:gd name="T1" fmla="*/ 0 h 137"/>
                  <a:gd name="T2" fmla="*/ 136 w 189"/>
                  <a:gd name="T3" fmla="*/ 0 h 137"/>
                  <a:gd name="T4" fmla="*/ 136 w 189"/>
                  <a:gd name="T5" fmla="*/ 0 h 137"/>
                  <a:gd name="T6" fmla="*/ 137 w 189"/>
                  <a:gd name="T7" fmla="*/ 0 h 137"/>
                  <a:gd name="T8" fmla="*/ 138 w 189"/>
                  <a:gd name="T9" fmla="*/ 0 h 137"/>
                  <a:gd name="T10" fmla="*/ 141 w 189"/>
                  <a:gd name="T11" fmla="*/ 0 h 137"/>
                  <a:gd name="T12" fmla="*/ 143 w 189"/>
                  <a:gd name="T13" fmla="*/ 0 h 137"/>
                  <a:gd name="T14" fmla="*/ 144 w 189"/>
                  <a:gd name="T15" fmla="*/ 0 h 137"/>
                  <a:gd name="T16" fmla="*/ 189 w 189"/>
                  <a:gd name="T17" fmla="*/ 0 h 137"/>
                  <a:gd name="T18" fmla="*/ 189 w 189"/>
                  <a:gd name="T19" fmla="*/ 0 h 137"/>
                  <a:gd name="T20" fmla="*/ 188 w 189"/>
                  <a:gd name="T21" fmla="*/ 0 h 137"/>
                  <a:gd name="T22" fmla="*/ 186 w 189"/>
                  <a:gd name="T23" fmla="*/ 0 h 137"/>
                  <a:gd name="T24" fmla="*/ 185 w 189"/>
                  <a:gd name="T25" fmla="*/ 0 h 137"/>
                  <a:gd name="T26" fmla="*/ 139 w 189"/>
                  <a:gd name="T27" fmla="*/ 0 h 137"/>
                  <a:gd name="T28" fmla="*/ 137 w 189"/>
                  <a:gd name="T29" fmla="*/ 0 h 137"/>
                  <a:gd name="T30" fmla="*/ 136 w 189"/>
                  <a:gd name="T31" fmla="*/ 0 h 137"/>
                  <a:gd name="T32" fmla="*/ 136 w 189"/>
                  <a:gd name="T33" fmla="*/ 0 h 137"/>
                  <a:gd name="T34" fmla="*/ 133 w 189"/>
                  <a:gd name="T35" fmla="*/ 0 h 137"/>
                  <a:gd name="T36" fmla="*/ 128 w 189"/>
                  <a:gd name="T37" fmla="*/ 0 h 137"/>
                  <a:gd name="T38" fmla="*/ 124 w 189"/>
                  <a:gd name="T39" fmla="*/ 0 h 137"/>
                  <a:gd name="T40" fmla="*/ 121 w 189"/>
                  <a:gd name="T41" fmla="*/ 0 h 137"/>
                  <a:gd name="T42" fmla="*/ 72 w 189"/>
                  <a:gd name="T43" fmla="*/ 0 h 137"/>
                  <a:gd name="T44" fmla="*/ 65 w 189"/>
                  <a:gd name="T45" fmla="*/ 0 h 137"/>
                  <a:gd name="T46" fmla="*/ 59 w 189"/>
                  <a:gd name="T47" fmla="*/ 0 h 137"/>
                  <a:gd name="T48" fmla="*/ 53 w 189"/>
                  <a:gd name="T49" fmla="*/ 0 h 137"/>
                  <a:gd name="T50" fmla="*/ 48 w 189"/>
                  <a:gd name="T51" fmla="*/ 0 h 137"/>
                  <a:gd name="T52" fmla="*/ 36 w 189"/>
                  <a:gd name="T53" fmla="*/ 0 h 137"/>
                  <a:gd name="T54" fmla="*/ 30 w 189"/>
                  <a:gd name="T55" fmla="*/ 0 h 137"/>
                  <a:gd name="T56" fmla="*/ 12 w 189"/>
                  <a:gd name="T57" fmla="*/ 0 h 137"/>
                  <a:gd name="T58" fmla="*/ 10 w 189"/>
                  <a:gd name="T59" fmla="*/ 0 h 137"/>
                  <a:gd name="T60" fmla="*/ 0 w 189"/>
                  <a:gd name="T61" fmla="*/ 0 h 137"/>
                  <a:gd name="T62" fmla="*/ 0 w 189"/>
                  <a:gd name="T63" fmla="*/ 0 h 137"/>
                  <a:gd name="T64" fmla="*/ 4 w 189"/>
                  <a:gd name="T65" fmla="*/ 0 h 137"/>
                  <a:gd name="T66" fmla="*/ 6 w 189"/>
                  <a:gd name="T67" fmla="*/ 0 h 137"/>
                  <a:gd name="T68" fmla="*/ 8 w 189"/>
                  <a:gd name="T69" fmla="*/ 0 h 137"/>
                  <a:gd name="T70" fmla="*/ 11 w 189"/>
                  <a:gd name="T71" fmla="*/ 0 h 137"/>
                  <a:gd name="T72" fmla="*/ 12 w 189"/>
                  <a:gd name="T73" fmla="*/ 0 h 137"/>
                  <a:gd name="T74" fmla="*/ 12 w 189"/>
                  <a:gd name="T75" fmla="*/ 0 h 137"/>
                  <a:gd name="T76" fmla="*/ 11 w 189"/>
                  <a:gd name="T77" fmla="*/ 0 h 137"/>
                  <a:gd name="T78" fmla="*/ 11 w 189"/>
                  <a:gd name="T79" fmla="*/ 0 h 137"/>
                  <a:gd name="T80" fmla="*/ 10 w 189"/>
                  <a:gd name="T81" fmla="*/ 0 h 137"/>
                  <a:gd name="T82" fmla="*/ 10 w 189"/>
                  <a:gd name="T83" fmla="*/ 0 h 137"/>
                  <a:gd name="T84" fmla="*/ 11 w 189"/>
                  <a:gd name="T85" fmla="*/ 0 h 137"/>
                  <a:gd name="T86" fmla="*/ 15 w 189"/>
                  <a:gd name="T87" fmla="*/ 0 h 137"/>
                  <a:gd name="T88" fmla="*/ 20 w 189"/>
                  <a:gd name="T89" fmla="*/ 0 h 137"/>
                  <a:gd name="T90" fmla="*/ 97 w 189"/>
                  <a:gd name="T91" fmla="*/ 0 h 137"/>
                  <a:gd name="T92" fmla="*/ 99 w 189"/>
                  <a:gd name="T93" fmla="*/ 0 h 137"/>
                  <a:gd name="T94" fmla="*/ 108 w 189"/>
                  <a:gd name="T95" fmla="*/ 0 h 137"/>
                  <a:gd name="T96" fmla="*/ 111 w 189"/>
                  <a:gd name="T97" fmla="*/ 0 h 137"/>
                  <a:gd name="T98" fmla="*/ 119 w 189"/>
                  <a:gd name="T99" fmla="*/ 0 h 137"/>
                  <a:gd name="T100" fmla="*/ 122 w 189"/>
                  <a:gd name="T101" fmla="*/ 0 h 137"/>
                  <a:gd name="T102" fmla="*/ 128 w 189"/>
                  <a:gd name="T103" fmla="*/ 0 h 137"/>
                  <a:gd name="T104" fmla="*/ 130 w 189"/>
                  <a:gd name="T105" fmla="*/ 0 h 137"/>
                  <a:gd name="T106" fmla="*/ 133 w 189"/>
                  <a:gd name="T107" fmla="*/ 0 h 1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9"/>
                  <a:gd name="T163" fmla="*/ 0 h 137"/>
                  <a:gd name="T164" fmla="*/ 189 w 189"/>
                  <a:gd name="T165" fmla="*/ 137 h 1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9" h="137">
                    <a:moveTo>
                      <a:pt x="133" y="7"/>
                    </a:moveTo>
                    <a:lnTo>
                      <a:pt x="136" y="16"/>
                    </a:lnTo>
                    <a:lnTo>
                      <a:pt x="136" y="113"/>
                    </a:lnTo>
                    <a:lnTo>
                      <a:pt x="137" y="115"/>
                    </a:lnTo>
                    <a:lnTo>
                      <a:pt x="138" y="115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4" y="119"/>
                    </a:lnTo>
                    <a:lnTo>
                      <a:pt x="189" y="119"/>
                    </a:lnTo>
                    <a:lnTo>
                      <a:pt x="189" y="122"/>
                    </a:lnTo>
                    <a:lnTo>
                      <a:pt x="188" y="126"/>
                    </a:lnTo>
                    <a:lnTo>
                      <a:pt x="186" y="130"/>
                    </a:lnTo>
                    <a:lnTo>
                      <a:pt x="185" y="131"/>
                    </a:lnTo>
                    <a:lnTo>
                      <a:pt x="139" y="131"/>
                    </a:lnTo>
                    <a:lnTo>
                      <a:pt x="137" y="135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3" y="137"/>
                    </a:lnTo>
                    <a:lnTo>
                      <a:pt x="128" y="130"/>
                    </a:lnTo>
                    <a:lnTo>
                      <a:pt x="124" y="130"/>
                    </a:lnTo>
                    <a:lnTo>
                      <a:pt x="121" y="128"/>
                    </a:lnTo>
                    <a:lnTo>
                      <a:pt x="72" y="128"/>
                    </a:lnTo>
                    <a:lnTo>
                      <a:pt x="65" y="126"/>
                    </a:lnTo>
                    <a:lnTo>
                      <a:pt x="59" y="126"/>
                    </a:lnTo>
                    <a:lnTo>
                      <a:pt x="53" y="124"/>
                    </a:lnTo>
                    <a:lnTo>
                      <a:pt x="48" y="122"/>
                    </a:lnTo>
                    <a:lnTo>
                      <a:pt x="36" y="122"/>
                    </a:lnTo>
                    <a:lnTo>
                      <a:pt x="30" y="121"/>
                    </a:lnTo>
                    <a:lnTo>
                      <a:pt x="12" y="121"/>
                    </a:lnTo>
                    <a:lnTo>
                      <a:pt x="10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0"/>
                    </a:lnTo>
                    <a:lnTo>
                      <a:pt x="6" y="110"/>
                    </a:lnTo>
                    <a:lnTo>
                      <a:pt x="8" y="108"/>
                    </a:lnTo>
                    <a:lnTo>
                      <a:pt x="11" y="104"/>
                    </a:lnTo>
                    <a:lnTo>
                      <a:pt x="12" y="90"/>
                    </a:lnTo>
                    <a:lnTo>
                      <a:pt x="12" y="65"/>
                    </a:lnTo>
                    <a:lnTo>
                      <a:pt x="11" y="50"/>
                    </a:lnTo>
                    <a:lnTo>
                      <a:pt x="11" y="37"/>
                    </a:lnTo>
                    <a:lnTo>
                      <a:pt x="10" y="25"/>
                    </a:lnTo>
                    <a:lnTo>
                      <a:pt x="10" y="14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97" y="0"/>
                    </a:lnTo>
                    <a:lnTo>
                      <a:pt x="99" y="1"/>
                    </a:lnTo>
                    <a:lnTo>
                      <a:pt x="108" y="1"/>
                    </a:lnTo>
                    <a:lnTo>
                      <a:pt x="111" y="3"/>
                    </a:lnTo>
                    <a:lnTo>
                      <a:pt x="119" y="3"/>
                    </a:lnTo>
                    <a:lnTo>
                      <a:pt x="122" y="5"/>
                    </a:lnTo>
                    <a:lnTo>
                      <a:pt x="128" y="5"/>
                    </a:lnTo>
                    <a:lnTo>
                      <a:pt x="130" y="7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7" name="Freeform 3520">
                <a:extLst>
                  <a:ext uri="{FF2B5EF4-FFF2-40B4-BE49-F238E27FC236}">
                    <a16:creationId xmlns:a16="http://schemas.microsoft.com/office/drawing/2014/main" xmlns="" id="{B9B8FF1B-23FA-4F79-8ADC-DF4FEEFFB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7426" y="3360402"/>
                <a:ext cx="2069" cy="1721"/>
              </a:xfrm>
              <a:custGeom>
                <a:avLst/>
                <a:gdLst>
                  <a:gd name="T0" fmla="*/ 6 w 6"/>
                  <a:gd name="T1" fmla="*/ 1 h 9"/>
                  <a:gd name="T2" fmla="*/ 6 w 6"/>
                  <a:gd name="T3" fmla="*/ 1 h 9"/>
                  <a:gd name="T4" fmla="*/ 3 w 6"/>
                  <a:gd name="T5" fmla="*/ 0 h 9"/>
                  <a:gd name="T6" fmla="*/ 0 w 6"/>
                  <a:gd name="T7" fmla="*/ 1 h 9"/>
                  <a:gd name="T8" fmla="*/ 4 w 6"/>
                  <a:gd name="T9" fmla="*/ 1 h 9"/>
                  <a:gd name="T10" fmla="*/ 6 w 6"/>
                  <a:gd name="T11" fmla="*/ 1 h 9"/>
                  <a:gd name="T12" fmla="*/ 6 w 6"/>
                  <a:gd name="T13" fmla="*/ 1 h 9"/>
                  <a:gd name="T14" fmla="*/ 6 w 6"/>
                  <a:gd name="T15" fmla="*/ 1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9"/>
                  <a:gd name="T26" fmla="*/ 6 w 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9">
                    <a:moveTo>
                      <a:pt x="6" y="9"/>
                    </a:moveTo>
                    <a:lnTo>
                      <a:pt x="6" y="7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8" name="Freeform 3521">
                <a:extLst>
                  <a:ext uri="{FF2B5EF4-FFF2-40B4-BE49-F238E27FC236}">
                    <a16:creationId xmlns:a16="http://schemas.microsoft.com/office/drawing/2014/main" xmlns="" id="{1C8D0DDA-792D-4FA2-A613-8DEB092E7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6391" y="3362123"/>
                <a:ext cx="1034" cy="17206"/>
              </a:xfrm>
              <a:custGeom>
                <a:avLst/>
                <a:gdLst>
                  <a:gd name="T0" fmla="*/ 2 w 3"/>
                  <a:gd name="T1" fmla="*/ 1 h 99"/>
                  <a:gd name="T2" fmla="*/ 2 w 3"/>
                  <a:gd name="T3" fmla="*/ 1 h 99"/>
                  <a:gd name="T4" fmla="*/ 3 w 3"/>
                  <a:gd name="T5" fmla="*/ 1 h 99"/>
                  <a:gd name="T6" fmla="*/ 3 w 3"/>
                  <a:gd name="T7" fmla="*/ 0 h 99"/>
                  <a:gd name="T8" fmla="*/ 1 w 3"/>
                  <a:gd name="T9" fmla="*/ 0 h 99"/>
                  <a:gd name="T10" fmla="*/ 1 w 3"/>
                  <a:gd name="T11" fmla="*/ 1 h 99"/>
                  <a:gd name="T12" fmla="*/ 0 w 3"/>
                  <a:gd name="T13" fmla="*/ 1 h 99"/>
                  <a:gd name="T14" fmla="*/ 1 w 3"/>
                  <a:gd name="T15" fmla="*/ 1 h 99"/>
                  <a:gd name="T16" fmla="*/ 0 w 3"/>
                  <a:gd name="T17" fmla="*/ 1 h 99"/>
                  <a:gd name="T18" fmla="*/ 1 w 3"/>
                  <a:gd name="T19" fmla="*/ 1 h 99"/>
                  <a:gd name="T20" fmla="*/ 2 w 3"/>
                  <a:gd name="T21" fmla="*/ 1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99"/>
                  <a:gd name="T35" fmla="*/ 3 w 3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99">
                    <a:moveTo>
                      <a:pt x="2" y="96"/>
                    </a:moveTo>
                    <a:lnTo>
                      <a:pt x="2" y="97"/>
                    </a:lnTo>
                    <a:lnTo>
                      <a:pt x="3" y="7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72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9" name="Freeform 3522">
                <a:extLst>
                  <a:ext uri="{FF2B5EF4-FFF2-40B4-BE49-F238E27FC236}">
                    <a16:creationId xmlns:a16="http://schemas.microsoft.com/office/drawing/2014/main" xmlns="" id="{AA65C905-1AE4-4C71-8595-A67BE897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6047" y="3378640"/>
                <a:ext cx="5517" cy="1376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0 h 9"/>
                  <a:gd name="T6" fmla="*/ 11 w 16"/>
                  <a:gd name="T7" fmla="*/ 0 h 9"/>
                  <a:gd name="T8" fmla="*/ 9 w 16"/>
                  <a:gd name="T9" fmla="*/ 0 h 9"/>
                  <a:gd name="T10" fmla="*/ 8 w 16"/>
                  <a:gd name="T11" fmla="*/ 0 h 9"/>
                  <a:gd name="T12" fmla="*/ 6 w 16"/>
                  <a:gd name="T13" fmla="*/ 0 h 9"/>
                  <a:gd name="T14" fmla="*/ 4 w 16"/>
                  <a:gd name="T15" fmla="*/ 0 h 9"/>
                  <a:gd name="T16" fmla="*/ 2 w 16"/>
                  <a:gd name="T17" fmla="*/ 0 h 9"/>
                  <a:gd name="T18" fmla="*/ 1 w 16"/>
                  <a:gd name="T19" fmla="*/ 0 h 9"/>
                  <a:gd name="T20" fmla="*/ 0 w 16"/>
                  <a:gd name="T21" fmla="*/ 0 h 9"/>
                  <a:gd name="T22" fmla="*/ 1 w 16"/>
                  <a:gd name="T23" fmla="*/ 0 h 9"/>
                  <a:gd name="T24" fmla="*/ 3 w 16"/>
                  <a:gd name="T25" fmla="*/ 0 h 9"/>
                  <a:gd name="T26" fmla="*/ 6 w 16"/>
                  <a:gd name="T27" fmla="*/ 0 h 9"/>
                  <a:gd name="T28" fmla="*/ 11 w 16"/>
                  <a:gd name="T29" fmla="*/ 0 h 9"/>
                  <a:gd name="T30" fmla="*/ 14 w 16"/>
                  <a:gd name="T31" fmla="*/ 0 h 9"/>
                  <a:gd name="T32" fmla="*/ 16 w 16"/>
                  <a:gd name="T33" fmla="*/ 0 h 9"/>
                  <a:gd name="T34" fmla="*/ 16 w 1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9"/>
                  <a:gd name="T56" fmla="*/ 16 w 1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9">
                    <a:moveTo>
                      <a:pt x="16" y="3"/>
                    </a:moveTo>
                    <a:lnTo>
                      <a:pt x="16" y="5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0" name="Freeform 3523">
                <a:extLst>
                  <a:ext uri="{FF2B5EF4-FFF2-40B4-BE49-F238E27FC236}">
                    <a16:creationId xmlns:a16="http://schemas.microsoft.com/office/drawing/2014/main" xmlns="" id="{740B6753-903D-4F89-8522-35201673E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530" y="3379329"/>
                <a:ext cx="13447" cy="344"/>
              </a:xfrm>
              <a:custGeom>
                <a:avLst/>
                <a:gdLst>
                  <a:gd name="T0" fmla="*/ 39 w 39"/>
                  <a:gd name="T1" fmla="*/ 0 h 4"/>
                  <a:gd name="T2" fmla="*/ 38 w 39"/>
                  <a:gd name="T3" fmla="*/ 0 h 4"/>
                  <a:gd name="T4" fmla="*/ 0 w 39"/>
                  <a:gd name="T5" fmla="*/ 0 h 4"/>
                  <a:gd name="T6" fmla="*/ 0 w 39"/>
                  <a:gd name="T7" fmla="*/ 0 h 4"/>
                  <a:gd name="T8" fmla="*/ 38 w 39"/>
                  <a:gd name="T9" fmla="*/ 0 h 4"/>
                  <a:gd name="T10" fmla="*/ 37 w 39"/>
                  <a:gd name="T11" fmla="*/ 0 h 4"/>
                  <a:gd name="T12" fmla="*/ 39 w 39"/>
                  <a:gd name="T13" fmla="*/ 0 h 4"/>
                  <a:gd name="T14" fmla="*/ 39 w 39"/>
                  <a:gd name="T15" fmla="*/ 0 h 4"/>
                  <a:gd name="T16" fmla="*/ 38 w 39"/>
                  <a:gd name="T17" fmla="*/ 0 h 4"/>
                  <a:gd name="T18" fmla="*/ 39 w 39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"/>
                  <a:gd name="T32" fmla="*/ 39 w 3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">
                    <a:moveTo>
                      <a:pt x="39" y="4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1" name="Freeform 3524">
                <a:extLst>
                  <a:ext uri="{FF2B5EF4-FFF2-40B4-BE49-F238E27FC236}">
                    <a16:creationId xmlns:a16="http://schemas.microsoft.com/office/drawing/2014/main" xmlns="" id="{CB0DCB3E-BA44-4B3F-801D-CB1B084FF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9152" y="3379673"/>
                <a:ext cx="2069" cy="3097"/>
              </a:xfrm>
              <a:custGeom>
                <a:avLst/>
                <a:gdLst>
                  <a:gd name="T0" fmla="*/ 1 w 6"/>
                  <a:gd name="T1" fmla="*/ 1 h 16"/>
                  <a:gd name="T2" fmla="*/ 2 w 6"/>
                  <a:gd name="T3" fmla="*/ 1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1 h 16"/>
                  <a:gd name="T10" fmla="*/ 6 w 6"/>
                  <a:gd name="T11" fmla="*/ 0 h 16"/>
                  <a:gd name="T12" fmla="*/ 4 w 6"/>
                  <a:gd name="T13" fmla="*/ 0 h 16"/>
                  <a:gd name="T14" fmla="*/ 4 w 6"/>
                  <a:gd name="T15" fmla="*/ 1 h 16"/>
                  <a:gd name="T16" fmla="*/ 2 w 6"/>
                  <a:gd name="T17" fmla="*/ 1 h 16"/>
                  <a:gd name="T18" fmla="*/ 1 w 6"/>
                  <a:gd name="T19" fmla="*/ 1 h 16"/>
                  <a:gd name="T20" fmla="*/ 0 w 6"/>
                  <a:gd name="T21" fmla="*/ 1 h 16"/>
                  <a:gd name="T22" fmla="*/ 1 w 6"/>
                  <a:gd name="T23" fmla="*/ 1 h 16"/>
                  <a:gd name="T24" fmla="*/ 1 w 6"/>
                  <a:gd name="T25" fmla="*/ 1 h 16"/>
                  <a:gd name="T26" fmla="*/ 2 w 6"/>
                  <a:gd name="T27" fmla="*/ 1 h 16"/>
                  <a:gd name="T28" fmla="*/ 2 w 6"/>
                  <a:gd name="T29" fmla="*/ 1 h 16"/>
                  <a:gd name="T30" fmla="*/ 1 w 6"/>
                  <a:gd name="T31" fmla="*/ 1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16"/>
                  <a:gd name="T50" fmla="*/ 6 w 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16">
                    <a:moveTo>
                      <a:pt x="1" y="16"/>
                    </a:moveTo>
                    <a:lnTo>
                      <a:pt x="2" y="14"/>
                    </a:lnTo>
                    <a:lnTo>
                      <a:pt x="4" y="11"/>
                    </a:lnTo>
                    <a:lnTo>
                      <a:pt x="5" y="7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2" name="Freeform 3525">
                <a:extLst>
                  <a:ext uri="{FF2B5EF4-FFF2-40B4-BE49-F238E27FC236}">
                    <a16:creationId xmlns:a16="http://schemas.microsoft.com/office/drawing/2014/main" xmlns="" id="{84440D70-DD3B-48DE-8F4E-607F097BB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5012" y="3381738"/>
                <a:ext cx="16205" cy="1032"/>
              </a:xfrm>
              <a:custGeom>
                <a:avLst/>
                <a:gdLst>
                  <a:gd name="T0" fmla="*/ 1 w 47"/>
                  <a:gd name="T1" fmla="*/ 1 h 5"/>
                  <a:gd name="T2" fmla="*/ 1 w 47"/>
                  <a:gd name="T3" fmla="*/ 1 h 5"/>
                  <a:gd name="T4" fmla="*/ 47 w 47"/>
                  <a:gd name="T5" fmla="*/ 1 h 5"/>
                  <a:gd name="T6" fmla="*/ 47 w 47"/>
                  <a:gd name="T7" fmla="*/ 0 h 5"/>
                  <a:gd name="T8" fmla="*/ 1 w 47"/>
                  <a:gd name="T9" fmla="*/ 0 h 5"/>
                  <a:gd name="T10" fmla="*/ 0 w 47"/>
                  <a:gd name="T11" fmla="*/ 1 h 5"/>
                  <a:gd name="T12" fmla="*/ 1 w 47"/>
                  <a:gd name="T13" fmla="*/ 0 h 5"/>
                  <a:gd name="T14" fmla="*/ 0 w 47"/>
                  <a:gd name="T15" fmla="*/ 0 h 5"/>
                  <a:gd name="T16" fmla="*/ 0 w 47"/>
                  <a:gd name="T17" fmla="*/ 1 h 5"/>
                  <a:gd name="T18" fmla="*/ 1 w 47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5"/>
                  <a:gd name="T32" fmla="*/ 47 w 4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5">
                    <a:moveTo>
                      <a:pt x="1" y="3"/>
                    </a:moveTo>
                    <a:lnTo>
                      <a:pt x="1" y="5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3" name="Freeform 3526">
                <a:extLst>
                  <a:ext uri="{FF2B5EF4-FFF2-40B4-BE49-F238E27FC236}">
                    <a16:creationId xmlns:a16="http://schemas.microsoft.com/office/drawing/2014/main" xmlns="" id="{42A06E99-FDD0-403E-B5B2-14F49692A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7426" y="3382082"/>
                <a:ext cx="2758" cy="1032"/>
              </a:xfrm>
              <a:custGeom>
                <a:avLst/>
                <a:gdLst>
                  <a:gd name="T0" fmla="*/ 0 w 8"/>
                  <a:gd name="T1" fmla="*/ 0 h 8"/>
                  <a:gd name="T2" fmla="*/ 2 w 8"/>
                  <a:gd name="T3" fmla="*/ 0 h 8"/>
                  <a:gd name="T4" fmla="*/ 5 w 8"/>
                  <a:gd name="T5" fmla="*/ 0 h 8"/>
                  <a:gd name="T6" fmla="*/ 6 w 8"/>
                  <a:gd name="T7" fmla="*/ 0 h 8"/>
                  <a:gd name="T8" fmla="*/ 7 w 8"/>
                  <a:gd name="T9" fmla="*/ 0 h 8"/>
                  <a:gd name="T10" fmla="*/ 8 w 8"/>
                  <a:gd name="T11" fmla="*/ 0 h 8"/>
                  <a:gd name="T12" fmla="*/ 8 w 8"/>
                  <a:gd name="T13" fmla="*/ 0 h 8"/>
                  <a:gd name="T14" fmla="*/ 7 w 8"/>
                  <a:gd name="T15" fmla="*/ 0 h 8"/>
                  <a:gd name="T16" fmla="*/ 6 w 8"/>
                  <a:gd name="T17" fmla="*/ 0 h 8"/>
                  <a:gd name="T18" fmla="*/ 5 w 8"/>
                  <a:gd name="T19" fmla="*/ 0 h 8"/>
                  <a:gd name="T20" fmla="*/ 5 w 8"/>
                  <a:gd name="T21" fmla="*/ 0 h 8"/>
                  <a:gd name="T22" fmla="*/ 2 w 8"/>
                  <a:gd name="T23" fmla="*/ 0 h 8"/>
                  <a:gd name="T24" fmla="*/ 3 w 8"/>
                  <a:gd name="T25" fmla="*/ 0 h 8"/>
                  <a:gd name="T26" fmla="*/ 0 w 8"/>
                  <a:gd name="T27" fmla="*/ 0 h 8"/>
                  <a:gd name="T28" fmla="*/ 0 w 8"/>
                  <a:gd name="T29" fmla="*/ 0 h 8"/>
                  <a:gd name="T30" fmla="*/ 2 w 8"/>
                  <a:gd name="T31" fmla="*/ 0 h 8"/>
                  <a:gd name="T32" fmla="*/ 0 w 8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8"/>
                  <a:gd name="T53" fmla="*/ 8 w 8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8">
                    <a:moveTo>
                      <a:pt x="0" y="6"/>
                    </a:moveTo>
                    <a:lnTo>
                      <a:pt x="2" y="8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4" name="Freeform 3527">
                <a:extLst>
                  <a:ext uri="{FF2B5EF4-FFF2-40B4-BE49-F238E27FC236}">
                    <a16:creationId xmlns:a16="http://schemas.microsoft.com/office/drawing/2014/main" xmlns="" id="{FA010871-2B98-4301-BB89-9A78FB36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6046" y="3381049"/>
                <a:ext cx="9654" cy="1721"/>
              </a:xfrm>
              <a:custGeom>
                <a:avLst/>
                <a:gdLst>
                  <a:gd name="T0" fmla="*/ 0 w 28"/>
                  <a:gd name="T1" fmla="*/ 0 h 11"/>
                  <a:gd name="T2" fmla="*/ 15 w 28"/>
                  <a:gd name="T3" fmla="*/ 0 h 11"/>
                  <a:gd name="T4" fmla="*/ 17 w 28"/>
                  <a:gd name="T5" fmla="*/ 0 h 11"/>
                  <a:gd name="T6" fmla="*/ 21 w 28"/>
                  <a:gd name="T7" fmla="*/ 0 h 11"/>
                  <a:gd name="T8" fmla="*/ 23 w 28"/>
                  <a:gd name="T9" fmla="*/ 0 h 11"/>
                  <a:gd name="T10" fmla="*/ 25 w 28"/>
                  <a:gd name="T11" fmla="*/ 0 h 11"/>
                  <a:gd name="T12" fmla="*/ 28 w 28"/>
                  <a:gd name="T13" fmla="*/ 0 h 11"/>
                  <a:gd name="T14" fmla="*/ 24 w 28"/>
                  <a:gd name="T15" fmla="*/ 0 h 11"/>
                  <a:gd name="T16" fmla="*/ 22 w 28"/>
                  <a:gd name="T17" fmla="*/ 0 h 11"/>
                  <a:gd name="T18" fmla="*/ 15 w 28"/>
                  <a:gd name="T19" fmla="*/ 0 h 11"/>
                  <a:gd name="T20" fmla="*/ 12 w 28"/>
                  <a:gd name="T21" fmla="*/ 0 h 11"/>
                  <a:gd name="T22" fmla="*/ 0 w 28"/>
                  <a:gd name="T23" fmla="*/ 0 h 11"/>
                  <a:gd name="T24" fmla="*/ 1 w 28"/>
                  <a:gd name="T25" fmla="*/ 0 h 11"/>
                  <a:gd name="T26" fmla="*/ 0 w 28"/>
                  <a:gd name="T27" fmla="*/ 0 h 11"/>
                  <a:gd name="T28" fmla="*/ 0 w 28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0" y="4"/>
                    </a:move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5" y="11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5" name="Freeform 3528">
                <a:extLst>
                  <a:ext uri="{FF2B5EF4-FFF2-40B4-BE49-F238E27FC236}">
                    <a16:creationId xmlns:a16="http://schemas.microsoft.com/office/drawing/2014/main" xmlns="" id="{B121DDA2-CD2E-45DA-ACA2-2FE681304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8112" y="3379673"/>
                <a:ext cx="32066" cy="2065"/>
              </a:xfrm>
              <a:custGeom>
                <a:avLst/>
                <a:gdLst>
                  <a:gd name="T0" fmla="*/ 0 w 93"/>
                  <a:gd name="T1" fmla="*/ 1 h 11"/>
                  <a:gd name="T2" fmla="*/ 17 w 93"/>
                  <a:gd name="T3" fmla="*/ 1 h 11"/>
                  <a:gd name="T4" fmla="*/ 23 w 93"/>
                  <a:gd name="T5" fmla="*/ 1 h 11"/>
                  <a:gd name="T6" fmla="*/ 35 w 93"/>
                  <a:gd name="T7" fmla="*/ 1 h 11"/>
                  <a:gd name="T8" fmla="*/ 40 w 93"/>
                  <a:gd name="T9" fmla="*/ 1 h 11"/>
                  <a:gd name="T10" fmla="*/ 46 w 93"/>
                  <a:gd name="T11" fmla="*/ 1 h 11"/>
                  <a:gd name="T12" fmla="*/ 59 w 93"/>
                  <a:gd name="T13" fmla="*/ 1 h 11"/>
                  <a:gd name="T14" fmla="*/ 64 w 93"/>
                  <a:gd name="T15" fmla="*/ 1 h 11"/>
                  <a:gd name="T16" fmla="*/ 93 w 93"/>
                  <a:gd name="T17" fmla="*/ 1 h 11"/>
                  <a:gd name="T18" fmla="*/ 93 w 93"/>
                  <a:gd name="T19" fmla="*/ 1 h 11"/>
                  <a:gd name="T20" fmla="*/ 59 w 93"/>
                  <a:gd name="T21" fmla="*/ 1 h 11"/>
                  <a:gd name="T22" fmla="*/ 52 w 93"/>
                  <a:gd name="T23" fmla="*/ 1 h 11"/>
                  <a:gd name="T24" fmla="*/ 46 w 93"/>
                  <a:gd name="T25" fmla="*/ 1 h 11"/>
                  <a:gd name="T26" fmla="*/ 40 w 93"/>
                  <a:gd name="T27" fmla="*/ 1 h 11"/>
                  <a:gd name="T28" fmla="*/ 35 w 93"/>
                  <a:gd name="T29" fmla="*/ 1 h 11"/>
                  <a:gd name="T30" fmla="*/ 29 w 93"/>
                  <a:gd name="T31" fmla="*/ 1 h 11"/>
                  <a:gd name="T32" fmla="*/ 23 w 93"/>
                  <a:gd name="T33" fmla="*/ 0 h 11"/>
                  <a:gd name="T34" fmla="*/ 0 w 93"/>
                  <a:gd name="T35" fmla="*/ 0 h 11"/>
                  <a:gd name="T36" fmla="*/ 0 w 93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11"/>
                  <a:gd name="T59" fmla="*/ 93 w 93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11">
                    <a:moveTo>
                      <a:pt x="0" y="3"/>
                    </a:moveTo>
                    <a:lnTo>
                      <a:pt x="17" y="3"/>
                    </a:lnTo>
                    <a:lnTo>
                      <a:pt x="23" y="5"/>
                    </a:lnTo>
                    <a:lnTo>
                      <a:pt x="35" y="5"/>
                    </a:lnTo>
                    <a:lnTo>
                      <a:pt x="40" y="7"/>
                    </a:lnTo>
                    <a:lnTo>
                      <a:pt x="46" y="9"/>
                    </a:lnTo>
                    <a:lnTo>
                      <a:pt x="59" y="9"/>
                    </a:lnTo>
                    <a:lnTo>
                      <a:pt x="64" y="11"/>
                    </a:lnTo>
                    <a:lnTo>
                      <a:pt x="93" y="11"/>
                    </a:lnTo>
                    <a:lnTo>
                      <a:pt x="93" y="7"/>
                    </a:lnTo>
                    <a:lnTo>
                      <a:pt x="59" y="7"/>
                    </a:lnTo>
                    <a:lnTo>
                      <a:pt x="52" y="5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6" name="Freeform 3529">
                <a:extLst>
                  <a:ext uri="{FF2B5EF4-FFF2-40B4-BE49-F238E27FC236}">
                    <a16:creationId xmlns:a16="http://schemas.microsoft.com/office/drawing/2014/main" xmlns="" id="{3D7468AF-B48B-485D-B2CC-5FF348DA4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2939" y="3379673"/>
                <a:ext cx="4827" cy="688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0 h 5"/>
                  <a:gd name="T4" fmla="*/ 9 w 14"/>
                  <a:gd name="T5" fmla="*/ 0 h 5"/>
                  <a:gd name="T6" fmla="*/ 11 w 14"/>
                  <a:gd name="T7" fmla="*/ 0 h 5"/>
                  <a:gd name="T8" fmla="*/ 14 w 14"/>
                  <a:gd name="T9" fmla="*/ 0 h 5"/>
                  <a:gd name="T10" fmla="*/ 14 w 14"/>
                  <a:gd name="T11" fmla="*/ 0 h 5"/>
                  <a:gd name="T12" fmla="*/ 9 w 14"/>
                  <a:gd name="T13" fmla="*/ 0 h 5"/>
                  <a:gd name="T14" fmla="*/ 8 w 14"/>
                  <a:gd name="T15" fmla="*/ 0 h 5"/>
                  <a:gd name="T16" fmla="*/ 1 w 14"/>
                  <a:gd name="T17" fmla="*/ 0 h 5"/>
                  <a:gd name="T18" fmla="*/ 3 w 14"/>
                  <a:gd name="T19" fmla="*/ 0 h 5"/>
                  <a:gd name="T20" fmla="*/ 0 w 14"/>
                  <a:gd name="T21" fmla="*/ 0 h 5"/>
                  <a:gd name="T22" fmla="*/ 1 w 14"/>
                  <a:gd name="T23" fmla="*/ 0 h 5"/>
                  <a:gd name="T24" fmla="*/ 0 w 14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5"/>
                  <a:gd name="T41" fmla="*/ 14 w 1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5">
                    <a:moveTo>
                      <a:pt x="0" y="2"/>
                    </a:moveTo>
                    <a:lnTo>
                      <a:pt x="1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7" name="Freeform 3530">
                <a:extLst>
                  <a:ext uri="{FF2B5EF4-FFF2-40B4-BE49-F238E27FC236}">
                    <a16:creationId xmlns:a16="http://schemas.microsoft.com/office/drawing/2014/main" xmlns="" id="{326ED04C-70D2-4CB5-B7A3-E9950E3BB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2939" y="3377264"/>
                <a:ext cx="4482" cy="2409"/>
              </a:xfrm>
              <a:custGeom>
                <a:avLst/>
                <a:gdLst>
                  <a:gd name="T0" fmla="*/ 11 w 13"/>
                  <a:gd name="T1" fmla="*/ 0 h 15"/>
                  <a:gd name="T2" fmla="*/ 11 w 13"/>
                  <a:gd name="T3" fmla="*/ 0 h 15"/>
                  <a:gd name="T4" fmla="*/ 8 w 13"/>
                  <a:gd name="T5" fmla="*/ 0 h 15"/>
                  <a:gd name="T6" fmla="*/ 7 w 13"/>
                  <a:gd name="T7" fmla="*/ 0 h 15"/>
                  <a:gd name="T8" fmla="*/ 5 w 13"/>
                  <a:gd name="T9" fmla="*/ 0 h 15"/>
                  <a:gd name="T10" fmla="*/ 3 w 13"/>
                  <a:gd name="T11" fmla="*/ 0 h 15"/>
                  <a:gd name="T12" fmla="*/ 1 w 13"/>
                  <a:gd name="T13" fmla="*/ 0 h 15"/>
                  <a:gd name="T14" fmla="*/ 0 w 13"/>
                  <a:gd name="T15" fmla="*/ 0 h 15"/>
                  <a:gd name="T16" fmla="*/ 0 w 13"/>
                  <a:gd name="T17" fmla="*/ 0 h 15"/>
                  <a:gd name="T18" fmla="*/ 3 w 13"/>
                  <a:gd name="T19" fmla="*/ 0 h 15"/>
                  <a:gd name="T20" fmla="*/ 3 w 13"/>
                  <a:gd name="T21" fmla="*/ 0 h 15"/>
                  <a:gd name="T22" fmla="*/ 4 w 13"/>
                  <a:gd name="T23" fmla="*/ 0 h 15"/>
                  <a:gd name="T24" fmla="*/ 4 w 13"/>
                  <a:gd name="T25" fmla="*/ 0 h 15"/>
                  <a:gd name="T26" fmla="*/ 6 w 13"/>
                  <a:gd name="T27" fmla="*/ 0 h 15"/>
                  <a:gd name="T28" fmla="*/ 7 w 13"/>
                  <a:gd name="T29" fmla="*/ 0 h 15"/>
                  <a:gd name="T30" fmla="*/ 9 w 13"/>
                  <a:gd name="T31" fmla="*/ 0 h 15"/>
                  <a:gd name="T32" fmla="*/ 12 w 13"/>
                  <a:gd name="T33" fmla="*/ 0 h 15"/>
                  <a:gd name="T34" fmla="*/ 13 w 13"/>
                  <a:gd name="T35" fmla="*/ 0 h 15"/>
                  <a:gd name="T36" fmla="*/ 11 w 13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5"/>
                  <a:gd name="T59" fmla="*/ 13 w 13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5">
                    <a:moveTo>
                      <a:pt x="11" y="0"/>
                    </a:moveTo>
                    <a:lnTo>
                      <a:pt x="11" y="2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8" name="Freeform 3531">
                <a:extLst>
                  <a:ext uri="{FF2B5EF4-FFF2-40B4-BE49-F238E27FC236}">
                    <a16:creationId xmlns:a16="http://schemas.microsoft.com/office/drawing/2014/main" xmlns="" id="{264DDA4C-3D8C-4ABD-967C-D1421D57E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9836" y="3359370"/>
                <a:ext cx="1724" cy="17894"/>
              </a:xfrm>
              <a:custGeom>
                <a:avLst/>
                <a:gdLst>
                  <a:gd name="T0" fmla="*/ 3 w 5"/>
                  <a:gd name="T1" fmla="*/ 0 h 104"/>
                  <a:gd name="T2" fmla="*/ 2 w 5"/>
                  <a:gd name="T3" fmla="*/ 1 h 104"/>
                  <a:gd name="T4" fmla="*/ 0 w 5"/>
                  <a:gd name="T5" fmla="*/ 1 h 104"/>
                  <a:gd name="T6" fmla="*/ 0 w 5"/>
                  <a:gd name="T7" fmla="*/ 1 h 104"/>
                  <a:gd name="T8" fmla="*/ 2 w 5"/>
                  <a:gd name="T9" fmla="*/ 1 h 104"/>
                  <a:gd name="T10" fmla="*/ 2 w 5"/>
                  <a:gd name="T11" fmla="*/ 1 h 104"/>
                  <a:gd name="T12" fmla="*/ 3 w 5"/>
                  <a:gd name="T13" fmla="*/ 1 h 104"/>
                  <a:gd name="T14" fmla="*/ 3 w 5"/>
                  <a:gd name="T15" fmla="*/ 1 h 104"/>
                  <a:gd name="T16" fmla="*/ 2 w 5"/>
                  <a:gd name="T17" fmla="*/ 1 h 104"/>
                  <a:gd name="T18" fmla="*/ 4 w 5"/>
                  <a:gd name="T19" fmla="*/ 1 h 104"/>
                  <a:gd name="T20" fmla="*/ 5 w 5"/>
                  <a:gd name="T21" fmla="*/ 1 h 104"/>
                  <a:gd name="T22" fmla="*/ 5 w 5"/>
                  <a:gd name="T23" fmla="*/ 1 h 104"/>
                  <a:gd name="T24" fmla="*/ 4 w 5"/>
                  <a:gd name="T25" fmla="*/ 1 h 104"/>
                  <a:gd name="T26" fmla="*/ 4 w 5"/>
                  <a:gd name="T27" fmla="*/ 1 h 104"/>
                  <a:gd name="T28" fmla="*/ 3 w 5"/>
                  <a:gd name="T29" fmla="*/ 1 h 104"/>
                  <a:gd name="T30" fmla="*/ 3 w 5"/>
                  <a:gd name="T31" fmla="*/ 1 h 104"/>
                  <a:gd name="T32" fmla="*/ 4 w 5"/>
                  <a:gd name="T33" fmla="*/ 1 h 104"/>
                  <a:gd name="T34" fmla="*/ 3 w 5"/>
                  <a:gd name="T35" fmla="*/ 1 h 104"/>
                  <a:gd name="T36" fmla="*/ 3 w 5"/>
                  <a:gd name="T37" fmla="*/ 0 h 104"/>
                  <a:gd name="T38" fmla="*/ 2 w 5"/>
                  <a:gd name="T39" fmla="*/ 0 h 104"/>
                  <a:gd name="T40" fmla="*/ 2 w 5"/>
                  <a:gd name="T41" fmla="*/ 1 h 104"/>
                  <a:gd name="T42" fmla="*/ 3 w 5"/>
                  <a:gd name="T43" fmla="*/ 0 h 1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104"/>
                  <a:gd name="T68" fmla="*/ 5 w 5"/>
                  <a:gd name="T69" fmla="*/ 104 h 1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104">
                    <a:moveTo>
                      <a:pt x="3" y="0"/>
                    </a:moveTo>
                    <a:lnTo>
                      <a:pt x="2" y="1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2" y="50"/>
                    </a:lnTo>
                    <a:lnTo>
                      <a:pt x="3" y="65"/>
                    </a:lnTo>
                    <a:lnTo>
                      <a:pt x="3" y="90"/>
                    </a:lnTo>
                    <a:lnTo>
                      <a:pt x="2" y="104"/>
                    </a:lnTo>
                    <a:lnTo>
                      <a:pt x="4" y="104"/>
                    </a:lnTo>
                    <a:lnTo>
                      <a:pt x="5" y="90"/>
                    </a:lnTo>
                    <a:lnTo>
                      <a:pt x="5" y="65"/>
                    </a:lnTo>
                    <a:lnTo>
                      <a:pt x="4" y="50"/>
                    </a:lnTo>
                    <a:lnTo>
                      <a:pt x="4" y="37"/>
                    </a:lnTo>
                    <a:lnTo>
                      <a:pt x="3" y="25"/>
                    </a:lnTo>
                    <a:lnTo>
                      <a:pt x="3" y="14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9" name="Freeform 3532">
                <a:extLst>
                  <a:ext uri="{FF2B5EF4-FFF2-40B4-BE49-F238E27FC236}">
                    <a16:creationId xmlns:a16="http://schemas.microsoft.com/office/drawing/2014/main" xmlns="" id="{77C80078-F737-446B-BA43-634B59C8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8801" y="3358682"/>
                <a:ext cx="26894" cy="1376"/>
              </a:xfrm>
              <a:custGeom>
                <a:avLst/>
                <a:gdLst>
                  <a:gd name="T0" fmla="*/ 78 w 78"/>
                  <a:gd name="T1" fmla="*/ 1 h 7"/>
                  <a:gd name="T2" fmla="*/ 77 w 78"/>
                  <a:gd name="T3" fmla="*/ 0 h 7"/>
                  <a:gd name="T4" fmla="*/ 55 w 78"/>
                  <a:gd name="T5" fmla="*/ 0 h 7"/>
                  <a:gd name="T6" fmla="*/ 49 w 78"/>
                  <a:gd name="T7" fmla="*/ 1 h 7"/>
                  <a:gd name="T8" fmla="*/ 18 w 78"/>
                  <a:gd name="T9" fmla="*/ 1 h 7"/>
                  <a:gd name="T10" fmla="*/ 14 w 78"/>
                  <a:gd name="T11" fmla="*/ 1 h 7"/>
                  <a:gd name="T12" fmla="*/ 0 w 78"/>
                  <a:gd name="T13" fmla="*/ 1 h 7"/>
                  <a:gd name="T14" fmla="*/ 0 w 78"/>
                  <a:gd name="T15" fmla="*/ 1 h 7"/>
                  <a:gd name="T16" fmla="*/ 4 w 78"/>
                  <a:gd name="T17" fmla="*/ 1 h 7"/>
                  <a:gd name="T18" fmla="*/ 9 w 78"/>
                  <a:gd name="T19" fmla="*/ 1 h 7"/>
                  <a:gd name="T20" fmla="*/ 49 w 78"/>
                  <a:gd name="T21" fmla="*/ 1 h 7"/>
                  <a:gd name="T22" fmla="*/ 55 w 78"/>
                  <a:gd name="T23" fmla="*/ 1 h 7"/>
                  <a:gd name="T24" fmla="*/ 77 w 78"/>
                  <a:gd name="T25" fmla="*/ 1 h 7"/>
                  <a:gd name="T26" fmla="*/ 78 w 78"/>
                  <a:gd name="T27" fmla="*/ 1 h 7"/>
                  <a:gd name="T28" fmla="*/ 77 w 78"/>
                  <a:gd name="T29" fmla="*/ 1 h 7"/>
                  <a:gd name="T30" fmla="*/ 77 w 78"/>
                  <a:gd name="T31" fmla="*/ 0 h 7"/>
                  <a:gd name="T32" fmla="*/ 78 w 78"/>
                  <a:gd name="T33" fmla="*/ 1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"/>
                  <a:gd name="T53" fmla="*/ 78 w 7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">
                    <a:moveTo>
                      <a:pt x="78" y="2"/>
                    </a:moveTo>
                    <a:lnTo>
                      <a:pt x="77" y="0"/>
                    </a:lnTo>
                    <a:lnTo>
                      <a:pt x="55" y="0"/>
                    </a:lnTo>
                    <a:lnTo>
                      <a:pt x="49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9" y="5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77" y="4"/>
                    </a:lnTo>
                    <a:lnTo>
                      <a:pt x="78" y="2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0" name="Freeform 3533">
                <a:extLst>
                  <a:ext uri="{FF2B5EF4-FFF2-40B4-BE49-F238E27FC236}">
                    <a16:creationId xmlns:a16="http://schemas.microsoft.com/office/drawing/2014/main" xmlns="" id="{FF8661D4-3BA1-446C-B0FF-0CC5420BB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2252" y="3359026"/>
                <a:ext cx="15861" cy="1721"/>
              </a:xfrm>
              <a:custGeom>
                <a:avLst/>
                <a:gdLst>
                  <a:gd name="T0" fmla="*/ 46 w 46"/>
                  <a:gd name="T1" fmla="*/ 0 h 11"/>
                  <a:gd name="T2" fmla="*/ 45 w 46"/>
                  <a:gd name="T3" fmla="*/ 0 h 11"/>
                  <a:gd name="T4" fmla="*/ 42 w 46"/>
                  <a:gd name="T5" fmla="*/ 0 h 11"/>
                  <a:gd name="T6" fmla="*/ 40 w 46"/>
                  <a:gd name="T7" fmla="*/ 0 h 11"/>
                  <a:gd name="T8" fmla="*/ 34 w 46"/>
                  <a:gd name="T9" fmla="*/ 0 h 11"/>
                  <a:gd name="T10" fmla="*/ 31 w 46"/>
                  <a:gd name="T11" fmla="*/ 0 h 11"/>
                  <a:gd name="T12" fmla="*/ 23 w 46"/>
                  <a:gd name="T13" fmla="*/ 0 h 11"/>
                  <a:gd name="T14" fmla="*/ 20 w 46"/>
                  <a:gd name="T15" fmla="*/ 0 h 11"/>
                  <a:gd name="T16" fmla="*/ 9 w 46"/>
                  <a:gd name="T17" fmla="*/ 0 h 11"/>
                  <a:gd name="T18" fmla="*/ 5 w 46"/>
                  <a:gd name="T19" fmla="*/ 0 h 11"/>
                  <a:gd name="T20" fmla="*/ 1 w 46"/>
                  <a:gd name="T21" fmla="*/ 0 h 11"/>
                  <a:gd name="T22" fmla="*/ 0 w 46"/>
                  <a:gd name="T23" fmla="*/ 0 h 11"/>
                  <a:gd name="T24" fmla="*/ 3 w 46"/>
                  <a:gd name="T25" fmla="*/ 0 h 11"/>
                  <a:gd name="T26" fmla="*/ 9 w 46"/>
                  <a:gd name="T27" fmla="*/ 0 h 11"/>
                  <a:gd name="T28" fmla="*/ 11 w 46"/>
                  <a:gd name="T29" fmla="*/ 0 h 11"/>
                  <a:gd name="T30" fmla="*/ 20 w 46"/>
                  <a:gd name="T31" fmla="*/ 0 h 11"/>
                  <a:gd name="T32" fmla="*/ 23 w 46"/>
                  <a:gd name="T33" fmla="*/ 0 h 11"/>
                  <a:gd name="T34" fmla="*/ 31 w 46"/>
                  <a:gd name="T35" fmla="*/ 0 h 11"/>
                  <a:gd name="T36" fmla="*/ 34 w 46"/>
                  <a:gd name="T37" fmla="*/ 0 h 11"/>
                  <a:gd name="T38" fmla="*/ 40 w 46"/>
                  <a:gd name="T39" fmla="*/ 0 h 11"/>
                  <a:gd name="T40" fmla="*/ 42 w 46"/>
                  <a:gd name="T41" fmla="*/ 0 h 11"/>
                  <a:gd name="T42" fmla="*/ 45 w 46"/>
                  <a:gd name="T43" fmla="*/ 0 h 11"/>
                  <a:gd name="T44" fmla="*/ 43 w 46"/>
                  <a:gd name="T45" fmla="*/ 0 h 11"/>
                  <a:gd name="T46" fmla="*/ 46 w 46"/>
                  <a:gd name="T47" fmla="*/ 0 h 11"/>
                  <a:gd name="T48" fmla="*/ 46 w 46"/>
                  <a:gd name="T49" fmla="*/ 0 h 11"/>
                  <a:gd name="T50" fmla="*/ 45 w 46"/>
                  <a:gd name="T51" fmla="*/ 0 h 11"/>
                  <a:gd name="T52" fmla="*/ 46 w 46"/>
                  <a:gd name="T53" fmla="*/ 0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1"/>
                  <a:gd name="T83" fmla="*/ 46 w 46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1">
                    <a:moveTo>
                      <a:pt x="46" y="9"/>
                    </a:moveTo>
                    <a:lnTo>
                      <a:pt x="45" y="7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4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1" name="Freeform 3534">
                <a:extLst>
                  <a:ext uri="{FF2B5EF4-FFF2-40B4-BE49-F238E27FC236}">
                    <a16:creationId xmlns:a16="http://schemas.microsoft.com/office/drawing/2014/main" xmlns="" id="{C747135A-1552-408B-BC65-E3C796E1B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7778" y="3359370"/>
                <a:ext cx="23446" cy="9291"/>
              </a:xfrm>
              <a:custGeom>
                <a:avLst/>
                <a:gdLst>
                  <a:gd name="T0" fmla="*/ 58 w 68"/>
                  <a:gd name="T1" fmla="*/ 1 h 54"/>
                  <a:gd name="T2" fmla="*/ 61 w 68"/>
                  <a:gd name="T3" fmla="*/ 1 h 54"/>
                  <a:gd name="T4" fmla="*/ 63 w 68"/>
                  <a:gd name="T5" fmla="*/ 1 h 54"/>
                  <a:gd name="T6" fmla="*/ 65 w 68"/>
                  <a:gd name="T7" fmla="*/ 1 h 54"/>
                  <a:gd name="T8" fmla="*/ 67 w 68"/>
                  <a:gd name="T9" fmla="*/ 1 h 54"/>
                  <a:gd name="T10" fmla="*/ 67 w 68"/>
                  <a:gd name="T11" fmla="*/ 1 h 54"/>
                  <a:gd name="T12" fmla="*/ 68 w 68"/>
                  <a:gd name="T13" fmla="*/ 1 h 54"/>
                  <a:gd name="T14" fmla="*/ 68 w 68"/>
                  <a:gd name="T15" fmla="*/ 1 h 54"/>
                  <a:gd name="T16" fmla="*/ 67 w 68"/>
                  <a:gd name="T17" fmla="*/ 1 h 54"/>
                  <a:gd name="T18" fmla="*/ 65 w 68"/>
                  <a:gd name="T19" fmla="*/ 1 h 54"/>
                  <a:gd name="T20" fmla="*/ 61 w 68"/>
                  <a:gd name="T21" fmla="*/ 1 h 54"/>
                  <a:gd name="T22" fmla="*/ 58 w 68"/>
                  <a:gd name="T23" fmla="*/ 1 h 54"/>
                  <a:gd name="T24" fmla="*/ 42 w 68"/>
                  <a:gd name="T25" fmla="*/ 1 h 54"/>
                  <a:gd name="T26" fmla="*/ 38 w 68"/>
                  <a:gd name="T27" fmla="*/ 1 h 54"/>
                  <a:gd name="T28" fmla="*/ 12 w 68"/>
                  <a:gd name="T29" fmla="*/ 1 h 54"/>
                  <a:gd name="T30" fmla="*/ 8 w 68"/>
                  <a:gd name="T31" fmla="*/ 1 h 54"/>
                  <a:gd name="T32" fmla="*/ 4 w 68"/>
                  <a:gd name="T33" fmla="*/ 1 h 54"/>
                  <a:gd name="T34" fmla="*/ 3 w 68"/>
                  <a:gd name="T35" fmla="*/ 1 h 54"/>
                  <a:gd name="T36" fmla="*/ 1 w 68"/>
                  <a:gd name="T37" fmla="*/ 1 h 54"/>
                  <a:gd name="T38" fmla="*/ 0 w 68"/>
                  <a:gd name="T39" fmla="*/ 1 h 54"/>
                  <a:gd name="T40" fmla="*/ 1 w 68"/>
                  <a:gd name="T41" fmla="*/ 1 h 54"/>
                  <a:gd name="T42" fmla="*/ 5 w 68"/>
                  <a:gd name="T43" fmla="*/ 1 h 54"/>
                  <a:gd name="T44" fmla="*/ 7 w 68"/>
                  <a:gd name="T45" fmla="*/ 1 h 54"/>
                  <a:gd name="T46" fmla="*/ 27 w 68"/>
                  <a:gd name="T47" fmla="*/ 1 h 54"/>
                  <a:gd name="T48" fmla="*/ 29 w 68"/>
                  <a:gd name="T49" fmla="*/ 1 h 54"/>
                  <a:gd name="T50" fmla="*/ 31 w 68"/>
                  <a:gd name="T51" fmla="*/ 1 h 54"/>
                  <a:gd name="T52" fmla="*/ 34 w 68"/>
                  <a:gd name="T53" fmla="*/ 0 h 54"/>
                  <a:gd name="T54" fmla="*/ 37 w 68"/>
                  <a:gd name="T55" fmla="*/ 1 h 54"/>
                  <a:gd name="T56" fmla="*/ 39 w 68"/>
                  <a:gd name="T57" fmla="*/ 1 h 54"/>
                  <a:gd name="T58" fmla="*/ 43 w 68"/>
                  <a:gd name="T59" fmla="*/ 1 h 54"/>
                  <a:gd name="T60" fmla="*/ 48 w 68"/>
                  <a:gd name="T61" fmla="*/ 1 h 54"/>
                  <a:gd name="T62" fmla="*/ 52 w 68"/>
                  <a:gd name="T63" fmla="*/ 0 h 54"/>
                  <a:gd name="T64" fmla="*/ 54 w 68"/>
                  <a:gd name="T65" fmla="*/ 0 h 54"/>
                  <a:gd name="T66" fmla="*/ 58 w 68"/>
                  <a:gd name="T67" fmla="*/ 1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54"/>
                  <a:gd name="T104" fmla="*/ 68 w 68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54">
                    <a:moveTo>
                      <a:pt x="58" y="1"/>
                    </a:moveTo>
                    <a:lnTo>
                      <a:pt x="61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7"/>
                    </a:lnTo>
                    <a:lnTo>
                      <a:pt x="67" y="12"/>
                    </a:lnTo>
                    <a:lnTo>
                      <a:pt x="68" y="21"/>
                    </a:lnTo>
                    <a:lnTo>
                      <a:pt x="68" y="32"/>
                    </a:lnTo>
                    <a:lnTo>
                      <a:pt x="67" y="41"/>
                    </a:lnTo>
                    <a:lnTo>
                      <a:pt x="65" y="50"/>
                    </a:lnTo>
                    <a:lnTo>
                      <a:pt x="61" y="50"/>
                    </a:lnTo>
                    <a:lnTo>
                      <a:pt x="58" y="52"/>
                    </a:lnTo>
                    <a:lnTo>
                      <a:pt x="42" y="52"/>
                    </a:lnTo>
                    <a:lnTo>
                      <a:pt x="38" y="54"/>
                    </a:lnTo>
                    <a:lnTo>
                      <a:pt x="12" y="54"/>
                    </a:lnTo>
                    <a:lnTo>
                      <a:pt x="8" y="52"/>
                    </a:lnTo>
                    <a:lnTo>
                      <a:pt x="4" y="52"/>
                    </a:lnTo>
                    <a:lnTo>
                      <a:pt x="3" y="41"/>
                    </a:lnTo>
                    <a:lnTo>
                      <a:pt x="1" y="30"/>
                    </a:lnTo>
                    <a:lnTo>
                      <a:pt x="0" y="18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2" name="Freeform 3535">
                <a:extLst>
                  <a:ext uri="{FF2B5EF4-FFF2-40B4-BE49-F238E27FC236}">
                    <a16:creationId xmlns:a16="http://schemas.microsoft.com/office/drawing/2014/main" xmlns="" id="{21AA750F-87BD-4279-B6B1-793669A7A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780" y="3359370"/>
                <a:ext cx="3448" cy="2065"/>
              </a:xfrm>
              <a:custGeom>
                <a:avLst/>
                <a:gdLst>
                  <a:gd name="T0" fmla="*/ 10 w 10"/>
                  <a:gd name="T1" fmla="*/ 1 h 12"/>
                  <a:gd name="T2" fmla="*/ 10 w 10"/>
                  <a:gd name="T3" fmla="*/ 1 h 12"/>
                  <a:gd name="T4" fmla="*/ 9 w 10"/>
                  <a:gd name="T5" fmla="*/ 1 h 12"/>
                  <a:gd name="T6" fmla="*/ 7 w 10"/>
                  <a:gd name="T7" fmla="*/ 1 h 12"/>
                  <a:gd name="T8" fmla="*/ 5 w 10"/>
                  <a:gd name="T9" fmla="*/ 1 h 12"/>
                  <a:gd name="T10" fmla="*/ 3 w 10"/>
                  <a:gd name="T11" fmla="*/ 0 h 12"/>
                  <a:gd name="T12" fmla="*/ 1 w 10"/>
                  <a:gd name="T13" fmla="*/ 0 h 12"/>
                  <a:gd name="T14" fmla="*/ 0 w 10"/>
                  <a:gd name="T15" fmla="*/ 1 h 12"/>
                  <a:gd name="T16" fmla="*/ 3 w 10"/>
                  <a:gd name="T17" fmla="*/ 1 h 12"/>
                  <a:gd name="T18" fmla="*/ 5 w 10"/>
                  <a:gd name="T19" fmla="*/ 1 h 12"/>
                  <a:gd name="T20" fmla="*/ 8 w 10"/>
                  <a:gd name="T21" fmla="*/ 1 h 12"/>
                  <a:gd name="T22" fmla="*/ 8 w 10"/>
                  <a:gd name="T23" fmla="*/ 1 h 12"/>
                  <a:gd name="T24" fmla="*/ 10 w 10"/>
                  <a:gd name="T25" fmla="*/ 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2"/>
                  <a:gd name="T41" fmla="*/ 10 w 10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2">
                    <a:moveTo>
                      <a:pt x="10" y="12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3" name="Freeform 3536">
                <a:extLst>
                  <a:ext uri="{FF2B5EF4-FFF2-40B4-BE49-F238E27FC236}">
                    <a16:creationId xmlns:a16="http://schemas.microsoft.com/office/drawing/2014/main" xmlns="" id="{819BB719-5F01-4E13-BF4B-68D17077A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056" y="3361434"/>
                <a:ext cx="2069" cy="6882"/>
              </a:xfrm>
              <a:custGeom>
                <a:avLst/>
                <a:gdLst>
                  <a:gd name="T0" fmla="*/ 2 w 6"/>
                  <a:gd name="T1" fmla="*/ 1 h 40"/>
                  <a:gd name="T2" fmla="*/ 3 w 6"/>
                  <a:gd name="T3" fmla="*/ 1 h 40"/>
                  <a:gd name="T4" fmla="*/ 5 w 6"/>
                  <a:gd name="T5" fmla="*/ 1 h 40"/>
                  <a:gd name="T6" fmla="*/ 6 w 6"/>
                  <a:gd name="T7" fmla="*/ 1 h 40"/>
                  <a:gd name="T8" fmla="*/ 6 w 6"/>
                  <a:gd name="T9" fmla="*/ 1 h 40"/>
                  <a:gd name="T10" fmla="*/ 5 w 6"/>
                  <a:gd name="T11" fmla="*/ 0 h 40"/>
                  <a:gd name="T12" fmla="*/ 3 w 6"/>
                  <a:gd name="T13" fmla="*/ 0 h 40"/>
                  <a:gd name="T14" fmla="*/ 4 w 6"/>
                  <a:gd name="T15" fmla="*/ 1 h 40"/>
                  <a:gd name="T16" fmla="*/ 4 w 6"/>
                  <a:gd name="T17" fmla="*/ 1 h 40"/>
                  <a:gd name="T18" fmla="*/ 3 w 6"/>
                  <a:gd name="T19" fmla="*/ 1 h 40"/>
                  <a:gd name="T20" fmla="*/ 0 w 6"/>
                  <a:gd name="T21" fmla="*/ 1 h 40"/>
                  <a:gd name="T22" fmla="*/ 2 w 6"/>
                  <a:gd name="T23" fmla="*/ 1 h 40"/>
                  <a:gd name="T24" fmla="*/ 2 w 6"/>
                  <a:gd name="T25" fmla="*/ 1 h 40"/>
                  <a:gd name="T26" fmla="*/ 3 w 6"/>
                  <a:gd name="T27" fmla="*/ 1 h 40"/>
                  <a:gd name="T28" fmla="*/ 2 w 6"/>
                  <a:gd name="T29" fmla="*/ 1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0"/>
                  <a:gd name="T47" fmla="*/ 6 w 6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0">
                    <a:moveTo>
                      <a:pt x="2" y="40"/>
                    </a:moveTo>
                    <a:lnTo>
                      <a:pt x="3" y="40"/>
                    </a:lnTo>
                    <a:lnTo>
                      <a:pt x="5" y="31"/>
                    </a:lnTo>
                    <a:lnTo>
                      <a:pt x="6" y="20"/>
                    </a:lnTo>
                    <a:lnTo>
                      <a:pt x="6" y="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4" y="9"/>
                    </a:lnTo>
                    <a:lnTo>
                      <a:pt x="4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4" name="Freeform 3537">
                <a:extLst>
                  <a:ext uri="{FF2B5EF4-FFF2-40B4-BE49-F238E27FC236}">
                    <a16:creationId xmlns:a16="http://schemas.microsoft.com/office/drawing/2014/main" xmlns="" id="{15B8F293-0412-44B0-9696-E89277883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6743" y="3367629"/>
                <a:ext cx="21377" cy="1376"/>
              </a:xfrm>
              <a:custGeom>
                <a:avLst/>
                <a:gdLst>
                  <a:gd name="T0" fmla="*/ 0 w 62"/>
                  <a:gd name="T1" fmla="*/ 1 h 8"/>
                  <a:gd name="T2" fmla="*/ 1 w 62"/>
                  <a:gd name="T3" fmla="*/ 1 h 8"/>
                  <a:gd name="T4" fmla="*/ 5 w 62"/>
                  <a:gd name="T5" fmla="*/ 1 h 8"/>
                  <a:gd name="T6" fmla="*/ 9 w 62"/>
                  <a:gd name="T7" fmla="*/ 1 h 8"/>
                  <a:gd name="T8" fmla="*/ 35 w 62"/>
                  <a:gd name="T9" fmla="*/ 1 h 8"/>
                  <a:gd name="T10" fmla="*/ 39 w 62"/>
                  <a:gd name="T11" fmla="*/ 1 h 8"/>
                  <a:gd name="T12" fmla="*/ 55 w 62"/>
                  <a:gd name="T13" fmla="*/ 1 h 8"/>
                  <a:gd name="T14" fmla="*/ 58 w 62"/>
                  <a:gd name="T15" fmla="*/ 1 h 8"/>
                  <a:gd name="T16" fmla="*/ 62 w 62"/>
                  <a:gd name="T17" fmla="*/ 1 h 8"/>
                  <a:gd name="T18" fmla="*/ 62 w 62"/>
                  <a:gd name="T19" fmla="*/ 0 h 8"/>
                  <a:gd name="T20" fmla="*/ 58 w 62"/>
                  <a:gd name="T21" fmla="*/ 0 h 8"/>
                  <a:gd name="T22" fmla="*/ 55 w 62"/>
                  <a:gd name="T23" fmla="*/ 1 h 8"/>
                  <a:gd name="T24" fmla="*/ 39 w 62"/>
                  <a:gd name="T25" fmla="*/ 1 h 8"/>
                  <a:gd name="T26" fmla="*/ 35 w 62"/>
                  <a:gd name="T27" fmla="*/ 1 h 8"/>
                  <a:gd name="T28" fmla="*/ 9 w 62"/>
                  <a:gd name="T29" fmla="*/ 1 h 8"/>
                  <a:gd name="T30" fmla="*/ 5 w 62"/>
                  <a:gd name="T31" fmla="*/ 1 h 8"/>
                  <a:gd name="T32" fmla="*/ 1 w 62"/>
                  <a:gd name="T33" fmla="*/ 1 h 8"/>
                  <a:gd name="T34" fmla="*/ 2 w 62"/>
                  <a:gd name="T35" fmla="*/ 1 h 8"/>
                  <a:gd name="T36" fmla="*/ 0 w 62"/>
                  <a:gd name="T37" fmla="*/ 1 h 8"/>
                  <a:gd name="T38" fmla="*/ 0 w 62"/>
                  <a:gd name="T39" fmla="*/ 1 h 8"/>
                  <a:gd name="T40" fmla="*/ 1 w 62"/>
                  <a:gd name="T41" fmla="*/ 1 h 8"/>
                  <a:gd name="T42" fmla="*/ 0 w 62"/>
                  <a:gd name="T43" fmla="*/ 1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"/>
                  <a:gd name="T67" fmla="*/ 0 h 8"/>
                  <a:gd name="T68" fmla="*/ 62 w 6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" h="8">
                    <a:moveTo>
                      <a:pt x="0" y="4"/>
                    </a:moveTo>
                    <a:lnTo>
                      <a:pt x="1" y="6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35" y="8"/>
                    </a:lnTo>
                    <a:lnTo>
                      <a:pt x="39" y="6"/>
                    </a:lnTo>
                    <a:lnTo>
                      <a:pt x="55" y="6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5" y="2"/>
                    </a:lnTo>
                    <a:lnTo>
                      <a:pt x="39" y="2"/>
                    </a:lnTo>
                    <a:lnTo>
                      <a:pt x="35" y="4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5" name="Freeform 3538">
                <a:extLst>
                  <a:ext uri="{FF2B5EF4-FFF2-40B4-BE49-F238E27FC236}">
                    <a16:creationId xmlns:a16="http://schemas.microsoft.com/office/drawing/2014/main" xmlns="" id="{FAE1C754-F4C4-4566-B526-E955112C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8123" y="3360058"/>
                <a:ext cx="2069" cy="8259"/>
              </a:xfrm>
              <a:custGeom>
                <a:avLst/>
                <a:gdLst>
                  <a:gd name="T0" fmla="*/ 2 w 6"/>
                  <a:gd name="T1" fmla="*/ 0 h 49"/>
                  <a:gd name="T2" fmla="*/ 1 w 6"/>
                  <a:gd name="T3" fmla="*/ 0 h 49"/>
                  <a:gd name="T4" fmla="*/ 0 w 6"/>
                  <a:gd name="T5" fmla="*/ 0 h 49"/>
                  <a:gd name="T6" fmla="*/ 1 w 6"/>
                  <a:gd name="T7" fmla="*/ 0 h 49"/>
                  <a:gd name="T8" fmla="*/ 2 w 6"/>
                  <a:gd name="T9" fmla="*/ 0 h 49"/>
                  <a:gd name="T10" fmla="*/ 4 w 6"/>
                  <a:gd name="T11" fmla="*/ 0 h 49"/>
                  <a:gd name="T12" fmla="*/ 6 w 6"/>
                  <a:gd name="T13" fmla="*/ 0 h 49"/>
                  <a:gd name="T14" fmla="*/ 5 w 6"/>
                  <a:gd name="T15" fmla="*/ 0 h 49"/>
                  <a:gd name="T16" fmla="*/ 2 w 6"/>
                  <a:gd name="T17" fmla="*/ 0 h 49"/>
                  <a:gd name="T18" fmla="*/ 2 w 6"/>
                  <a:gd name="T19" fmla="*/ 0 h 49"/>
                  <a:gd name="T20" fmla="*/ 4 w 6"/>
                  <a:gd name="T21" fmla="*/ 0 h 49"/>
                  <a:gd name="T22" fmla="*/ 2 w 6"/>
                  <a:gd name="T23" fmla="*/ 0 h 49"/>
                  <a:gd name="T24" fmla="*/ 2 w 6"/>
                  <a:gd name="T25" fmla="*/ 0 h 49"/>
                  <a:gd name="T26" fmla="*/ 1 w 6"/>
                  <a:gd name="T27" fmla="*/ 0 h 49"/>
                  <a:gd name="T28" fmla="*/ 1 w 6"/>
                  <a:gd name="T29" fmla="*/ 0 h 49"/>
                  <a:gd name="T30" fmla="*/ 2 w 6"/>
                  <a:gd name="T31" fmla="*/ 0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49"/>
                  <a:gd name="T50" fmla="*/ 6 w 6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49">
                    <a:moveTo>
                      <a:pt x="2" y="0"/>
                    </a:moveTo>
                    <a:lnTo>
                      <a:pt x="1" y="2"/>
                    </a:lnTo>
                    <a:lnTo>
                      <a:pt x="0" y="1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5" y="38"/>
                    </a:lnTo>
                    <a:lnTo>
                      <a:pt x="2" y="27"/>
                    </a:lnTo>
                    <a:lnTo>
                      <a:pt x="2" y="15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6" name="Freeform 3539">
                <a:extLst>
                  <a:ext uri="{FF2B5EF4-FFF2-40B4-BE49-F238E27FC236}">
                    <a16:creationId xmlns:a16="http://schemas.microsoft.com/office/drawing/2014/main" xmlns="" id="{8B893B31-53F6-475B-9E0F-54406218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7433" y="3359370"/>
                <a:ext cx="11378" cy="1032"/>
              </a:xfrm>
              <a:custGeom>
                <a:avLst/>
                <a:gdLst>
                  <a:gd name="T0" fmla="*/ 33 w 33"/>
                  <a:gd name="T1" fmla="*/ 0 h 7"/>
                  <a:gd name="T2" fmla="*/ 28 w 33"/>
                  <a:gd name="T3" fmla="*/ 0 h 7"/>
                  <a:gd name="T4" fmla="*/ 26 w 33"/>
                  <a:gd name="T5" fmla="*/ 0 h 7"/>
                  <a:gd name="T6" fmla="*/ 6 w 33"/>
                  <a:gd name="T7" fmla="*/ 0 h 7"/>
                  <a:gd name="T8" fmla="*/ 4 w 33"/>
                  <a:gd name="T9" fmla="*/ 0 h 7"/>
                  <a:gd name="T10" fmla="*/ 0 w 33"/>
                  <a:gd name="T11" fmla="*/ 0 h 7"/>
                  <a:gd name="T12" fmla="*/ 0 w 33"/>
                  <a:gd name="T13" fmla="*/ 0 h 7"/>
                  <a:gd name="T14" fmla="*/ 4 w 33"/>
                  <a:gd name="T15" fmla="*/ 0 h 7"/>
                  <a:gd name="T16" fmla="*/ 6 w 33"/>
                  <a:gd name="T17" fmla="*/ 0 h 7"/>
                  <a:gd name="T18" fmla="*/ 26 w 33"/>
                  <a:gd name="T19" fmla="*/ 0 h 7"/>
                  <a:gd name="T20" fmla="*/ 28 w 33"/>
                  <a:gd name="T21" fmla="*/ 0 h 7"/>
                  <a:gd name="T22" fmla="*/ 30 w 33"/>
                  <a:gd name="T23" fmla="*/ 0 h 7"/>
                  <a:gd name="T24" fmla="*/ 33 w 33"/>
                  <a:gd name="T25" fmla="*/ 0 h 7"/>
                  <a:gd name="T26" fmla="*/ 33 w 33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7"/>
                  <a:gd name="T44" fmla="*/ 33 w 3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7">
                    <a:moveTo>
                      <a:pt x="33" y="0"/>
                    </a:moveTo>
                    <a:lnTo>
                      <a:pt x="28" y="0"/>
                    </a:lnTo>
                    <a:lnTo>
                      <a:pt x="26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7" name="Freeform 3540">
                <a:extLst>
                  <a:ext uri="{FF2B5EF4-FFF2-40B4-BE49-F238E27FC236}">
                    <a16:creationId xmlns:a16="http://schemas.microsoft.com/office/drawing/2014/main" xmlns="" id="{1C755F08-0FF6-4D86-B4CC-286EFEB82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055" y="3359370"/>
                <a:ext cx="8620" cy="688"/>
              </a:xfrm>
              <a:custGeom>
                <a:avLst/>
                <a:gdLst>
                  <a:gd name="T0" fmla="*/ 25 w 25"/>
                  <a:gd name="T1" fmla="*/ 0 h 5"/>
                  <a:gd name="T2" fmla="*/ 0 w 25"/>
                  <a:gd name="T3" fmla="*/ 0 h 5"/>
                  <a:gd name="T4" fmla="*/ 0 w 25"/>
                  <a:gd name="T5" fmla="*/ 0 h 5"/>
                  <a:gd name="T6" fmla="*/ 2 w 25"/>
                  <a:gd name="T7" fmla="*/ 0 h 5"/>
                  <a:gd name="T8" fmla="*/ 5 w 25"/>
                  <a:gd name="T9" fmla="*/ 0 h 5"/>
                  <a:gd name="T10" fmla="*/ 9 w 25"/>
                  <a:gd name="T11" fmla="*/ 0 h 5"/>
                  <a:gd name="T12" fmla="*/ 14 w 25"/>
                  <a:gd name="T13" fmla="*/ 0 h 5"/>
                  <a:gd name="T14" fmla="*/ 18 w 25"/>
                  <a:gd name="T15" fmla="*/ 0 h 5"/>
                  <a:gd name="T16" fmla="*/ 20 w 25"/>
                  <a:gd name="T17" fmla="*/ 0 h 5"/>
                  <a:gd name="T18" fmla="*/ 24 w 25"/>
                  <a:gd name="T19" fmla="*/ 0 h 5"/>
                  <a:gd name="T20" fmla="*/ 25 w 2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5"/>
                  <a:gd name="T35" fmla="*/ 25 w 2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5">
                    <a:moveTo>
                      <a:pt x="2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4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8" name="Freeform 3541">
                <a:extLst>
                  <a:ext uri="{FF2B5EF4-FFF2-40B4-BE49-F238E27FC236}">
                    <a16:creationId xmlns:a16="http://schemas.microsoft.com/office/drawing/2014/main" xmlns="" id="{BBA33F1E-CE1D-4FBA-A366-9E8EA7C63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993" y="3359714"/>
                <a:ext cx="14826" cy="6882"/>
              </a:xfrm>
              <a:custGeom>
                <a:avLst/>
                <a:gdLst>
                  <a:gd name="T0" fmla="*/ 42 w 43"/>
                  <a:gd name="T1" fmla="*/ 0 h 42"/>
                  <a:gd name="T2" fmla="*/ 43 w 43"/>
                  <a:gd name="T3" fmla="*/ 0 h 42"/>
                  <a:gd name="T4" fmla="*/ 42 w 43"/>
                  <a:gd name="T5" fmla="*/ 0 h 42"/>
                  <a:gd name="T6" fmla="*/ 41 w 43"/>
                  <a:gd name="T7" fmla="*/ 0 h 42"/>
                  <a:gd name="T8" fmla="*/ 40 w 43"/>
                  <a:gd name="T9" fmla="*/ 0 h 42"/>
                  <a:gd name="T10" fmla="*/ 37 w 43"/>
                  <a:gd name="T11" fmla="*/ 0 h 42"/>
                  <a:gd name="T12" fmla="*/ 34 w 43"/>
                  <a:gd name="T13" fmla="*/ 0 h 42"/>
                  <a:gd name="T14" fmla="*/ 2 w 43"/>
                  <a:gd name="T15" fmla="*/ 0 h 42"/>
                  <a:gd name="T16" fmla="*/ 0 w 43"/>
                  <a:gd name="T17" fmla="*/ 0 h 42"/>
                  <a:gd name="T18" fmla="*/ 0 w 43"/>
                  <a:gd name="T19" fmla="*/ 0 h 42"/>
                  <a:gd name="T20" fmla="*/ 2 w 43"/>
                  <a:gd name="T21" fmla="*/ 0 h 42"/>
                  <a:gd name="T22" fmla="*/ 3 w 43"/>
                  <a:gd name="T23" fmla="*/ 0 h 42"/>
                  <a:gd name="T24" fmla="*/ 14 w 43"/>
                  <a:gd name="T25" fmla="*/ 0 h 42"/>
                  <a:gd name="T26" fmla="*/ 17 w 43"/>
                  <a:gd name="T27" fmla="*/ 0 h 42"/>
                  <a:gd name="T28" fmla="*/ 41 w 43"/>
                  <a:gd name="T29" fmla="*/ 0 h 42"/>
                  <a:gd name="T30" fmla="*/ 42 w 43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42"/>
                  <a:gd name="T50" fmla="*/ 43 w 43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42">
                    <a:moveTo>
                      <a:pt x="42" y="4"/>
                    </a:moveTo>
                    <a:lnTo>
                      <a:pt x="43" y="13"/>
                    </a:lnTo>
                    <a:lnTo>
                      <a:pt x="42" y="22"/>
                    </a:lnTo>
                    <a:lnTo>
                      <a:pt x="41" y="31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4" y="42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2" y="11"/>
                    </a:lnTo>
                    <a:lnTo>
                      <a:pt x="3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4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9" name="Freeform 3542">
                <a:extLst>
                  <a:ext uri="{FF2B5EF4-FFF2-40B4-BE49-F238E27FC236}">
                    <a16:creationId xmlns:a16="http://schemas.microsoft.com/office/drawing/2014/main" xmlns="" id="{A97ECA12-432E-4FEB-90E8-2F6D9138F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891" y="3360058"/>
                <a:ext cx="2069" cy="6538"/>
              </a:xfrm>
              <a:custGeom>
                <a:avLst/>
                <a:gdLst>
                  <a:gd name="T0" fmla="*/ 2 w 6"/>
                  <a:gd name="T1" fmla="*/ 0 h 40"/>
                  <a:gd name="T2" fmla="*/ 2 w 6"/>
                  <a:gd name="T3" fmla="*/ 0 h 40"/>
                  <a:gd name="T4" fmla="*/ 4 w 6"/>
                  <a:gd name="T5" fmla="*/ 0 h 40"/>
                  <a:gd name="T6" fmla="*/ 5 w 6"/>
                  <a:gd name="T7" fmla="*/ 0 h 40"/>
                  <a:gd name="T8" fmla="*/ 6 w 6"/>
                  <a:gd name="T9" fmla="*/ 0 h 40"/>
                  <a:gd name="T10" fmla="*/ 5 w 6"/>
                  <a:gd name="T11" fmla="*/ 0 h 40"/>
                  <a:gd name="T12" fmla="*/ 3 w 6"/>
                  <a:gd name="T13" fmla="*/ 0 h 40"/>
                  <a:gd name="T14" fmla="*/ 3 w 6"/>
                  <a:gd name="T15" fmla="*/ 0 h 40"/>
                  <a:gd name="T16" fmla="*/ 2 w 6"/>
                  <a:gd name="T17" fmla="*/ 0 h 40"/>
                  <a:gd name="T18" fmla="*/ 0 w 6"/>
                  <a:gd name="T19" fmla="*/ 0 h 40"/>
                  <a:gd name="T20" fmla="*/ 2 w 6"/>
                  <a:gd name="T21" fmla="*/ 0 h 40"/>
                  <a:gd name="T22" fmla="*/ 2 w 6"/>
                  <a:gd name="T23" fmla="*/ 0 h 40"/>
                  <a:gd name="T24" fmla="*/ 2 w 6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40"/>
                  <a:gd name="T41" fmla="*/ 6 w 6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40">
                    <a:moveTo>
                      <a:pt x="2" y="40"/>
                    </a:moveTo>
                    <a:lnTo>
                      <a:pt x="2" y="38"/>
                    </a:lnTo>
                    <a:lnTo>
                      <a:pt x="4" y="31"/>
                    </a:lnTo>
                    <a:lnTo>
                      <a:pt x="5" y="20"/>
                    </a:lnTo>
                    <a:lnTo>
                      <a:pt x="6" y="11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0" name="Freeform 3543">
                <a:extLst>
                  <a:ext uri="{FF2B5EF4-FFF2-40B4-BE49-F238E27FC236}">
                    <a16:creationId xmlns:a16="http://schemas.microsoft.com/office/drawing/2014/main" xmlns="" id="{3DA94884-9A4E-4425-B8BC-58C9ACDA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993" y="3366252"/>
                <a:ext cx="13792" cy="1032"/>
              </a:xfrm>
              <a:custGeom>
                <a:avLst/>
                <a:gdLst>
                  <a:gd name="T0" fmla="*/ 0 w 40"/>
                  <a:gd name="T1" fmla="*/ 0 h 8"/>
                  <a:gd name="T2" fmla="*/ 2 w 40"/>
                  <a:gd name="T3" fmla="*/ 0 h 8"/>
                  <a:gd name="T4" fmla="*/ 34 w 40"/>
                  <a:gd name="T5" fmla="*/ 0 h 8"/>
                  <a:gd name="T6" fmla="*/ 37 w 40"/>
                  <a:gd name="T7" fmla="*/ 0 h 8"/>
                  <a:gd name="T8" fmla="*/ 40 w 40"/>
                  <a:gd name="T9" fmla="*/ 0 h 8"/>
                  <a:gd name="T10" fmla="*/ 38 w 40"/>
                  <a:gd name="T11" fmla="*/ 0 h 8"/>
                  <a:gd name="T12" fmla="*/ 36 w 40"/>
                  <a:gd name="T13" fmla="*/ 0 h 8"/>
                  <a:gd name="T14" fmla="*/ 34 w 40"/>
                  <a:gd name="T15" fmla="*/ 0 h 8"/>
                  <a:gd name="T16" fmla="*/ 2 w 40"/>
                  <a:gd name="T17" fmla="*/ 0 h 8"/>
                  <a:gd name="T18" fmla="*/ 2 w 40"/>
                  <a:gd name="T19" fmla="*/ 0 h 8"/>
                  <a:gd name="T20" fmla="*/ 0 w 40"/>
                  <a:gd name="T21" fmla="*/ 0 h 8"/>
                  <a:gd name="T22" fmla="*/ 0 w 40"/>
                  <a:gd name="T23" fmla="*/ 0 h 8"/>
                  <a:gd name="T24" fmla="*/ 2 w 40"/>
                  <a:gd name="T25" fmla="*/ 0 h 8"/>
                  <a:gd name="T26" fmla="*/ 0 w 40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8"/>
                  <a:gd name="T44" fmla="*/ 40 w 40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8">
                    <a:moveTo>
                      <a:pt x="0" y="4"/>
                    </a:moveTo>
                    <a:lnTo>
                      <a:pt x="2" y="6"/>
                    </a:lnTo>
                    <a:lnTo>
                      <a:pt x="34" y="6"/>
                    </a:lnTo>
                    <a:lnTo>
                      <a:pt x="37" y="4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1" name="Freeform 3544">
                <a:extLst>
                  <a:ext uri="{FF2B5EF4-FFF2-40B4-BE49-F238E27FC236}">
                    <a16:creationId xmlns:a16="http://schemas.microsoft.com/office/drawing/2014/main" xmlns="" id="{856DADB7-9951-468E-A5C2-24EBEE8F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4338" y="3359370"/>
                <a:ext cx="1724" cy="7227"/>
              </a:xfrm>
              <a:custGeom>
                <a:avLst/>
                <a:gdLst>
                  <a:gd name="T0" fmla="*/ 4 w 5"/>
                  <a:gd name="T1" fmla="*/ 0 h 43"/>
                  <a:gd name="T2" fmla="*/ 3 w 5"/>
                  <a:gd name="T3" fmla="*/ 0 h 43"/>
                  <a:gd name="T4" fmla="*/ 1 w 5"/>
                  <a:gd name="T5" fmla="*/ 0 h 43"/>
                  <a:gd name="T6" fmla="*/ 0 w 5"/>
                  <a:gd name="T7" fmla="*/ 0 h 43"/>
                  <a:gd name="T8" fmla="*/ 0 w 5"/>
                  <a:gd name="T9" fmla="*/ 0 h 43"/>
                  <a:gd name="T10" fmla="*/ 1 w 5"/>
                  <a:gd name="T11" fmla="*/ 0 h 43"/>
                  <a:gd name="T12" fmla="*/ 3 w 5"/>
                  <a:gd name="T13" fmla="*/ 0 h 43"/>
                  <a:gd name="T14" fmla="*/ 3 w 5"/>
                  <a:gd name="T15" fmla="*/ 0 h 43"/>
                  <a:gd name="T16" fmla="*/ 4 w 5"/>
                  <a:gd name="T17" fmla="*/ 0 h 43"/>
                  <a:gd name="T18" fmla="*/ 5 w 5"/>
                  <a:gd name="T19" fmla="*/ 0 h 43"/>
                  <a:gd name="T20" fmla="*/ 4 w 5"/>
                  <a:gd name="T21" fmla="*/ 0 h 43"/>
                  <a:gd name="T22" fmla="*/ 4 w 5"/>
                  <a:gd name="T23" fmla="*/ 0 h 43"/>
                  <a:gd name="T24" fmla="*/ 3 w 5"/>
                  <a:gd name="T25" fmla="*/ 0 h 43"/>
                  <a:gd name="T26" fmla="*/ 3 w 5"/>
                  <a:gd name="T27" fmla="*/ 0 h 43"/>
                  <a:gd name="T28" fmla="*/ 4 w 5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3"/>
                  <a:gd name="T47" fmla="*/ 5 w 5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3">
                    <a:moveTo>
                      <a:pt x="4" y="1"/>
                    </a:moveTo>
                    <a:lnTo>
                      <a:pt x="3" y="1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3" y="23"/>
                    </a:lnTo>
                    <a:lnTo>
                      <a:pt x="4" y="1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2" name="Freeform 3545">
                <a:extLst>
                  <a:ext uri="{FF2B5EF4-FFF2-40B4-BE49-F238E27FC236}">
                    <a16:creationId xmlns:a16="http://schemas.microsoft.com/office/drawing/2014/main" xmlns="" id="{DC9B3D70-FE71-42F3-9323-12D966E5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959" y="3359370"/>
                <a:ext cx="13447" cy="688"/>
              </a:xfrm>
              <a:custGeom>
                <a:avLst/>
                <a:gdLst>
                  <a:gd name="T0" fmla="*/ 39 w 39"/>
                  <a:gd name="T1" fmla="*/ 0 h 5"/>
                  <a:gd name="T2" fmla="*/ 14 w 39"/>
                  <a:gd name="T3" fmla="*/ 0 h 5"/>
                  <a:gd name="T4" fmla="*/ 11 w 39"/>
                  <a:gd name="T5" fmla="*/ 0 h 5"/>
                  <a:gd name="T6" fmla="*/ 0 w 39"/>
                  <a:gd name="T7" fmla="*/ 0 h 5"/>
                  <a:gd name="T8" fmla="*/ 0 w 39"/>
                  <a:gd name="T9" fmla="*/ 0 h 5"/>
                  <a:gd name="T10" fmla="*/ 11 w 39"/>
                  <a:gd name="T11" fmla="*/ 0 h 5"/>
                  <a:gd name="T12" fmla="*/ 14 w 39"/>
                  <a:gd name="T13" fmla="*/ 0 h 5"/>
                  <a:gd name="T14" fmla="*/ 38 w 39"/>
                  <a:gd name="T15" fmla="*/ 0 h 5"/>
                  <a:gd name="T16" fmla="*/ 37 w 39"/>
                  <a:gd name="T17" fmla="*/ 0 h 5"/>
                  <a:gd name="T18" fmla="*/ 39 w 39"/>
                  <a:gd name="T19" fmla="*/ 0 h 5"/>
                  <a:gd name="T20" fmla="*/ 38 w 39"/>
                  <a:gd name="T21" fmla="*/ 0 h 5"/>
                  <a:gd name="T22" fmla="*/ 39 w 39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5"/>
                  <a:gd name="T38" fmla="*/ 39 w 3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5">
                    <a:moveTo>
                      <a:pt x="39" y="0"/>
                    </a:moveTo>
                    <a:lnTo>
                      <a:pt x="14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3" name="Freeform 3546">
                <a:extLst>
                  <a:ext uri="{FF2B5EF4-FFF2-40B4-BE49-F238E27FC236}">
                    <a16:creationId xmlns:a16="http://schemas.microsoft.com/office/drawing/2014/main" xmlns="" id="{5F7F1697-D061-4ED8-BCFD-2401CAD5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0201" y="3359370"/>
                <a:ext cx="1034" cy="688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0 w 3"/>
                  <a:gd name="T5" fmla="*/ 0 h 5"/>
                  <a:gd name="T6" fmla="*/ 1 w 3"/>
                  <a:gd name="T7" fmla="*/ 0 h 5"/>
                  <a:gd name="T8" fmla="*/ 3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3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4" name="Freeform 3547">
                <a:extLst>
                  <a:ext uri="{FF2B5EF4-FFF2-40B4-BE49-F238E27FC236}">
                    <a16:creationId xmlns:a16="http://schemas.microsoft.com/office/drawing/2014/main" xmlns="" id="{CA923DFF-06F2-4BCC-BDCB-16BBBB96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317" y="3359714"/>
                <a:ext cx="13792" cy="11700"/>
              </a:xfrm>
              <a:custGeom>
                <a:avLst/>
                <a:gdLst>
                  <a:gd name="T0" fmla="*/ 3 w 40"/>
                  <a:gd name="T1" fmla="*/ 0 h 69"/>
                  <a:gd name="T2" fmla="*/ 6 w 40"/>
                  <a:gd name="T3" fmla="*/ 0 h 69"/>
                  <a:gd name="T4" fmla="*/ 7 w 40"/>
                  <a:gd name="T5" fmla="*/ 0 h 69"/>
                  <a:gd name="T6" fmla="*/ 10 w 40"/>
                  <a:gd name="T7" fmla="*/ 0 h 69"/>
                  <a:gd name="T8" fmla="*/ 11 w 40"/>
                  <a:gd name="T9" fmla="*/ 0 h 69"/>
                  <a:gd name="T10" fmla="*/ 23 w 40"/>
                  <a:gd name="T11" fmla="*/ 0 h 69"/>
                  <a:gd name="T12" fmla="*/ 24 w 40"/>
                  <a:gd name="T13" fmla="*/ 0 h 69"/>
                  <a:gd name="T14" fmla="*/ 31 w 40"/>
                  <a:gd name="T15" fmla="*/ 0 h 69"/>
                  <a:gd name="T16" fmla="*/ 32 w 40"/>
                  <a:gd name="T17" fmla="*/ 0 h 69"/>
                  <a:gd name="T18" fmla="*/ 37 w 40"/>
                  <a:gd name="T19" fmla="*/ 0 h 69"/>
                  <a:gd name="T20" fmla="*/ 40 w 40"/>
                  <a:gd name="T21" fmla="*/ 0 h 69"/>
                  <a:gd name="T22" fmla="*/ 11 w 40"/>
                  <a:gd name="T23" fmla="*/ 0 h 69"/>
                  <a:gd name="T24" fmla="*/ 9 w 40"/>
                  <a:gd name="T25" fmla="*/ 0 h 69"/>
                  <a:gd name="T26" fmla="*/ 7 w 40"/>
                  <a:gd name="T27" fmla="*/ 0 h 69"/>
                  <a:gd name="T28" fmla="*/ 6 w 40"/>
                  <a:gd name="T29" fmla="*/ 0 h 69"/>
                  <a:gd name="T30" fmla="*/ 5 w 40"/>
                  <a:gd name="T31" fmla="*/ 0 h 69"/>
                  <a:gd name="T32" fmla="*/ 3 w 40"/>
                  <a:gd name="T33" fmla="*/ 0 h 69"/>
                  <a:gd name="T34" fmla="*/ 2 w 40"/>
                  <a:gd name="T35" fmla="*/ 0 h 69"/>
                  <a:gd name="T36" fmla="*/ 1 w 40"/>
                  <a:gd name="T37" fmla="*/ 0 h 69"/>
                  <a:gd name="T38" fmla="*/ 0 w 40"/>
                  <a:gd name="T39" fmla="*/ 0 h 69"/>
                  <a:gd name="T40" fmla="*/ 3 w 40"/>
                  <a:gd name="T41" fmla="*/ 0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69"/>
                  <a:gd name="T65" fmla="*/ 40 w 40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69">
                    <a:moveTo>
                      <a:pt x="3" y="0"/>
                    </a:moveTo>
                    <a:lnTo>
                      <a:pt x="6" y="4"/>
                    </a:lnTo>
                    <a:lnTo>
                      <a:pt x="7" y="8"/>
                    </a:lnTo>
                    <a:lnTo>
                      <a:pt x="10" y="11"/>
                    </a:lnTo>
                    <a:lnTo>
                      <a:pt x="11" y="15"/>
                    </a:lnTo>
                    <a:lnTo>
                      <a:pt x="23" y="33"/>
                    </a:lnTo>
                    <a:lnTo>
                      <a:pt x="24" y="36"/>
                    </a:lnTo>
                    <a:lnTo>
                      <a:pt x="31" y="47"/>
                    </a:lnTo>
                    <a:lnTo>
                      <a:pt x="32" y="51"/>
                    </a:lnTo>
                    <a:lnTo>
                      <a:pt x="37" y="58"/>
                    </a:lnTo>
                    <a:lnTo>
                      <a:pt x="40" y="69"/>
                    </a:lnTo>
                    <a:lnTo>
                      <a:pt x="11" y="69"/>
                    </a:lnTo>
                    <a:lnTo>
                      <a:pt x="9" y="62"/>
                    </a:lnTo>
                    <a:lnTo>
                      <a:pt x="7" y="53"/>
                    </a:lnTo>
                    <a:lnTo>
                      <a:pt x="6" y="46"/>
                    </a:lnTo>
                    <a:lnTo>
                      <a:pt x="5" y="36"/>
                    </a:lnTo>
                    <a:lnTo>
                      <a:pt x="3" y="27"/>
                    </a:lnTo>
                    <a:lnTo>
                      <a:pt x="2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5" name="Freeform 3548">
                <a:extLst>
                  <a:ext uri="{FF2B5EF4-FFF2-40B4-BE49-F238E27FC236}">
                    <a16:creationId xmlns:a16="http://schemas.microsoft.com/office/drawing/2014/main" xmlns="" id="{CE0A93F8-2B5A-4EFB-95ED-827DAA75E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3628" y="3359370"/>
                <a:ext cx="12413" cy="10324"/>
              </a:xfrm>
              <a:custGeom>
                <a:avLst/>
                <a:gdLst>
                  <a:gd name="T0" fmla="*/ 36 w 36"/>
                  <a:gd name="T1" fmla="*/ 1 h 59"/>
                  <a:gd name="T2" fmla="*/ 36 w 36"/>
                  <a:gd name="T3" fmla="*/ 1 h 59"/>
                  <a:gd name="T4" fmla="*/ 31 w 36"/>
                  <a:gd name="T5" fmla="*/ 1 h 59"/>
                  <a:gd name="T6" fmla="*/ 29 w 36"/>
                  <a:gd name="T7" fmla="*/ 1 h 59"/>
                  <a:gd name="T8" fmla="*/ 28 w 36"/>
                  <a:gd name="T9" fmla="*/ 1 h 59"/>
                  <a:gd name="T10" fmla="*/ 26 w 36"/>
                  <a:gd name="T11" fmla="*/ 1 h 59"/>
                  <a:gd name="T12" fmla="*/ 23 w 36"/>
                  <a:gd name="T13" fmla="*/ 1 h 59"/>
                  <a:gd name="T14" fmla="*/ 22 w 36"/>
                  <a:gd name="T15" fmla="*/ 1 h 59"/>
                  <a:gd name="T16" fmla="*/ 20 w 36"/>
                  <a:gd name="T17" fmla="*/ 1 h 59"/>
                  <a:gd name="T18" fmla="*/ 15 w 36"/>
                  <a:gd name="T19" fmla="*/ 1 h 59"/>
                  <a:gd name="T20" fmla="*/ 13 w 36"/>
                  <a:gd name="T21" fmla="*/ 1 h 59"/>
                  <a:gd name="T22" fmla="*/ 11 w 36"/>
                  <a:gd name="T23" fmla="*/ 1 h 59"/>
                  <a:gd name="T24" fmla="*/ 1 w 36"/>
                  <a:gd name="T25" fmla="*/ 0 h 59"/>
                  <a:gd name="T26" fmla="*/ 0 w 36"/>
                  <a:gd name="T27" fmla="*/ 1 h 59"/>
                  <a:gd name="T28" fmla="*/ 9 w 36"/>
                  <a:gd name="T29" fmla="*/ 1 h 59"/>
                  <a:gd name="T30" fmla="*/ 11 w 36"/>
                  <a:gd name="T31" fmla="*/ 1 h 59"/>
                  <a:gd name="T32" fmla="*/ 22 w 36"/>
                  <a:gd name="T33" fmla="*/ 1 h 59"/>
                  <a:gd name="T34" fmla="*/ 23 w 36"/>
                  <a:gd name="T35" fmla="*/ 1 h 59"/>
                  <a:gd name="T36" fmla="*/ 28 w 36"/>
                  <a:gd name="T37" fmla="*/ 1 h 59"/>
                  <a:gd name="T38" fmla="*/ 29 w 36"/>
                  <a:gd name="T39" fmla="*/ 1 h 59"/>
                  <a:gd name="T40" fmla="*/ 31 w 36"/>
                  <a:gd name="T41" fmla="*/ 1 h 59"/>
                  <a:gd name="T42" fmla="*/ 34 w 36"/>
                  <a:gd name="T43" fmla="*/ 1 h 59"/>
                  <a:gd name="T44" fmla="*/ 36 w 36"/>
                  <a:gd name="T45" fmla="*/ 1 h 59"/>
                  <a:gd name="T46" fmla="*/ 36 w 36"/>
                  <a:gd name="T47" fmla="*/ 1 h 59"/>
                  <a:gd name="T48" fmla="*/ 36 w 36"/>
                  <a:gd name="T49" fmla="*/ 1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59"/>
                  <a:gd name="T77" fmla="*/ 36 w 36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59">
                    <a:moveTo>
                      <a:pt x="36" y="59"/>
                    </a:moveTo>
                    <a:lnTo>
                      <a:pt x="36" y="57"/>
                    </a:lnTo>
                    <a:lnTo>
                      <a:pt x="31" y="50"/>
                    </a:lnTo>
                    <a:lnTo>
                      <a:pt x="29" y="48"/>
                    </a:lnTo>
                    <a:lnTo>
                      <a:pt x="28" y="45"/>
                    </a:lnTo>
                    <a:lnTo>
                      <a:pt x="26" y="39"/>
                    </a:lnTo>
                    <a:lnTo>
                      <a:pt x="23" y="37"/>
                    </a:lnTo>
                    <a:lnTo>
                      <a:pt x="22" y="34"/>
                    </a:lnTo>
                    <a:lnTo>
                      <a:pt x="20" y="28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1" y="14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9" y="18"/>
                    </a:lnTo>
                    <a:lnTo>
                      <a:pt x="11" y="21"/>
                    </a:lnTo>
                    <a:lnTo>
                      <a:pt x="22" y="39"/>
                    </a:lnTo>
                    <a:lnTo>
                      <a:pt x="23" y="43"/>
                    </a:lnTo>
                    <a:lnTo>
                      <a:pt x="28" y="50"/>
                    </a:lnTo>
                    <a:lnTo>
                      <a:pt x="29" y="54"/>
                    </a:lnTo>
                    <a:lnTo>
                      <a:pt x="31" y="57"/>
                    </a:lnTo>
                    <a:lnTo>
                      <a:pt x="34" y="59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6" name="Freeform 3549">
                <a:extLst>
                  <a:ext uri="{FF2B5EF4-FFF2-40B4-BE49-F238E27FC236}">
                    <a16:creationId xmlns:a16="http://schemas.microsoft.com/office/drawing/2014/main" xmlns="" id="{73DB485B-BC45-478F-A50D-B0E9B6B5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1905" y="3369693"/>
                <a:ext cx="1724" cy="2065"/>
              </a:xfrm>
              <a:custGeom>
                <a:avLst/>
                <a:gdLst>
                  <a:gd name="T0" fmla="*/ 4 w 5"/>
                  <a:gd name="T1" fmla="*/ 0 h 13"/>
                  <a:gd name="T2" fmla="*/ 5 w 5"/>
                  <a:gd name="T3" fmla="*/ 0 h 13"/>
                  <a:gd name="T4" fmla="*/ 2 w 5"/>
                  <a:gd name="T5" fmla="*/ 0 h 13"/>
                  <a:gd name="T6" fmla="*/ 0 w 5"/>
                  <a:gd name="T7" fmla="*/ 0 h 13"/>
                  <a:gd name="T8" fmla="*/ 3 w 5"/>
                  <a:gd name="T9" fmla="*/ 0 h 13"/>
                  <a:gd name="T10" fmla="*/ 4 w 5"/>
                  <a:gd name="T11" fmla="*/ 0 h 13"/>
                  <a:gd name="T12" fmla="*/ 4 w 5"/>
                  <a:gd name="T13" fmla="*/ 0 h 13"/>
                  <a:gd name="T14" fmla="*/ 5 w 5"/>
                  <a:gd name="T15" fmla="*/ 0 h 13"/>
                  <a:gd name="T16" fmla="*/ 5 w 5"/>
                  <a:gd name="T17" fmla="*/ 0 h 13"/>
                  <a:gd name="T18" fmla="*/ 4 w 5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3"/>
                  <a:gd name="T32" fmla="*/ 5 w 5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3">
                    <a:moveTo>
                      <a:pt x="4" y="13"/>
                    </a:moveTo>
                    <a:lnTo>
                      <a:pt x="5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7" name="Freeform 3550">
                <a:extLst>
                  <a:ext uri="{FF2B5EF4-FFF2-40B4-BE49-F238E27FC236}">
                    <a16:creationId xmlns:a16="http://schemas.microsoft.com/office/drawing/2014/main" xmlns="" id="{24087393-C543-4A22-9035-70FF0365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0869" y="3371070"/>
                <a:ext cx="10344" cy="1032"/>
              </a:xfrm>
              <a:custGeom>
                <a:avLst/>
                <a:gdLst>
                  <a:gd name="T0" fmla="*/ 0 w 30"/>
                  <a:gd name="T1" fmla="*/ 1 h 6"/>
                  <a:gd name="T2" fmla="*/ 15 w 30"/>
                  <a:gd name="T3" fmla="*/ 1 h 6"/>
                  <a:gd name="T4" fmla="*/ 20 w 30"/>
                  <a:gd name="T5" fmla="*/ 1 h 6"/>
                  <a:gd name="T6" fmla="*/ 23 w 30"/>
                  <a:gd name="T7" fmla="*/ 1 h 6"/>
                  <a:gd name="T8" fmla="*/ 30 w 30"/>
                  <a:gd name="T9" fmla="*/ 1 h 6"/>
                  <a:gd name="T10" fmla="*/ 30 w 30"/>
                  <a:gd name="T11" fmla="*/ 0 h 6"/>
                  <a:gd name="T12" fmla="*/ 1 w 30"/>
                  <a:gd name="T13" fmla="*/ 0 h 6"/>
                  <a:gd name="T14" fmla="*/ 3 w 30"/>
                  <a:gd name="T15" fmla="*/ 1 h 6"/>
                  <a:gd name="T16" fmla="*/ 0 w 30"/>
                  <a:gd name="T17" fmla="*/ 1 h 6"/>
                  <a:gd name="T18" fmla="*/ 1 w 30"/>
                  <a:gd name="T19" fmla="*/ 1 h 6"/>
                  <a:gd name="T20" fmla="*/ 0 w 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6"/>
                  <a:gd name="T35" fmla="*/ 30 w 30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6">
                    <a:moveTo>
                      <a:pt x="0" y="4"/>
                    </a:moveTo>
                    <a:lnTo>
                      <a:pt x="15" y="4"/>
                    </a:lnTo>
                    <a:lnTo>
                      <a:pt x="20" y="6"/>
                    </a:lnTo>
                    <a:lnTo>
                      <a:pt x="23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8" name="Freeform 3552">
                <a:extLst>
                  <a:ext uri="{FF2B5EF4-FFF2-40B4-BE49-F238E27FC236}">
                    <a16:creationId xmlns:a16="http://schemas.microsoft.com/office/drawing/2014/main" xmlns="" id="{A19F964E-E989-4499-AD3B-C456C7148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662" y="3359370"/>
                <a:ext cx="4827" cy="12388"/>
              </a:xfrm>
              <a:custGeom>
                <a:avLst/>
                <a:gdLst>
                  <a:gd name="T0" fmla="*/ 1 w 14"/>
                  <a:gd name="T1" fmla="*/ 0 h 72"/>
                  <a:gd name="T2" fmla="*/ 0 w 14"/>
                  <a:gd name="T3" fmla="*/ 1 h 72"/>
                  <a:gd name="T4" fmla="*/ 1 w 14"/>
                  <a:gd name="T5" fmla="*/ 1 h 72"/>
                  <a:gd name="T6" fmla="*/ 2 w 14"/>
                  <a:gd name="T7" fmla="*/ 1 h 72"/>
                  <a:gd name="T8" fmla="*/ 3 w 14"/>
                  <a:gd name="T9" fmla="*/ 1 h 72"/>
                  <a:gd name="T10" fmla="*/ 4 w 14"/>
                  <a:gd name="T11" fmla="*/ 1 h 72"/>
                  <a:gd name="T12" fmla="*/ 6 w 14"/>
                  <a:gd name="T13" fmla="*/ 1 h 72"/>
                  <a:gd name="T14" fmla="*/ 7 w 14"/>
                  <a:gd name="T15" fmla="*/ 1 h 72"/>
                  <a:gd name="T16" fmla="*/ 9 w 14"/>
                  <a:gd name="T17" fmla="*/ 1 h 72"/>
                  <a:gd name="T18" fmla="*/ 11 w 14"/>
                  <a:gd name="T19" fmla="*/ 1 h 72"/>
                  <a:gd name="T20" fmla="*/ 14 w 14"/>
                  <a:gd name="T21" fmla="*/ 1 h 72"/>
                  <a:gd name="T22" fmla="*/ 11 w 14"/>
                  <a:gd name="T23" fmla="*/ 1 h 72"/>
                  <a:gd name="T24" fmla="*/ 9 w 14"/>
                  <a:gd name="T25" fmla="*/ 1 h 72"/>
                  <a:gd name="T26" fmla="*/ 8 w 14"/>
                  <a:gd name="T27" fmla="*/ 1 h 72"/>
                  <a:gd name="T28" fmla="*/ 7 w 14"/>
                  <a:gd name="T29" fmla="*/ 1 h 72"/>
                  <a:gd name="T30" fmla="*/ 6 w 14"/>
                  <a:gd name="T31" fmla="*/ 1 h 72"/>
                  <a:gd name="T32" fmla="*/ 4 w 14"/>
                  <a:gd name="T33" fmla="*/ 1 h 72"/>
                  <a:gd name="T34" fmla="*/ 3 w 14"/>
                  <a:gd name="T35" fmla="*/ 1 h 72"/>
                  <a:gd name="T36" fmla="*/ 2 w 14"/>
                  <a:gd name="T37" fmla="*/ 1 h 72"/>
                  <a:gd name="T38" fmla="*/ 1 w 14"/>
                  <a:gd name="T39" fmla="*/ 1 h 72"/>
                  <a:gd name="T40" fmla="*/ 1 w 14"/>
                  <a:gd name="T41" fmla="*/ 0 h 72"/>
                  <a:gd name="T42" fmla="*/ 0 w 14"/>
                  <a:gd name="T43" fmla="*/ 0 h 72"/>
                  <a:gd name="T44" fmla="*/ 0 w 14"/>
                  <a:gd name="T45" fmla="*/ 1 h 72"/>
                  <a:gd name="T46" fmla="*/ 1 w 14"/>
                  <a:gd name="T47" fmla="*/ 0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"/>
                  <a:gd name="T73" fmla="*/ 0 h 72"/>
                  <a:gd name="T74" fmla="*/ 14 w 14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" h="72">
                    <a:moveTo>
                      <a:pt x="1" y="0"/>
                    </a:moveTo>
                    <a:lnTo>
                      <a:pt x="0" y="1"/>
                    </a:lnTo>
                    <a:lnTo>
                      <a:pt x="1" y="10"/>
                    </a:lnTo>
                    <a:lnTo>
                      <a:pt x="2" y="19"/>
                    </a:lnTo>
                    <a:lnTo>
                      <a:pt x="3" y="28"/>
                    </a:lnTo>
                    <a:lnTo>
                      <a:pt x="4" y="37"/>
                    </a:lnTo>
                    <a:lnTo>
                      <a:pt x="6" y="47"/>
                    </a:lnTo>
                    <a:lnTo>
                      <a:pt x="7" y="56"/>
                    </a:lnTo>
                    <a:lnTo>
                      <a:pt x="9" y="63"/>
                    </a:lnTo>
                    <a:lnTo>
                      <a:pt x="11" y="72"/>
                    </a:lnTo>
                    <a:lnTo>
                      <a:pt x="14" y="70"/>
                    </a:lnTo>
                    <a:lnTo>
                      <a:pt x="11" y="61"/>
                    </a:lnTo>
                    <a:lnTo>
                      <a:pt x="9" y="54"/>
                    </a:lnTo>
                    <a:lnTo>
                      <a:pt x="8" y="45"/>
                    </a:lnTo>
                    <a:lnTo>
                      <a:pt x="7" y="37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3" y="1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9" name="Freeform 3553">
                <a:extLst>
                  <a:ext uri="{FF2B5EF4-FFF2-40B4-BE49-F238E27FC236}">
                    <a16:creationId xmlns:a16="http://schemas.microsoft.com/office/drawing/2014/main" xmlns="" id="{C55F27FE-9DD2-4FF5-A82E-99313C477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317" y="3359370"/>
                <a:ext cx="1034" cy="688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3 w 3"/>
                  <a:gd name="T7" fmla="*/ 1 h 3"/>
                  <a:gd name="T8" fmla="*/ 2 w 3"/>
                  <a:gd name="T9" fmla="*/ 1 h 3"/>
                  <a:gd name="T10" fmla="*/ 3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0" name="Freeform 3554">
                <a:extLst>
                  <a:ext uri="{FF2B5EF4-FFF2-40B4-BE49-F238E27FC236}">
                    <a16:creationId xmlns:a16="http://schemas.microsoft.com/office/drawing/2014/main" xmlns="" id="{1B205256-BE01-478F-938C-AC3FE5318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7074" y="3360058"/>
                <a:ext cx="1034" cy="688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3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1" name="Freeform 3555">
                <a:extLst>
                  <a:ext uri="{FF2B5EF4-FFF2-40B4-BE49-F238E27FC236}">
                    <a16:creationId xmlns:a16="http://schemas.microsoft.com/office/drawing/2014/main" xmlns="" id="{5D847AF7-2DC7-497B-876C-541F8471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7419" y="3359370"/>
                <a:ext cx="1034" cy="1376"/>
              </a:xfrm>
              <a:custGeom>
                <a:avLst/>
                <a:gdLst>
                  <a:gd name="T0" fmla="*/ 1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3 w 3"/>
                  <a:gd name="T7" fmla="*/ 0 h 9"/>
                  <a:gd name="T8" fmla="*/ 3 w 3"/>
                  <a:gd name="T9" fmla="*/ 0 h 9"/>
                  <a:gd name="T10" fmla="*/ 1 w 3"/>
                  <a:gd name="T11" fmla="*/ 0 h 9"/>
                  <a:gd name="T12" fmla="*/ 1 w 3"/>
                  <a:gd name="T13" fmla="*/ 0 h 9"/>
                  <a:gd name="T14" fmla="*/ 0 w 3"/>
                  <a:gd name="T15" fmla="*/ 0 h 9"/>
                  <a:gd name="T16" fmla="*/ 0 w 3"/>
                  <a:gd name="T17" fmla="*/ 0 h 9"/>
                  <a:gd name="T18" fmla="*/ 1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1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2" name="Freeform 3556">
                <a:extLst>
                  <a:ext uri="{FF2B5EF4-FFF2-40B4-BE49-F238E27FC236}">
                    <a16:creationId xmlns:a16="http://schemas.microsoft.com/office/drawing/2014/main" xmlns="" id="{92C05804-229C-4066-9DE5-C67BA4C76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7074" y="3359370"/>
                <a:ext cx="1724" cy="688"/>
              </a:xfrm>
              <a:custGeom>
                <a:avLst/>
                <a:gdLst>
                  <a:gd name="T0" fmla="*/ 4 w 5"/>
                  <a:gd name="T1" fmla="*/ 0 h 5"/>
                  <a:gd name="T2" fmla="*/ 3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3 w 5"/>
                  <a:gd name="T9" fmla="*/ 0 h 5"/>
                  <a:gd name="T10" fmla="*/ 2 w 5"/>
                  <a:gd name="T11" fmla="*/ 0 h 5"/>
                  <a:gd name="T12" fmla="*/ 4 w 5"/>
                  <a:gd name="T13" fmla="*/ 0 h 5"/>
                  <a:gd name="T14" fmla="*/ 5 w 5"/>
                  <a:gd name="T15" fmla="*/ 0 h 5"/>
                  <a:gd name="T16" fmla="*/ 3 w 5"/>
                  <a:gd name="T17" fmla="*/ 0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3" name="Freeform 3557">
                <a:extLst>
                  <a:ext uri="{FF2B5EF4-FFF2-40B4-BE49-F238E27FC236}">
                    <a16:creationId xmlns:a16="http://schemas.microsoft.com/office/drawing/2014/main" xmlns="" id="{FB9678D9-1C81-4AB0-A486-E2D6F161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7419" y="3359714"/>
                <a:ext cx="1724" cy="2753"/>
              </a:xfrm>
              <a:custGeom>
                <a:avLst/>
                <a:gdLst>
                  <a:gd name="T0" fmla="*/ 0 w 5"/>
                  <a:gd name="T1" fmla="*/ 0 h 17"/>
                  <a:gd name="T2" fmla="*/ 3 w 5"/>
                  <a:gd name="T3" fmla="*/ 0 h 17"/>
                  <a:gd name="T4" fmla="*/ 5 w 5"/>
                  <a:gd name="T5" fmla="*/ 0 h 17"/>
                  <a:gd name="T6" fmla="*/ 3 w 5"/>
                  <a:gd name="T7" fmla="*/ 0 h 17"/>
                  <a:gd name="T8" fmla="*/ 0 w 5"/>
                  <a:gd name="T9" fmla="*/ 0 h 17"/>
                  <a:gd name="T10" fmla="*/ 3 w 5"/>
                  <a:gd name="T11" fmla="*/ 0 h 17"/>
                  <a:gd name="T12" fmla="*/ 0 w 5"/>
                  <a:gd name="T13" fmla="*/ 0 h 17"/>
                  <a:gd name="T14" fmla="*/ 0 w 5"/>
                  <a:gd name="T15" fmla="*/ 0 h 17"/>
                  <a:gd name="T16" fmla="*/ 3 w 5"/>
                  <a:gd name="T17" fmla="*/ 0 h 17"/>
                  <a:gd name="T18" fmla="*/ 0 w 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7"/>
                  <a:gd name="T32" fmla="*/ 5 w 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7">
                    <a:moveTo>
                      <a:pt x="0" y="8"/>
                    </a:moveTo>
                    <a:lnTo>
                      <a:pt x="3" y="9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3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4" name="Freeform 3558">
                <a:extLst>
                  <a:ext uri="{FF2B5EF4-FFF2-40B4-BE49-F238E27FC236}">
                    <a16:creationId xmlns:a16="http://schemas.microsoft.com/office/drawing/2014/main" xmlns="" id="{978C50E7-B442-445B-BC29-7DF88A20C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9832" y="3360058"/>
                <a:ext cx="10344" cy="24088"/>
              </a:xfrm>
              <a:custGeom>
                <a:avLst/>
                <a:gdLst>
                  <a:gd name="T0" fmla="*/ 30 w 30"/>
                  <a:gd name="T1" fmla="*/ 0 h 141"/>
                  <a:gd name="T2" fmla="*/ 26 w 30"/>
                  <a:gd name="T3" fmla="*/ 0 h 141"/>
                  <a:gd name="T4" fmla="*/ 22 w 30"/>
                  <a:gd name="T5" fmla="*/ 0 h 141"/>
                  <a:gd name="T6" fmla="*/ 19 w 30"/>
                  <a:gd name="T7" fmla="*/ 0 h 141"/>
                  <a:gd name="T8" fmla="*/ 15 w 30"/>
                  <a:gd name="T9" fmla="*/ 0 h 141"/>
                  <a:gd name="T10" fmla="*/ 13 w 30"/>
                  <a:gd name="T11" fmla="*/ 0 h 141"/>
                  <a:gd name="T12" fmla="*/ 10 w 30"/>
                  <a:gd name="T13" fmla="*/ 0 h 141"/>
                  <a:gd name="T14" fmla="*/ 7 w 30"/>
                  <a:gd name="T15" fmla="*/ 0 h 141"/>
                  <a:gd name="T16" fmla="*/ 5 w 30"/>
                  <a:gd name="T17" fmla="*/ 0 h 141"/>
                  <a:gd name="T18" fmla="*/ 3 w 30"/>
                  <a:gd name="T19" fmla="*/ 0 h 141"/>
                  <a:gd name="T20" fmla="*/ 2 w 30"/>
                  <a:gd name="T21" fmla="*/ 0 h 141"/>
                  <a:gd name="T22" fmla="*/ 2 w 30"/>
                  <a:gd name="T23" fmla="*/ 0 h 141"/>
                  <a:gd name="T24" fmla="*/ 0 w 30"/>
                  <a:gd name="T25" fmla="*/ 0 h 141"/>
                  <a:gd name="T26" fmla="*/ 0 w 30"/>
                  <a:gd name="T27" fmla="*/ 0 h 141"/>
                  <a:gd name="T28" fmla="*/ 2 w 30"/>
                  <a:gd name="T29" fmla="*/ 0 h 141"/>
                  <a:gd name="T30" fmla="*/ 3 w 30"/>
                  <a:gd name="T31" fmla="*/ 0 h 141"/>
                  <a:gd name="T32" fmla="*/ 4 w 30"/>
                  <a:gd name="T33" fmla="*/ 0 h 141"/>
                  <a:gd name="T34" fmla="*/ 5 w 30"/>
                  <a:gd name="T35" fmla="*/ 0 h 141"/>
                  <a:gd name="T36" fmla="*/ 7 w 30"/>
                  <a:gd name="T37" fmla="*/ 0 h 141"/>
                  <a:gd name="T38" fmla="*/ 10 w 30"/>
                  <a:gd name="T39" fmla="*/ 0 h 141"/>
                  <a:gd name="T40" fmla="*/ 11 w 30"/>
                  <a:gd name="T41" fmla="*/ 0 h 141"/>
                  <a:gd name="T42" fmla="*/ 13 w 30"/>
                  <a:gd name="T43" fmla="*/ 0 h 141"/>
                  <a:gd name="T44" fmla="*/ 15 w 30"/>
                  <a:gd name="T45" fmla="*/ 0 h 141"/>
                  <a:gd name="T46" fmla="*/ 30 w 30"/>
                  <a:gd name="T47" fmla="*/ 0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141"/>
                  <a:gd name="T74" fmla="*/ 30 w 30"/>
                  <a:gd name="T75" fmla="*/ 141 h 1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141">
                    <a:moveTo>
                      <a:pt x="30" y="0"/>
                    </a:moveTo>
                    <a:lnTo>
                      <a:pt x="26" y="16"/>
                    </a:lnTo>
                    <a:lnTo>
                      <a:pt x="22" y="34"/>
                    </a:lnTo>
                    <a:lnTo>
                      <a:pt x="19" y="53"/>
                    </a:lnTo>
                    <a:lnTo>
                      <a:pt x="15" y="69"/>
                    </a:lnTo>
                    <a:lnTo>
                      <a:pt x="13" y="87"/>
                    </a:lnTo>
                    <a:lnTo>
                      <a:pt x="10" y="105"/>
                    </a:lnTo>
                    <a:lnTo>
                      <a:pt x="7" y="123"/>
                    </a:lnTo>
                    <a:lnTo>
                      <a:pt x="5" y="141"/>
                    </a:lnTo>
                    <a:lnTo>
                      <a:pt x="3" y="141"/>
                    </a:lnTo>
                    <a:lnTo>
                      <a:pt x="2" y="138"/>
                    </a:lnTo>
                    <a:lnTo>
                      <a:pt x="2" y="134"/>
                    </a:lnTo>
                    <a:lnTo>
                      <a:pt x="0" y="130"/>
                    </a:lnTo>
                    <a:lnTo>
                      <a:pt x="0" y="103"/>
                    </a:lnTo>
                    <a:lnTo>
                      <a:pt x="2" y="94"/>
                    </a:lnTo>
                    <a:lnTo>
                      <a:pt x="3" y="81"/>
                    </a:lnTo>
                    <a:lnTo>
                      <a:pt x="4" y="69"/>
                    </a:lnTo>
                    <a:lnTo>
                      <a:pt x="5" y="56"/>
                    </a:lnTo>
                    <a:lnTo>
                      <a:pt x="7" y="45"/>
                    </a:lnTo>
                    <a:lnTo>
                      <a:pt x="10" y="34"/>
                    </a:lnTo>
                    <a:lnTo>
                      <a:pt x="11" y="22"/>
                    </a:lnTo>
                    <a:lnTo>
                      <a:pt x="13" y="11"/>
                    </a:lnTo>
                    <a:lnTo>
                      <a:pt x="15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5" name="Freeform 3559">
                <a:extLst>
                  <a:ext uri="{FF2B5EF4-FFF2-40B4-BE49-F238E27FC236}">
                    <a16:creationId xmlns:a16="http://schemas.microsoft.com/office/drawing/2014/main" xmlns="" id="{114821C6-03F4-4A42-8FA8-100E1D3FB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8453" y="3360058"/>
                <a:ext cx="9310" cy="24432"/>
              </a:xfrm>
              <a:custGeom>
                <a:avLst/>
                <a:gdLst>
                  <a:gd name="T0" fmla="*/ 1 w 27"/>
                  <a:gd name="T1" fmla="*/ 0 h 143"/>
                  <a:gd name="T2" fmla="*/ 2 w 27"/>
                  <a:gd name="T3" fmla="*/ 0 h 143"/>
                  <a:gd name="T4" fmla="*/ 4 w 27"/>
                  <a:gd name="T5" fmla="*/ 0 h 143"/>
                  <a:gd name="T6" fmla="*/ 7 w 27"/>
                  <a:gd name="T7" fmla="*/ 0 h 143"/>
                  <a:gd name="T8" fmla="*/ 10 w 27"/>
                  <a:gd name="T9" fmla="*/ 0 h 143"/>
                  <a:gd name="T10" fmla="*/ 13 w 27"/>
                  <a:gd name="T11" fmla="*/ 0 h 143"/>
                  <a:gd name="T12" fmla="*/ 16 w 27"/>
                  <a:gd name="T13" fmla="*/ 0 h 143"/>
                  <a:gd name="T14" fmla="*/ 19 w 27"/>
                  <a:gd name="T15" fmla="*/ 0 h 143"/>
                  <a:gd name="T16" fmla="*/ 23 w 27"/>
                  <a:gd name="T17" fmla="*/ 0 h 143"/>
                  <a:gd name="T18" fmla="*/ 27 w 27"/>
                  <a:gd name="T19" fmla="*/ 0 h 143"/>
                  <a:gd name="T20" fmla="*/ 25 w 27"/>
                  <a:gd name="T21" fmla="*/ 0 h 143"/>
                  <a:gd name="T22" fmla="*/ 21 w 27"/>
                  <a:gd name="T23" fmla="*/ 0 h 143"/>
                  <a:gd name="T24" fmla="*/ 17 w 27"/>
                  <a:gd name="T25" fmla="*/ 0 h 143"/>
                  <a:gd name="T26" fmla="*/ 14 w 27"/>
                  <a:gd name="T27" fmla="*/ 0 h 143"/>
                  <a:gd name="T28" fmla="*/ 10 w 27"/>
                  <a:gd name="T29" fmla="*/ 0 h 143"/>
                  <a:gd name="T30" fmla="*/ 7 w 27"/>
                  <a:gd name="T31" fmla="*/ 0 h 143"/>
                  <a:gd name="T32" fmla="*/ 4 w 27"/>
                  <a:gd name="T33" fmla="*/ 0 h 143"/>
                  <a:gd name="T34" fmla="*/ 2 w 27"/>
                  <a:gd name="T35" fmla="*/ 0 h 143"/>
                  <a:gd name="T36" fmla="*/ 0 w 27"/>
                  <a:gd name="T37" fmla="*/ 0 h 143"/>
                  <a:gd name="T38" fmla="*/ 1 w 27"/>
                  <a:gd name="T39" fmla="*/ 0 h 143"/>
                  <a:gd name="T40" fmla="*/ 1 w 27"/>
                  <a:gd name="T41" fmla="*/ 0 h 143"/>
                  <a:gd name="T42" fmla="*/ 2 w 27"/>
                  <a:gd name="T43" fmla="*/ 0 h 143"/>
                  <a:gd name="T44" fmla="*/ 2 w 27"/>
                  <a:gd name="T45" fmla="*/ 0 h 143"/>
                  <a:gd name="T46" fmla="*/ 1 w 27"/>
                  <a:gd name="T47" fmla="*/ 0 h 1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143"/>
                  <a:gd name="T74" fmla="*/ 27 w 27"/>
                  <a:gd name="T75" fmla="*/ 143 h 1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143">
                    <a:moveTo>
                      <a:pt x="1" y="143"/>
                    </a:moveTo>
                    <a:lnTo>
                      <a:pt x="2" y="141"/>
                    </a:lnTo>
                    <a:lnTo>
                      <a:pt x="4" y="123"/>
                    </a:lnTo>
                    <a:lnTo>
                      <a:pt x="7" y="105"/>
                    </a:lnTo>
                    <a:lnTo>
                      <a:pt x="10" y="87"/>
                    </a:lnTo>
                    <a:lnTo>
                      <a:pt x="13" y="69"/>
                    </a:lnTo>
                    <a:lnTo>
                      <a:pt x="16" y="53"/>
                    </a:lnTo>
                    <a:lnTo>
                      <a:pt x="19" y="36"/>
                    </a:lnTo>
                    <a:lnTo>
                      <a:pt x="23" y="18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1" y="16"/>
                    </a:lnTo>
                    <a:lnTo>
                      <a:pt x="17" y="34"/>
                    </a:lnTo>
                    <a:lnTo>
                      <a:pt x="14" y="51"/>
                    </a:lnTo>
                    <a:lnTo>
                      <a:pt x="10" y="69"/>
                    </a:lnTo>
                    <a:lnTo>
                      <a:pt x="7" y="87"/>
                    </a:lnTo>
                    <a:lnTo>
                      <a:pt x="4" y="105"/>
                    </a:lnTo>
                    <a:lnTo>
                      <a:pt x="2" y="123"/>
                    </a:lnTo>
                    <a:lnTo>
                      <a:pt x="0" y="141"/>
                    </a:lnTo>
                    <a:lnTo>
                      <a:pt x="1" y="139"/>
                    </a:lnTo>
                    <a:lnTo>
                      <a:pt x="1" y="143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6" name="Freeform 3560">
                <a:extLst>
                  <a:ext uri="{FF2B5EF4-FFF2-40B4-BE49-F238E27FC236}">
                    <a16:creationId xmlns:a16="http://schemas.microsoft.com/office/drawing/2014/main" xmlns="" id="{853C97BB-CD81-4DF6-9521-C436A5AE6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177" y="3382426"/>
                <a:ext cx="2069" cy="2065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1 w 6"/>
                  <a:gd name="T5" fmla="*/ 0 h 13"/>
                  <a:gd name="T6" fmla="*/ 4 w 6"/>
                  <a:gd name="T7" fmla="*/ 0 h 13"/>
                  <a:gd name="T8" fmla="*/ 6 w 6"/>
                  <a:gd name="T9" fmla="*/ 0 h 13"/>
                  <a:gd name="T10" fmla="*/ 6 w 6"/>
                  <a:gd name="T11" fmla="*/ 0 h 13"/>
                  <a:gd name="T12" fmla="*/ 4 w 6"/>
                  <a:gd name="T13" fmla="*/ 0 h 13"/>
                  <a:gd name="T14" fmla="*/ 4 w 6"/>
                  <a:gd name="T15" fmla="*/ 0 h 13"/>
                  <a:gd name="T16" fmla="*/ 3 w 6"/>
                  <a:gd name="T17" fmla="*/ 0 h 13"/>
                  <a:gd name="T18" fmla="*/ 0 w 6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3"/>
                  <a:gd name="T32" fmla="*/ 6 w 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3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7" name="Freeform 3561">
                <a:extLst>
                  <a:ext uri="{FF2B5EF4-FFF2-40B4-BE49-F238E27FC236}">
                    <a16:creationId xmlns:a16="http://schemas.microsoft.com/office/drawing/2014/main" xmlns="" id="{A3A738C2-4001-4C4B-B34C-2F0B85608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177" y="3375888"/>
                <a:ext cx="1379" cy="6538"/>
              </a:xfrm>
              <a:custGeom>
                <a:avLst/>
                <a:gdLst>
                  <a:gd name="T0" fmla="*/ 1 w 4"/>
                  <a:gd name="T1" fmla="*/ 1 h 38"/>
                  <a:gd name="T2" fmla="*/ 1 w 4"/>
                  <a:gd name="T3" fmla="*/ 0 h 38"/>
                  <a:gd name="T4" fmla="*/ 0 w 4"/>
                  <a:gd name="T5" fmla="*/ 1 h 38"/>
                  <a:gd name="T6" fmla="*/ 0 w 4"/>
                  <a:gd name="T7" fmla="*/ 1 h 38"/>
                  <a:gd name="T8" fmla="*/ 3 w 4"/>
                  <a:gd name="T9" fmla="*/ 1 h 38"/>
                  <a:gd name="T10" fmla="*/ 4 w 4"/>
                  <a:gd name="T11" fmla="*/ 1 h 38"/>
                  <a:gd name="T12" fmla="*/ 3 w 4"/>
                  <a:gd name="T13" fmla="*/ 1 h 38"/>
                  <a:gd name="T14" fmla="*/ 3 w 4"/>
                  <a:gd name="T15" fmla="*/ 1 h 38"/>
                  <a:gd name="T16" fmla="*/ 4 w 4"/>
                  <a:gd name="T17" fmla="*/ 1 h 38"/>
                  <a:gd name="T18" fmla="*/ 1 w 4"/>
                  <a:gd name="T19" fmla="*/ 1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8"/>
                  <a:gd name="T32" fmla="*/ 4 w 4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8">
                    <a:moveTo>
                      <a:pt x="1" y="2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4" y="27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4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8" name="Freeform 3562">
                <a:extLst>
                  <a:ext uri="{FF2B5EF4-FFF2-40B4-BE49-F238E27FC236}">
                    <a16:creationId xmlns:a16="http://schemas.microsoft.com/office/drawing/2014/main" xmlns="" id="{D01D702C-7EE6-4153-AA59-8AAB41A0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9832" y="3359370"/>
                <a:ext cx="5862" cy="16862"/>
              </a:xfrm>
              <a:custGeom>
                <a:avLst/>
                <a:gdLst>
                  <a:gd name="T0" fmla="*/ 15 w 17"/>
                  <a:gd name="T1" fmla="*/ 1 h 97"/>
                  <a:gd name="T2" fmla="*/ 12 w 17"/>
                  <a:gd name="T3" fmla="*/ 1 h 97"/>
                  <a:gd name="T4" fmla="*/ 10 w 17"/>
                  <a:gd name="T5" fmla="*/ 1 h 97"/>
                  <a:gd name="T6" fmla="*/ 8 w 17"/>
                  <a:gd name="T7" fmla="*/ 1 h 97"/>
                  <a:gd name="T8" fmla="*/ 6 w 17"/>
                  <a:gd name="T9" fmla="*/ 1 h 97"/>
                  <a:gd name="T10" fmla="*/ 4 w 17"/>
                  <a:gd name="T11" fmla="*/ 1 h 97"/>
                  <a:gd name="T12" fmla="*/ 3 w 17"/>
                  <a:gd name="T13" fmla="*/ 1 h 97"/>
                  <a:gd name="T14" fmla="*/ 2 w 17"/>
                  <a:gd name="T15" fmla="*/ 1 h 97"/>
                  <a:gd name="T16" fmla="*/ 0 w 17"/>
                  <a:gd name="T17" fmla="*/ 1 h 97"/>
                  <a:gd name="T18" fmla="*/ 3 w 17"/>
                  <a:gd name="T19" fmla="*/ 1 h 97"/>
                  <a:gd name="T20" fmla="*/ 4 w 17"/>
                  <a:gd name="T21" fmla="*/ 1 h 97"/>
                  <a:gd name="T22" fmla="*/ 5 w 17"/>
                  <a:gd name="T23" fmla="*/ 1 h 97"/>
                  <a:gd name="T24" fmla="*/ 6 w 17"/>
                  <a:gd name="T25" fmla="*/ 1 h 97"/>
                  <a:gd name="T26" fmla="*/ 8 w 17"/>
                  <a:gd name="T27" fmla="*/ 1 h 97"/>
                  <a:gd name="T28" fmla="*/ 10 w 17"/>
                  <a:gd name="T29" fmla="*/ 1 h 97"/>
                  <a:gd name="T30" fmla="*/ 12 w 17"/>
                  <a:gd name="T31" fmla="*/ 1 h 97"/>
                  <a:gd name="T32" fmla="*/ 14 w 17"/>
                  <a:gd name="T33" fmla="*/ 1 h 97"/>
                  <a:gd name="T34" fmla="*/ 17 w 17"/>
                  <a:gd name="T35" fmla="*/ 1 h 97"/>
                  <a:gd name="T36" fmla="*/ 15 w 17"/>
                  <a:gd name="T37" fmla="*/ 1 h 97"/>
                  <a:gd name="T38" fmla="*/ 15 w 17"/>
                  <a:gd name="T39" fmla="*/ 0 h 97"/>
                  <a:gd name="T40" fmla="*/ 15 w 17"/>
                  <a:gd name="T41" fmla="*/ 1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97"/>
                  <a:gd name="T65" fmla="*/ 17 w 17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97">
                    <a:moveTo>
                      <a:pt x="15" y="1"/>
                    </a:moveTo>
                    <a:lnTo>
                      <a:pt x="12" y="14"/>
                    </a:lnTo>
                    <a:lnTo>
                      <a:pt x="10" y="25"/>
                    </a:lnTo>
                    <a:lnTo>
                      <a:pt x="8" y="37"/>
                    </a:lnTo>
                    <a:lnTo>
                      <a:pt x="6" y="48"/>
                    </a:lnTo>
                    <a:lnTo>
                      <a:pt x="4" y="59"/>
                    </a:lnTo>
                    <a:lnTo>
                      <a:pt x="3" y="72"/>
                    </a:lnTo>
                    <a:lnTo>
                      <a:pt x="2" y="84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4" y="84"/>
                    </a:lnTo>
                    <a:lnTo>
                      <a:pt x="5" y="72"/>
                    </a:lnTo>
                    <a:lnTo>
                      <a:pt x="6" y="61"/>
                    </a:lnTo>
                    <a:lnTo>
                      <a:pt x="8" y="48"/>
                    </a:lnTo>
                    <a:lnTo>
                      <a:pt x="10" y="37"/>
                    </a:lnTo>
                    <a:lnTo>
                      <a:pt x="12" y="25"/>
                    </a:lnTo>
                    <a:lnTo>
                      <a:pt x="14" y="14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9" name="Freeform 3563">
                <a:extLst>
                  <a:ext uri="{FF2B5EF4-FFF2-40B4-BE49-F238E27FC236}">
                    <a16:creationId xmlns:a16="http://schemas.microsoft.com/office/drawing/2014/main" xmlns="" id="{F519052D-AA1A-429F-9A87-62215C08B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4660" y="3359714"/>
                <a:ext cx="5517" cy="344"/>
              </a:xfrm>
              <a:custGeom>
                <a:avLst/>
                <a:gdLst>
                  <a:gd name="T0" fmla="*/ 16 w 16"/>
                  <a:gd name="T1" fmla="*/ 0 h 4"/>
                  <a:gd name="T2" fmla="*/ 15 w 16"/>
                  <a:gd name="T3" fmla="*/ 0 h 4"/>
                  <a:gd name="T4" fmla="*/ 0 w 16"/>
                  <a:gd name="T5" fmla="*/ 0 h 4"/>
                  <a:gd name="T6" fmla="*/ 0 w 16"/>
                  <a:gd name="T7" fmla="*/ 0 h 4"/>
                  <a:gd name="T8" fmla="*/ 15 w 16"/>
                  <a:gd name="T9" fmla="*/ 0 h 4"/>
                  <a:gd name="T10" fmla="*/ 14 w 16"/>
                  <a:gd name="T11" fmla="*/ 0 h 4"/>
                  <a:gd name="T12" fmla="*/ 16 w 16"/>
                  <a:gd name="T13" fmla="*/ 0 h 4"/>
                  <a:gd name="T14" fmla="*/ 16 w 16"/>
                  <a:gd name="T15" fmla="*/ 0 h 4"/>
                  <a:gd name="T16" fmla="*/ 15 w 16"/>
                  <a:gd name="T17" fmla="*/ 0 h 4"/>
                  <a:gd name="T18" fmla="*/ 16 w 1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"/>
                  <a:gd name="T32" fmla="*/ 16 w 1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">
                    <a:moveTo>
                      <a:pt x="16" y="2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0" name="Freeform 3564">
                <a:extLst>
                  <a:ext uri="{FF2B5EF4-FFF2-40B4-BE49-F238E27FC236}">
                    <a16:creationId xmlns:a16="http://schemas.microsoft.com/office/drawing/2014/main" xmlns="" id="{D4B7439C-99C5-4937-BD37-FB90EDC8C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33" y="3360058"/>
                <a:ext cx="13792" cy="6538"/>
              </a:xfrm>
              <a:custGeom>
                <a:avLst/>
                <a:gdLst>
                  <a:gd name="T0" fmla="*/ 39 w 40"/>
                  <a:gd name="T1" fmla="*/ 0 h 40"/>
                  <a:gd name="T2" fmla="*/ 40 w 40"/>
                  <a:gd name="T3" fmla="*/ 0 h 40"/>
                  <a:gd name="T4" fmla="*/ 40 w 40"/>
                  <a:gd name="T5" fmla="*/ 0 h 40"/>
                  <a:gd name="T6" fmla="*/ 38 w 40"/>
                  <a:gd name="T7" fmla="*/ 0 h 40"/>
                  <a:gd name="T8" fmla="*/ 36 w 40"/>
                  <a:gd name="T9" fmla="*/ 0 h 40"/>
                  <a:gd name="T10" fmla="*/ 35 w 40"/>
                  <a:gd name="T11" fmla="*/ 0 h 40"/>
                  <a:gd name="T12" fmla="*/ 35 w 40"/>
                  <a:gd name="T13" fmla="*/ 0 h 40"/>
                  <a:gd name="T14" fmla="*/ 33 w 40"/>
                  <a:gd name="T15" fmla="*/ 0 h 40"/>
                  <a:gd name="T16" fmla="*/ 32 w 40"/>
                  <a:gd name="T17" fmla="*/ 0 h 40"/>
                  <a:gd name="T18" fmla="*/ 32 w 40"/>
                  <a:gd name="T19" fmla="*/ 0 h 40"/>
                  <a:gd name="T20" fmla="*/ 33 w 40"/>
                  <a:gd name="T21" fmla="*/ 0 h 40"/>
                  <a:gd name="T22" fmla="*/ 34 w 40"/>
                  <a:gd name="T23" fmla="*/ 0 h 40"/>
                  <a:gd name="T24" fmla="*/ 31 w 40"/>
                  <a:gd name="T25" fmla="*/ 0 h 40"/>
                  <a:gd name="T26" fmla="*/ 16 w 40"/>
                  <a:gd name="T27" fmla="*/ 0 h 40"/>
                  <a:gd name="T28" fmla="*/ 12 w 40"/>
                  <a:gd name="T29" fmla="*/ 0 h 40"/>
                  <a:gd name="T30" fmla="*/ 9 w 40"/>
                  <a:gd name="T31" fmla="*/ 0 h 40"/>
                  <a:gd name="T32" fmla="*/ 7 w 40"/>
                  <a:gd name="T33" fmla="*/ 0 h 40"/>
                  <a:gd name="T34" fmla="*/ 7 w 40"/>
                  <a:gd name="T35" fmla="*/ 0 h 40"/>
                  <a:gd name="T36" fmla="*/ 5 w 40"/>
                  <a:gd name="T37" fmla="*/ 0 h 40"/>
                  <a:gd name="T38" fmla="*/ 4 w 40"/>
                  <a:gd name="T39" fmla="*/ 0 h 40"/>
                  <a:gd name="T40" fmla="*/ 3 w 40"/>
                  <a:gd name="T41" fmla="*/ 0 h 40"/>
                  <a:gd name="T42" fmla="*/ 3 w 40"/>
                  <a:gd name="T43" fmla="*/ 0 h 40"/>
                  <a:gd name="T44" fmla="*/ 2 w 40"/>
                  <a:gd name="T45" fmla="*/ 0 h 40"/>
                  <a:gd name="T46" fmla="*/ 1 w 40"/>
                  <a:gd name="T47" fmla="*/ 0 h 40"/>
                  <a:gd name="T48" fmla="*/ 0 w 40"/>
                  <a:gd name="T49" fmla="*/ 0 h 40"/>
                  <a:gd name="T50" fmla="*/ 5 w 40"/>
                  <a:gd name="T51" fmla="*/ 0 h 40"/>
                  <a:gd name="T52" fmla="*/ 5 w 40"/>
                  <a:gd name="T53" fmla="*/ 0 h 40"/>
                  <a:gd name="T54" fmla="*/ 7 w 40"/>
                  <a:gd name="T55" fmla="*/ 0 h 40"/>
                  <a:gd name="T56" fmla="*/ 7 w 40"/>
                  <a:gd name="T57" fmla="*/ 0 h 40"/>
                  <a:gd name="T58" fmla="*/ 8 w 40"/>
                  <a:gd name="T59" fmla="*/ 0 h 40"/>
                  <a:gd name="T60" fmla="*/ 10 w 40"/>
                  <a:gd name="T61" fmla="*/ 0 h 40"/>
                  <a:gd name="T62" fmla="*/ 12 w 40"/>
                  <a:gd name="T63" fmla="*/ 0 h 40"/>
                  <a:gd name="T64" fmla="*/ 15 w 40"/>
                  <a:gd name="T65" fmla="*/ 0 h 40"/>
                  <a:gd name="T66" fmla="*/ 17 w 40"/>
                  <a:gd name="T67" fmla="*/ 0 h 40"/>
                  <a:gd name="T68" fmla="*/ 25 w 40"/>
                  <a:gd name="T69" fmla="*/ 0 h 40"/>
                  <a:gd name="T70" fmla="*/ 39 w 40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"/>
                  <a:gd name="T109" fmla="*/ 0 h 40"/>
                  <a:gd name="T110" fmla="*/ 40 w 40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" h="40">
                    <a:moveTo>
                      <a:pt x="39" y="2"/>
                    </a:moveTo>
                    <a:lnTo>
                      <a:pt x="40" y="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2" y="29"/>
                    </a:lnTo>
                    <a:lnTo>
                      <a:pt x="32" y="33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1" y="40"/>
                    </a:lnTo>
                    <a:lnTo>
                      <a:pt x="16" y="40"/>
                    </a:lnTo>
                    <a:lnTo>
                      <a:pt x="12" y="36"/>
                    </a:lnTo>
                    <a:lnTo>
                      <a:pt x="9" y="34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4" y="20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25" y="0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1" name="Freeform 3565">
                <a:extLst>
                  <a:ext uri="{FF2B5EF4-FFF2-40B4-BE49-F238E27FC236}">
                    <a16:creationId xmlns:a16="http://schemas.microsoft.com/office/drawing/2014/main" xmlns="" id="{1E1E6F58-8D30-4837-9EF1-E1E271496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0531" y="3360058"/>
                <a:ext cx="1034" cy="3441"/>
              </a:xfrm>
              <a:custGeom>
                <a:avLst/>
                <a:gdLst>
                  <a:gd name="T0" fmla="*/ 2 w 3"/>
                  <a:gd name="T1" fmla="*/ 1 h 20"/>
                  <a:gd name="T2" fmla="*/ 3 w 3"/>
                  <a:gd name="T3" fmla="*/ 1 h 20"/>
                  <a:gd name="T4" fmla="*/ 3 w 3"/>
                  <a:gd name="T5" fmla="*/ 1 h 20"/>
                  <a:gd name="T6" fmla="*/ 2 w 3"/>
                  <a:gd name="T7" fmla="*/ 0 h 20"/>
                  <a:gd name="T8" fmla="*/ 0 w 3"/>
                  <a:gd name="T9" fmla="*/ 1 h 20"/>
                  <a:gd name="T10" fmla="*/ 1 w 3"/>
                  <a:gd name="T11" fmla="*/ 1 h 20"/>
                  <a:gd name="T12" fmla="*/ 1 w 3"/>
                  <a:gd name="T13" fmla="*/ 1 h 20"/>
                  <a:gd name="T14" fmla="*/ 1 w 3"/>
                  <a:gd name="T15" fmla="*/ 1 h 20"/>
                  <a:gd name="T16" fmla="*/ 2 w 3"/>
                  <a:gd name="T17" fmla="*/ 1 h 20"/>
                  <a:gd name="T18" fmla="*/ 3 w 3"/>
                  <a:gd name="T19" fmla="*/ 1 h 20"/>
                  <a:gd name="T20" fmla="*/ 2 w 3"/>
                  <a:gd name="T21" fmla="*/ 1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0"/>
                  <a:gd name="T35" fmla="*/ 3 w 3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0">
                    <a:moveTo>
                      <a:pt x="2" y="20"/>
                    </a:moveTo>
                    <a:lnTo>
                      <a:pt x="3" y="18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2" name="Freeform 3566">
                <a:extLst>
                  <a:ext uri="{FF2B5EF4-FFF2-40B4-BE49-F238E27FC236}">
                    <a16:creationId xmlns:a16="http://schemas.microsoft.com/office/drawing/2014/main" xmlns="" id="{755BAA9D-A113-46AB-A566-95CBAFFC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600" y="3362811"/>
                <a:ext cx="2758" cy="1721"/>
              </a:xfrm>
              <a:custGeom>
                <a:avLst/>
                <a:gdLst>
                  <a:gd name="T0" fmla="*/ 2 w 8"/>
                  <a:gd name="T1" fmla="*/ 0 h 11"/>
                  <a:gd name="T2" fmla="*/ 2 w 8"/>
                  <a:gd name="T3" fmla="*/ 0 h 11"/>
                  <a:gd name="T4" fmla="*/ 3 w 8"/>
                  <a:gd name="T5" fmla="*/ 0 h 11"/>
                  <a:gd name="T6" fmla="*/ 4 w 8"/>
                  <a:gd name="T7" fmla="*/ 0 h 11"/>
                  <a:gd name="T8" fmla="*/ 6 w 8"/>
                  <a:gd name="T9" fmla="*/ 0 h 11"/>
                  <a:gd name="T10" fmla="*/ 6 w 8"/>
                  <a:gd name="T11" fmla="*/ 0 h 11"/>
                  <a:gd name="T12" fmla="*/ 8 w 8"/>
                  <a:gd name="T13" fmla="*/ 0 h 11"/>
                  <a:gd name="T14" fmla="*/ 7 w 8"/>
                  <a:gd name="T15" fmla="*/ 0 h 11"/>
                  <a:gd name="T16" fmla="*/ 6 w 8"/>
                  <a:gd name="T17" fmla="*/ 0 h 11"/>
                  <a:gd name="T18" fmla="*/ 3 w 8"/>
                  <a:gd name="T19" fmla="*/ 0 h 11"/>
                  <a:gd name="T20" fmla="*/ 2 w 8"/>
                  <a:gd name="T21" fmla="*/ 0 h 11"/>
                  <a:gd name="T22" fmla="*/ 0 w 8"/>
                  <a:gd name="T23" fmla="*/ 0 h 11"/>
                  <a:gd name="T24" fmla="*/ 0 w 8"/>
                  <a:gd name="T25" fmla="*/ 0 h 11"/>
                  <a:gd name="T26" fmla="*/ 2 w 8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1"/>
                  <a:gd name="T44" fmla="*/ 8 w 8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1">
                    <a:moveTo>
                      <a:pt x="2" y="11"/>
                    </a:moveTo>
                    <a:lnTo>
                      <a:pt x="2" y="8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3" name="Freeform 3567">
                <a:extLst>
                  <a:ext uri="{FF2B5EF4-FFF2-40B4-BE49-F238E27FC236}">
                    <a16:creationId xmlns:a16="http://schemas.microsoft.com/office/drawing/2014/main" xmlns="" id="{4D5A6BD0-D9CD-4EA8-9C97-907780FF3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2944" y="3364188"/>
                <a:ext cx="2414" cy="2409"/>
              </a:xfrm>
              <a:custGeom>
                <a:avLst/>
                <a:gdLst>
                  <a:gd name="T0" fmla="*/ 3 w 7"/>
                  <a:gd name="T1" fmla="*/ 0 h 15"/>
                  <a:gd name="T2" fmla="*/ 4 w 7"/>
                  <a:gd name="T3" fmla="*/ 0 h 15"/>
                  <a:gd name="T4" fmla="*/ 3 w 7"/>
                  <a:gd name="T5" fmla="*/ 0 h 15"/>
                  <a:gd name="T6" fmla="*/ 2 w 7"/>
                  <a:gd name="T7" fmla="*/ 0 h 15"/>
                  <a:gd name="T8" fmla="*/ 2 w 7"/>
                  <a:gd name="T9" fmla="*/ 0 h 15"/>
                  <a:gd name="T10" fmla="*/ 3 w 7"/>
                  <a:gd name="T11" fmla="*/ 0 h 15"/>
                  <a:gd name="T12" fmla="*/ 1 w 7"/>
                  <a:gd name="T13" fmla="*/ 0 h 15"/>
                  <a:gd name="T14" fmla="*/ 0 w 7"/>
                  <a:gd name="T15" fmla="*/ 0 h 15"/>
                  <a:gd name="T16" fmla="*/ 0 w 7"/>
                  <a:gd name="T17" fmla="*/ 0 h 15"/>
                  <a:gd name="T18" fmla="*/ 1 w 7"/>
                  <a:gd name="T19" fmla="*/ 0 h 15"/>
                  <a:gd name="T20" fmla="*/ 3 w 7"/>
                  <a:gd name="T21" fmla="*/ 0 h 15"/>
                  <a:gd name="T22" fmla="*/ 3 w 7"/>
                  <a:gd name="T23" fmla="*/ 0 h 15"/>
                  <a:gd name="T24" fmla="*/ 3 w 7"/>
                  <a:gd name="T25" fmla="*/ 0 h 15"/>
                  <a:gd name="T26" fmla="*/ 7 w 7"/>
                  <a:gd name="T27" fmla="*/ 0 h 15"/>
                  <a:gd name="T28" fmla="*/ 4 w 7"/>
                  <a:gd name="T29" fmla="*/ 0 h 15"/>
                  <a:gd name="T30" fmla="*/ 3 w 7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5"/>
                  <a:gd name="T50" fmla="*/ 7 w 7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5">
                    <a:moveTo>
                      <a:pt x="3" y="15"/>
                    </a:moveTo>
                    <a:lnTo>
                      <a:pt x="4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7" y="15"/>
                    </a:lnTo>
                    <a:lnTo>
                      <a:pt x="4" y="11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4" name="Freeform 3568">
                <a:extLst>
                  <a:ext uri="{FF2B5EF4-FFF2-40B4-BE49-F238E27FC236}">
                    <a16:creationId xmlns:a16="http://schemas.microsoft.com/office/drawing/2014/main" xmlns="" id="{F6BB36FA-E892-4108-89E9-D62B4EBA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1909" y="3364876"/>
                <a:ext cx="9999" cy="2065"/>
              </a:xfrm>
              <a:custGeom>
                <a:avLst/>
                <a:gdLst>
                  <a:gd name="T0" fmla="*/ 0 w 29"/>
                  <a:gd name="T1" fmla="*/ 0 h 13"/>
                  <a:gd name="T2" fmla="*/ 0 w 29"/>
                  <a:gd name="T3" fmla="*/ 0 h 13"/>
                  <a:gd name="T4" fmla="*/ 4 w 29"/>
                  <a:gd name="T5" fmla="*/ 0 h 13"/>
                  <a:gd name="T6" fmla="*/ 6 w 29"/>
                  <a:gd name="T7" fmla="*/ 0 h 13"/>
                  <a:gd name="T8" fmla="*/ 11 w 29"/>
                  <a:gd name="T9" fmla="*/ 0 h 13"/>
                  <a:gd name="T10" fmla="*/ 26 w 29"/>
                  <a:gd name="T11" fmla="*/ 0 h 13"/>
                  <a:gd name="T12" fmla="*/ 29 w 29"/>
                  <a:gd name="T13" fmla="*/ 0 h 13"/>
                  <a:gd name="T14" fmla="*/ 29 w 29"/>
                  <a:gd name="T15" fmla="*/ 0 h 13"/>
                  <a:gd name="T16" fmla="*/ 26 w 29"/>
                  <a:gd name="T17" fmla="*/ 0 h 13"/>
                  <a:gd name="T18" fmla="*/ 11 w 29"/>
                  <a:gd name="T19" fmla="*/ 0 h 13"/>
                  <a:gd name="T20" fmla="*/ 7 w 29"/>
                  <a:gd name="T21" fmla="*/ 0 h 13"/>
                  <a:gd name="T22" fmla="*/ 3 w 29"/>
                  <a:gd name="T23" fmla="*/ 0 h 13"/>
                  <a:gd name="T24" fmla="*/ 0 w 29"/>
                  <a:gd name="T25" fmla="*/ 0 h 13"/>
                  <a:gd name="T26" fmla="*/ 0 w 29"/>
                  <a:gd name="T27" fmla="*/ 0 h 13"/>
                  <a:gd name="T28" fmla="*/ 0 w 29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3"/>
                  <a:gd name="T47" fmla="*/ 29 w 29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3">
                    <a:moveTo>
                      <a:pt x="0" y="0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11" y="13"/>
                    </a:lnTo>
                    <a:lnTo>
                      <a:pt x="26" y="13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6" y="9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5" name="Freeform 3569">
                <a:extLst>
                  <a:ext uri="{FF2B5EF4-FFF2-40B4-BE49-F238E27FC236}">
                    <a16:creationId xmlns:a16="http://schemas.microsoft.com/office/drawing/2014/main" xmlns="" id="{C4377C82-8EBF-42F7-AC50-54D13C25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4668" y="3360058"/>
                <a:ext cx="3793" cy="4818"/>
              </a:xfrm>
              <a:custGeom>
                <a:avLst/>
                <a:gdLst>
                  <a:gd name="T0" fmla="*/ 3 w 11"/>
                  <a:gd name="T1" fmla="*/ 0 h 27"/>
                  <a:gd name="T2" fmla="*/ 2 w 11"/>
                  <a:gd name="T3" fmla="*/ 1 h 27"/>
                  <a:gd name="T4" fmla="*/ 3 w 11"/>
                  <a:gd name="T5" fmla="*/ 1 h 27"/>
                  <a:gd name="T6" fmla="*/ 4 w 11"/>
                  <a:gd name="T7" fmla="*/ 1 h 27"/>
                  <a:gd name="T8" fmla="*/ 5 w 11"/>
                  <a:gd name="T9" fmla="*/ 1 h 27"/>
                  <a:gd name="T10" fmla="*/ 5 w 11"/>
                  <a:gd name="T11" fmla="*/ 1 h 27"/>
                  <a:gd name="T12" fmla="*/ 6 w 11"/>
                  <a:gd name="T13" fmla="*/ 1 h 27"/>
                  <a:gd name="T14" fmla="*/ 7 w 11"/>
                  <a:gd name="T15" fmla="*/ 1 h 27"/>
                  <a:gd name="T16" fmla="*/ 8 w 11"/>
                  <a:gd name="T17" fmla="*/ 1 h 27"/>
                  <a:gd name="T18" fmla="*/ 8 w 11"/>
                  <a:gd name="T19" fmla="*/ 1 h 27"/>
                  <a:gd name="T20" fmla="*/ 11 w 11"/>
                  <a:gd name="T21" fmla="*/ 1 h 27"/>
                  <a:gd name="T22" fmla="*/ 10 w 11"/>
                  <a:gd name="T23" fmla="*/ 1 h 27"/>
                  <a:gd name="T24" fmla="*/ 10 w 11"/>
                  <a:gd name="T25" fmla="*/ 1 h 27"/>
                  <a:gd name="T26" fmla="*/ 8 w 11"/>
                  <a:gd name="T27" fmla="*/ 1 h 27"/>
                  <a:gd name="T28" fmla="*/ 7 w 11"/>
                  <a:gd name="T29" fmla="*/ 1 h 27"/>
                  <a:gd name="T30" fmla="*/ 7 w 11"/>
                  <a:gd name="T31" fmla="*/ 1 h 27"/>
                  <a:gd name="T32" fmla="*/ 6 w 11"/>
                  <a:gd name="T33" fmla="*/ 1 h 27"/>
                  <a:gd name="T34" fmla="*/ 5 w 11"/>
                  <a:gd name="T35" fmla="*/ 1 h 27"/>
                  <a:gd name="T36" fmla="*/ 3 w 11"/>
                  <a:gd name="T37" fmla="*/ 1 h 27"/>
                  <a:gd name="T38" fmla="*/ 3 w 11"/>
                  <a:gd name="T39" fmla="*/ 1 h 27"/>
                  <a:gd name="T40" fmla="*/ 3 w 11"/>
                  <a:gd name="T41" fmla="*/ 0 h 27"/>
                  <a:gd name="T42" fmla="*/ 0 w 11"/>
                  <a:gd name="T43" fmla="*/ 1 h 27"/>
                  <a:gd name="T44" fmla="*/ 2 w 11"/>
                  <a:gd name="T45" fmla="*/ 1 h 27"/>
                  <a:gd name="T46" fmla="*/ 3 w 11"/>
                  <a:gd name="T47" fmla="*/ 0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27"/>
                  <a:gd name="T74" fmla="*/ 11 w 11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27">
                    <a:moveTo>
                      <a:pt x="3" y="0"/>
                    </a:moveTo>
                    <a:lnTo>
                      <a:pt x="2" y="4"/>
                    </a:lnTo>
                    <a:lnTo>
                      <a:pt x="3" y="5"/>
                    </a:lnTo>
                    <a:lnTo>
                      <a:pt x="4" y="9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8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11" y="27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6" name="Freeform 3570">
                <a:extLst>
                  <a:ext uri="{FF2B5EF4-FFF2-40B4-BE49-F238E27FC236}">
                    <a16:creationId xmlns:a16="http://schemas.microsoft.com/office/drawing/2014/main" xmlns="" id="{82A33362-3FD3-4C24-B14B-CA7025836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33" y="3360058"/>
                <a:ext cx="2414" cy="688"/>
              </a:xfrm>
              <a:custGeom>
                <a:avLst/>
                <a:gdLst>
                  <a:gd name="T0" fmla="*/ 7 w 7"/>
                  <a:gd name="T1" fmla="*/ 0 h 6"/>
                  <a:gd name="T2" fmla="*/ 5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5 w 7"/>
                  <a:gd name="T9" fmla="*/ 0 h 6"/>
                  <a:gd name="T10" fmla="*/ 4 w 7"/>
                  <a:gd name="T11" fmla="*/ 0 h 6"/>
                  <a:gd name="T12" fmla="*/ 7 w 7"/>
                  <a:gd name="T13" fmla="*/ 0 h 6"/>
                  <a:gd name="T14" fmla="*/ 7 w 7"/>
                  <a:gd name="T15" fmla="*/ 0 h 6"/>
                  <a:gd name="T16" fmla="*/ 5 w 7"/>
                  <a:gd name="T17" fmla="*/ 0 h 6"/>
                  <a:gd name="T18" fmla="*/ 7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"/>
                  <a:gd name="T32" fmla="*/ 7 w 7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">
                    <a:moveTo>
                      <a:pt x="7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7" name="Freeform 3571">
                <a:extLst>
                  <a:ext uri="{FF2B5EF4-FFF2-40B4-BE49-F238E27FC236}">
                    <a16:creationId xmlns:a16="http://schemas.microsoft.com/office/drawing/2014/main" xmlns="" id="{0B367BE1-5818-4C0B-BF06-8CAD90DC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2254" y="3360058"/>
                <a:ext cx="2414" cy="3097"/>
              </a:xfrm>
              <a:custGeom>
                <a:avLst/>
                <a:gdLst>
                  <a:gd name="T0" fmla="*/ 6 w 7"/>
                  <a:gd name="T1" fmla="*/ 1 h 16"/>
                  <a:gd name="T2" fmla="*/ 7 w 7"/>
                  <a:gd name="T3" fmla="*/ 1 h 16"/>
                  <a:gd name="T4" fmla="*/ 6 w 7"/>
                  <a:gd name="T5" fmla="*/ 1 h 16"/>
                  <a:gd name="T6" fmla="*/ 5 w 7"/>
                  <a:gd name="T7" fmla="*/ 1 h 16"/>
                  <a:gd name="T8" fmla="*/ 3 w 7"/>
                  <a:gd name="T9" fmla="*/ 1 h 16"/>
                  <a:gd name="T10" fmla="*/ 3 w 7"/>
                  <a:gd name="T11" fmla="*/ 0 h 16"/>
                  <a:gd name="T12" fmla="*/ 0 w 7"/>
                  <a:gd name="T13" fmla="*/ 0 h 16"/>
                  <a:gd name="T14" fmla="*/ 0 w 7"/>
                  <a:gd name="T15" fmla="*/ 1 h 16"/>
                  <a:gd name="T16" fmla="*/ 5 w 7"/>
                  <a:gd name="T17" fmla="*/ 1 h 16"/>
                  <a:gd name="T18" fmla="*/ 6 w 7"/>
                  <a:gd name="T19" fmla="*/ 1 h 16"/>
                  <a:gd name="T20" fmla="*/ 6 w 7"/>
                  <a:gd name="T21" fmla="*/ 1 h 16"/>
                  <a:gd name="T22" fmla="*/ 6 w 7"/>
                  <a:gd name="T23" fmla="*/ 1 h 16"/>
                  <a:gd name="T24" fmla="*/ 6 w 7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16"/>
                  <a:gd name="T41" fmla="*/ 7 w 7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16">
                    <a:moveTo>
                      <a:pt x="6" y="13"/>
                    </a:moveTo>
                    <a:lnTo>
                      <a:pt x="7" y="13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8" name="Freeform 3572">
                <a:extLst>
                  <a:ext uri="{FF2B5EF4-FFF2-40B4-BE49-F238E27FC236}">
                    <a16:creationId xmlns:a16="http://schemas.microsoft.com/office/drawing/2014/main" xmlns="" id="{0A1E0795-9CC3-4F07-BF80-C9F45A6B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185" y="3359714"/>
                <a:ext cx="5172" cy="3097"/>
              </a:xfrm>
              <a:custGeom>
                <a:avLst/>
                <a:gdLst>
                  <a:gd name="T0" fmla="*/ 15 w 15"/>
                  <a:gd name="T1" fmla="*/ 0 h 18"/>
                  <a:gd name="T2" fmla="*/ 14 w 15"/>
                  <a:gd name="T3" fmla="*/ 0 h 18"/>
                  <a:gd name="T4" fmla="*/ 13 w 15"/>
                  <a:gd name="T5" fmla="*/ 1 h 18"/>
                  <a:gd name="T6" fmla="*/ 10 w 15"/>
                  <a:gd name="T7" fmla="*/ 1 h 18"/>
                  <a:gd name="T8" fmla="*/ 9 w 15"/>
                  <a:gd name="T9" fmla="*/ 1 h 18"/>
                  <a:gd name="T10" fmla="*/ 8 w 15"/>
                  <a:gd name="T11" fmla="*/ 1 h 18"/>
                  <a:gd name="T12" fmla="*/ 6 w 15"/>
                  <a:gd name="T13" fmla="*/ 1 h 18"/>
                  <a:gd name="T14" fmla="*/ 5 w 15"/>
                  <a:gd name="T15" fmla="*/ 1 h 18"/>
                  <a:gd name="T16" fmla="*/ 2 w 15"/>
                  <a:gd name="T17" fmla="*/ 1 h 18"/>
                  <a:gd name="T18" fmla="*/ 0 w 15"/>
                  <a:gd name="T19" fmla="*/ 1 h 18"/>
                  <a:gd name="T20" fmla="*/ 0 w 15"/>
                  <a:gd name="T21" fmla="*/ 1 h 18"/>
                  <a:gd name="T22" fmla="*/ 5 w 15"/>
                  <a:gd name="T23" fmla="*/ 1 h 18"/>
                  <a:gd name="T24" fmla="*/ 7 w 15"/>
                  <a:gd name="T25" fmla="*/ 1 h 18"/>
                  <a:gd name="T26" fmla="*/ 10 w 15"/>
                  <a:gd name="T27" fmla="*/ 1 h 18"/>
                  <a:gd name="T28" fmla="*/ 13 w 15"/>
                  <a:gd name="T29" fmla="*/ 1 h 18"/>
                  <a:gd name="T30" fmla="*/ 14 w 15"/>
                  <a:gd name="T31" fmla="*/ 1 h 18"/>
                  <a:gd name="T32" fmla="*/ 15 w 15"/>
                  <a:gd name="T33" fmla="*/ 1 h 18"/>
                  <a:gd name="T34" fmla="*/ 15 w 15"/>
                  <a:gd name="T35" fmla="*/ 0 h 18"/>
                  <a:gd name="T36" fmla="*/ 14 w 15"/>
                  <a:gd name="T37" fmla="*/ 0 h 18"/>
                  <a:gd name="T38" fmla="*/ 15 w 15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18"/>
                  <a:gd name="T62" fmla="*/ 15 w 15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18">
                    <a:moveTo>
                      <a:pt x="15" y="0"/>
                    </a:moveTo>
                    <a:lnTo>
                      <a:pt x="14" y="0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7" y="17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9" name="Freeform 3573">
                <a:extLst>
                  <a:ext uri="{FF2B5EF4-FFF2-40B4-BE49-F238E27FC236}">
                    <a16:creationId xmlns:a16="http://schemas.microsoft.com/office/drawing/2014/main" xmlns="" id="{B05060A5-6B43-4567-8CAC-6969CF51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5013" y="3359714"/>
                <a:ext cx="5172" cy="688"/>
              </a:xfrm>
              <a:custGeom>
                <a:avLst/>
                <a:gdLst>
                  <a:gd name="T0" fmla="*/ 15 w 15"/>
                  <a:gd name="T1" fmla="*/ 0 h 6"/>
                  <a:gd name="T2" fmla="*/ 14 w 15"/>
                  <a:gd name="T3" fmla="*/ 0 h 6"/>
                  <a:gd name="T4" fmla="*/ 0 w 15"/>
                  <a:gd name="T5" fmla="*/ 0 h 6"/>
                  <a:gd name="T6" fmla="*/ 0 w 15"/>
                  <a:gd name="T7" fmla="*/ 0 h 6"/>
                  <a:gd name="T8" fmla="*/ 14 w 15"/>
                  <a:gd name="T9" fmla="*/ 0 h 6"/>
                  <a:gd name="T10" fmla="*/ 13 w 15"/>
                  <a:gd name="T11" fmla="*/ 0 h 6"/>
                  <a:gd name="T12" fmla="*/ 15 w 15"/>
                  <a:gd name="T13" fmla="*/ 0 h 6"/>
                  <a:gd name="T14" fmla="*/ 14 w 15"/>
                  <a:gd name="T15" fmla="*/ 0 h 6"/>
                  <a:gd name="T16" fmla="*/ 15 w 1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"/>
                  <a:gd name="T29" fmla="*/ 15 w 1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">
                    <a:moveTo>
                      <a:pt x="15" y="2"/>
                    </a:moveTo>
                    <a:lnTo>
                      <a:pt x="1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0" name="Freeform 3574">
                <a:extLst>
                  <a:ext uri="{FF2B5EF4-FFF2-40B4-BE49-F238E27FC236}">
                    <a16:creationId xmlns:a16="http://schemas.microsoft.com/office/drawing/2014/main" xmlns="" id="{89177AB7-DE47-4971-A036-D957075C3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185" y="3360058"/>
                <a:ext cx="2758" cy="1032"/>
              </a:xfrm>
              <a:custGeom>
                <a:avLst/>
                <a:gdLst>
                  <a:gd name="T0" fmla="*/ 8 w 8"/>
                  <a:gd name="T1" fmla="*/ 0 h 5"/>
                  <a:gd name="T2" fmla="*/ 6 w 8"/>
                  <a:gd name="T3" fmla="*/ 1 h 5"/>
                  <a:gd name="T4" fmla="*/ 5 w 8"/>
                  <a:gd name="T5" fmla="*/ 1 h 5"/>
                  <a:gd name="T6" fmla="*/ 5 w 8"/>
                  <a:gd name="T7" fmla="*/ 1 h 5"/>
                  <a:gd name="T8" fmla="*/ 0 w 8"/>
                  <a:gd name="T9" fmla="*/ 1 h 5"/>
                  <a:gd name="T10" fmla="*/ 0 w 8"/>
                  <a:gd name="T11" fmla="*/ 0 h 5"/>
                  <a:gd name="T12" fmla="*/ 8 w 8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8" y="0"/>
                    </a:move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1" name="Freeform 3575">
                <a:extLst>
                  <a:ext uri="{FF2B5EF4-FFF2-40B4-BE49-F238E27FC236}">
                    <a16:creationId xmlns:a16="http://schemas.microsoft.com/office/drawing/2014/main" xmlns="" id="{4E9FCB46-E1E3-462C-93D2-CE5B55CE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9840" y="3360058"/>
                <a:ext cx="2758" cy="1376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0 h 9"/>
                  <a:gd name="T4" fmla="*/ 6 w 8"/>
                  <a:gd name="T5" fmla="*/ 0 h 9"/>
                  <a:gd name="T6" fmla="*/ 7 w 8"/>
                  <a:gd name="T7" fmla="*/ 0 h 9"/>
                  <a:gd name="T8" fmla="*/ 7 w 8"/>
                  <a:gd name="T9" fmla="*/ 0 h 9"/>
                  <a:gd name="T10" fmla="*/ 8 w 8"/>
                  <a:gd name="T11" fmla="*/ 0 h 9"/>
                  <a:gd name="T12" fmla="*/ 6 w 8"/>
                  <a:gd name="T13" fmla="*/ 0 h 9"/>
                  <a:gd name="T14" fmla="*/ 6 w 8"/>
                  <a:gd name="T15" fmla="*/ 0 h 9"/>
                  <a:gd name="T16" fmla="*/ 5 w 8"/>
                  <a:gd name="T17" fmla="*/ 0 h 9"/>
                  <a:gd name="T18" fmla="*/ 5 w 8"/>
                  <a:gd name="T19" fmla="*/ 0 h 9"/>
                  <a:gd name="T20" fmla="*/ 4 w 8"/>
                  <a:gd name="T21" fmla="*/ 0 h 9"/>
                  <a:gd name="T22" fmla="*/ 2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9"/>
                  <a:gd name="T44" fmla="*/ 8 w 8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9">
                    <a:moveTo>
                      <a:pt x="0" y="9"/>
                    </a:moveTo>
                    <a:lnTo>
                      <a:pt x="4" y="9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2" name="Freeform 3576">
                <a:extLst>
                  <a:ext uri="{FF2B5EF4-FFF2-40B4-BE49-F238E27FC236}">
                    <a16:creationId xmlns:a16="http://schemas.microsoft.com/office/drawing/2014/main" xmlns="" id="{5BF2B89C-C663-4D27-91E1-8D5CD1733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530" y="3359714"/>
                <a:ext cx="690" cy="1721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0 h 11"/>
                  <a:gd name="T4" fmla="*/ 0 w 2"/>
                  <a:gd name="T5" fmla="*/ 0 h 11"/>
                  <a:gd name="T6" fmla="*/ 2 w 2"/>
                  <a:gd name="T7" fmla="*/ 0 h 11"/>
                  <a:gd name="T8" fmla="*/ 2 w 2"/>
                  <a:gd name="T9" fmla="*/ 0 h 11"/>
                  <a:gd name="T10" fmla="*/ 1 w 2"/>
                  <a:gd name="T11" fmla="*/ 0 h 11"/>
                  <a:gd name="T12" fmla="*/ 1 w 2"/>
                  <a:gd name="T13" fmla="*/ 0 h 11"/>
                  <a:gd name="T14" fmla="*/ 0 w 2"/>
                  <a:gd name="T15" fmla="*/ 0 h 11"/>
                  <a:gd name="T16" fmla="*/ 0 w 2"/>
                  <a:gd name="T17" fmla="*/ 0 h 11"/>
                  <a:gd name="T18" fmla="*/ 1 w 2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1"/>
                  <a:gd name="T32" fmla="*/ 2 w 2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1">
                    <a:moveTo>
                      <a:pt x="1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3" name="Freeform 3577">
                <a:extLst>
                  <a:ext uri="{FF2B5EF4-FFF2-40B4-BE49-F238E27FC236}">
                    <a16:creationId xmlns:a16="http://schemas.microsoft.com/office/drawing/2014/main" xmlns="" id="{F7B48151-C2FC-4CD5-A87A-819DDFD08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185" y="3359714"/>
                <a:ext cx="3448" cy="688"/>
              </a:xfrm>
              <a:custGeom>
                <a:avLst/>
                <a:gdLst>
                  <a:gd name="T0" fmla="*/ 9 w 10"/>
                  <a:gd name="T1" fmla="*/ 0 h 6"/>
                  <a:gd name="T2" fmla="*/ 8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8 w 10"/>
                  <a:gd name="T9" fmla="*/ 0 h 6"/>
                  <a:gd name="T10" fmla="*/ 7 w 10"/>
                  <a:gd name="T11" fmla="*/ 0 h 6"/>
                  <a:gd name="T12" fmla="*/ 9 w 10"/>
                  <a:gd name="T13" fmla="*/ 0 h 6"/>
                  <a:gd name="T14" fmla="*/ 10 w 10"/>
                  <a:gd name="T15" fmla="*/ 0 h 6"/>
                  <a:gd name="T16" fmla="*/ 8 w 10"/>
                  <a:gd name="T17" fmla="*/ 0 h 6"/>
                  <a:gd name="T18" fmla="*/ 9 w 10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6"/>
                  <a:gd name="T32" fmla="*/ 10 w 10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6">
                    <a:moveTo>
                      <a:pt x="9" y="4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4" name="Freeform 3578">
                <a:extLst>
                  <a:ext uri="{FF2B5EF4-FFF2-40B4-BE49-F238E27FC236}">
                    <a16:creationId xmlns:a16="http://schemas.microsoft.com/office/drawing/2014/main" xmlns="" id="{4F823AD7-5580-46DE-B223-CA3D472D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009" y="3360402"/>
                <a:ext cx="36893" cy="19271"/>
              </a:xfrm>
              <a:custGeom>
                <a:avLst/>
                <a:gdLst>
                  <a:gd name="T0" fmla="*/ 101 w 107"/>
                  <a:gd name="T1" fmla="*/ 1 h 112"/>
                  <a:gd name="T2" fmla="*/ 101 w 107"/>
                  <a:gd name="T3" fmla="*/ 1 h 112"/>
                  <a:gd name="T4" fmla="*/ 102 w 107"/>
                  <a:gd name="T5" fmla="*/ 1 h 112"/>
                  <a:gd name="T6" fmla="*/ 104 w 107"/>
                  <a:gd name="T7" fmla="*/ 1 h 112"/>
                  <a:gd name="T8" fmla="*/ 107 w 107"/>
                  <a:gd name="T9" fmla="*/ 1 h 112"/>
                  <a:gd name="T10" fmla="*/ 107 w 107"/>
                  <a:gd name="T11" fmla="*/ 1 h 112"/>
                  <a:gd name="T12" fmla="*/ 106 w 107"/>
                  <a:gd name="T13" fmla="*/ 1 h 112"/>
                  <a:gd name="T14" fmla="*/ 105 w 107"/>
                  <a:gd name="T15" fmla="*/ 1 h 112"/>
                  <a:gd name="T16" fmla="*/ 104 w 107"/>
                  <a:gd name="T17" fmla="*/ 1 h 112"/>
                  <a:gd name="T18" fmla="*/ 104 w 107"/>
                  <a:gd name="T19" fmla="*/ 1 h 112"/>
                  <a:gd name="T20" fmla="*/ 100 w 107"/>
                  <a:gd name="T21" fmla="*/ 1 h 112"/>
                  <a:gd name="T22" fmla="*/ 97 w 107"/>
                  <a:gd name="T23" fmla="*/ 1 h 112"/>
                  <a:gd name="T24" fmla="*/ 94 w 107"/>
                  <a:gd name="T25" fmla="*/ 1 h 112"/>
                  <a:gd name="T26" fmla="*/ 81 w 107"/>
                  <a:gd name="T27" fmla="*/ 1 h 112"/>
                  <a:gd name="T28" fmla="*/ 75 w 107"/>
                  <a:gd name="T29" fmla="*/ 1 h 112"/>
                  <a:gd name="T30" fmla="*/ 59 w 107"/>
                  <a:gd name="T31" fmla="*/ 1 h 112"/>
                  <a:gd name="T32" fmla="*/ 53 w 107"/>
                  <a:gd name="T33" fmla="*/ 1 h 112"/>
                  <a:gd name="T34" fmla="*/ 43 w 107"/>
                  <a:gd name="T35" fmla="*/ 1 h 112"/>
                  <a:gd name="T36" fmla="*/ 37 w 107"/>
                  <a:gd name="T37" fmla="*/ 1 h 112"/>
                  <a:gd name="T38" fmla="*/ 8 w 107"/>
                  <a:gd name="T39" fmla="*/ 1 h 112"/>
                  <a:gd name="T40" fmla="*/ 7 w 107"/>
                  <a:gd name="T41" fmla="*/ 1 h 112"/>
                  <a:gd name="T42" fmla="*/ 6 w 107"/>
                  <a:gd name="T43" fmla="*/ 1 h 112"/>
                  <a:gd name="T44" fmla="*/ 5 w 107"/>
                  <a:gd name="T45" fmla="*/ 1 h 112"/>
                  <a:gd name="T46" fmla="*/ 1 w 107"/>
                  <a:gd name="T47" fmla="*/ 1 h 112"/>
                  <a:gd name="T48" fmla="*/ 0 w 107"/>
                  <a:gd name="T49" fmla="*/ 1 h 112"/>
                  <a:gd name="T50" fmla="*/ 0 w 107"/>
                  <a:gd name="T51" fmla="*/ 0 h 112"/>
                  <a:gd name="T52" fmla="*/ 6 w 107"/>
                  <a:gd name="T53" fmla="*/ 0 h 112"/>
                  <a:gd name="T54" fmla="*/ 13 w 107"/>
                  <a:gd name="T55" fmla="*/ 1 h 112"/>
                  <a:gd name="T56" fmla="*/ 58 w 107"/>
                  <a:gd name="T57" fmla="*/ 1 h 112"/>
                  <a:gd name="T58" fmla="*/ 65 w 107"/>
                  <a:gd name="T59" fmla="*/ 1 h 112"/>
                  <a:gd name="T60" fmla="*/ 83 w 107"/>
                  <a:gd name="T61" fmla="*/ 1 h 112"/>
                  <a:gd name="T62" fmla="*/ 89 w 107"/>
                  <a:gd name="T63" fmla="*/ 1 h 112"/>
                  <a:gd name="T64" fmla="*/ 101 w 107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12"/>
                  <a:gd name="T101" fmla="*/ 107 w 107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12">
                    <a:moveTo>
                      <a:pt x="101" y="5"/>
                    </a:moveTo>
                    <a:lnTo>
                      <a:pt x="101" y="7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9"/>
                    </a:lnTo>
                    <a:lnTo>
                      <a:pt x="107" y="11"/>
                    </a:lnTo>
                    <a:lnTo>
                      <a:pt x="106" y="34"/>
                    </a:lnTo>
                    <a:lnTo>
                      <a:pt x="105" y="56"/>
                    </a:lnTo>
                    <a:lnTo>
                      <a:pt x="104" y="79"/>
                    </a:lnTo>
                    <a:lnTo>
                      <a:pt x="104" y="105"/>
                    </a:lnTo>
                    <a:lnTo>
                      <a:pt x="100" y="110"/>
                    </a:lnTo>
                    <a:lnTo>
                      <a:pt x="97" y="110"/>
                    </a:lnTo>
                    <a:lnTo>
                      <a:pt x="94" y="112"/>
                    </a:lnTo>
                    <a:lnTo>
                      <a:pt x="81" y="112"/>
                    </a:lnTo>
                    <a:lnTo>
                      <a:pt x="75" y="110"/>
                    </a:lnTo>
                    <a:lnTo>
                      <a:pt x="59" y="110"/>
                    </a:lnTo>
                    <a:lnTo>
                      <a:pt x="53" y="108"/>
                    </a:lnTo>
                    <a:lnTo>
                      <a:pt x="43" y="108"/>
                    </a:lnTo>
                    <a:lnTo>
                      <a:pt x="37" y="106"/>
                    </a:lnTo>
                    <a:lnTo>
                      <a:pt x="8" y="106"/>
                    </a:lnTo>
                    <a:lnTo>
                      <a:pt x="7" y="105"/>
                    </a:lnTo>
                    <a:lnTo>
                      <a:pt x="6" y="105"/>
                    </a:lnTo>
                    <a:lnTo>
                      <a:pt x="5" y="103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58" y="2"/>
                    </a:lnTo>
                    <a:lnTo>
                      <a:pt x="65" y="3"/>
                    </a:lnTo>
                    <a:lnTo>
                      <a:pt x="83" y="3"/>
                    </a:lnTo>
                    <a:lnTo>
                      <a:pt x="89" y="5"/>
                    </a:lnTo>
                    <a:lnTo>
                      <a:pt x="101" y="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5" name="Freeform 3579">
                <a:extLst>
                  <a:ext uri="{FF2B5EF4-FFF2-40B4-BE49-F238E27FC236}">
                    <a16:creationId xmlns:a16="http://schemas.microsoft.com/office/drawing/2014/main" xmlns="" id="{70192774-7B0E-4168-8E4B-032F1A28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0529" y="3361435"/>
                <a:ext cx="2758" cy="1032"/>
              </a:xfrm>
              <a:custGeom>
                <a:avLst/>
                <a:gdLst>
                  <a:gd name="T0" fmla="*/ 8 w 8"/>
                  <a:gd name="T1" fmla="*/ 1 h 6"/>
                  <a:gd name="T2" fmla="*/ 7 w 8"/>
                  <a:gd name="T3" fmla="*/ 1 h 6"/>
                  <a:gd name="T4" fmla="*/ 7 w 8"/>
                  <a:gd name="T5" fmla="*/ 1 h 6"/>
                  <a:gd name="T6" fmla="*/ 5 w 8"/>
                  <a:gd name="T7" fmla="*/ 1 h 6"/>
                  <a:gd name="T8" fmla="*/ 4 w 8"/>
                  <a:gd name="T9" fmla="*/ 0 h 6"/>
                  <a:gd name="T10" fmla="*/ 4 w 8"/>
                  <a:gd name="T11" fmla="*/ 1 h 6"/>
                  <a:gd name="T12" fmla="*/ 2 w 8"/>
                  <a:gd name="T13" fmla="*/ 0 h 6"/>
                  <a:gd name="T14" fmla="*/ 0 w 8"/>
                  <a:gd name="T15" fmla="*/ 1 h 6"/>
                  <a:gd name="T16" fmla="*/ 1 w 8"/>
                  <a:gd name="T17" fmla="*/ 1 h 6"/>
                  <a:gd name="T18" fmla="*/ 4 w 8"/>
                  <a:gd name="T19" fmla="*/ 1 h 6"/>
                  <a:gd name="T20" fmla="*/ 6 w 8"/>
                  <a:gd name="T21" fmla="*/ 1 h 6"/>
                  <a:gd name="T22" fmla="*/ 8 w 8"/>
                  <a:gd name="T23" fmla="*/ 1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6"/>
                  <a:gd name="T38" fmla="*/ 8 w 8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6">
                    <a:moveTo>
                      <a:pt x="8" y="6"/>
                    </a:move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6" name="Freeform 3580">
                <a:extLst>
                  <a:ext uri="{FF2B5EF4-FFF2-40B4-BE49-F238E27FC236}">
                    <a16:creationId xmlns:a16="http://schemas.microsoft.com/office/drawing/2014/main" xmlns="" id="{2827EAEB-1BB6-4F2F-B98E-920004F59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9840" y="3362467"/>
                <a:ext cx="2069" cy="15485"/>
              </a:xfrm>
              <a:custGeom>
                <a:avLst/>
                <a:gdLst>
                  <a:gd name="T0" fmla="*/ 3 w 6"/>
                  <a:gd name="T1" fmla="*/ 1 h 90"/>
                  <a:gd name="T2" fmla="*/ 3 w 6"/>
                  <a:gd name="T3" fmla="*/ 1 h 90"/>
                  <a:gd name="T4" fmla="*/ 4 w 6"/>
                  <a:gd name="T5" fmla="*/ 1 h 90"/>
                  <a:gd name="T6" fmla="*/ 5 w 6"/>
                  <a:gd name="T7" fmla="*/ 1 h 90"/>
                  <a:gd name="T8" fmla="*/ 6 w 6"/>
                  <a:gd name="T9" fmla="*/ 0 h 90"/>
                  <a:gd name="T10" fmla="*/ 4 w 6"/>
                  <a:gd name="T11" fmla="*/ 0 h 90"/>
                  <a:gd name="T12" fmla="*/ 3 w 6"/>
                  <a:gd name="T13" fmla="*/ 1 h 90"/>
                  <a:gd name="T14" fmla="*/ 2 w 6"/>
                  <a:gd name="T15" fmla="*/ 1 h 90"/>
                  <a:gd name="T16" fmla="*/ 0 w 6"/>
                  <a:gd name="T17" fmla="*/ 1 h 90"/>
                  <a:gd name="T18" fmla="*/ 0 w 6"/>
                  <a:gd name="T19" fmla="*/ 1 h 90"/>
                  <a:gd name="T20" fmla="*/ 3 w 6"/>
                  <a:gd name="T21" fmla="*/ 1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90"/>
                  <a:gd name="T35" fmla="*/ 6 w 6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90">
                    <a:moveTo>
                      <a:pt x="3" y="90"/>
                    </a:moveTo>
                    <a:lnTo>
                      <a:pt x="3" y="68"/>
                    </a:lnTo>
                    <a:lnTo>
                      <a:pt x="4" y="45"/>
                    </a:lnTo>
                    <a:lnTo>
                      <a:pt x="5" y="2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23"/>
                    </a:lnTo>
                    <a:lnTo>
                      <a:pt x="2" y="45"/>
                    </a:lnTo>
                    <a:lnTo>
                      <a:pt x="0" y="68"/>
                    </a:lnTo>
                    <a:lnTo>
                      <a:pt x="0" y="90"/>
                    </a:lnTo>
                    <a:lnTo>
                      <a:pt x="3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7" name="Freeform 3581">
                <a:extLst>
                  <a:ext uri="{FF2B5EF4-FFF2-40B4-BE49-F238E27FC236}">
                    <a16:creationId xmlns:a16="http://schemas.microsoft.com/office/drawing/2014/main" xmlns="" id="{078A3CFF-69E1-4A53-A6A8-709552868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2598" y="3377952"/>
                <a:ext cx="3793" cy="1721"/>
              </a:xfrm>
              <a:custGeom>
                <a:avLst/>
                <a:gdLst>
                  <a:gd name="T0" fmla="*/ 0 w 11"/>
                  <a:gd name="T1" fmla="*/ 0 h 11"/>
                  <a:gd name="T2" fmla="*/ 6 w 11"/>
                  <a:gd name="T3" fmla="*/ 0 h 11"/>
                  <a:gd name="T4" fmla="*/ 7 w 11"/>
                  <a:gd name="T5" fmla="*/ 0 h 11"/>
                  <a:gd name="T6" fmla="*/ 8 w 11"/>
                  <a:gd name="T7" fmla="*/ 0 h 11"/>
                  <a:gd name="T8" fmla="*/ 10 w 11"/>
                  <a:gd name="T9" fmla="*/ 0 h 11"/>
                  <a:gd name="T10" fmla="*/ 11 w 11"/>
                  <a:gd name="T11" fmla="*/ 0 h 11"/>
                  <a:gd name="T12" fmla="*/ 11 w 11"/>
                  <a:gd name="T13" fmla="*/ 0 h 11"/>
                  <a:gd name="T14" fmla="*/ 8 w 11"/>
                  <a:gd name="T15" fmla="*/ 0 h 11"/>
                  <a:gd name="T16" fmla="*/ 8 w 11"/>
                  <a:gd name="T17" fmla="*/ 0 h 11"/>
                  <a:gd name="T18" fmla="*/ 7 w 11"/>
                  <a:gd name="T19" fmla="*/ 0 h 11"/>
                  <a:gd name="T20" fmla="*/ 7 w 11"/>
                  <a:gd name="T21" fmla="*/ 0 h 11"/>
                  <a:gd name="T22" fmla="*/ 6 w 11"/>
                  <a:gd name="T23" fmla="*/ 0 h 11"/>
                  <a:gd name="T24" fmla="*/ 5 w 11"/>
                  <a:gd name="T25" fmla="*/ 0 h 11"/>
                  <a:gd name="T26" fmla="*/ 3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0" y="11"/>
                    </a:moveTo>
                    <a:lnTo>
                      <a:pt x="6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Freeform 3582">
                <a:extLst>
                  <a:ext uri="{FF2B5EF4-FFF2-40B4-BE49-F238E27FC236}">
                    <a16:creationId xmlns:a16="http://schemas.microsoft.com/office/drawing/2014/main" xmlns="" id="{2AABA8CE-FDDD-40DB-B019-9F5E257F5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2595" y="3378641"/>
                <a:ext cx="29997" cy="1032"/>
              </a:xfrm>
              <a:custGeom>
                <a:avLst/>
                <a:gdLst>
                  <a:gd name="T0" fmla="*/ 0 w 87"/>
                  <a:gd name="T1" fmla="*/ 0 h 7"/>
                  <a:gd name="T2" fmla="*/ 30 w 87"/>
                  <a:gd name="T3" fmla="*/ 0 h 7"/>
                  <a:gd name="T4" fmla="*/ 36 w 87"/>
                  <a:gd name="T5" fmla="*/ 0 h 7"/>
                  <a:gd name="T6" fmla="*/ 46 w 87"/>
                  <a:gd name="T7" fmla="*/ 0 h 7"/>
                  <a:gd name="T8" fmla="*/ 52 w 87"/>
                  <a:gd name="T9" fmla="*/ 0 h 7"/>
                  <a:gd name="T10" fmla="*/ 87 w 87"/>
                  <a:gd name="T11" fmla="*/ 0 h 7"/>
                  <a:gd name="T12" fmla="*/ 87 w 87"/>
                  <a:gd name="T13" fmla="*/ 0 h 7"/>
                  <a:gd name="T14" fmla="*/ 83 w 87"/>
                  <a:gd name="T15" fmla="*/ 0 h 7"/>
                  <a:gd name="T16" fmla="*/ 78 w 87"/>
                  <a:gd name="T17" fmla="*/ 0 h 7"/>
                  <a:gd name="T18" fmla="*/ 74 w 87"/>
                  <a:gd name="T19" fmla="*/ 0 h 7"/>
                  <a:gd name="T20" fmla="*/ 68 w 87"/>
                  <a:gd name="T21" fmla="*/ 0 h 7"/>
                  <a:gd name="T22" fmla="*/ 52 w 87"/>
                  <a:gd name="T23" fmla="*/ 0 h 7"/>
                  <a:gd name="T24" fmla="*/ 46 w 87"/>
                  <a:gd name="T25" fmla="*/ 0 h 7"/>
                  <a:gd name="T26" fmla="*/ 36 w 87"/>
                  <a:gd name="T27" fmla="*/ 0 h 7"/>
                  <a:gd name="T28" fmla="*/ 30 w 87"/>
                  <a:gd name="T29" fmla="*/ 0 h 7"/>
                  <a:gd name="T30" fmla="*/ 1 w 87"/>
                  <a:gd name="T31" fmla="*/ 0 h 7"/>
                  <a:gd name="T32" fmla="*/ 0 w 87"/>
                  <a:gd name="T33" fmla="*/ 0 h 7"/>
                  <a:gd name="T34" fmla="*/ 1 w 87"/>
                  <a:gd name="T35" fmla="*/ 0 h 7"/>
                  <a:gd name="T36" fmla="*/ 0 w 87"/>
                  <a:gd name="T37" fmla="*/ 0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7"/>
                  <a:gd name="T59" fmla="*/ 87 w 87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7">
                    <a:moveTo>
                      <a:pt x="0" y="3"/>
                    </a:moveTo>
                    <a:lnTo>
                      <a:pt x="30" y="3"/>
                    </a:lnTo>
                    <a:lnTo>
                      <a:pt x="36" y="5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4" y="5"/>
                    </a:lnTo>
                    <a:lnTo>
                      <a:pt x="68" y="3"/>
                    </a:lnTo>
                    <a:lnTo>
                      <a:pt x="52" y="3"/>
                    </a:lnTo>
                    <a:lnTo>
                      <a:pt x="46" y="1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Freeform 3583">
                <a:extLst>
                  <a:ext uri="{FF2B5EF4-FFF2-40B4-BE49-F238E27FC236}">
                    <a16:creationId xmlns:a16="http://schemas.microsoft.com/office/drawing/2014/main" xmlns="" id="{702BE24E-61FF-4F5A-AEFB-953B8415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009" y="3377952"/>
                <a:ext cx="2758" cy="1376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1 h 7"/>
                  <a:gd name="T4" fmla="*/ 1 w 8"/>
                  <a:gd name="T5" fmla="*/ 1 h 7"/>
                  <a:gd name="T6" fmla="*/ 5 w 8"/>
                  <a:gd name="T7" fmla="*/ 1 h 7"/>
                  <a:gd name="T8" fmla="*/ 6 w 8"/>
                  <a:gd name="T9" fmla="*/ 1 h 7"/>
                  <a:gd name="T10" fmla="*/ 7 w 8"/>
                  <a:gd name="T11" fmla="*/ 1 h 7"/>
                  <a:gd name="T12" fmla="*/ 7 w 8"/>
                  <a:gd name="T13" fmla="*/ 1 h 7"/>
                  <a:gd name="T14" fmla="*/ 8 w 8"/>
                  <a:gd name="T15" fmla="*/ 1 h 7"/>
                  <a:gd name="T16" fmla="*/ 7 w 8"/>
                  <a:gd name="T17" fmla="*/ 1 h 7"/>
                  <a:gd name="T18" fmla="*/ 6 w 8"/>
                  <a:gd name="T19" fmla="*/ 1 h 7"/>
                  <a:gd name="T20" fmla="*/ 5 w 8"/>
                  <a:gd name="T21" fmla="*/ 0 h 7"/>
                  <a:gd name="T22" fmla="*/ 0 w 8"/>
                  <a:gd name="T23" fmla="*/ 0 h 7"/>
                  <a:gd name="T24" fmla="*/ 0 w 8"/>
                  <a:gd name="T25" fmla="*/ 1 h 7"/>
                  <a:gd name="T26" fmla="*/ 0 w 8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7"/>
                  <a:gd name="T44" fmla="*/ 8 w 8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Freeform 3584">
                <a:extLst>
                  <a:ext uri="{FF2B5EF4-FFF2-40B4-BE49-F238E27FC236}">
                    <a16:creationId xmlns:a16="http://schemas.microsoft.com/office/drawing/2014/main" xmlns="" id="{78E10F33-142C-4F44-96A0-32EEED03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698" y="3360058"/>
                <a:ext cx="1034" cy="17894"/>
              </a:xfrm>
              <a:custGeom>
                <a:avLst/>
                <a:gdLst>
                  <a:gd name="T0" fmla="*/ 2 w 3"/>
                  <a:gd name="T1" fmla="*/ 0 h 103"/>
                  <a:gd name="T2" fmla="*/ 1 w 3"/>
                  <a:gd name="T3" fmla="*/ 1 h 103"/>
                  <a:gd name="T4" fmla="*/ 1 w 3"/>
                  <a:gd name="T5" fmla="*/ 1 h 103"/>
                  <a:gd name="T6" fmla="*/ 2 w 3"/>
                  <a:gd name="T7" fmla="*/ 1 h 103"/>
                  <a:gd name="T8" fmla="*/ 3 w 3"/>
                  <a:gd name="T9" fmla="*/ 1 h 103"/>
                  <a:gd name="T10" fmla="*/ 2 w 3"/>
                  <a:gd name="T11" fmla="*/ 1 h 103"/>
                  <a:gd name="T12" fmla="*/ 3 w 3"/>
                  <a:gd name="T13" fmla="*/ 1 h 103"/>
                  <a:gd name="T14" fmla="*/ 3 w 3"/>
                  <a:gd name="T15" fmla="*/ 1 h 103"/>
                  <a:gd name="T16" fmla="*/ 2 w 3"/>
                  <a:gd name="T17" fmla="*/ 1 h 103"/>
                  <a:gd name="T18" fmla="*/ 2 w 3"/>
                  <a:gd name="T19" fmla="*/ 1 h 103"/>
                  <a:gd name="T20" fmla="*/ 2 w 3"/>
                  <a:gd name="T21" fmla="*/ 0 h 103"/>
                  <a:gd name="T22" fmla="*/ 0 w 3"/>
                  <a:gd name="T23" fmla="*/ 0 h 103"/>
                  <a:gd name="T24" fmla="*/ 1 w 3"/>
                  <a:gd name="T25" fmla="*/ 1 h 103"/>
                  <a:gd name="T26" fmla="*/ 2 w 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03"/>
                  <a:gd name="T44" fmla="*/ 3 w 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03">
                    <a:moveTo>
                      <a:pt x="2" y="0"/>
                    </a:moveTo>
                    <a:lnTo>
                      <a:pt x="1" y="2"/>
                    </a:lnTo>
                    <a:lnTo>
                      <a:pt x="1" y="78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2" y="78"/>
                    </a:lnTo>
                    <a:lnTo>
                      <a:pt x="3" y="52"/>
                    </a:lnTo>
                    <a:lnTo>
                      <a:pt x="3" y="27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Freeform 3585">
                <a:extLst>
                  <a:ext uri="{FF2B5EF4-FFF2-40B4-BE49-F238E27FC236}">
                    <a16:creationId xmlns:a16="http://schemas.microsoft.com/office/drawing/2014/main" xmlns="" id="{84F728E9-9DFC-4CDD-9238-5DD955B40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009" y="3360058"/>
                <a:ext cx="35169" cy="1721"/>
              </a:xfrm>
              <a:custGeom>
                <a:avLst/>
                <a:gdLst>
                  <a:gd name="T0" fmla="*/ 102 w 102"/>
                  <a:gd name="T1" fmla="*/ 1 h 9"/>
                  <a:gd name="T2" fmla="*/ 101 w 102"/>
                  <a:gd name="T3" fmla="*/ 1 h 9"/>
                  <a:gd name="T4" fmla="*/ 89 w 102"/>
                  <a:gd name="T5" fmla="*/ 1 h 9"/>
                  <a:gd name="T6" fmla="*/ 83 w 102"/>
                  <a:gd name="T7" fmla="*/ 1 h 9"/>
                  <a:gd name="T8" fmla="*/ 65 w 102"/>
                  <a:gd name="T9" fmla="*/ 1 h 9"/>
                  <a:gd name="T10" fmla="*/ 58 w 102"/>
                  <a:gd name="T11" fmla="*/ 1 h 9"/>
                  <a:gd name="T12" fmla="*/ 26 w 102"/>
                  <a:gd name="T13" fmla="*/ 1 h 9"/>
                  <a:gd name="T14" fmla="*/ 19 w 102"/>
                  <a:gd name="T15" fmla="*/ 0 h 9"/>
                  <a:gd name="T16" fmla="*/ 0 w 102"/>
                  <a:gd name="T17" fmla="*/ 0 h 9"/>
                  <a:gd name="T18" fmla="*/ 0 w 102"/>
                  <a:gd name="T19" fmla="*/ 1 h 9"/>
                  <a:gd name="T20" fmla="*/ 6 w 102"/>
                  <a:gd name="T21" fmla="*/ 1 h 9"/>
                  <a:gd name="T22" fmla="*/ 13 w 102"/>
                  <a:gd name="T23" fmla="*/ 1 h 9"/>
                  <a:gd name="T24" fmla="*/ 52 w 102"/>
                  <a:gd name="T25" fmla="*/ 1 h 9"/>
                  <a:gd name="T26" fmla="*/ 58 w 102"/>
                  <a:gd name="T27" fmla="*/ 1 h 9"/>
                  <a:gd name="T28" fmla="*/ 83 w 102"/>
                  <a:gd name="T29" fmla="*/ 1 h 9"/>
                  <a:gd name="T30" fmla="*/ 89 w 102"/>
                  <a:gd name="T31" fmla="*/ 1 h 9"/>
                  <a:gd name="T32" fmla="*/ 101 w 102"/>
                  <a:gd name="T33" fmla="*/ 1 h 9"/>
                  <a:gd name="T34" fmla="*/ 100 w 102"/>
                  <a:gd name="T35" fmla="*/ 1 h 9"/>
                  <a:gd name="T36" fmla="*/ 102 w 102"/>
                  <a:gd name="T37" fmla="*/ 1 h 9"/>
                  <a:gd name="T38" fmla="*/ 101 w 102"/>
                  <a:gd name="T39" fmla="*/ 1 h 9"/>
                  <a:gd name="T40" fmla="*/ 102 w 102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"/>
                  <a:gd name="T64" fmla="*/ 0 h 9"/>
                  <a:gd name="T65" fmla="*/ 102 w 102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" h="9">
                    <a:moveTo>
                      <a:pt x="102" y="7"/>
                    </a:moveTo>
                    <a:lnTo>
                      <a:pt x="101" y="5"/>
                    </a:lnTo>
                    <a:lnTo>
                      <a:pt x="89" y="5"/>
                    </a:lnTo>
                    <a:lnTo>
                      <a:pt x="83" y="4"/>
                    </a:lnTo>
                    <a:lnTo>
                      <a:pt x="65" y="4"/>
                    </a:lnTo>
                    <a:lnTo>
                      <a:pt x="58" y="2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3" y="5"/>
                    </a:lnTo>
                    <a:lnTo>
                      <a:pt x="52" y="5"/>
                    </a:lnTo>
                    <a:lnTo>
                      <a:pt x="58" y="7"/>
                    </a:lnTo>
                    <a:lnTo>
                      <a:pt x="83" y="7"/>
                    </a:lnTo>
                    <a:lnTo>
                      <a:pt x="89" y="9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1" y="5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2" name="Freeform 3586">
                <a:extLst>
                  <a:ext uri="{FF2B5EF4-FFF2-40B4-BE49-F238E27FC236}">
                    <a16:creationId xmlns:a16="http://schemas.microsoft.com/office/drawing/2014/main" xmlns="" id="{0085E1E9-BB6E-4D29-8414-A6BAA89E4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303" y="3360746"/>
                <a:ext cx="11034" cy="5506"/>
              </a:xfrm>
              <a:custGeom>
                <a:avLst/>
                <a:gdLst>
                  <a:gd name="T0" fmla="*/ 24 w 32"/>
                  <a:gd name="T1" fmla="*/ 1 h 30"/>
                  <a:gd name="T2" fmla="*/ 24 w 32"/>
                  <a:gd name="T3" fmla="*/ 1 h 30"/>
                  <a:gd name="T4" fmla="*/ 27 w 32"/>
                  <a:gd name="T5" fmla="*/ 1 h 30"/>
                  <a:gd name="T6" fmla="*/ 26 w 32"/>
                  <a:gd name="T7" fmla="*/ 1 h 30"/>
                  <a:gd name="T8" fmla="*/ 25 w 32"/>
                  <a:gd name="T9" fmla="*/ 1 h 30"/>
                  <a:gd name="T10" fmla="*/ 24 w 32"/>
                  <a:gd name="T11" fmla="*/ 1 h 30"/>
                  <a:gd name="T12" fmla="*/ 24 w 32"/>
                  <a:gd name="T13" fmla="*/ 1 h 30"/>
                  <a:gd name="T14" fmla="*/ 23 w 32"/>
                  <a:gd name="T15" fmla="*/ 1 h 30"/>
                  <a:gd name="T16" fmla="*/ 23 w 32"/>
                  <a:gd name="T17" fmla="*/ 1 h 30"/>
                  <a:gd name="T18" fmla="*/ 25 w 32"/>
                  <a:gd name="T19" fmla="*/ 1 h 30"/>
                  <a:gd name="T20" fmla="*/ 25 w 32"/>
                  <a:gd name="T21" fmla="*/ 1 h 30"/>
                  <a:gd name="T22" fmla="*/ 27 w 32"/>
                  <a:gd name="T23" fmla="*/ 1 h 30"/>
                  <a:gd name="T24" fmla="*/ 28 w 32"/>
                  <a:gd name="T25" fmla="*/ 1 h 30"/>
                  <a:gd name="T26" fmla="*/ 27 w 32"/>
                  <a:gd name="T27" fmla="*/ 1 h 30"/>
                  <a:gd name="T28" fmla="*/ 27 w 32"/>
                  <a:gd name="T29" fmla="*/ 1 h 30"/>
                  <a:gd name="T30" fmla="*/ 29 w 32"/>
                  <a:gd name="T31" fmla="*/ 1 h 30"/>
                  <a:gd name="T32" fmla="*/ 29 w 32"/>
                  <a:gd name="T33" fmla="*/ 1 h 30"/>
                  <a:gd name="T34" fmla="*/ 31 w 32"/>
                  <a:gd name="T35" fmla="*/ 1 h 30"/>
                  <a:gd name="T36" fmla="*/ 32 w 32"/>
                  <a:gd name="T37" fmla="*/ 1 h 30"/>
                  <a:gd name="T38" fmla="*/ 32 w 32"/>
                  <a:gd name="T39" fmla="*/ 1 h 30"/>
                  <a:gd name="T40" fmla="*/ 31 w 32"/>
                  <a:gd name="T41" fmla="*/ 1 h 30"/>
                  <a:gd name="T42" fmla="*/ 29 w 32"/>
                  <a:gd name="T43" fmla="*/ 1 h 30"/>
                  <a:gd name="T44" fmla="*/ 27 w 32"/>
                  <a:gd name="T45" fmla="*/ 1 h 30"/>
                  <a:gd name="T46" fmla="*/ 26 w 32"/>
                  <a:gd name="T47" fmla="*/ 1 h 30"/>
                  <a:gd name="T48" fmla="*/ 25 w 32"/>
                  <a:gd name="T49" fmla="*/ 1 h 30"/>
                  <a:gd name="T50" fmla="*/ 23 w 32"/>
                  <a:gd name="T51" fmla="*/ 1 h 30"/>
                  <a:gd name="T52" fmla="*/ 19 w 32"/>
                  <a:gd name="T53" fmla="*/ 1 h 30"/>
                  <a:gd name="T54" fmla="*/ 19 w 32"/>
                  <a:gd name="T55" fmla="*/ 1 h 30"/>
                  <a:gd name="T56" fmla="*/ 18 w 32"/>
                  <a:gd name="T57" fmla="*/ 1 h 30"/>
                  <a:gd name="T58" fmla="*/ 17 w 32"/>
                  <a:gd name="T59" fmla="*/ 1 h 30"/>
                  <a:gd name="T60" fmla="*/ 15 w 32"/>
                  <a:gd name="T61" fmla="*/ 1 h 30"/>
                  <a:gd name="T62" fmla="*/ 13 w 32"/>
                  <a:gd name="T63" fmla="*/ 1 h 30"/>
                  <a:gd name="T64" fmla="*/ 13 w 32"/>
                  <a:gd name="T65" fmla="*/ 1 h 30"/>
                  <a:gd name="T66" fmla="*/ 12 w 32"/>
                  <a:gd name="T67" fmla="*/ 1 h 30"/>
                  <a:gd name="T68" fmla="*/ 11 w 32"/>
                  <a:gd name="T69" fmla="*/ 1 h 30"/>
                  <a:gd name="T70" fmla="*/ 11 w 32"/>
                  <a:gd name="T71" fmla="*/ 1 h 30"/>
                  <a:gd name="T72" fmla="*/ 10 w 32"/>
                  <a:gd name="T73" fmla="*/ 1 h 30"/>
                  <a:gd name="T74" fmla="*/ 9 w 32"/>
                  <a:gd name="T75" fmla="*/ 1 h 30"/>
                  <a:gd name="T76" fmla="*/ 9 w 32"/>
                  <a:gd name="T77" fmla="*/ 1 h 30"/>
                  <a:gd name="T78" fmla="*/ 8 w 32"/>
                  <a:gd name="T79" fmla="*/ 1 h 30"/>
                  <a:gd name="T80" fmla="*/ 0 w 32"/>
                  <a:gd name="T81" fmla="*/ 1 h 30"/>
                  <a:gd name="T82" fmla="*/ 0 w 32"/>
                  <a:gd name="T83" fmla="*/ 1 h 30"/>
                  <a:gd name="T84" fmla="*/ 9 w 32"/>
                  <a:gd name="T85" fmla="*/ 1 h 30"/>
                  <a:gd name="T86" fmla="*/ 10 w 32"/>
                  <a:gd name="T87" fmla="*/ 1 h 30"/>
                  <a:gd name="T88" fmla="*/ 10 w 32"/>
                  <a:gd name="T89" fmla="*/ 1 h 30"/>
                  <a:gd name="T90" fmla="*/ 11 w 32"/>
                  <a:gd name="T91" fmla="*/ 1 h 30"/>
                  <a:gd name="T92" fmla="*/ 12 w 32"/>
                  <a:gd name="T93" fmla="*/ 1 h 30"/>
                  <a:gd name="T94" fmla="*/ 17 w 32"/>
                  <a:gd name="T95" fmla="*/ 1 h 30"/>
                  <a:gd name="T96" fmla="*/ 19 w 32"/>
                  <a:gd name="T97" fmla="*/ 1 h 30"/>
                  <a:gd name="T98" fmla="*/ 20 w 32"/>
                  <a:gd name="T99" fmla="*/ 0 h 30"/>
                  <a:gd name="T100" fmla="*/ 23 w 32"/>
                  <a:gd name="T101" fmla="*/ 0 h 30"/>
                  <a:gd name="T102" fmla="*/ 24 w 32"/>
                  <a:gd name="T103" fmla="*/ 1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"/>
                  <a:gd name="T157" fmla="*/ 0 h 30"/>
                  <a:gd name="T158" fmla="*/ 32 w 32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" h="30">
                    <a:moveTo>
                      <a:pt x="24" y="1"/>
                    </a:moveTo>
                    <a:lnTo>
                      <a:pt x="24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9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8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6" y="25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3" name="Freeform 3587">
                <a:extLst>
                  <a:ext uri="{FF2B5EF4-FFF2-40B4-BE49-F238E27FC236}">
                    <a16:creationId xmlns:a16="http://schemas.microsoft.com/office/drawing/2014/main" xmlns="" id="{2B355E16-8A52-4B21-BC39-7A14A6774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373" y="3361091"/>
                <a:ext cx="1034" cy="1032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0 h 6"/>
                  <a:gd name="T4" fmla="*/ 0 w 3"/>
                  <a:gd name="T5" fmla="*/ 1 h 6"/>
                  <a:gd name="T6" fmla="*/ 1 w 3"/>
                  <a:gd name="T7" fmla="*/ 1 h 6"/>
                  <a:gd name="T8" fmla="*/ 2 w 3"/>
                  <a:gd name="T9" fmla="*/ 1 h 6"/>
                  <a:gd name="T10" fmla="*/ 3 w 3"/>
                  <a:gd name="T11" fmla="*/ 1 h 6"/>
                  <a:gd name="T12" fmla="*/ 3 w 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4" name="Freeform 3588">
                <a:extLst>
                  <a:ext uri="{FF2B5EF4-FFF2-40B4-BE49-F238E27FC236}">
                    <a16:creationId xmlns:a16="http://schemas.microsoft.com/office/drawing/2014/main" xmlns="" id="{C42F8B98-14EA-41B0-8540-65AC9FE0B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339" y="3361091"/>
                <a:ext cx="3448" cy="1032"/>
              </a:xfrm>
              <a:custGeom>
                <a:avLst/>
                <a:gdLst>
                  <a:gd name="T0" fmla="*/ 1 w 10"/>
                  <a:gd name="T1" fmla="*/ 1 h 6"/>
                  <a:gd name="T2" fmla="*/ 1 w 10"/>
                  <a:gd name="T3" fmla="*/ 0 h 6"/>
                  <a:gd name="T4" fmla="*/ 0 w 10"/>
                  <a:gd name="T5" fmla="*/ 0 h 6"/>
                  <a:gd name="T6" fmla="*/ 0 w 10"/>
                  <a:gd name="T7" fmla="*/ 1 h 6"/>
                  <a:gd name="T8" fmla="*/ 1 w 10"/>
                  <a:gd name="T9" fmla="*/ 1 h 6"/>
                  <a:gd name="T10" fmla="*/ 2 w 10"/>
                  <a:gd name="T11" fmla="*/ 0 h 6"/>
                  <a:gd name="T12" fmla="*/ 1 w 10"/>
                  <a:gd name="T13" fmla="*/ 1 h 6"/>
                  <a:gd name="T14" fmla="*/ 10 w 10"/>
                  <a:gd name="T15" fmla="*/ 1 h 6"/>
                  <a:gd name="T16" fmla="*/ 2 w 10"/>
                  <a:gd name="T17" fmla="*/ 0 h 6"/>
                  <a:gd name="T18" fmla="*/ 1 w 10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6"/>
                  <a:gd name="T32" fmla="*/ 10 w 10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6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0"/>
                    </a:lnTo>
                    <a:lnTo>
                      <a:pt x="1" y="6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5" name="Freeform 3589">
                <a:extLst>
                  <a:ext uri="{FF2B5EF4-FFF2-40B4-BE49-F238E27FC236}">
                    <a16:creationId xmlns:a16="http://schemas.microsoft.com/office/drawing/2014/main" xmlns="" id="{755E4A57-DEE3-4B95-9136-38FB62E85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6408" y="3361091"/>
                <a:ext cx="2758" cy="2409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0 h 15"/>
                  <a:gd name="T4" fmla="*/ 5 w 8"/>
                  <a:gd name="T5" fmla="*/ 0 h 15"/>
                  <a:gd name="T6" fmla="*/ 5 w 8"/>
                  <a:gd name="T7" fmla="*/ 0 h 15"/>
                  <a:gd name="T8" fmla="*/ 6 w 8"/>
                  <a:gd name="T9" fmla="*/ 0 h 15"/>
                  <a:gd name="T10" fmla="*/ 7 w 8"/>
                  <a:gd name="T11" fmla="*/ 0 h 15"/>
                  <a:gd name="T12" fmla="*/ 8 w 8"/>
                  <a:gd name="T13" fmla="*/ 0 h 15"/>
                  <a:gd name="T14" fmla="*/ 6 w 8"/>
                  <a:gd name="T15" fmla="*/ 0 h 15"/>
                  <a:gd name="T16" fmla="*/ 1 w 8"/>
                  <a:gd name="T17" fmla="*/ 0 h 15"/>
                  <a:gd name="T18" fmla="*/ 1 w 8"/>
                  <a:gd name="T19" fmla="*/ 0 h 15"/>
                  <a:gd name="T20" fmla="*/ 0 w 8"/>
                  <a:gd name="T21" fmla="*/ 0 h 15"/>
                  <a:gd name="T22" fmla="*/ 1 w 8"/>
                  <a:gd name="T23" fmla="*/ 0 h 15"/>
                  <a:gd name="T24" fmla="*/ 4 w 8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5"/>
                  <a:gd name="T41" fmla="*/ 8 w 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5">
                    <a:moveTo>
                      <a:pt x="4" y="15"/>
                    </a:moveTo>
                    <a:lnTo>
                      <a:pt x="4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Freeform 3590">
                <a:extLst>
                  <a:ext uri="{FF2B5EF4-FFF2-40B4-BE49-F238E27FC236}">
                    <a16:creationId xmlns:a16="http://schemas.microsoft.com/office/drawing/2014/main" xmlns="" id="{B8379115-3B64-4EC9-8684-DD58FAAD5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6063" y="3363499"/>
                <a:ext cx="1034" cy="1376"/>
              </a:xfrm>
              <a:custGeom>
                <a:avLst/>
                <a:gdLst>
                  <a:gd name="T0" fmla="*/ 2 w 3"/>
                  <a:gd name="T1" fmla="*/ 1 h 7"/>
                  <a:gd name="T2" fmla="*/ 3 w 3"/>
                  <a:gd name="T3" fmla="*/ 1 h 7"/>
                  <a:gd name="T4" fmla="*/ 3 w 3"/>
                  <a:gd name="T5" fmla="*/ 0 h 7"/>
                  <a:gd name="T6" fmla="*/ 0 w 3"/>
                  <a:gd name="T7" fmla="*/ 0 h 7"/>
                  <a:gd name="T8" fmla="*/ 0 w 3"/>
                  <a:gd name="T9" fmla="*/ 1 h 7"/>
                  <a:gd name="T10" fmla="*/ 2 w 3"/>
                  <a:gd name="T11" fmla="*/ 1 h 7"/>
                  <a:gd name="T12" fmla="*/ 3 w 3"/>
                  <a:gd name="T13" fmla="*/ 1 h 7"/>
                  <a:gd name="T14" fmla="*/ 2 w 3"/>
                  <a:gd name="T15" fmla="*/ 1 h 7"/>
                  <a:gd name="T16" fmla="*/ 2 w 3"/>
                  <a:gd name="T17" fmla="*/ 1 h 7"/>
                  <a:gd name="T18" fmla="*/ 3 w 3"/>
                  <a:gd name="T19" fmla="*/ 1 h 7"/>
                  <a:gd name="T20" fmla="*/ 2 w 3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7"/>
                  <a:gd name="T35" fmla="*/ 3 w 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7">
                    <a:moveTo>
                      <a:pt x="2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Freeform 3591">
                <a:extLst>
                  <a:ext uri="{FF2B5EF4-FFF2-40B4-BE49-F238E27FC236}">
                    <a16:creationId xmlns:a16="http://schemas.microsoft.com/office/drawing/2014/main" xmlns="" id="{93D7AC16-7FC9-4C95-8C1B-268B52717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373" y="3362467"/>
                <a:ext cx="1034" cy="2065"/>
              </a:xfrm>
              <a:custGeom>
                <a:avLst/>
                <a:gdLst>
                  <a:gd name="T0" fmla="*/ 2 w 3"/>
                  <a:gd name="T1" fmla="*/ 0 h 12"/>
                  <a:gd name="T2" fmla="*/ 1 w 3"/>
                  <a:gd name="T3" fmla="*/ 1 h 12"/>
                  <a:gd name="T4" fmla="*/ 1 w 3"/>
                  <a:gd name="T5" fmla="*/ 1 h 12"/>
                  <a:gd name="T6" fmla="*/ 0 w 3"/>
                  <a:gd name="T7" fmla="*/ 1 h 12"/>
                  <a:gd name="T8" fmla="*/ 0 w 3"/>
                  <a:gd name="T9" fmla="*/ 1 h 12"/>
                  <a:gd name="T10" fmla="*/ 1 w 3"/>
                  <a:gd name="T11" fmla="*/ 1 h 12"/>
                  <a:gd name="T12" fmla="*/ 2 w 3"/>
                  <a:gd name="T13" fmla="*/ 1 h 12"/>
                  <a:gd name="T14" fmla="*/ 2 w 3"/>
                  <a:gd name="T15" fmla="*/ 1 h 12"/>
                  <a:gd name="T16" fmla="*/ 3 w 3"/>
                  <a:gd name="T17" fmla="*/ 1 h 12"/>
                  <a:gd name="T18" fmla="*/ 3 w 3"/>
                  <a:gd name="T19" fmla="*/ 1 h 12"/>
                  <a:gd name="T20" fmla="*/ 2 w 3"/>
                  <a:gd name="T21" fmla="*/ 1 h 12"/>
                  <a:gd name="T22" fmla="*/ 2 w 3"/>
                  <a:gd name="T23" fmla="*/ 0 h 12"/>
                  <a:gd name="T24" fmla="*/ 1 w 3"/>
                  <a:gd name="T25" fmla="*/ 0 h 12"/>
                  <a:gd name="T26" fmla="*/ 1 w 3"/>
                  <a:gd name="T27" fmla="*/ 1 h 12"/>
                  <a:gd name="T28" fmla="*/ 2 w 3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12"/>
                  <a:gd name="T47" fmla="*/ 3 w 3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12">
                    <a:moveTo>
                      <a:pt x="2" y="0"/>
                    </a:moveTo>
                    <a:lnTo>
                      <a:pt x="1" y="1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Freeform 3592">
                <a:extLst>
                  <a:ext uri="{FF2B5EF4-FFF2-40B4-BE49-F238E27FC236}">
                    <a16:creationId xmlns:a16="http://schemas.microsoft.com/office/drawing/2014/main" xmlns="" id="{BE3D5B1E-15A6-4AB4-9122-F8CB773F6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62467"/>
                <a:ext cx="1034" cy="688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2 w 3"/>
                  <a:gd name="T7" fmla="*/ 1 h 3"/>
                  <a:gd name="T8" fmla="*/ 1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Freeform 3593">
                <a:extLst>
                  <a:ext uri="{FF2B5EF4-FFF2-40B4-BE49-F238E27FC236}">
                    <a16:creationId xmlns:a16="http://schemas.microsoft.com/office/drawing/2014/main" xmlns="" id="{FAA31BA1-8F14-4BA7-A8C0-508AE4BA4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339" y="3362467"/>
                <a:ext cx="1724" cy="2409"/>
              </a:xfrm>
              <a:custGeom>
                <a:avLst/>
                <a:gdLst>
                  <a:gd name="T0" fmla="*/ 2 w 5"/>
                  <a:gd name="T1" fmla="*/ 1 h 14"/>
                  <a:gd name="T2" fmla="*/ 3 w 5"/>
                  <a:gd name="T3" fmla="*/ 1 h 14"/>
                  <a:gd name="T4" fmla="*/ 2 w 5"/>
                  <a:gd name="T5" fmla="*/ 1 h 14"/>
                  <a:gd name="T6" fmla="*/ 2 w 5"/>
                  <a:gd name="T7" fmla="*/ 1 h 14"/>
                  <a:gd name="T8" fmla="*/ 3 w 5"/>
                  <a:gd name="T9" fmla="*/ 1 h 14"/>
                  <a:gd name="T10" fmla="*/ 2 w 5"/>
                  <a:gd name="T11" fmla="*/ 0 h 14"/>
                  <a:gd name="T12" fmla="*/ 0 w 5"/>
                  <a:gd name="T13" fmla="*/ 1 h 14"/>
                  <a:gd name="T14" fmla="*/ 0 w 5"/>
                  <a:gd name="T15" fmla="*/ 1 h 14"/>
                  <a:gd name="T16" fmla="*/ 2 w 5"/>
                  <a:gd name="T17" fmla="*/ 1 h 14"/>
                  <a:gd name="T18" fmla="*/ 5 w 5"/>
                  <a:gd name="T19" fmla="*/ 1 h 14"/>
                  <a:gd name="T20" fmla="*/ 2 w 5"/>
                  <a:gd name="T21" fmla="*/ 1 h 14"/>
                  <a:gd name="T22" fmla="*/ 5 w 5"/>
                  <a:gd name="T23" fmla="*/ 1 h 14"/>
                  <a:gd name="T24" fmla="*/ 5 w 5"/>
                  <a:gd name="T25" fmla="*/ 1 h 14"/>
                  <a:gd name="T26" fmla="*/ 2 w 5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4"/>
                  <a:gd name="T44" fmla="*/ 5 w 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4">
                    <a:moveTo>
                      <a:pt x="2" y="12"/>
                    </a:moveTo>
                    <a:lnTo>
                      <a:pt x="3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Freeform 3594">
                <a:extLst>
                  <a:ext uri="{FF2B5EF4-FFF2-40B4-BE49-F238E27FC236}">
                    <a16:creationId xmlns:a16="http://schemas.microsoft.com/office/drawing/2014/main" xmlns="" id="{6369C863-C676-4CD3-972B-19635715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649" y="3363499"/>
                <a:ext cx="1724" cy="1032"/>
              </a:xfrm>
              <a:custGeom>
                <a:avLst/>
                <a:gdLst>
                  <a:gd name="T0" fmla="*/ 5 w 5"/>
                  <a:gd name="T1" fmla="*/ 0 h 7"/>
                  <a:gd name="T2" fmla="*/ 4 w 5"/>
                  <a:gd name="T3" fmla="*/ 0 h 7"/>
                  <a:gd name="T4" fmla="*/ 3 w 5"/>
                  <a:gd name="T5" fmla="*/ 0 h 7"/>
                  <a:gd name="T6" fmla="*/ 0 w 5"/>
                  <a:gd name="T7" fmla="*/ 0 h 7"/>
                  <a:gd name="T8" fmla="*/ 0 w 5"/>
                  <a:gd name="T9" fmla="*/ 0 h 7"/>
                  <a:gd name="T10" fmla="*/ 3 w 5"/>
                  <a:gd name="T11" fmla="*/ 0 h 7"/>
                  <a:gd name="T12" fmla="*/ 3 w 5"/>
                  <a:gd name="T13" fmla="*/ 0 h 7"/>
                  <a:gd name="T14" fmla="*/ 4 w 5"/>
                  <a:gd name="T15" fmla="*/ 0 h 7"/>
                  <a:gd name="T16" fmla="*/ 4 w 5"/>
                  <a:gd name="T17" fmla="*/ 0 h 7"/>
                  <a:gd name="T18" fmla="*/ 5 w 5"/>
                  <a:gd name="T19" fmla="*/ 0 h 7"/>
                  <a:gd name="T20" fmla="*/ 5 w 5"/>
                  <a:gd name="T21" fmla="*/ 0 h 7"/>
                  <a:gd name="T22" fmla="*/ 4 w 5"/>
                  <a:gd name="T23" fmla="*/ 0 h 7"/>
                  <a:gd name="T24" fmla="*/ 5 w 5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7"/>
                  <a:gd name="T41" fmla="*/ 5 w 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7">
                    <a:moveTo>
                      <a:pt x="5" y="2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Freeform 3595">
                <a:extLst>
                  <a:ext uri="{FF2B5EF4-FFF2-40B4-BE49-F238E27FC236}">
                    <a16:creationId xmlns:a16="http://schemas.microsoft.com/office/drawing/2014/main" xmlns="" id="{0D0179DA-9B1F-4DA9-8718-0F25FE07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63499"/>
                <a:ext cx="2758" cy="2065"/>
              </a:xfrm>
              <a:custGeom>
                <a:avLst/>
                <a:gdLst>
                  <a:gd name="T0" fmla="*/ 0 w 8"/>
                  <a:gd name="T1" fmla="*/ 1 h 11"/>
                  <a:gd name="T2" fmla="*/ 1 w 8"/>
                  <a:gd name="T3" fmla="*/ 1 h 11"/>
                  <a:gd name="T4" fmla="*/ 4 w 8"/>
                  <a:gd name="T5" fmla="*/ 1 h 11"/>
                  <a:gd name="T6" fmla="*/ 6 w 8"/>
                  <a:gd name="T7" fmla="*/ 1 h 11"/>
                  <a:gd name="T8" fmla="*/ 7 w 8"/>
                  <a:gd name="T9" fmla="*/ 1 h 11"/>
                  <a:gd name="T10" fmla="*/ 8 w 8"/>
                  <a:gd name="T11" fmla="*/ 1 h 11"/>
                  <a:gd name="T12" fmla="*/ 8 w 8"/>
                  <a:gd name="T13" fmla="*/ 0 h 11"/>
                  <a:gd name="T14" fmla="*/ 7 w 8"/>
                  <a:gd name="T15" fmla="*/ 0 h 11"/>
                  <a:gd name="T16" fmla="*/ 7 w 8"/>
                  <a:gd name="T17" fmla="*/ 1 h 11"/>
                  <a:gd name="T18" fmla="*/ 6 w 8"/>
                  <a:gd name="T19" fmla="*/ 1 h 11"/>
                  <a:gd name="T20" fmla="*/ 4 w 8"/>
                  <a:gd name="T21" fmla="*/ 1 h 11"/>
                  <a:gd name="T22" fmla="*/ 1 w 8"/>
                  <a:gd name="T23" fmla="*/ 1 h 11"/>
                  <a:gd name="T24" fmla="*/ 0 w 8"/>
                  <a:gd name="T25" fmla="*/ 1 h 11"/>
                  <a:gd name="T26" fmla="*/ 1 w 8"/>
                  <a:gd name="T27" fmla="*/ 1 h 11"/>
                  <a:gd name="T28" fmla="*/ 0 w 8"/>
                  <a:gd name="T29" fmla="*/ 1 h 11"/>
                  <a:gd name="T30" fmla="*/ 1 w 8"/>
                  <a:gd name="T31" fmla="*/ 1 h 11"/>
                  <a:gd name="T32" fmla="*/ 1 w 8"/>
                  <a:gd name="T33" fmla="*/ 1 h 11"/>
                  <a:gd name="T34" fmla="*/ 0 w 8"/>
                  <a:gd name="T35" fmla="*/ 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1"/>
                  <a:gd name="T56" fmla="*/ 8 w 8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1">
                    <a:moveTo>
                      <a:pt x="0" y="11"/>
                    </a:moveTo>
                    <a:lnTo>
                      <a:pt x="1" y="9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Freeform 3596">
                <a:extLst>
                  <a:ext uri="{FF2B5EF4-FFF2-40B4-BE49-F238E27FC236}">
                    <a16:creationId xmlns:a16="http://schemas.microsoft.com/office/drawing/2014/main" xmlns="" id="{DC2E1270-552C-487D-8935-E31041455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442" y="3364532"/>
                <a:ext cx="3103" cy="1721"/>
              </a:xfrm>
              <a:custGeom>
                <a:avLst/>
                <a:gdLst>
                  <a:gd name="T0" fmla="*/ 1 w 9"/>
                  <a:gd name="T1" fmla="*/ 1 h 9"/>
                  <a:gd name="T2" fmla="*/ 0 w 9"/>
                  <a:gd name="T3" fmla="*/ 1 h 9"/>
                  <a:gd name="T4" fmla="*/ 2 w 9"/>
                  <a:gd name="T5" fmla="*/ 1 h 9"/>
                  <a:gd name="T6" fmla="*/ 4 w 9"/>
                  <a:gd name="T7" fmla="*/ 1 h 9"/>
                  <a:gd name="T8" fmla="*/ 6 w 9"/>
                  <a:gd name="T9" fmla="*/ 1 h 9"/>
                  <a:gd name="T10" fmla="*/ 6 w 9"/>
                  <a:gd name="T11" fmla="*/ 1 h 9"/>
                  <a:gd name="T12" fmla="*/ 7 w 9"/>
                  <a:gd name="T13" fmla="*/ 1 h 9"/>
                  <a:gd name="T14" fmla="*/ 8 w 9"/>
                  <a:gd name="T15" fmla="*/ 1 h 9"/>
                  <a:gd name="T16" fmla="*/ 8 w 9"/>
                  <a:gd name="T17" fmla="*/ 1 h 9"/>
                  <a:gd name="T18" fmla="*/ 9 w 9"/>
                  <a:gd name="T19" fmla="*/ 1 h 9"/>
                  <a:gd name="T20" fmla="*/ 8 w 9"/>
                  <a:gd name="T21" fmla="*/ 0 h 9"/>
                  <a:gd name="T22" fmla="*/ 6 w 9"/>
                  <a:gd name="T23" fmla="*/ 1 h 9"/>
                  <a:gd name="T24" fmla="*/ 3 w 9"/>
                  <a:gd name="T25" fmla="*/ 1 h 9"/>
                  <a:gd name="T26" fmla="*/ 2 w 9"/>
                  <a:gd name="T27" fmla="*/ 1 h 9"/>
                  <a:gd name="T28" fmla="*/ 3 w 9"/>
                  <a:gd name="T29" fmla="*/ 1 h 9"/>
                  <a:gd name="T30" fmla="*/ 3 w 9"/>
                  <a:gd name="T31" fmla="*/ 1 h 9"/>
                  <a:gd name="T32" fmla="*/ 1 w 9"/>
                  <a:gd name="T33" fmla="*/ 1 h 9"/>
                  <a:gd name="T34" fmla="*/ 2 w 9"/>
                  <a:gd name="T35" fmla="*/ 1 h 9"/>
                  <a:gd name="T36" fmla="*/ 2 w 9"/>
                  <a:gd name="T37" fmla="*/ 1 h 9"/>
                  <a:gd name="T38" fmla="*/ 1 w 9"/>
                  <a:gd name="T39" fmla="*/ 1 h 9"/>
                  <a:gd name="T40" fmla="*/ 1 w 9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"/>
                  <a:gd name="T65" fmla="*/ 9 w 9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">
                    <a:moveTo>
                      <a:pt x="1" y="6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Freeform 3597">
                <a:extLst>
                  <a:ext uri="{FF2B5EF4-FFF2-40B4-BE49-F238E27FC236}">
                    <a16:creationId xmlns:a16="http://schemas.microsoft.com/office/drawing/2014/main" xmlns="" id="{F93EE679-257B-4DA0-A067-270443C2D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511" y="3363499"/>
                <a:ext cx="2414" cy="2065"/>
              </a:xfrm>
              <a:custGeom>
                <a:avLst/>
                <a:gdLst>
                  <a:gd name="T0" fmla="*/ 1 w 7"/>
                  <a:gd name="T1" fmla="*/ 1 h 11"/>
                  <a:gd name="T2" fmla="*/ 0 w 7"/>
                  <a:gd name="T3" fmla="*/ 1 h 11"/>
                  <a:gd name="T4" fmla="*/ 1 w 7"/>
                  <a:gd name="T5" fmla="*/ 1 h 11"/>
                  <a:gd name="T6" fmla="*/ 1 w 7"/>
                  <a:gd name="T7" fmla="*/ 1 h 11"/>
                  <a:gd name="T8" fmla="*/ 2 w 7"/>
                  <a:gd name="T9" fmla="*/ 1 h 11"/>
                  <a:gd name="T10" fmla="*/ 2 w 7"/>
                  <a:gd name="T11" fmla="*/ 1 h 11"/>
                  <a:gd name="T12" fmla="*/ 4 w 7"/>
                  <a:gd name="T13" fmla="*/ 1 h 11"/>
                  <a:gd name="T14" fmla="*/ 5 w 7"/>
                  <a:gd name="T15" fmla="*/ 1 h 11"/>
                  <a:gd name="T16" fmla="*/ 6 w 7"/>
                  <a:gd name="T17" fmla="*/ 1 h 11"/>
                  <a:gd name="T18" fmla="*/ 7 w 7"/>
                  <a:gd name="T19" fmla="*/ 1 h 11"/>
                  <a:gd name="T20" fmla="*/ 7 w 7"/>
                  <a:gd name="T21" fmla="*/ 1 h 11"/>
                  <a:gd name="T22" fmla="*/ 6 w 7"/>
                  <a:gd name="T23" fmla="*/ 1 h 11"/>
                  <a:gd name="T24" fmla="*/ 4 w 7"/>
                  <a:gd name="T25" fmla="*/ 1 h 11"/>
                  <a:gd name="T26" fmla="*/ 4 w 7"/>
                  <a:gd name="T27" fmla="*/ 1 h 11"/>
                  <a:gd name="T28" fmla="*/ 2 w 7"/>
                  <a:gd name="T29" fmla="*/ 1 h 11"/>
                  <a:gd name="T30" fmla="*/ 1 w 7"/>
                  <a:gd name="T31" fmla="*/ 0 h 11"/>
                  <a:gd name="T32" fmla="*/ 0 w 7"/>
                  <a:gd name="T33" fmla="*/ 0 h 11"/>
                  <a:gd name="T34" fmla="*/ 1 w 7"/>
                  <a:gd name="T35" fmla="*/ 0 h 11"/>
                  <a:gd name="T36" fmla="*/ 0 w 7"/>
                  <a:gd name="T37" fmla="*/ 0 h 11"/>
                  <a:gd name="T38" fmla="*/ 1 w 7"/>
                  <a:gd name="T39" fmla="*/ 1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11"/>
                  <a:gd name="T62" fmla="*/ 7 w 7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11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Freeform 3598">
                <a:extLst>
                  <a:ext uri="{FF2B5EF4-FFF2-40B4-BE49-F238E27FC236}">
                    <a16:creationId xmlns:a16="http://schemas.microsoft.com/office/drawing/2014/main" xmlns="" id="{3D7BBF96-9D77-4CC5-8103-8BCE6FA5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855" y="3363499"/>
                <a:ext cx="690" cy="1721"/>
              </a:xfrm>
              <a:custGeom>
                <a:avLst/>
                <a:gdLst>
                  <a:gd name="T0" fmla="*/ 0 w 2"/>
                  <a:gd name="T1" fmla="*/ 1 h 9"/>
                  <a:gd name="T2" fmla="*/ 2 w 2"/>
                  <a:gd name="T3" fmla="*/ 1 h 9"/>
                  <a:gd name="T4" fmla="*/ 2 w 2"/>
                  <a:gd name="T5" fmla="*/ 1 h 9"/>
                  <a:gd name="T6" fmla="*/ 1 w 2"/>
                  <a:gd name="T7" fmla="*/ 0 h 9"/>
                  <a:gd name="T8" fmla="*/ 0 w 2"/>
                  <a:gd name="T9" fmla="*/ 1 h 9"/>
                  <a:gd name="T10" fmla="*/ 0 w 2"/>
                  <a:gd name="T11" fmla="*/ 1 h 9"/>
                  <a:gd name="T12" fmla="*/ 1 w 2"/>
                  <a:gd name="T13" fmla="*/ 1 h 9"/>
                  <a:gd name="T14" fmla="*/ 0 w 2"/>
                  <a:gd name="T15" fmla="*/ 1 h 9"/>
                  <a:gd name="T16" fmla="*/ 0 w 2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9"/>
                  <a:gd name="T29" fmla="*/ 2 w 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9">
                    <a:moveTo>
                      <a:pt x="0" y="9"/>
                    </a:moveTo>
                    <a:lnTo>
                      <a:pt x="2" y="7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Freeform 3599">
                <a:extLst>
                  <a:ext uri="{FF2B5EF4-FFF2-40B4-BE49-F238E27FC236}">
                    <a16:creationId xmlns:a16="http://schemas.microsoft.com/office/drawing/2014/main" xmlns="" id="{4F71AAC4-557B-4912-9005-F622D9FC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545" y="3363155"/>
                <a:ext cx="690" cy="2065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0 h 13"/>
                  <a:gd name="T4" fmla="*/ 2 w 2"/>
                  <a:gd name="T5" fmla="*/ 0 h 13"/>
                  <a:gd name="T6" fmla="*/ 2 w 2"/>
                  <a:gd name="T7" fmla="*/ 0 h 13"/>
                  <a:gd name="T8" fmla="*/ 0 w 2"/>
                  <a:gd name="T9" fmla="*/ 0 h 13"/>
                  <a:gd name="T10" fmla="*/ 0 w 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3"/>
                  <a:gd name="T20" fmla="*/ 2 w 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3">
                    <a:moveTo>
                      <a:pt x="0" y="4"/>
                    </a:moveTo>
                    <a:lnTo>
                      <a:pt x="0" y="9"/>
                    </a:lnTo>
                    <a:lnTo>
                      <a:pt x="2" y="13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Freeform 3600">
                <a:extLst>
                  <a:ext uri="{FF2B5EF4-FFF2-40B4-BE49-F238E27FC236}">
                    <a16:creationId xmlns:a16="http://schemas.microsoft.com/office/drawing/2014/main" xmlns="" id="{06F8276E-7934-4F26-8703-7C879957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993" y="3362811"/>
                <a:ext cx="3448" cy="1032"/>
              </a:xfrm>
              <a:custGeom>
                <a:avLst/>
                <a:gdLst>
                  <a:gd name="T0" fmla="*/ 2 w 10"/>
                  <a:gd name="T1" fmla="*/ 0 h 8"/>
                  <a:gd name="T2" fmla="*/ 0 w 10"/>
                  <a:gd name="T3" fmla="*/ 0 h 8"/>
                  <a:gd name="T4" fmla="*/ 2 w 10"/>
                  <a:gd name="T5" fmla="*/ 0 h 8"/>
                  <a:gd name="T6" fmla="*/ 4 w 10"/>
                  <a:gd name="T7" fmla="*/ 0 h 8"/>
                  <a:gd name="T8" fmla="*/ 5 w 10"/>
                  <a:gd name="T9" fmla="*/ 0 h 8"/>
                  <a:gd name="T10" fmla="*/ 10 w 10"/>
                  <a:gd name="T11" fmla="*/ 0 h 8"/>
                  <a:gd name="T12" fmla="*/ 10 w 10"/>
                  <a:gd name="T13" fmla="*/ 0 h 8"/>
                  <a:gd name="T14" fmla="*/ 3 w 10"/>
                  <a:gd name="T15" fmla="*/ 0 h 8"/>
                  <a:gd name="T16" fmla="*/ 3 w 10"/>
                  <a:gd name="T17" fmla="*/ 0 h 8"/>
                  <a:gd name="T18" fmla="*/ 2 w 10"/>
                  <a:gd name="T19" fmla="*/ 0 h 8"/>
                  <a:gd name="T20" fmla="*/ 0 w 10"/>
                  <a:gd name="T21" fmla="*/ 0 h 8"/>
                  <a:gd name="T22" fmla="*/ 2 w 10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8"/>
                  <a:gd name="T38" fmla="*/ 10 w 10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8">
                    <a:moveTo>
                      <a:pt x="2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Freeform 3601">
                <a:extLst>
                  <a:ext uri="{FF2B5EF4-FFF2-40B4-BE49-F238E27FC236}">
                    <a16:creationId xmlns:a16="http://schemas.microsoft.com/office/drawing/2014/main" xmlns="" id="{72FB233E-B493-4C80-BA7F-A365E5831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303" y="3361435"/>
                <a:ext cx="3793" cy="2065"/>
              </a:xfrm>
              <a:custGeom>
                <a:avLst/>
                <a:gdLst>
                  <a:gd name="T0" fmla="*/ 10 w 11"/>
                  <a:gd name="T1" fmla="*/ 0 h 11"/>
                  <a:gd name="T2" fmla="*/ 9 w 11"/>
                  <a:gd name="T3" fmla="*/ 1 h 11"/>
                  <a:gd name="T4" fmla="*/ 9 w 11"/>
                  <a:gd name="T5" fmla="*/ 1 h 11"/>
                  <a:gd name="T6" fmla="*/ 0 w 11"/>
                  <a:gd name="T7" fmla="*/ 1 h 11"/>
                  <a:gd name="T8" fmla="*/ 1 w 11"/>
                  <a:gd name="T9" fmla="*/ 1 h 11"/>
                  <a:gd name="T10" fmla="*/ 9 w 11"/>
                  <a:gd name="T11" fmla="*/ 1 h 11"/>
                  <a:gd name="T12" fmla="*/ 11 w 11"/>
                  <a:gd name="T13" fmla="*/ 1 h 11"/>
                  <a:gd name="T14" fmla="*/ 11 w 11"/>
                  <a:gd name="T15" fmla="*/ 1 h 11"/>
                  <a:gd name="T16" fmla="*/ 10 w 11"/>
                  <a:gd name="T17" fmla="*/ 1 h 11"/>
                  <a:gd name="T18" fmla="*/ 10 w 11"/>
                  <a:gd name="T19" fmla="*/ 0 h 11"/>
                  <a:gd name="T20" fmla="*/ 9 w 11"/>
                  <a:gd name="T21" fmla="*/ 0 h 11"/>
                  <a:gd name="T22" fmla="*/ 9 w 11"/>
                  <a:gd name="T23" fmla="*/ 1 h 11"/>
                  <a:gd name="T24" fmla="*/ 10 w 1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1"/>
                  <a:gd name="T41" fmla="*/ 11 w 1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1">
                    <a:moveTo>
                      <a:pt x="10" y="0"/>
                    </a:moveTo>
                    <a:lnTo>
                      <a:pt x="9" y="2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Freeform 3602">
                <a:extLst>
                  <a:ext uri="{FF2B5EF4-FFF2-40B4-BE49-F238E27FC236}">
                    <a16:creationId xmlns:a16="http://schemas.microsoft.com/office/drawing/2014/main" xmlns="" id="{ADA2C838-DAB3-43B4-B88F-0679E6DB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855" y="3360402"/>
                <a:ext cx="3793" cy="1721"/>
              </a:xfrm>
              <a:custGeom>
                <a:avLst/>
                <a:gdLst>
                  <a:gd name="T0" fmla="*/ 10 w 11"/>
                  <a:gd name="T1" fmla="*/ 0 h 9"/>
                  <a:gd name="T2" fmla="*/ 9 w 11"/>
                  <a:gd name="T3" fmla="*/ 0 h 9"/>
                  <a:gd name="T4" fmla="*/ 9 w 11"/>
                  <a:gd name="T5" fmla="*/ 1 h 9"/>
                  <a:gd name="T6" fmla="*/ 8 w 11"/>
                  <a:gd name="T7" fmla="*/ 1 h 9"/>
                  <a:gd name="T8" fmla="*/ 7 w 11"/>
                  <a:gd name="T9" fmla="*/ 1 h 9"/>
                  <a:gd name="T10" fmla="*/ 2 w 11"/>
                  <a:gd name="T11" fmla="*/ 1 h 9"/>
                  <a:gd name="T12" fmla="*/ 1 w 11"/>
                  <a:gd name="T13" fmla="*/ 1 h 9"/>
                  <a:gd name="T14" fmla="*/ 0 w 11"/>
                  <a:gd name="T15" fmla="*/ 1 h 9"/>
                  <a:gd name="T16" fmla="*/ 0 w 11"/>
                  <a:gd name="T17" fmla="*/ 1 h 9"/>
                  <a:gd name="T18" fmla="*/ 2 w 11"/>
                  <a:gd name="T19" fmla="*/ 1 h 9"/>
                  <a:gd name="T20" fmla="*/ 2 w 11"/>
                  <a:gd name="T21" fmla="*/ 1 h 9"/>
                  <a:gd name="T22" fmla="*/ 8 w 11"/>
                  <a:gd name="T23" fmla="*/ 1 h 9"/>
                  <a:gd name="T24" fmla="*/ 11 w 11"/>
                  <a:gd name="T25" fmla="*/ 1 h 9"/>
                  <a:gd name="T26" fmla="*/ 10 w 11"/>
                  <a:gd name="T27" fmla="*/ 1 h 9"/>
                  <a:gd name="T28" fmla="*/ 10 w 11"/>
                  <a:gd name="T29" fmla="*/ 0 h 9"/>
                  <a:gd name="T30" fmla="*/ 9 w 11"/>
                  <a:gd name="T31" fmla="*/ 0 h 9"/>
                  <a:gd name="T32" fmla="*/ 10 w 11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9"/>
                  <a:gd name="T53" fmla="*/ 11 w 1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9">
                    <a:moveTo>
                      <a:pt x="1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8" y="7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Freeform 3603">
                <a:extLst>
                  <a:ext uri="{FF2B5EF4-FFF2-40B4-BE49-F238E27FC236}">
                    <a16:creationId xmlns:a16="http://schemas.microsoft.com/office/drawing/2014/main" xmlns="" id="{9B3DCBE2-0676-43A9-BE33-A7FE51BA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6408" y="3360402"/>
                <a:ext cx="1724" cy="688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0 h 3"/>
                  <a:gd name="T4" fmla="*/ 0 w 5"/>
                  <a:gd name="T5" fmla="*/ 0 h 3"/>
                  <a:gd name="T6" fmla="*/ 0 w 5"/>
                  <a:gd name="T7" fmla="*/ 1 h 3"/>
                  <a:gd name="T8" fmla="*/ 5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Freeform 3604">
                <a:extLst>
                  <a:ext uri="{FF2B5EF4-FFF2-40B4-BE49-F238E27FC236}">
                    <a16:creationId xmlns:a16="http://schemas.microsoft.com/office/drawing/2014/main" xmlns="" id="{5E2CDCE5-9D62-45FF-AB0B-635ABF123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5" y="3360746"/>
                <a:ext cx="15861" cy="6194"/>
              </a:xfrm>
              <a:custGeom>
                <a:avLst/>
                <a:gdLst>
                  <a:gd name="T0" fmla="*/ 36 w 46"/>
                  <a:gd name="T1" fmla="*/ 1 h 36"/>
                  <a:gd name="T2" fmla="*/ 25 w 46"/>
                  <a:gd name="T3" fmla="*/ 1 h 36"/>
                  <a:gd name="T4" fmla="*/ 24 w 46"/>
                  <a:gd name="T5" fmla="*/ 1 h 36"/>
                  <a:gd name="T6" fmla="*/ 42 w 46"/>
                  <a:gd name="T7" fmla="*/ 1 h 36"/>
                  <a:gd name="T8" fmla="*/ 44 w 46"/>
                  <a:gd name="T9" fmla="*/ 1 h 36"/>
                  <a:gd name="T10" fmla="*/ 46 w 46"/>
                  <a:gd name="T11" fmla="*/ 1 h 36"/>
                  <a:gd name="T12" fmla="*/ 43 w 46"/>
                  <a:gd name="T13" fmla="*/ 1 h 36"/>
                  <a:gd name="T14" fmla="*/ 40 w 46"/>
                  <a:gd name="T15" fmla="*/ 1 h 36"/>
                  <a:gd name="T16" fmla="*/ 36 w 46"/>
                  <a:gd name="T17" fmla="*/ 1 h 36"/>
                  <a:gd name="T18" fmla="*/ 31 w 46"/>
                  <a:gd name="T19" fmla="*/ 1 h 36"/>
                  <a:gd name="T20" fmla="*/ 32 w 46"/>
                  <a:gd name="T21" fmla="*/ 1 h 36"/>
                  <a:gd name="T22" fmla="*/ 31 w 46"/>
                  <a:gd name="T23" fmla="*/ 1 h 36"/>
                  <a:gd name="T24" fmla="*/ 29 w 46"/>
                  <a:gd name="T25" fmla="*/ 1 h 36"/>
                  <a:gd name="T26" fmla="*/ 28 w 46"/>
                  <a:gd name="T27" fmla="*/ 1 h 36"/>
                  <a:gd name="T28" fmla="*/ 25 w 46"/>
                  <a:gd name="T29" fmla="*/ 1 h 36"/>
                  <a:gd name="T30" fmla="*/ 25 w 46"/>
                  <a:gd name="T31" fmla="*/ 1 h 36"/>
                  <a:gd name="T32" fmla="*/ 24 w 46"/>
                  <a:gd name="T33" fmla="*/ 1 h 36"/>
                  <a:gd name="T34" fmla="*/ 21 w 46"/>
                  <a:gd name="T35" fmla="*/ 1 h 36"/>
                  <a:gd name="T36" fmla="*/ 20 w 46"/>
                  <a:gd name="T37" fmla="*/ 1 h 36"/>
                  <a:gd name="T38" fmla="*/ 17 w 46"/>
                  <a:gd name="T39" fmla="*/ 1 h 36"/>
                  <a:gd name="T40" fmla="*/ 15 w 46"/>
                  <a:gd name="T41" fmla="*/ 1 h 36"/>
                  <a:gd name="T42" fmla="*/ 11 w 46"/>
                  <a:gd name="T43" fmla="*/ 1 h 36"/>
                  <a:gd name="T44" fmla="*/ 8 w 46"/>
                  <a:gd name="T45" fmla="*/ 1 h 36"/>
                  <a:gd name="T46" fmla="*/ 0 w 46"/>
                  <a:gd name="T47" fmla="*/ 1 h 36"/>
                  <a:gd name="T48" fmla="*/ 5 w 46"/>
                  <a:gd name="T49" fmla="*/ 1 h 36"/>
                  <a:gd name="T50" fmla="*/ 11 w 46"/>
                  <a:gd name="T51" fmla="*/ 1 h 36"/>
                  <a:gd name="T52" fmla="*/ 16 w 46"/>
                  <a:gd name="T53" fmla="*/ 1 h 36"/>
                  <a:gd name="T54" fmla="*/ 20 w 46"/>
                  <a:gd name="T55" fmla="*/ 1 h 36"/>
                  <a:gd name="T56" fmla="*/ 21 w 46"/>
                  <a:gd name="T57" fmla="*/ 1 h 36"/>
                  <a:gd name="T58" fmla="*/ 19 w 46"/>
                  <a:gd name="T59" fmla="*/ 1 h 36"/>
                  <a:gd name="T60" fmla="*/ 20 w 46"/>
                  <a:gd name="T61" fmla="*/ 1 h 36"/>
                  <a:gd name="T62" fmla="*/ 21 w 46"/>
                  <a:gd name="T63" fmla="*/ 1 h 36"/>
                  <a:gd name="T64" fmla="*/ 23 w 46"/>
                  <a:gd name="T65" fmla="*/ 1 h 36"/>
                  <a:gd name="T66" fmla="*/ 25 w 46"/>
                  <a:gd name="T67" fmla="*/ 1 h 36"/>
                  <a:gd name="T68" fmla="*/ 27 w 46"/>
                  <a:gd name="T69" fmla="*/ 1 h 36"/>
                  <a:gd name="T70" fmla="*/ 29 w 46"/>
                  <a:gd name="T71" fmla="*/ 1 h 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"/>
                  <a:gd name="T109" fmla="*/ 0 h 36"/>
                  <a:gd name="T110" fmla="*/ 46 w 46"/>
                  <a:gd name="T111" fmla="*/ 36 h 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" h="36">
                    <a:moveTo>
                      <a:pt x="31" y="7"/>
                    </a:moveTo>
                    <a:lnTo>
                      <a:pt x="36" y="9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40" y="19"/>
                    </a:lnTo>
                    <a:lnTo>
                      <a:pt x="42" y="21"/>
                    </a:lnTo>
                    <a:lnTo>
                      <a:pt x="46" y="23"/>
                    </a:lnTo>
                    <a:lnTo>
                      <a:pt x="44" y="25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3" y="30"/>
                    </a:lnTo>
                    <a:lnTo>
                      <a:pt x="43" y="27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1"/>
                    </a:lnTo>
                    <a:lnTo>
                      <a:pt x="36" y="21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28" y="30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4" y="27"/>
                    </a:lnTo>
                    <a:lnTo>
                      <a:pt x="25" y="28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4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6" y="18"/>
                    </a:lnTo>
                    <a:lnTo>
                      <a:pt x="18" y="19"/>
                    </a:lnTo>
                    <a:lnTo>
                      <a:pt x="20" y="23"/>
                    </a:lnTo>
                    <a:lnTo>
                      <a:pt x="21" y="19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7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1" name="Freeform 3605">
                <a:extLst>
                  <a:ext uri="{FF2B5EF4-FFF2-40B4-BE49-F238E27FC236}">
                    <a16:creationId xmlns:a16="http://schemas.microsoft.com/office/drawing/2014/main" xmlns="" id="{0EE24C52-DF3B-4CB7-BBE2-57C7D345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296" y="3361779"/>
                <a:ext cx="3103" cy="1032"/>
              </a:xfrm>
              <a:custGeom>
                <a:avLst/>
                <a:gdLst>
                  <a:gd name="T0" fmla="*/ 6 w 9"/>
                  <a:gd name="T1" fmla="*/ 1 h 5"/>
                  <a:gd name="T2" fmla="*/ 5 w 9"/>
                  <a:gd name="T3" fmla="*/ 1 h 5"/>
                  <a:gd name="T4" fmla="*/ 0 w 9"/>
                  <a:gd name="T5" fmla="*/ 0 h 5"/>
                  <a:gd name="T6" fmla="*/ 0 w 9"/>
                  <a:gd name="T7" fmla="*/ 1 h 5"/>
                  <a:gd name="T8" fmla="*/ 5 w 9"/>
                  <a:gd name="T9" fmla="*/ 1 h 5"/>
                  <a:gd name="T10" fmla="*/ 5 w 9"/>
                  <a:gd name="T11" fmla="*/ 1 h 5"/>
                  <a:gd name="T12" fmla="*/ 6 w 9"/>
                  <a:gd name="T13" fmla="*/ 1 h 5"/>
                  <a:gd name="T14" fmla="*/ 9 w 9"/>
                  <a:gd name="T15" fmla="*/ 1 h 5"/>
                  <a:gd name="T16" fmla="*/ 5 w 9"/>
                  <a:gd name="T17" fmla="*/ 1 h 5"/>
                  <a:gd name="T18" fmla="*/ 6 w 9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"/>
                  <a:gd name="T32" fmla="*/ 9 w 9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">
                    <a:moveTo>
                      <a:pt x="6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Freeform 3606">
                <a:extLst>
                  <a:ext uri="{FF2B5EF4-FFF2-40B4-BE49-F238E27FC236}">
                    <a16:creationId xmlns:a16="http://schemas.microsoft.com/office/drawing/2014/main" xmlns="" id="{0AF34349-47BC-484C-B610-D30AC75CA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5710" y="3361779"/>
                <a:ext cx="4482" cy="1032"/>
              </a:xfrm>
              <a:custGeom>
                <a:avLst/>
                <a:gdLst>
                  <a:gd name="T0" fmla="*/ 2 w 13"/>
                  <a:gd name="T1" fmla="*/ 1 h 5"/>
                  <a:gd name="T2" fmla="*/ 13 w 13"/>
                  <a:gd name="T3" fmla="*/ 1 h 5"/>
                  <a:gd name="T4" fmla="*/ 12 w 13"/>
                  <a:gd name="T5" fmla="*/ 1 h 5"/>
                  <a:gd name="T6" fmla="*/ 5 w 13"/>
                  <a:gd name="T7" fmla="*/ 1 h 5"/>
                  <a:gd name="T8" fmla="*/ 4 w 13"/>
                  <a:gd name="T9" fmla="*/ 0 h 5"/>
                  <a:gd name="T10" fmla="*/ 2 w 13"/>
                  <a:gd name="T11" fmla="*/ 1 h 5"/>
                  <a:gd name="T12" fmla="*/ 1 w 13"/>
                  <a:gd name="T13" fmla="*/ 1 h 5"/>
                  <a:gd name="T14" fmla="*/ 0 w 13"/>
                  <a:gd name="T15" fmla="*/ 1 h 5"/>
                  <a:gd name="T16" fmla="*/ 1 w 13"/>
                  <a:gd name="T17" fmla="*/ 1 h 5"/>
                  <a:gd name="T18" fmla="*/ 0 w 13"/>
                  <a:gd name="T19" fmla="*/ 1 h 5"/>
                  <a:gd name="T20" fmla="*/ 0 w 13"/>
                  <a:gd name="T21" fmla="*/ 1 h 5"/>
                  <a:gd name="T22" fmla="*/ 2 w 13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5"/>
                  <a:gd name="T38" fmla="*/ 13 w 13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5">
                    <a:moveTo>
                      <a:pt x="2" y="5"/>
                    </a:moveTo>
                    <a:lnTo>
                      <a:pt x="13" y="5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Freeform 3607">
                <a:extLst>
                  <a:ext uri="{FF2B5EF4-FFF2-40B4-BE49-F238E27FC236}">
                    <a16:creationId xmlns:a16="http://schemas.microsoft.com/office/drawing/2014/main" xmlns="" id="{9892EA9F-A85C-4B71-B3BE-202493EDB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744" y="3362467"/>
                <a:ext cx="1724" cy="2065"/>
              </a:xfrm>
              <a:custGeom>
                <a:avLst/>
                <a:gdLst>
                  <a:gd name="T0" fmla="*/ 3 w 5"/>
                  <a:gd name="T1" fmla="*/ 1 h 12"/>
                  <a:gd name="T2" fmla="*/ 4 w 5"/>
                  <a:gd name="T3" fmla="*/ 1 h 12"/>
                  <a:gd name="T4" fmla="*/ 4 w 5"/>
                  <a:gd name="T5" fmla="*/ 1 h 12"/>
                  <a:gd name="T6" fmla="*/ 5 w 5"/>
                  <a:gd name="T7" fmla="*/ 1 h 12"/>
                  <a:gd name="T8" fmla="*/ 5 w 5"/>
                  <a:gd name="T9" fmla="*/ 1 h 12"/>
                  <a:gd name="T10" fmla="*/ 3 w 5"/>
                  <a:gd name="T11" fmla="*/ 0 h 12"/>
                  <a:gd name="T12" fmla="*/ 2 w 5"/>
                  <a:gd name="T13" fmla="*/ 1 h 12"/>
                  <a:gd name="T14" fmla="*/ 2 w 5"/>
                  <a:gd name="T15" fmla="*/ 1 h 12"/>
                  <a:gd name="T16" fmla="*/ 3 w 5"/>
                  <a:gd name="T17" fmla="*/ 1 h 12"/>
                  <a:gd name="T18" fmla="*/ 2 w 5"/>
                  <a:gd name="T19" fmla="*/ 1 h 12"/>
                  <a:gd name="T20" fmla="*/ 0 w 5"/>
                  <a:gd name="T21" fmla="*/ 1 h 12"/>
                  <a:gd name="T22" fmla="*/ 3 w 5"/>
                  <a:gd name="T23" fmla="*/ 1 h 12"/>
                  <a:gd name="T24" fmla="*/ 3 w 5"/>
                  <a:gd name="T25" fmla="*/ 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2"/>
                  <a:gd name="T41" fmla="*/ 5 w 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2">
                    <a:moveTo>
                      <a:pt x="3" y="10"/>
                    </a:moveTo>
                    <a:lnTo>
                      <a:pt x="4" y="12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4" name="Freeform 3608">
                <a:extLst>
                  <a:ext uri="{FF2B5EF4-FFF2-40B4-BE49-F238E27FC236}">
                    <a16:creationId xmlns:a16="http://schemas.microsoft.com/office/drawing/2014/main" xmlns="" id="{06128A9E-2CC8-4F83-8940-7CE79DFF6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5710" y="3363844"/>
                <a:ext cx="7930" cy="1032"/>
              </a:xfrm>
              <a:custGeom>
                <a:avLst/>
                <a:gdLst>
                  <a:gd name="T0" fmla="*/ 22 w 23"/>
                  <a:gd name="T1" fmla="*/ 1 h 5"/>
                  <a:gd name="T2" fmla="*/ 22 w 23"/>
                  <a:gd name="T3" fmla="*/ 1 h 5"/>
                  <a:gd name="T4" fmla="*/ 19 w 23"/>
                  <a:gd name="T5" fmla="*/ 1 h 5"/>
                  <a:gd name="T6" fmla="*/ 16 w 23"/>
                  <a:gd name="T7" fmla="*/ 0 h 5"/>
                  <a:gd name="T8" fmla="*/ 2 w 23"/>
                  <a:gd name="T9" fmla="*/ 0 h 5"/>
                  <a:gd name="T10" fmla="*/ 0 w 23"/>
                  <a:gd name="T11" fmla="*/ 1 h 5"/>
                  <a:gd name="T12" fmla="*/ 0 w 23"/>
                  <a:gd name="T13" fmla="*/ 1 h 5"/>
                  <a:gd name="T14" fmla="*/ 2 w 23"/>
                  <a:gd name="T15" fmla="*/ 1 h 5"/>
                  <a:gd name="T16" fmla="*/ 4 w 23"/>
                  <a:gd name="T17" fmla="*/ 1 h 5"/>
                  <a:gd name="T18" fmla="*/ 16 w 23"/>
                  <a:gd name="T19" fmla="*/ 1 h 5"/>
                  <a:gd name="T20" fmla="*/ 18 w 23"/>
                  <a:gd name="T21" fmla="*/ 1 h 5"/>
                  <a:gd name="T22" fmla="*/ 20 w 23"/>
                  <a:gd name="T23" fmla="*/ 1 h 5"/>
                  <a:gd name="T24" fmla="*/ 20 w 23"/>
                  <a:gd name="T25" fmla="*/ 1 h 5"/>
                  <a:gd name="T26" fmla="*/ 22 w 23"/>
                  <a:gd name="T27" fmla="*/ 1 h 5"/>
                  <a:gd name="T28" fmla="*/ 23 w 23"/>
                  <a:gd name="T29" fmla="*/ 1 h 5"/>
                  <a:gd name="T30" fmla="*/ 22 w 23"/>
                  <a:gd name="T31" fmla="*/ 1 h 5"/>
                  <a:gd name="T32" fmla="*/ 22 w 23"/>
                  <a:gd name="T33" fmla="*/ 1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5"/>
                  <a:gd name="T53" fmla="*/ 23 w 2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5">
                    <a:moveTo>
                      <a:pt x="22" y="5"/>
                    </a:moveTo>
                    <a:lnTo>
                      <a:pt x="22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5" name="Freeform 3609">
                <a:extLst>
                  <a:ext uri="{FF2B5EF4-FFF2-40B4-BE49-F238E27FC236}">
                    <a16:creationId xmlns:a16="http://schemas.microsoft.com/office/drawing/2014/main" xmlns="" id="{25D6FE60-6B2E-40C3-9890-A00BCE31C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504" y="3364532"/>
                <a:ext cx="1724" cy="2065"/>
              </a:xfrm>
              <a:custGeom>
                <a:avLst/>
                <a:gdLst>
                  <a:gd name="T0" fmla="*/ 0 w 5"/>
                  <a:gd name="T1" fmla="*/ 1 h 11"/>
                  <a:gd name="T2" fmla="*/ 1 w 5"/>
                  <a:gd name="T3" fmla="*/ 1 h 11"/>
                  <a:gd name="T4" fmla="*/ 5 w 5"/>
                  <a:gd name="T5" fmla="*/ 1 h 11"/>
                  <a:gd name="T6" fmla="*/ 5 w 5"/>
                  <a:gd name="T7" fmla="*/ 1 h 11"/>
                  <a:gd name="T8" fmla="*/ 4 w 5"/>
                  <a:gd name="T9" fmla="*/ 1 h 11"/>
                  <a:gd name="T10" fmla="*/ 4 w 5"/>
                  <a:gd name="T11" fmla="*/ 1 h 11"/>
                  <a:gd name="T12" fmla="*/ 2 w 5"/>
                  <a:gd name="T13" fmla="*/ 0 h 11"/>
                  <a:gd name="T14" fmla="*/ 1 w 5"/>
                  <a:gd name="T15" fmla="*/ 1 h 11"/>
                  <a:gd name="T16" fmla="*/ 2 w 5"/>
                  <a:gd name="T17" fmla="*/ 1 h 11"/>
                  <a:gd name="T18" fmla="*/ 1 w 5"/>
                  <a:gd name="T19" fmla="*/ 1 h 11"/>
                  <a:gd name="T20" fmla="*/ 2 w 5"/>
                  <a:gd name="T21" fmla="*/ 1 h 11"/>
                  <a:gd name="T22" fmla="*/ 0 w 5"/>
                  <a:gd name="T23" fmla="*/ 1 h 11"/>
                  <a:gd name="T24" fmla="*/ 1 w 5"/>
                  <a:gd name="T25" fmla="*/ 1 h 11"/>
                  <a:gd name="T26" fmla="*/ 0 w 5"/>
                  <a:gd name="T27" fmla="*/ 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1"/>
                  <a:gd name="T44" fmla="*/ 5 w 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1">
                    <a:moveTo>
                      <a:pt x="0" y="9"/>
                    </a:moveTo>
                    <a:lnTo>
                      <a:pt x="1" y="11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6" name="Freeform 3610">
                <a:extLst>
                  <a:ext uri="{FF2B5EF4-FFF2-40B4-BE49-F238E27FC236}">
                    <a16:creationId xmlns:a16="http://schemas.microsoft.com/office/drawing/2014/main" xmlns="" id="{07BC17AA-4AC9-41B2-B32C-5B60CA631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1917" y="3364188"/>
                <a:ext cx="3103" cy="2065"/>
              </a:xfrm>
              <a:custGeom>
                <a:avLst/>
                <a:gdLst>
                  <a:gd name="T0" fmla="*/ 1 w 9"/>
                  <a:gd name="T1" fmla="*/ 1 h 11"/>
                  <a:gd name="T2" fmla="*/ 4 w 9"/>
                  <a:gd name="T3" fmla="*/ 1 h 11"/>
                  <a:gd name="T4" fmla="*/ 5 w 9"/>
                  <a:gd name="T5" fmla="*/ 1 h 11"/>
                  <a:gd name="T6" fmla="*/ 6 w 9"/>
                  <a:gd name="T7" fmla="*/ 1 h 11"/>
                  <a:gd name="T8" fmla="*/ 6 w 9"/>
                  <a:gd name="T9" fmla="*/ 1 h 11"/>
                  <a:gd name="T10" fmla="*/ 7 w 9"/>
                  <a:gd name="T11" fmla="*/ 1 h 11"/>
                  <a:gd name="T12" fmla="*/ 7 w 9"/>
                  <a:gd name="T13" fmla="*/ 1 h 11"/>
                  <a:gd name="T14" fmla="*/ 9 w 9"/>
                  <a:gd name="T15" fmla="*/ 1 h 11"/>
                  <a:gd name="T16" fmla="*/ 9 w 9"/>
                  <a:gd name="T17" fmla="*/ 1 h 11"/>
                  <a:gd name="T18" fmla="*/ 7 w 9"/>
                  <a:gd name="T19" fmla="*/ 1 h 11"/>
                  <a:gd name="T20" fmla="*/ 7 w 9"/>
                  <a:gd name="T21" fmla="*/ 1 h 11"/>
                  <a:gd name="T22" fmla="*/ 6 w 9"/>
                  <a:gd name="T23" fmla="*/ 1 h 11"/>
                  <a:gd name="T24" fmla="*/ 4 w 9"/>
                  <a:gd name="T25" fmla="*/ 0 h 11"/>
                  <a:gd name="T26" fmla="*/ 0 w 9"/>
                  <a:gd name="T27" fmla="*/ 0 h 11"/>
                  <a:gd name="T28" fmla="*/ 1 w 9"/>
                  <a:gd name="T29" fmla="*/ 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1"/>
                  <a:gd name="T47" fmla="*/ 9 w 9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1">
                    <a:moveTo>
                      <a:pt x="1" y="4"/>
                    </a:moveTo>
                    <a:lnTo>
                      <a:pt x="4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7" name="Freeform 3611">
                <a:extLst>
                  <a:ext uri="{FF2B5EF4-FFF2-40B4-BE49-F238E27FC236}">
                    <a16:creationId xmlns:a16="http://schemas.microsoft.com/office/drawing/2014/main" xmlns="" id="{512DB405-5193-4F88-B451-225493DD4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986" y="3364188"/>
                <a:ext cx="2414" cy="1032"/>
              </a:xfrm>
              <a:custGeom>
                <a:avLst/>
                <a:gdLst>
                  <a:gd name="T0" fmla="*/ 3 w 7"/>
                  <a:gd name="T1" fmla="*/ 1 h 6"/>
                  <a:gd name="T2" fmla="*/ 2 w 7"/>
                  <a:gd name="T3" fmla="*/ 1 h 6"/>
                  <a:gd name="T4" fmla="*/ 7 w 7"/>
                  <a:gd name="T5" fmla="*/ 1 h 6"/>
                  <a:gd name="T6" fmla="*/ 6 w 7"/>
                  <a:gd name="T7" fmla="*/ 0 h 6"/>
                  <a:gd name="T8" fmla="*/ 2 w 7"/>
                  <a:gd name="T9" fmla="*/ 1 h 6"/>
                  <a:gd name="T10" fmla="*/ 0 w 7"/>
                  <a:gd name="T11" fmla="*/ 1 h 6"/>
                  <a:gd name="T12" fmla="*/ 2 w 7"/>
                  <a:gd name="T13" fmla="*/ 1 h 6"/>
                  <a:gd name="T14" fmla="*/ 0 w 7"/>
                  <a:gd name="T15" fmla="*/ 1 h 6"/>
                  <a:gd name="T16" fmla="*/ 0 w 7"/>
                  <a:gd name="T17" fmla="*/ 1 h 6"/>
                  <a:gd name="T18" fmla="*/ 3 w 7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"/>
                  <a:gd name="T32" fmla="*/ 7 w 7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">
                    <a:moveTo>
                      <a:pt x="3" y="4"/>
                    </a:moveTo>
                    <a:lnTo>
                      <a:pt x="2" y="6"/>
                    </a:lnTo>
                    <a:lnTo>
                      <a:pt x="7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8" name="Freeform 3612">
                <a:extLst>
                  <a:ext uri="{FF2B5EF4-FFF2-40B4-BE49-F238E27FC236}">
                    <a16:creationId xmlns:a16="http://schemas.microsoft.com/office/drawing/2014/main" xmlns="" id="{41320A5D-F0FE-421D-B085-53A22C02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3986" y="3364876"/>
                <a:ext cx="2069" cy="2065"/>
              </a:xfrm>
              <a:custGeom>
                <a:avLst/>
                <a:gdLst>
                  <a:gd name="T0" fmla="*/ 4 w 6"/>
                  <a:gd name="T1" fmla="*/ 0 h 13"/>
                  <a:gd name="T2" fmla="*/ 5 w 6"/>
                  <a:gd name="T3" fmla="*/ 0 h 13"/>
                  <a:gd name="T4" fmla="*/ 4 w 6"/>
                  <a:gd name="T5" fmla="*/ 0 h 13"/>
                  <a:gd name="T6" fmla="*/ 4 w 6"/>
                  <a:gd name="T7" fmla="*/ 0 h 13"/>
                  <a:gd name="T8" fmla="*/ 3 w 6"/>
                  <a:gd name="T9" fmla="*/ 0 h 13"/>
                  <a:gd name="T10" fmla="*/ 3 w 6"/>
                  <a:gd name="T11" fmla="*/ 0 h 13"/>
                  <a:gd name="T12" fmla="*/ 0 w 6"/>
                  <a:gd name="T13" fmla="*/ 0 h 13"/>
                  <a:gd name="T14" fmla="*/ 0 w 6"/>
                  <a:gd name="T15" fmla="*/ 0 h 13"/>
                  <a:gd name="T16" fmla="*/ 2 w 6"/>
                  <a:gd name="T17" fmla="*/ 0 h 13"/>
                  <a:gd name="T18" fmla="*/ 2 w 6"/>
                  <a:gd name="T19" fmla="*/ 0 h 13"/>
                  <a:gd name="T20" fmla="*/ 3 w 6"/>
                  <a:gd name="T21" fmla="*/ 0 h 13"/>
                  <a:gd name="T22" fmla="*/ 4 w 6"/>
                  <a:gd name="T23" fmla="*/ 0 h 13"/>
                  <a:gd name="T24" fmla="*/ 4 w 6"/>
                  <a:gd name="T25" fmla="*/ 0 h 13"/>
                  <a:gd name="T26" fmla="*/ 6 w 6"/>
                  <a:gd name="T27" fmla="*/ 0 h 13"/>
                  <a:gd name="T28" fmla="*/ 5 w 6"/>
                  <a:gd name="T29" fmla="*/ 0 h 13"/>
                  <a:gd name="T30" fmla="*/ 4 w 6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13"/>
                  <a:gd name="T50" fmla="*/ 6 w 6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13">
                    <a:moveTo>
                      <a:pt x="4" y="13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9" name="Freeform 3613">
                <a:extLst>
                  <a:ext uri="{FF2B5EF4-FFF2-40B4-BE49-F238E27FC236}">
                    <a16:creationId xmlns:a16="http://schemas.microsoft.com/office/drawing/2014/main" xmlns="" id="{34279D8C-CE7F-4EE3-95F2-3B420715C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676" y="3365908"/>
                <a:ext cx="2069" cy="1376"/>
              </a:xfrm>
              <a:custGeom>
                <a:avLst/>
                <a:gdLst>
                  <a:gd name="T0" fmla="*/ 0 w 6"/>
                  <a:gd name="T1" fmla="*/ 0 h 10"/>
                  <a:gd name="T2" fmla="*/ 1 w 6"/>
                  <a:gd name="T3" fmla="*/ 0 h 10"/>
                  <a:gd name="T4" fmla="*/ 1 w 6"/>
                  <a:gd name="T5" fmla="*/ 0 h 10"/>
                  <a:gd name="T6" fmla="*/ 2 w 6"/>
                  <a:gd name="T7" fmla="*/ 0 h 10"/>
                  <a:gd name="T8" fmla="*/ 4 w 6"/>
                  <a:gd name="T9" fmla="*/ 0 h 10"/>
                  <a:gd name="T10" fmla="*/ 6 w 6"/>
                  <a:gd name="T11" fmla="*/ 0 h 10"/>
                  <a:gd name="T12" fmla="*/ 6 w 6"/>
                  <a:gd name="T13" fmla="*/ 0 h 10"/>
                  <a:gd name="T14" fmla="*/ 5 w 6"/>
                  <a:gd name="T15" fmla="*/ 0 h 10"/>
                  <a:gd name="T16" fmla="*/ 4 w 6"/>
                  <a:gd name="T17" fmla="*/ 0 h 10"/>
                  <a:gd name="T18" fmla="*/ 4 w 6"/>
                  <a:gd name="T19" fmla="*/ 0 h 10"/>
                  <a:gd name="T20" fmla="*/ 2 w 6"/>
                  <a:gd name="T21" fmla="*/ 0 h 10"/>
                  <a:gd name="T22" fmla="*/ 2 w 6"/>
                  <a:gd name="T23" fmla="*/ 0 h 10"/>
                  <a:gd name="T24" fmla="*/ 0 w 6"/>
                  <a:gd name="T25" fmla="*/ 0 h 10"/>
                  <a:gd name="T26" fmla="*/ 1 w 6"/>
                  <a:gd name="T27" fmla="*/ 0 h 10"/>
                  <a:gd name="T28" fmla="*/ 0 w 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0"/>
                  <a:gd name="T47" fmla="*/ 6 w 6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0">
                    <a:moveTo>
                      <a:pt x="0" y="2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0" name="Freeform 3614">
                <a:extLst>
                  <a:ext uri="{FF2B5EF4-FFF2-40B4-BE49-F238E27FC236}">
                    <a16:creationId xmlns:a16="http://schemas.microsoft.com/office/drawing/2014/main" xmlns="" id="{7B185EE9-C5A2-4E1D-B73B-E5ED9F55C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676" y="3364876"/>
                <a:ext cx="690" cy="1376"/>
              </a:xfrm>
              <a:custGeom>
                <a:avLst/>
                <a:gdLst>
                  <a:gd name="T0" fmla="*/ 1 w 2"/>
                  <a:gd name="T1" fmla="*/ 1 h 7"/>
                  <a:gd name="T2" fmla="*/ 0 w 2"/>
                  <a:gd name="T3" fmla="*/ 1 h 7"/>
                  <a:gd name="T4" fmla="*/ 0 w 2"/>
                  <a:gd name="T5" fmla="*/ 1 h 7"/>
                  <a:gd name="T6" fmla="*/ 2 w 2"/>
                  <a:gd name="T7" fmla="*/ 1 h 7"/>
                  <a:gd name="T8" fmla="*/ 2 w 2"/>
                  <a:gd name="T9" fmla="*/ 1 h 7"/>
                  <a:gd name="T10" fmla="*/ 1 w 2"/>
                  <a:gd name="T11" fmla="*/ 0 h 7"/>
                  <a:gd name="T12" fmla="*/ 2 w 2"/>
                  <a:gd name="T13" fmla="*/ 1 h 7"/>
                  <a:gd name="T14" fmla="*/ 2 w 2"/>
                  <a:gd name="T15" fmla="*/ 0 h 7"/>
                  <a:gd name="T16" fmla="*/ 1 w 2"/>
                  <a:gd name="T17" fmla="*/ 0 h 7"/>
                  <a:gd name="T18" fmla="*/ 1 w 2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7"/>
                  <a:gd name="T32" fmla="*/ 2 w 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7">
                    <a:moveTo>
                      <a:pt x="1" y="4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1" name="Freeform 3615">
                <a:extLst>
                  <a:ext uri="{FF2B5EF4-FFF2-40B4-BE49-F238E27FC236}">
                    <a16:creationId xmlns:a16="http://schemas.microsoft.com/office/drawing/2014/main" xmlns="" id="{1A7D0AC2-EE00-4C25-B37A-4A0EA260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055" y="3364532"/>
                <a:ext cx="1724" cy="1721"/>
              </a:xfrm>
              <a:custGeom>
                <a:avLst/>
                <a:gdLst>
                  <a:gd name="T0" fmla="*/ 3 w 5"/>
                  <a:gd name="T1" fmla="*/ 1 h 9"/>
                  <a:gd name="T2" fmla="*/ 2 w 5"/>
                  <a:gd name="T3" fmla="*/ 1 h 9"/>
                  <a:gd name="T4" fmla="*/ 3 w 5"/>
                  <a:gd name="T5" fmla="*/ 1 h 9"/>
                  <a:gd name="T6" fmla="*/ 4 w 5"/>
                  <a:gd name="T7" fmla="*/ 1 h 9"/>
                  <a:gd name="T8" fmla="*/ 5 w 5"/>
                  <a:gd name="T9" fmla="*/ 1 h 9"/>
                  <a:gd name="T10" fmla="*/ 5 w 5"/>
                  <a:gd name="T11" fmla="*/ 1 h 9"/>
                  <a:gd name="T12" fmla="*/ 4 w 5"/>
                  <a:gd name="T13" fmla="*/ 0 h 9"/>
                  <a:gd name="T14" fmla="*/ 2 w 5"/>
                  <a:gd name="T15" fmla="*/ 1 h 9"/>
                  <a:gd name="T16" fmla="*/ 0 w 5"/>
                  <a:gd name="T17" fmla="*/ 1 h 9"/>
                  <a:gd name="T18" fmla="*/ 0 w 5"/>
                  <a:gd name="T19" fmla="*/ 1 h 9"/>
                  <a:gd name="T20" fmla="*/ 0 w 5"/>
                  <a:gd name="T21" fmla="*/ 1 h 9"/>
                  <a:gd name="T22" fmla="*/ 3 w 5"/>
                  <a:gd name="T23" fmla="*/ 1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9"/>
                  <a:gd name="T38" fmla="*/ 5 w 5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9">
                    <a:moveTo>
                      <a:pt x="3" y="7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2" name="Freeform 3616">
                <a:extLst>
                  <a:ext uri="{FF2B5EF4-FFF2-40B4-BE49-F238E27FC236}">
                    <a16:creationId xmlns:a16="http://schemas.microsoft.com/office/drawing/2014/main" xmlns="" id="{ED670877-E1A9-4F23-B630-2DA12F09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055" y="3365908"/>
                <a:ext cx="1034" cy="1032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0 h 8"/>
                  <a:gd name="T4" fmla="*/ 3 w 3"/>
                  <a:gd name="T5" fmla="*/ 0 h 8"/>
                  <a:gd name="T6" fmla="*/ 0 w 3"/>
                  <a:gd name="T7" fmla="*/ 0 h 8"/>
                  <a:gd name="T8" fmla="*/ 0 w 3"/>
                  <a:gd name="T9" fmla="*/ 0 h 8"/>
                  <a:gd name="T10" fmla="*/ 2 w 3"/>
                  <a:gd name="T11" fmla="*/ 0 h 8"/>
                  <a:gd name="T12" fmla="*/ 1 w 3"/>
                  <a:gd name="T13" fmla="*/ 0 h 8"/>
                  <a:gd name="T14" fmla="*/ 3 w 3"/>
                  <a:gd name="T15" fmla="*/ 0 h 8"/>
                  <a:gd name="T16" fmla="*/ 3 w 3"/>
                  <a:gd name="T17" fmla="*/ 0 h 8"/>
                  <a:gd name="T18" fmla="*/ 1 w 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"/>
                  <a:gd name="T32" fmla="*/ 3 w 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">
                    <a:moveTo>
                      <a:pt x="1" y="6"/>
                    </a:move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3" name="Freeform 3617">
                <a:extLst>
                  <a:ext uri="{FF2B5EF4-FFF2-40B4-BE49-F238E27FC236}">
                    <a16:creationId xmlns:a16="http://schemas.microsoft.com/office/drawing/2014/main" xmlns="" id="{2687696A-92DE-4E0D-9A5F-409832B58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055" y="3366252"/>
                <a:ext cx="690" cy="34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1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1 w 2"/>
                  <a:gd name="T11" fmla="*/ 0 h 4"/>
                  <a:gd name="T12" fmla="*/ 0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4" name="Freeform 3618">
                <a:extLst>
                  <a:ext uri="{FF2B5EF4-FFF2-40B4-BE49-F238E27FC236}">
                    <a16:creationId xmlns:a16="http://schemas.microsoft.com/office/drawing/2014/main" xmlns="" id="{D3C9E3BE-8E85-44FF-9B31-9422D664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744" y="3366252"/>
                <a:ext cx="1379" cy="688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0 h 6"/>
                  <a:gd name="T4" fmla="*/ 4 w 4"/>
                  <a:gd name="T5" fmla="*/ 0 h 6"/>
                  <a:gd name="T6" fmla="*/ 2 w 4"/>
                  <a:gd name="T7" fmla="*/ 0 h 6"/>
                  <a:gd name="T8" fmla="*/ 0 w 4"/>
                  <a:gd name="T9" fmla="*/ 0 h 6"/>
                  <a:gd name="T10" fmla="*/ 2 w 4"/>
                  <a:gd name="T11" fmla="*/ 0 h 6"/>
                  <a:gd name="T12" fmla="*/ 0 w 4"/>
                  <a:gd name="T13" fmla="*/ 0 h 6"/>
                  <a:gd name="T14" fmla="*/ 2 w 4"/>
                  <a:gd name="T15" fmla="*/ 0 h 6"/>
                  <a:gd name="T16" fmla="*/ 0 w 4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5" name="Freeform 3619">
                <a:extLst>
                  <a:ext uri="{FF2B5EF4-FFF2-40B4-BE49-F238E27FC236}">
                    <a16:creationId xmlns:a16="http://schemas.microsoft.com/office/drawing/2014/main" xmlns="" id="{EF0E4068-6A47-4989-9C30-E6D7BB029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124" y="3364876"/>
                <a:ext cx="2069" cy="2065"/>
              </a:xfrm>
              <a:custGeom>
                <a:avLst/>
                <a:gdLst>
                  <a:gd name="T0" fmla="*/ 0 w 6"/>
                  <a:gd name="T1" fmla="*/ 0 h 13"/>
                  <a:gd name="T2" fmla="*/ 3 w 6"/>
                  <a:gd name="T3" fmla="*/ 0 h 13"/>
                  <a:gd name="T4" fmla="*/ 3 w 6"/>
                  <a:gd name="T5" fmla="*/ 0 h 13"/>
                  <a:gd name="T6" fmla="*/ 4 w 6"/>
                  <a:gd name="T7" fmla="*/ 0 h 13"/>
                  <a:gd name="T8" fmla="*/ 6 w 6"/>
                  <a:gd name="T9" fmla="*/ 0 h 13"/>
                  <a:gd name="T10" fmla="*/ 6 w 6"/>
                  <a:gd name="T11" fmla="*/ 0 h 13"/>
                  <a:gd name="T12" fmla="*/ 4 w 6"/>
                  <a:gd name="T13" fmla="*/ 0 h 13"/>
                  <a:gd name="T14" fmla="*/ 1 w 6"/>
                  <a:gd name="T15" fmla="*/ 0 h 13"/>
                  <a:gd name="T16" fmla="*/ 2 w 6"/>
                  <a:gd name="T17" fmla="*/ 0 h 13"/>
                  <a:gd name="T18" fmla="*/ 0 w 6"/>
                  <a:gd name="T19" fmla="*/ 0 h 13"/>
                  <a:gd name="T20" fmla="*/ 1 w 6"/>
                  <a:gd name="T21" fmla="*/ 0 h 13"/>
                  <a:gd name="T22" fmla="*/ 1 w 6"/>
                  <a:gd name="T23" fmla="*/ 0 h 13"/>
                  <a:gd name="T24" fmla="*/ 0 w 6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3"/>
                  <a:gd name="T41" fmla="*/ 6 w 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3">
                    <a:moveTo>
                      <a:pt x="0" y="4"/>
                    </a:moveTo>
                    <a:lnTo>
                      <a:pt x="3" y="4"/>
                    </a:lnTo>
                    <a:lnTo>
                      <a:pt x="3" y="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6" name="Freeform 3620">
                <a:extLst>
                  <a:ext uri="{FF2B5EF4-FFF2-40B4-BE49-F238E27FC236}">
                    <a16:creationId xmlns:a16="http://schemas.microsoft.com/office/drawing/2014/main" xmlns="" id="{ECAD04F8-D3CE-466D-9AC5-1B0EF61F0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261" y="3363155"/>
                <a:ext cx="4827" cy="2409"/>
              </a:xfrm>
              <a:custGeom>
                <a:avLst/>
                <a:gdLst>
                  <a:gd name="T0" fmla="*/ 0 w 14"/>
                  <a:gd name="T1" fmla="*/ 0 h 15"/>
                  <a:gd name="T2" fmla="*/ 1 w 14"/>
                  <a:gd name="T3" fmla="*/ 0 h 15"/>
                  <a:gd name="T4" fmla="*/ 4 w 14"/>
                  <a:gd name="T5" fmla="*/ 0 h 15"/>
                  <a:gd name="T6" fmla="*/ 5 w 14"/>
                  <a:gd name="T7" fmla="*/ 0 h 15"/>
                  <a:gd name="T8" fmla="*/ 7 w 14"/>
                  <a:gd name="T9" fmla="*/ 0 h 15"/>
                  <a:gd name="T10" fmla="*/ 10 w 14"/>
                  <a:gd name="T11" fmla="*/ 0 h 15"/>
                  <a:gd name="T12" fmla="*/ 11 w 14"/>
                  <a:gd name="T13" fmla="*/ 0 h 15"/>
                  <a:gd name="T14" fmla="*/ 11 w 14"/>
                  <a:gd name="T15" fmla="*/ 0 h 15"/>
                  <a:gd name="T16" fmla="*/ 12 w 14"/>
                  <a:gd name="T17" fmla="*/ 0 h 15"/>
                  <a:gd name="T18" fmla="*/ 14 w 14"/>
                  <a:gd name="T19" fmla="*/ 0 h 15"/>
                  <a:gd name="T20" fmla="*/ 13 w 14"/>
                  <a:gd name="T21" fmla="*/ 0 h 15"/>
                  <a:gd name="T22" fmla="*/ 11 w 14"/>
                  <a:gd name="T23" fmla="*/ 0 h 15"/>
                  <a:gd name="T24" fmla="*/ 8 w 14"/>
                  <a:gd name="T25" fmla="*/ 0 h 15"/>
                  <a:gd name="T26" fmla="*/ 6 w 14"/>
                  <a:gd name="T27" fmla="*/ 0 h 15"/>
                  <a:gd name="T28" fmla="*/ 4 w 14"/>
                  <a:gd name="T29" fmla="*/ 0 h 15"/>
                  <a:gd name="T30" fmla="*/ 3 w 14"/>
                  <a:gd name="T31" fmla="*/ 0 h 15"/>
                  <a:gd name="T32" fmla="*/ 0 w 14"/>
                  <a:gd name="T33" fmla="*/ 0 h 15"/>
                  <a:gd name="T34" fmla="*/ 0 w 14"/>
                  <a:gd name="T35" fmla="*/ 0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15"/>
                  <a:gd name="T56" fmla="*/ 14 w 14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15">
                    <a:moveTo>
                      <a:pt x="0" y="4"/>
                    </a:moveTo>
                    <a:lnTo>
                      <a:pt x="1" y="4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7" name="Freeform 3621">
                <a:extLst>
                  <a:ext uri="{FF2B5EF4-FFF2-40B4-BE49-F238E27FC236}">
                    <a16:creationId xmlns:a16="http://schemas.microsoft.com/office/drawing/2014/main" xmlns="" id="{7429D174-1FFD-4B7C-9837-FEBA7770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019" y="3363155"/>
                <a:ext cx="2758" cy="344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0 h 4"/>
                  <a:gd name="T4" fmla="*/ 8 w 8"/>
                  <a:gd name="T5" fmla="*/ 0 h 4"/>
                  <a:gd name="T6" fmla="*/ 8 w 8"/>
                  <a:gd name="T7" fmla="*/ 0 h 4"/>
                  <a:gd name="T8" fmla="*/ 3 w 8"/>
                  <a:gd name="T9" fmla="*/ 0 h 4"/>
                  <a:gd name="T10" fmla="*/ 4 w 8"/>
                  <a:gd name="T11" fmla="*/ 0 h 4"/>
                  <a:gd name="T12" fmla="*/ 0 w 8"/>
                  <a:gd name="T13" fmla="*/ 0 h 4"/>
                  <a:gd name="T14" fmla="*/ 0 w 8"/>
                  <a:gd name="T15" fmla="*/ 0 h 4"/>
                  <a:gd name="T16" fmla="*/ 1 w 8"/>
                  <a:gd name="T17" fmla="*/ 0 h 4"/>
                  <a:gd name="T18" fmla="*/ 0 w 8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4"/>
                  <a:gd name="T32" fmla="*/ 8 w 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4">
                    <a:moveTo>
                      <a:pt x="0" y="2"/>
                    </a:moveTo>
                    <a:lnTo>
                      <a:pt x="1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8" name="Freeform 3622">
                <a:extLst>
                  <a:ext uri="{FF2B5EF4-FFF2-40B4-BE49-F238E27FC236}">
                    <a16:creationId xmlns:a16="http://schemas.microsoft.com/office/drawing/2014/main" xmlns="" id="{C5CD2940-D9D2-482A-A65A-83F745D5B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5019" y="3362811"/>
                <a:ext cx="1379" cy="688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1 h 4"/>
                  <a:gd name="T4" fmla="*/ 0 w 4"/>
                  <a:gd name="T5" fmla="*/ 1 h 4"/>
                  <a:gd name="T6" fmla="*/ 4 w 4"/>
                  <a:gd name="T7" fmla="*/ 1 h 4"/>
                  <a:gd name="T8" fmla="*/ 4 w 4"/>
                  <a:gd name="T9" fmla="*/ 1 h 4"/>
                  <a:gd name="T10" fmla="*/ 3 w 4"/>
                  <a:gd name="T11" fmla="*/ 1 h 4"/>
                  <a:gd name="T12" fmla="*/ 1 w 4"/>
                  <a:gd name="T13" fmla="*/ 0 h 4"/>
                  <a:gd name="T14" fmla="*/ 0 w 4"/>
                  <a:gd name="T15" fmla="*/ 1 h 4"/>
                  <a:gd name="T16" fmla="*/ 1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9" name="Freeform 3623">
                <a:extLst>
                  <a:ext uri="{FF2B5EF4-FFF2-40B4-BE49-F238E27FC236}">
                    <a16:creationId xmlns:a16="http://schemas.microsoft.com/office/drawing/2014/main" xmlns="" id="{22BFE600-1B9B-4CFD-8557-D7EF5015B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4675" y="3362811"/>
                <a:ext cx="7930" cy="2409"/>
              </a:xfrm>
              <a:custGeom>
                <a:avLst/>
                <a:gdLst>
                  <a:gd name="T0" fmla="*/ 21 w 23"/>
                  <a:gd name="T1" fmla="*/ 0 h 15"/>
                  <a:gd name="T2" fmla="*/ 23 w 23"/>
                  <a:gd name="T3" fmla="*/ 0 h 15"/>
                  <a:gd name="T4" fmla="*/ 21 w 23"/>
                  <a:gd name="T5" fmla="*/ 0 h 15"/>
                  <a:gd name="T6" fmla="*/ 18 w 23"/>
                  <a:gd name="T7" fmla="*/ 0 h 15"/>
                  <a:gd name="T8" fmla="*/ 17 w 23"/>
                  <a:gd name="T9" fmla="*/ 0 h 15"/>
                  <a:gd name="T10" fmla="*/ 13 w 23"/>
                  <a:gd name="T11" fmla="*/ 0 h 15"/>
                  <a:gd name="T12" fmla="*/ 11 w 23"/>
                  <a:gd name="T13" fmla="*/ 0 h 15"/>
                  <a:gd name="T14" fmla="*/ 0 w 23"/>
                  <a:gd name="T15" fmla="*/ 0 h 15"/>
                  <a:gd name="T16" fmla="*/ 2 w 23"/>
                  <a:gd name="T17" fmla="*/ 0 h 15"/>
                  <a:gd name="T18" fmla="*/ 10 w 23"/>
                  <a:gd name="T19" fmla="*/ 0 h 15"/>
                  <a:gd name="T20" fmla="*/ 12 w 23"/>
                  <a:gd name="T21" fmla="*/ 0 h 15"/>
                  <a:gd name="T22" fmla="*/ 15 w 23"/>
                  <a:gd name="T23" fmla="*/ 0 h 15"/>
                  <a:gd name="T24" fmla="*/ 18 w 23"/>
                  <a:gd name="T25" fmla="*/ 0 h 15"/>
                  <a:gd name="T26" fmla="*/ 20 w 23"/>
                  <a:gd name="T27" fmla="*/ 0 h 15"/>
                  <a:gd name="T28" fmla="*/ 22 w 23"/>
                  <a:gd name="T29" fmla="*/ 0 h 15"/>
                  <a:gd name="T30" fmla="*/ 23 w 23"/>
                  <a:gd name="T31" fmla="*/ 0 h 15"/>
                  <a:gd name="T32" fmla="*/ 22 w 23"/>
                  <a:gd name="T33" fmla="*/ 0 h 15"/>
                  <a:gd name="T34" fmla="*/ 23 w 23"/>
                  <a:gd name="T35" fmla="*/ 0 h 15"/>
                  <a:gd name="T36" fmla="*/ 23 w 23"/>
                  <a:gd name="T37" fmla="*/ 0 h 15"/>
                  <a:gd name="T38" fmla="*/ 21 w 23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15"/>
                  <a:gd name="T62" fmla="*/ 23 w 23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15">
                    <a:moveTo>
                      <a:pt x="21" y="11"/>
                    </a:moveTo>
                    <a:lnTo>
                      <a:pt x="23" y="11"/>
                    </a:lnTo>
                    <a:lnTo>
                      <a:pt x="21" y="9"/>
                    </a:lnTo>
                    <a:lnTo>
                      <a:pt x="18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0" name="Freeform 3624">
                <a:extLst>
                  <a:ext uri="{FF2B5EF4-FFF2-40B4-BE49-F238E27FC236}">
                    <a16:creationId xmlns:a16="http://schemas.microsoft.com/office/drawing/2014/main" xmlns="" id="{4BBCD0BE-5223-499B-8E61-29F47A844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434" y="3362123"/>
                <a:ext cx="1379" cy="2753"/>
              </a:xfrm>
              <a:custGeom>
                <a:avLst/>
                <a:gdLst>
                  <a:gd name="T0" fmla="*/ 1 w 4"/>
                  <a:gd name="T1" fmla="*/ 1 h 16"/>
                  <a:gd name="T2" fmla="*/ 0 w 4"/>
                  <a:gd name="T3" fmla="*/ 1 h 16"/>
                  <a:gd name="T4" fmla="*/ 1 w 4"/>
                  <a:gd name="T5" fmla="*/ 1 h 16"/>
                  <a:gd name="T6" fmla="*/ 1 w 4"/>
                  <a:gd name="T7" fmla="*/ 1 h 16"/>
                  <a:gd name="T8" fmla="*/ 0 w 4"/>
                  <a:gd name="T9" fmla="*/ 1 h 16"/>
                  <a:gd name="T10" fmla="*/ 2 w 4"/>
                  <a:gd name="T11" fmla="*/ 1 h 16"/>
                  <a:gd name="T12" fmla="*/ 4 w 4"/>
                  <a:gd name="T13" fmla="*/ 1 h 16"/>
                  <a:gd name="T14" fmla="*/ 4 w 4"/>
                  <a:gd name="T15" fmla="*/ 1 h 16"/>
                  <a:gd name="T16" fmla="*/ 1 w 4"/>
                  <a:gd name="T17" fmla="*/ 0 h 16"/>
                  <a:gd name="T18" fmla="*/ 2 w 4"/>
                  <a:gd name="T19" fmla="*/ 1 h 16"/>
                  <a:gd name="T20" fmla="*/ 1 w 4"/>
                  <a:gd name="T21" fmla="*/ 0 h 16"/>
                  <a:gd name="T22" fmla="*/ 1 w 4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6"/>
                  <a:gd name="T38" fmla="*/ 4 w 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6">
                    <a:moveTo>
                      <a:pt x="1" y="3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1" name="Freeform 3625">
                <a:extLst>
                  <a:ext uri="{FF2B5EF4-FFF2-40B4-BE49-F238E27FC236}">
                    <a16:creationId xmlns:a16="http://schemas.microsoft.com/office/drawing/2014/main" xmlns="" id="{F75E5134-18F5-463A-85F8-8B8A69D5A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779" y="3362123"/>
                <a:ext cx="690" cy="688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1 h 3"/>
                  <a:gd name="T4" fmla="*/ 2 w 2"/>
                  <a:gd name="T5" fmla="*/ 1 h 3"/>
                  <a:gd name="T6" fmla="*/ 2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0 w 2"/>
                  <a:gd name="T13" fmla="*/ 1 h 3"/>
                  <a:gd name="T14" fmla="*/ 0 w 2"/>
                  <a:gd name="T15" fmla="*/ 1 h 3"/>
                  <a:gd name="T16" fmla="*/ 1 w 2"/>
                  <a:gd name="T17" fmla="*/ 1 h 3"/>
                  <a:gd name="T18" fmla="*/ 0 w 2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2" name="Freeform 3626">
                <a:extLst>
                  <a:ext uri="{FF2B5EF4-FFF2-40B4-BE49-F238E27FC236}">
                    <a16:creationId xmlns:a16="http://schemas.microsoft.com/office/drawing/2014/main" xmlns="" id="{CF25D7FE-DECA-4BD6-98DD-0543F69DB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779" y="3361435"/>
                <a:ext cx="690" cy="1032"/>
              </a:xfrm>
              <a:custGeom>
                <a:avLst/>
                <a:gdLst>
                  <a:gd name="T0" fmla="*/ 1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2 w 2"/>
                  <a:gd name="T7" fmla="*/ 1 h 6"/>
                  <a:gd name="T8" fmla="*/ 2 w 2"/>
                  <a:gd name="T9" fmla="*/ 1 h 6"/>
                  <a:gd name="T10" fmla="*/ 1 w 2"/>
                  <a:gd name="T11" fmla="*/ 1 h 6"/>
                  <a:gd name="T12" fmla="*/ 1 w 2"/>
                  <a:gd name="T13" fmla="*/ 1 h 6"/>
                  <a:gd name="T14" fmla="*/ 0 w 2"/>
                  <a:gd name="T15" fmla="*/ 0 h 6"/>
                  <a:gd name="T16" fmla="*/ 0 w 2"/>
                  <a:gd name="T17" fmla="*/ 1 h 6"/>
                  <a:gd name="T18" fmla="*/ 1 w 2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1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3" name="Freeform 3627">
                <a:extLst>
                  <a:ext uri="{FF2B5EF4-FFF2-40B4-BE49-F238E27FC236}">
                    <a16:creationId xmlns:a16="http://schemas.microsoft.com/office/drawing/2014/main" xmlns="" id="{154A34B3-A73B-4619-8579-01349476A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434" y="3361435"/>
                <a:ext cx="1379" cy="1032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1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1 w 4"/>
                  <a:gd name="T13" fmla="*/ 1 h 6"/>
                  <a:gd name="T14" fmla="*/ 2 w 4"/>
                  <a:gd name="T15" fmla="*/ 1 h 6"/>
                  <a:gd name="T16" fmla="*/ 4 w 4"/>
                  <a:gd name="T17" fmla="*/ 1 h 6"/>
                  <a:gd name="T18" fmla="*/ 4 w 4"/>
                  <a:gd name="T19" fmla="*/ 0 h 6"/>
                  <a:gd name="T20" fmla="*/ 4 w 4"/>
                  <a:gd name="T21" fmla="*/ 1 h 6"/>
                  <a:gd name="T22" fmla="*/ 4 w 4"/>
                  <a:gd name="T23" fmla="*/ 0 h 6"/>
                  <a:gd name="T24" fmla="*/ 1 w 4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1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4" name="Freeform 3628">
                <a:extLst>
                  <a:ext uri="{FF2B5EF4-FFF2-40B4-BE49-F238E27FC236}">
                    <a16:creationId xmlns:a16="http://schemas.microsoft.com/office/drawing/2014/main" xmlns="" id="{4B333F89-001D-4A8E-A764-453EE436C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089" y="3360402"/>
                <a:ext cx="1034" cy="1032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1 h 5"/>
                  <a:gd name="T4" fmla="*/ 0 w 3"/>
                  <a:gd name="T5" fmla="*/ 1 h 5"/>
                  <a:gd name="T6" fmla="*/ 3 w 3"/>
                  <a:gd name="T7" fmla="*/ 1 h 5"/>
                  <a:gd name="T8" fmla="*/ 3 w 3"/>
                  <a:gd name="T9" fmla="*/ 1 h 5"/>
                  <a:gd name="T10" fmla="*/ 1 w 3"/>
                  <a:gd name="T11" fmla="*/ 1 h 5"/>
                  <a:gd name="T12" fmla="*/ 3 w 3"/>
                  <a:gd name="T13" fmla="*/ 0 h 5"/>
                  <a:gd name="T14" fmla="*/ 0 w 3"/>
                  <a:gd name="T15" fmla="*/ 0 h 5"/>
                  <a:gd name="T16" fmla="*/ 0 w 3"/>
                  <a:gd name="T17" fmla="*/ 1 h 5"/>
                  <a:gd name="T18" fmla="*/ 3 w 3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5" name="Freeform 3629">
                <a:extLst>
                  <a:ext uri="{FF2B5EF4-FFF2-40B4-BE49-F238E27FC236}">
                    <a16:creationId xmlns:a16="http://schemas.microsoft.com/office/drawing/2014/main" xmlns="" id="{D70B6ABB-5719-4ECC-9E95-A2C6BDAF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744" y="3360402"/>
                <a:ext cx="3448" cy="2065"/>
              </a:xfrm>
              <a:custGeom>
                <a:avLst/>
                <a:gdLst>
                  <a:gd name="T0" fmla="*/ 10 w 10"/>
                  <a:gd name="T1" fmla="*/ 1 h 11"/>
                  <a:gd name="T2" fmla="*/ 8 w 10"/>
                  <a:gd name="T3" fmla="*/ 1 h 11"/>
                  <a:gd name="T4" fmla="*/ 7 w 10"/>
                  <a:gd name="T5" fmla="*/ 1 h 11"/>
                  <a:gd name="T6" fmla="*/ 6 w 10"/>
                  <a:gd name="T7" fmla="*/ 1 h 11"/>
                  <a:gd name="T8" fmla="*/ 4 w 10"/>
                  <a:gd name="T9" fmla="*/ 1 h 11"/>
                  <a:gd name="T10" fmla="*/ 3 w 10"/>
                  <a:gd name="T11" fmla="*/ 1 h 11"/>
                  <a:gd name="T12" fmla="*/ 2 w 10"/>
                  <a:gd name="T13" fmla="*/ 0 h 11"/>
                  <a:gd name="T14" fmla="*/ 0 w 10"/>
                  <a:gd name="T15" fmla="*/ 1 h 11"/>
                  <a:gd name="T16" fmla="*/ 3 w 10"/>
                  <a:gd name="T17" fmla="*/ 1 h 11"/>
                  <a:gd name="T18" fmla="*/ 4 w 10"/>
                  <a:gd name="T19" fmla="*/ 1 h 11"/>
                  <a:gd name="T20" fmla="*/ 5 w 10"/>
                  <a:gd name="T21" fmla="*/ 1 h 11"/>
                  <a:gd name="T22" fmla="*/ 6 w 10"/>
                  <a:gd name="T23" fmla="*/ 1 h 11"/>
                  <a:gd name="T24" fmla="*/ 8 w 10"/>
                  <a:gd name="T25" fmla="*/ 1 h 11"/>
                  <a:gd name="T26" fmla="*/ 10 w 10"/>
                  <a:gd name="T27" fmla="*/ 1 h 11"/>
                  <a:gd name="T28" fmla="*/ 10 w 10"/>
                  <a:gd name="T29" fmla="*/ 1 h 11"/>
                  <a:gd name="T30" fmla="*/ 10 w 10"/>
                  <a:gd name="T31" fmla="*/ 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11"/>
                  <a:gd name="T50" fmla="*/ 10 w 10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11">
                    <a:moveTo>
                      <a:pt x="10" y="7"/>
                    </a:moveTo>
                    <a:lnTo>
                      <a:pt x="8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6" name="Rectangle 3630">
                <a:extLst>
                  <a:ext uri="{FF2B5EF4-FFF2-40B4-BE49-F238E27FC236}">
                    <a16:creationId xmlns:a16="http://schemas.microsoft.com/office/drawing/2014/main" xmlns="" id="{4FB1C740-AEB7-4E97-9880-A22390D2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28815" y="3361091"/>
                <a:ext cx="345" cy="240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7" name="Freeform 3631">
                <a:extLst>
                  <a:ext uri="{FF2B5EF4-FFF2-40B4-BE49-F238E27FC236}">
                    <a16:creationId xmlns:a16="http://schemas.microsoft.com/office/drawing/2014/main" xmlns="" id="{FD5A6FA9-004B-4AF9-9222-FA29CD46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815" y="3360746"/>
                <a:ext cx="690" cy="688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1 w 2"/>
                  <a:gd name="T9" fmla="*/ 1 h 3"/>
                  <a:gd name="T10" fmla="*/ 0 w 2"/>
                  <a:gd name="T11" fmla="*/ 1 h 3"/>
                  <a:gd name="T12" fmla="*/ 2 w 2"/>
                  <a:gd name="T13" fmla="*/ 1 h 3"/>
                  <a:gd name="T14" fmla="*/ 2 w 2"/>
                  <a:gd name="T15" fmla="*/ 0 h 3"/>
                  <a:gd name="T16" fmla="*/ 1 w 2"/>
                  <a:gd name="T17" fmla="*/ 0 h 3"/>
                  <a:gd name="T18" fmla="*/ 2 w 2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8" name="Freeform 3632">
                <a:extLst>
                  <a:ext uri="{FF2B5EF4-FFF2-40B4-BE49-F238E27FC236}">
                    <a16:creationId xmlns:a16="http://schemas.microsoft.com/office/drawing/2014/main" xmlns="" id="{8A3C1B17-3E1C-45D1-BEBA-A054C1862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815" y="3361091"/>
                <a:ext cx="690" cy="2753"/>
              </a:xfrm>
              <a:custGeom>
                <a:avLst/>
                <a:gdLst>
                  <a:gd name="T0" fmla="*/ 1 w 2"/>
                  <a:gd name="T1" fmla="*/ 0 h 17"/>
                  <a:gd name="T2" fmla="*/ 2 w 2"/>
                  <a:gd name="T3" fmla="*/ 0 h 17"/>
                  <a:gd name="T4" fmla="*/ 2 w 2"/>
                  <a:gd name="T5" fmla="*/ 0 h 17"/>
                  <a:gd name="T6" fmla="*/ 0 w 2"/>
                  <a:gd name="T7" fmla="*/ 0 h 17"/>
                  <a:gd name="T8" fmla="*/ 0 w 2"/>
                  <a:gd name="T9" fmla="*/ 0 h 17"/>
                  <a:gd name="T10" fmla="*/ 1 w 2"/>
                  <a:gd name="T11" fmla="*/ 0 h 17"/>
                  <a:gd name="T12" fmla="*/ 1 w 2"/>
                  <a:gd name="T13" fmla="*/ 0 h 17"/>
                  <a:gd name="T14" fmla="*/ 2 w 2"/>
                  <a:gd name="T15" fmla="*/ 0 h 17"/>
                  <a:gd name="T16" fmla="*/ 2 w 2"/>
                  <a:gd name="T17" fmla="*/ 0 h 17"/>
                  <a:gd name="T18" fmla="*/ 1 w 2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7"/>
                  <a:gd name="T32" fmla="*/ 2 w 2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7">
                    <a:moveTo>
                      <a:pt x="1" y="17"/>
                    </a:moveTo>
                    <a:lnTo>
                      <a:pt x="2" y="1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9" name="Freeform 3633">
                <a:extLst>
                  <a:ext uri="{FF2B5EF4-FFF2-40B4-BE49-F238E27FC236}">
                    <a16:creationId xmlns:a16="http://schemas.microsoft.com/office/drawing/2014/main" xmlns="" id="{B736D3C4-FBE4-4410-8859-9CA585F1F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160" y="3363499"/>
                <a:ext cx="690" cy="34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1 w 2"/>
                  <a:gd name="T9" fmla="*/ 0 h 4"/>
                  <a:gd name="T10" fmla="*/ 2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  <a:gd name="T16" fmla="*/ 1 w 2"/>
                  <a:gd name="T17" fmla="*/ 0 h 4"/>
                  <a:gd name="T18" fmla="*/ 0 w 2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0" y="2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0" name="Freeform 3634">
                <a:extLst>
                  <a:ext uri="{FF2B5EF4-FFF2-40B4-BE49-F238E27FC236}">
                    <a16:creationId xmlns:a16="http://schemas.microsoft.com/office/drawing/2014/main" xmlns="" id="{5D11FC30-FC4A-4728-8726-15D9AA8CC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160" y="3360746"/>
                <a:ext cx="690" cy="2753"/>
              </a:xfrm>
              <a:custGeom>
                <a:avLst/>
                <a:gdLst>
                  <a:gd name="T0" fmla="*/ 1 w 2"/>
                  <a:gd name="T1" fmla="*/ 0 h 16"/>
                  <a:gd name="T2" fmla="*/ 0 w 2"/>
                  <a:gd name="T3" fmla="*/ 1 h 16"/>
                  <a:gd name="T4" fmla="*/ 0 w 2"/>
                  <a:gd name="T5" fmla="*/ 1 h 16"/>
                  <a:gd name="T6" fmla="*/ 2 w 2"/>
                  <a:gd name="T7" fmla="*/ 1 h 16"/>
                  <a:gd name="T8" fmla="*/ 2 w 2"/>
                  <a:gd name="T9" fmla="*/ 1 h 16"/>
                  <a:gd name="T10" fmla="*/ 1 w 2"/>
                  <a:gd name="T11" fmla="*/ 1 h 16"/>
                  <a:gd name="T12" fmla="*/ 1 w 2"/>
                  <a:gd name="T13" fmla="*/ 0 h 16"/>
                  <a:gd name="T14" fmla="*/ 0 w 2"/>
                  <a:gd name="T15" fmla="*/ 0 h 16"/>
                  <a:gd name="T16" fmla="*/ 0 w 2"/>
                  <a:gd name="T17" fmla="*/ 1 h 16"/>
                  <a:gd name="T18" fmla="*/ 1 w 2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6"/>
                  <a:gd name="T32" fmla="*/ 2 w 2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6">
                    <a:moveTo>
                      <a:pt x="1" y="0"/>
                    </a:moveTo>
                    <a:lnTo>
                      <a:pt x="0" y="1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1" name="Freeform 3635">
                <a:extLst>
                  <a:ext uri="{FF2B5EF4-FFF2-40B4-BE49-F238E27FC236}">
                    <a16:creationId xmlns:a16="http://schemas.microsoft.com/office/drawing/2014/main" xmlns="" id="{A98444C5-E11A-4EB2-B190-F69522721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61091"/>
                <a:ext cx="53788" cy="2409"/>
              </a:xfrm>
              <a:custGeom>
                <a:avLst/>
                <a:gdLst>
                  <a:gd name="T0" fmla="*/ 156 w 156"/>
                  <a:gd name="T1" fmla="*/ 1 h 13"/>
                  <a:gd name="T2" fmla="*/ 156 w 156"/>
                  <a:gd name="T3" fmla="*/ 1 h 13"/>
                  <a:gd name="T4" fmla="*/ 142 w 156"/>
                  <a:gd name="T5" fmla="*/ 1 h 13"/>
                  <a:gd name="T6" fmla="*/ 134 w 156"/>
                  <a:gd name="T7" fmla="*/ 1 h 13"/>
                  <a:gd name="T8" fmla="*/ 129 w 156"/>
                  <a:gd name="T9" fmla="*/ 1 h 13"/>
                  <a:gd name="T10" fmla="*/ 111 w 156"/>
                  <a:gd name="T11" fmla="*/ 1 h 13"/>
                  <a:gd name="T12" fmla="*/ 106 w 156"/>
                  <a:gd name="T13" fmla="*/ 1 h 13"/>
                  <a:gd name="T14" fmla="*/ 66 w 156"/>
                  <a:gd name="T15" fmla="*/ 1 h 13"/>
                  <a:gd name="T16" fmla="*/ 62 w 156"/>
                  <a:gd name="T17" fmla="*/ 1 h 13"/>
                  <a:gd name="T18" fmla="*/ 41 w 156"/>
                  <a:gd name="T19" fmla="*/ 1 h 13"/>
                  <a:gd name="T20" fmla="*/ 36 w 156"/>
                  <a:gd name="T21" fmla="*/ 1 h 13"/>
                  <a:gd name="T22" fmla="*/ 0 w 156"/>
                  <a:gd name="T23" fmla="*/ 1 h 13"/>
                  <a:gd name="T24" fmla="*/ 0 w 156"/>
                  <a:gd name="T25" fmla="*/ 1 h 13"/>
                  <a:gd name="T26" fmla="*/ 6 w 156"/>
                  <a:gd name="T27" fmla="*/ 1 h 13"/>
                  <a:gd name="T28" fmla="*/ 13 w 156"/>
                  <a:gd name="T29" fmla="*/ 1 h 13"/>
                  <a:gd name="T30" fmla="*/ 71 w 156"/>
                  <a:gd name="T31" fmla="*/ 1 h 13"/>
                  <a:gd name="T32" fmla="*/ 76 w 156"/>
                  <a:gd name="T33" fmla="*/ 1 h 13"/>
                  <a:gd name="T34" fmla="*/ 96 w 156"/>
                  <a:gd name="T35" fmla="*/ 1 h 13"/>
                  <a:gd name="T36" fmla="*/ 103 w 156"/>
                  <a:gd name="T37" fmla="*/ 1 h 13"/>
                  <a:gd name="T38" fmla="*/ 129 w 156"/>
                  <a:gd name="T39" fmla="*/ 1 h 13"/>
                  <a:gd name="T40" fmla="*/ 133 w 156"/>
                  <a:gd name="T41" fmla="*/ 0 h 13"/>
                  <a:gd name="T42" fmla="*/ 145 w 156"/>
                  <a:gd name="T43" fmla="*/ 0 h 13"/>
                  <a:gd name="T44" fmla="*/ 149 w 156"/>
                  <a:gd name="T45" fmla="*/ 1 h 13"/>
                  <a:gd name="T46" fmla="*/ 154 w 156"/>
                  <a:gd name="T47" fmla="*/ 1 h 13"/>
                  <a:gd name="T48" fmla="*/ 156 w 156"/>
                  <a:gd name="T49" fmla="*/ 1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3"/>
                  <a:gd name="T77" fmla="*/ 156 w 156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3">
                    <a:moveTo>
                      <a:pt x="156" y="4"/>
                    </a:moveTo>
                    <a:lnTo>
                      <a:pt x="156" y="8"/>
                    </a:lnTo>
                    <a:lnTo>
                      <a:pt x="142" y="9"/>
                    </a:lnTo>
                    <a:lnTo>
                      <a:pt x="134" y="9"/>
                    </a:lnTo>
                    <a:lnTo>
                      <a:pt x="129" y="8"/>
                    </a:lnTo>
                    <a:lnTo>
                      <a:pt x="111" y="8"/>
                    </a:lnTo>
                    <a:lnTo>
                      <a:pt x="106" y="9"/>
                    </a:lnTo>
                    <a:lnTo>
                      <a:pt x="66" y="9"/>
                    </a:lnTo>
                    <a:lnTo>
                      <a:pt x="62" y="11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13" y="6"/>
                    </a:lnTo>
                    <a:lnTo>
                      <a:pt x="71" y="6"/>
                    </a:lnTo>
                    <a:lnTo>
                      <a:pt x="76" y="4"/>
                    </a:lnTo>
                    <a:lnTo>
                      <a:pt x="96" y="4"/>
                    </a:lnTo>
                    <a:lnTo>
                      <a:pt x="103" y="2"/>
                    </a:lnTo>
                    <a:lnTo>
                      <a:pt x="129" y="2"/>
                    </a:lnTo>
                    <a:lnTo>
                      <a:pt x="133" y="0"/>
                    </a:lnTo>
                    <a:lnTo>
                      <a:pt x="145" y="0"/>
                    </a:lnTo>
                    <a:lnTo>
                      <a:pt x="149" y="2"/>
                    </a:lnTo>
                    <a:lnTo>
                      <a:pt x="154" y="2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2" name="Freeform 3636">
                <a:extLst>
                  <a:ext uri="{FF2B5EF4-FFF2-40B4-BE49-F238E27FC236}">
                    <a16:creationId xmlns:a16="http://schemas.microsoft.com/office/drawing/2014/main" xmlns="" id="{8E1B2203-E342-4B08-A7F6-7E89B8569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2268" y="3361779"/>
                <a:ext cx="1034" cy="1032"/>
              </a:xfrm>
              <a:custGeom>
                <a:avLst/>
                <a:gdLst>
                  <a:gd name="T0" fmla="*/ 2 w 3"/>
                  <a:gd name="T1" fmla="*/ 1 h 5"/>
                  <a:gd name="T2" fmla="*/ 3 w 3"/>
                  <a:gd name="T3" fmla="*/ 1 h 5"/>
                  <a:gd name="T4" fmla="*/ 3 w 3"/>
                  <a:gd name="T5" fmla="*/ 0 h 5"/>
                  <a:gd name="T6" fmla="*/ 0 w 3"/>
                  <a:gd name="T7" fmla="*/ 0 h 5"/>
                  <a:gd name="T8" fmla="*/ 0 w 3"/>
                  <a:gd name="T9" fmla="*/ 1 h 5"/>
                  <a:gd name="T10" fmla="*/ 2 w 3"/>
                  <a:gd name="T11" fmla="*/ 1 h 5"/>
                  <a:gd name="T12" fmla="*/ 2 w 3"/>
                  <a:gd name="T13" fmla="*/ 1 h 5"/>
                  <a:gd name="T14" fmla="*/ 3 w 3"/>
                  <a:gd name="T15" fmla="*/ 1 h 5"/>
                  <a:gd name="T16" fmla="*/ 3 w 3"/>
                  <a:gd name="T17" fmla="*/ 1 h 5"/>
                  <a:gd name="T18" fmla="*/ 2 w 3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2" y="5"/>
                    </a:move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3" name="Freeform 3637">
                <a:extLst>
                  <a:ext uri="{FF2B5EF4-FFF2-40B4-BE49-F238E27FC236}">
                    <a16:creationId xmlns:a16="http://schemas.microsoft.com/office/drawing/2014/main" xmlns="" id="{6250C48D-B25A-42AC-AA5A-CF265A78E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6406" y="3362123"/>
                <a:ext cx="4827" cy="688"/>
              </a:xfrm>
              <a:custGeom>
                <a:avLst/>
                <a:gdLst>
                  <a:gd name="T0" fmla="*/ 0 w 14"/>
                  <a:gd name="T1" fmla="*/ 1 h 3"/>
                  <a:gd name="T2" fmla="*/ 14 w 14"/>
                  <a:gd name="T3" fmla="*/ 1 h 3"/>
                  <a:gd name="T4" fmla="*/ 14 w 14"/>
                  <a:gd name="T5" fmla="*/ 0 h 3"/>
                  <a:gd name="T6" fmla="*/ 0 w 14"/>
                  <a:gd name="T7" fmla="*/ 1 h 3"/>
                  <a:gd name="T8" fmla="*/ 0 w 1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0" y="3"/>
                    </a:moveTo>
                    <a:lnTo>
                      <a:pt x="14" y="3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4" name="Freeform 3638">
                <a:extLst>
                  <a:ext uri="{FF2B5EF4-FFF2-40B4-BE49-F238E27FC236}">
                    <a16:creationId xmlns:a16="http://schemas.microsoft.com/office/drawing/2014/main" xmlns="" id="{C530F88C-21F9-4A19-95A1-D379340E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712" y="3362123"/>
                <a:ext cx="49306" cy="1376"/>
              </a:xfrm>
              <a:custGeom>
                <a:avLst/>
                <a:gdLst>
                  <a:gd name="T0" fmla="*/ 0 w 143"/>
                  <a:gd name="T1" fmla="*/ 0 h 9"/>
                  <a:gd name="T2" fmla="*/ 1 w 143"/>
                  <a:gd name="T3" fmla="*/ 0 h 9"/>
                  <a:gd name="T4" fmla="*/ 37 w 143"/>
                  <a:gd name="T5" fmla="*/ 0 h 9"/>
                  <a:gd name="T6" fmla="*/ 42 w 143"/>
                  <a:gd name="T7" fmla="*/ 0 h 9"/>
                  <a:gd name="T8" fmla="*/ 63 w 143"/>
                  <a:gd name="T9" fmla="*/ 0 h 9"/>
                  <a:gd name="T10" fmla="*/ 67 w 143"/>
                  <a:gd name="T11" fmla="*/ 0 h 9"/>
                  <a:gd name="T12" fmla="*/ 94 w 143"/>
                  <a:gd name="T13" fmla="*/ 0 h 9"/>
                  <a:gd name="T14" fmla="*/ 99 w 143"/>
                  <a:gd name="T15" fmla="*/ 0 h 9"/>
                  <a:gd name="T16" fmla="*/ 143 w 143"/>
                  <a:gd name="T17" fmla="*/ 0 h 9"/>
                  <a:gd name="T18" fmla="*/ 143 w 143"/>
                  <a:gd name="T19" fmla="*/ 0 h 9"/>
                  <a:gd name="T20" fmla="*/ 138 w 143"/>
                  <a:gd name="T21" fmla="*/ 0 h 9"/>
                  <a:gd name="T22" fmla="*/ 103 w 143"/>
                  <a:gd name="T23" fmla="*/ 0 h 9"/>
                  <a:gd name="T24" fmla="*/ 99 w 143"/>
                  <a:gd name="T25" fmla="*/ 0 h 9"/>
                  <a:gd name="T26" fmla="*/ 76 w 143"/>
                  <a:gd name="T27" fmla="*/ 0 h 9"/>
                  <a:gd name="T28" fmla="*/ 73 w 143"/>
                  <a:gd name="T29" fmla="*/ 0 h 9"/>
                  <a:gd name="T30" fmla="*/ 32 w 143"/>
                  <a:gd name="T31" fmla="*/ 0 h 9"/>
                  <a:gd name="T32" fmla="*/ 28 w 143"/>
                  <a:gd name="T33" fmla="*/ 0 h 9"/>
                  <a:gd name="T34" fmla="*/ 1 w 143"/>
                  <a:gd name="T35" fmla="*/ 0 h 9"/>
                  <a:gd name="T36" fmla="*/ 3 w 143"/>
                  <a:gd name="T37" fmla="*/ 0 h 9"/>
                  <a:gd name="T38" fmla="*/ 0 w 143"/>
                  <a:gd name="T39" fmla="*/ 0 h 9"/>
                  <a:gd name="T40" fmla="*/ 0 w 143"/>
                  <a:gd name="T41" fmla="*/ 0 h 9"/>
                  <a:gd name="T42" fmla="*/ 1 w 143"/>
                  <a:gd name="T43" fmla="*/ 0 h 9"/>
                  <a:gd name="T44" fmla="*/ 0 w 143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3"/>
                  <a:gd name="T70" fmla="*/ 0 h 9"/>
                  <a:gd name="T71" fmla="*/ 143 w 143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3" h="9">
                    <a:moveTo>
                      <a:pt x="0" y="7"/>
                    </a:moveTo>
                    <a:lnTo>
                      <a:pt x="1" y="9"/>
                    </a:lnTo>
                    <a:lnTo>
                      <a:pt x="37" y="9"/>
                    </a:lnTo>
                    <a:lnTo>
                      <a:pt x="42" y="7"/>
                    </a:lnTo>
                    <a:lnTo>
                      <a:pt x="63" y="7"/>
                    </a:lnTo>
                    <a:lnTo>
                      <a:pt x="67" y="5"/>
                    </a:lnTo>
                    <a:lnTo>
                      <a:pt x="94" y="5"/>
                    </a:lnTo>
                    <a:lnTo>
                      <a:pt x="99" y="3"/>
                    </a:lnTo>
                    <a:lnTo>
                      <a:pt x="143" y="3"/>
                    </a:lnTo>
                    <a:lnTo>
                      <a:pt x="143" y="2"/>
                    </a:lnTo>
                    <a:lnTo>
                      <a:pt x="138" y="0"/>
                    </a:lnTo>
                    <a:lnTo>
                      <a:pt x="103" y="0"/>
                    </a:lnTo>
                    <a:lnTo>
                      <a:pt x="99" y="2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32" y="3"/>
                    </a:lnTo>
                    <a:lnTo>
                      <a:pt x="28" y="5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5" name="Freeform 3639">
                <a:extLst>
                  <a:ext uri="{FF2B5EF4-FFF2-40B4-BE49-F238E27FC236}">
                    <a16:creationId xmlns:a16="http://schemas.microsoft.com/office/drawing/2014/main" xmlns="" id="{7039E381-0E0D-48A4-9D2B-51B012069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712" y="3362123"/>
                <a:ext cx="1034" cy="137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1 h 7"/>
                  <a:gd name="T4" fmla="*/ 0 w 3"/>
                  <a:gd name="T5" fmla="*/ 1 h 7"/>
                  <a:gd name="T6" fmla="*/ 3 w 3"/>
                  <a:gd name="T7" fmla="*/ 1 h 7"/>
                  <a:gd name="T8" fmla="*/ 3 w 3"/>
                  <a:gd name="T9" fmla="*/ 1 h 7"/>
                  <a:gd name="T10" fmla="*/ 1 w 3"/>
                  <a:gd name="T11" fmla="*/ 1 h 7"/>
                  <a:gd name="T12" fmla="*/ 1 w 3"/>
                  <a:gd name="T13" fmla="*/ 0 h 7"/>
                  <a:gd name="T14" fmla="*/ 0 w 3"/>
                  <a:gd name="T15" fmla="*/ 0 h 7"/>
                  <a:gd name="T16" fmla="*/ 0 w 3"/>
                  <a:gd name="T17" fmla="*/ 1 h 7"/>
                  <a:gd name="T18" fmla="*/ 1 w 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6" name="Freeform 3640">
                <a:extLst>
                  <a:ext uri="{FF2B5EF4-FFF2-40B4-BE49-F238E27FC236}">
                    <a16:creationId xmlns:a16="http://schemas.microsoft.com/office/drawing/2014/main" xmlns="" id="{C9E57D31-1D39-421B-8219-9980321CD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61091"/>
                <a:ext cx="35514" cy="1721"/>
              </a:xfrm>
              <a:custGeom>
                <a:avLst/>
                <a:gdLst>
                  <a:gd name="T0" fmla="*/ 103 w 103"/>
                  <a:gd name="T1" fmla="*/ 0 h 9"/>
                  <a:gd name="T2" fmla="*/ 96 w 103"/>
                  <a:gd name="T3" fmla="*/ 1 h 9"/>
                  <a:gd name="T4" fmla="*/ 31 w 103"/>
                  <a:gd name="T5" fmla="*/ 1 h 9"/>
                  <a:gd name="T6" fmla="*/ 26 w 103"/>
                  <a:gd name="T7" fmla="*/ 1 h 9"/>
                  <a:gd name="T8" fmla="*/ 13 w 103"/>
                  <a:gd name="T9" fmla="*/ 1 h 9"/>
                  <a:gd name="T10" fmla="*/ 6 w 103"/>
                  <a:gd name="T11" fmla="*/ 1 h 9"/>
                  <a:gd name="T12" fmla="*/ 0 w 103"/>
                  <a:gd name="T13" fmla="*/ 1 h 9"/>
                  <a:gd name="T14" fmla="*/ 0 w 103"/>
                  <a:gd name="T15" fmla="*/ 1 h 9"/>
                  <a:gd name="T16" fmla="*/ 6 w 103"/>
                  <a:gd name="T17" fmla="*/ 1 h 9"/>
                  <a:gd name="T18" fmla="*/ 13 w 103"/>
                  <a:gd name="T19" fmla="*/ 1 h 9"/>
                  <a:gd name="T20" fmla="*/ 83 w 103"/>
                  <a:gd name="T21" fmla="*/ 1 h 9"/>
                  <a:gd name="T22" fmla="*/ 90 w 103"/>
                  <a:gd name="T23" fmla="*/ 1 h 9"/>
                  <a:gd name="T24" fmla="*/ 96 w 103"/>
                  <a:gd name="T25" fmla="*/ 1 h 9"/>
                  <a:gd name="T26" fmla="*/ 103 w 103"/>
                  <a:gd name="T27" fmla="*/ 1 h 9"/>
                  <a:gd name="T28" fmla="*/ 103 w 103"/>
                  <a:gd name="T29" fmla="*/ 1 h 9"/>
                  <a:gd name="T30" fmla="*/ 103 w 103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3"/>
                  <a:gd name="T49" fmla="*/ 0 h 9"/>
                  <a:gd name="T50" fmla="*/ 103 w 103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3" h="9">
                    <a:moveTo>
                      <a:pt x="103" y="0"/>
                    </a:moveTo>
                    <a:lnTo>
                      <a:pt x="96" y="2"/>
                    </a:lnTo>
                    <a:lnTo>
                      <a:pt x="31" y="2"/>
                    </a:lnTo>
                    <a:lnTo>
                      <a:pt x="26" y="4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13" y="8"/>
                    </a:lnTo>
                    <a:lnTo>
                      <a:pt x="83" y="8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3" y="4"/>
                    </a:lnTo>
                    <a:lnTo>
                      <a:pt x="103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Freeform 3641">
                <a:extLst>
                  <a:ext uri="{FF2B5EF4-FFF2-40B4-BE49-F238E27FC236}">
                    <a16:creationId xmlns:a16="http://schemas.microsoft.com/office/drawing/2014/main" xmlns="" id="{B94768D0-289A-44DC-BB02-E8BE0BB92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9853" y="3360746"/>
                <a:ext cx="18274" cy="1376"/>
              </a:xfrm>
              <a:custGeom>
                <a:avLst/>
                <a:gdLst>
                  <a:gd name="T0" fmla="*/ 53 w 53"/>
                  <a:gd name="T1" fmla="*/ 1 h 7"/>
                  <a:gd name="T2" fmla="*/ 46 w 53"/>
                  <a:gd name="T3" fmla="*/ 1 h 7"/>
                  <a:gd name="T4" fmla="*/ 42 w 53"/>
                  <a:gd name="T5" fmla="*/ 0 h 7"/>
                  <a:gd name="T6" fmla="*/ 30 w 53"/>
                  <a:gd name="T7" fmla="*/ 0 h 7"/>
                  <a:gd name="T8" fmla="*/ 26 w 53"/>
                  <a:gd name="T9" fmla="*/ 1 h 7"/>
                  <a:gd name="T10" fmla="*/ 0 w 53"/>
                  <a:gd name="T11" fmla="*/ 1 h 7"/>
                  <a:gd name="T12" fmla="*/ 0 w 53"/>
                  <a:gd name="T13" fmla="*/ 1 h 7"/>
                  <a:gd name="T14" fmla="*/ 3 w 53"/>
                  <a:gd name="T15" fmla="*/ 1 h 7"/>
                  <a:gd name="T16" fmla="*/ 7 w 53"/>
                  <a:gd name="T17" fmla="*/ 1 h 7"/>
                  <a:gd name="T18" fmla="*/ 51 w 53"/>
                  <a:gd name="T19" fmla="*/ 1 h 7"/>
                  <a:gd name="T20" fmla="*/ 53 w 53"/>
                  <a:gd name="T21" fmla="*/ 1 h 7"/>
                  <a:gd name="T22" fmla="*/ 51 w 53"/>
                  <a:gd name="T23" fmla="*/ 1 h 7"/>
                  <a:gd name="T24" fmla="*/ 53 w 53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7"/>
                  <a:gd name="T41" fmla="*/ 53 w 5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7">
                    <a:moveTo>
                      <a:pt x="53" y="1"/>
                    </a:moveTo>
                    <a:lnTo>
                      <a:pt x="46" y="1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51" y="5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Freeform 3642">
                <a:extLst>
                  <a:ext uri="{FF2B5EF4-FFF2-40B4-BE49-F238E27FC236}">
                    <a16:creationId xmlns:a16="http://schemas.microsoft.com/office/drawing/2014/main" xmlns="" id="{35B3E254-575A-45E2-819A-CF21674F5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2268" y="3361091"/>
                <a:ext cx="1034" cy="1032"/>
              </a:xfrm>
              <a:custGeom>
                <a:avLst/>
                <a:gdLst>
                  <a:gd name="T0" fmla="*/ 3 w 3"/>
                  <a:gd name="T1" fmla="*/ 1 h 6"/>
                  <a:gd name="T2" fmla="*/ 3 w 3"/>
                  <a:gd name="T3" fmla="*/ 1 h 6"/>
                  <a:gd name="T4" fmla="*/ 2 w 3"/>
                  <a:gd name="T5" fmla="*/ 0 h 6"/>
                  <a:gd name="T6" fmla="*/ 0 w 3"/>
                  <a:gd name="T7" fmla="*/ 1 h 6"/>
                  <a:gd name="T8" fmla="*/ 0 w 3"/>
                  <a:gd name="T9" fmla="*/ 1 h 6"/>
                  <a:gd name="T10" fmla="*/ 0 w 3"/>
                  <a:gd name="T11" fmla="*/ 1 h 6"/>
                  <a:gd name="T12" fmla="*/ 3 w 3"/>
                  <a:gd name="T13" fmla="*/ 1 h 6"/>
                  <a:gd name="T14" fmla="*/ 3 w 3"/>
                  <a:gd name="T15" fmla="*/ 1 h 6"/>
                  <a:gd name="T16" fmla="*/ 3 w 3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6"/>
                  <a:gd name="T29" fmla="*/ 3 w 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6">
                    <a:moveTo>
                      <a:pt x="3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9" name="Freeform 3643">
                <a:extLst>
                  <a:ext uri="{FF2B5EF4-FFF2-40B4-BE49-F238E27FC236}">
                    <a16:creationId xmlns:a16="http://schemas.microsoft.com/office/drawing/2014/main" xmlns="" id="{1D9EAD09-7968-4D1F-8728-EAB9A1FFD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166" y="3362123"/>
                <a:ext cx="2414" cy="2065"/>
              </a:xfrm>
              <a:custGeom>
                <a:avLst/>
                <a:gdLst>
                  <a:gd name="T0" fmla="*/ 7 w 7"/>
                  <a:gd name="T1" fmla="*/ 1 h 12"/>
                  <a:gd name="T2" fmla="*/ 6 w 7"/>
                  <a:gd name="T3" fmla="*/ 1 h 12"/>
                  <a:gd name="T4" fmla="*/ 5 w 7"/>
                  <a:gd name="T5" fmla="*/ 1 h 12"/>
                  <a:gd name="T6" fmla="*/ 0 w 7"/>
                  <a:gd name="T7" fmla="*/ 1 h 12"/>
                  <a:gd name="T8" fmla="*/ 0 w 7"/>
                  <a:gd name="T9" fmla="*/ 1 h 12"/>
                  <a:gd name="T10" fmla="*/ 1 w 7"/>
                  <a:gd name="T11" fmla="*/ 0 h 12"/>
                  <a:gd name="T12" fmla="*/ 7 w 7"/>
                  <a:gd name="T13" fmla="*/ 0 h 12"/>
                  <a:gd name="T14" fmla="*/ 7 w 7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2"/>
                  <a:gd name="T26" fmla="*/ 7 w 7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2">
                    <a:moveTo>
                      <a:pt x="7" y="12"/>
                    </a:moveTo>
                    <a:lnTo>
                      <a:pt x="6" y="11"/>
                    </a:lnTo>
                    <a:lnTo>
                      <a:pt x="5" y="1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0" name="Freeform 3644">
                <a:extLst>
                  <a:ext uri="{FF2B5EF4-FFF2-40B4-BE49-F238E27FC236}">
                    <a16:creationId xmlns:a16="http://schemas.microsoft.com/office/drawing/2014/main" xmlns="" id="{47760830-635A-4592-85CC-189FB0687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511" y="3362123"/>
                <a:ext cx="2758" cy="2065"/>
              </a:xfrm>
              <a:custGeom>
                <a:avLst/>
                <a:gdLst>
                  <a:gd name="T0" fmla="*/ 1 w 8"/>
                  <a:gd name="T1" fmla="*/ 0 h 12"/>
                  <a:gd name="T2" fmla="*/ 0 w 8"/>
                  <a:gd name="T3" fmla="*/ 1 h 12"/>
                  <a:gd name="T4" fmla="*/ 1 w 8"/>
                  <a:gd name="T5" fmla="*/ 1 h 12"/>
                  <a:gd name="T6" fmla="*/ 1 w 8"/>
                  <a:gd name="T7" fmla="*/ 1 h 12"/>
                  <a:gd name="T8" fmla="*/ 4 w 8"/>
                  <a:gd name="T9" fmla="*/ 1 h 12"/>
                  <a:gd name="T10" fmla="*/ 4 w 8"/>
                  <a:gd name="T11" fmla="*/ 1 h 12"/>
                  <a:gd name="T12" fmla="*/ 5 w 8"/>
                  <a:gd name="T13" fmla="*/ 1 h 12"/>
                  <a:gd name="T14" fmla="*/ 6 w 8"/>
                  <a:gd name="T15" fmla="*/ 1 h 12"/>
                  <a:gd name="T16" fmla="*/ 7 w 8"/>
                  <a:gd name="T17" fmla="*/ 1 h 12"/>
                  <a:gd name="T18" fmla="*/ 8 w 8"/>
                  <a:gd name="T19" fmla="*/ 1 h 12"/>
                  <a:gd name="T20" fmla="*/ 8 w 8"/>
                  <a:gd name="T21" fmla="*/ 1 h 12"/>
                  <a:gd name="T22" fmla="*/ 7 w 8"/>
                  <a:gd name="T23" fmla="*/ 1 h 12"/>
                  <a:gd name="T24" fmla="*/ 5 w 8"/>
                  <a:gd name="T25" fmla="*/ 1 h 12"/>
                  <a:gd name="T26" fmla="*/ 4 w 8"/>
                  <a:gd name="T27" fmla="*/ 1 h 12"/>
                  <a:gd name="T28" fmla="*/ 4 w 8"/>
                  <a:gd name="T29" fmla="*/ 1 h 12"/>
                  <a:gd name="T30" fmla="*/ 2 w 8"/>
                  <a:gd name="T31" fmla="*/ 1 h 12"/>
                  <a:gd name="T32" fmla="*/ 2 w 8"/>
                  <a:gd name="T33" fmla="*/ 1 h 12"/>
                  <a:gd name="T34" fmla="*/ 2 w 8"/>
                  <a:gd name="T35" fmla="*/ 1 h 12"/>
                  <a:gd name="T36" fmla="*/ 1 w 8"/>
                  <a:gd name="T37" fmla="*/ 0 h 12"/>
                  <a:gd name="T38" fmla="*/ 0 w 8"/>
                  <a:gd name="T39" fmla="*/ 0 h 12"/>
                  <a:gd name="T40" fmla="*/ 0 w 8"/>
                  <a:gd name="T41" fmla="*/ 1 h 12"/>
                  <a:gd name="T42" fmla="*/ 1 w 8"/>
                  <a:gd name="T43" fmla="*/ 0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12"/>
                  <a:gd name="T68" fmla="*/ 8 w 8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12">
                    <a:moveTo>
                      <a:pt x="1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1" name="Freeform 3645">
                <a:extLst>
                  <a:ext uri="{FF2B5EF4-FFF2-40B4-BE49-F238E27FC236}">
                    <a16:creationId xmlns:a16="http://schemas.microsoft.com/office/drawing/2014/main" xmlns="" id="{3B6EEFBD-42FD-4A49-8C55-9F84F27FC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9166" y="3361091"/>
                <a:ext cx="2758" cy="1721"/>
              </a:xfrm>
              <a:custGeom>
                <a:avLst/>
                <a:gdLst>
                  <a:gd name="T0" fmla="*/ 8 w 8"/>
                  <a:gd name="T1" fmla="*/ 1 h 9"/>
                  <a:gd name="T2" fmla="*/ 6 w 8"/>
                  <a:gd name="T3" fmla="*/ 1 h 9"/>
                  <a:gd name="T4" fmla="*/ 0 w 8"/>
                  <a:gd name="T5" fmla="*/ 1 h 9"/>
                  <a:gd name="T6" fmla="*/ 0 w 8"/>
                  <a:gd name="T7" fmla="*/ 1 h 9"/>
                  <a:gd name="T8" fmla="*/ 1 w 8"/>
                  <a:gd name="T9" fmla="*/ 1 h 9"/>
                  <a:gd name="T10" fmla="*/ 1 w 8"/>
                  <a:gd name="T11" fmla="*/ 1 h 9"/>
                  <a:gd name="T12" fmla="*/ 6 w 8"/>
                  <a:gd name="T13" fmla="*/ 1 h 9"/>
                  <a:gd name="T14" fmla="*/ 7 w 8"/>
                  <a:gd name="T15" fmla="*/ 1 h 9"/>
                  <a:gd name="T16" fmla="*/ 5 w 8"/>
                  <a:gd name="T17" fmla="*/ 1 h 9"/>
                  <a:gd name="T18" fmla="*/ 8 w 8"/>
                  <a:gd name="T19" fmla="*/ 1 h 9"/>
                  <a:gd name="T20" fmla="*/ 8 w 8"/>
                  <a:gd name="T21" fmla="*/ 0 h 9"/>
                  <a:gd name="T22" fmla="*/ 6 w 8"/>
                  <a:gd name="T23" fmla="*/ 1 h 9"/>
                  <a:gd name="T24" fmla="*/ 8 w 8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9"/>
                  <a:gd name="T41" fmla="*/ 8 w 8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9">
                    <a:moveTo>
                      <a:pt x="8" y="6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2" name="Freeform 3646">
                <a:extLst>
                  <a:ext uri="{FF2B5EF4-FFF2-40B4-BE49-F238E27FC236}">
                    <a16:creationId xmlns:a16="http://schemas.microsoft.com/office/drawing/2014/main" xmlns="" id="{6A192423-8C86-4737-9A11-87D290B86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7442" y="3362123"/>
                <a:ext cx="1034" cy="3097"/>
              </a:xfrm>
              <a:custGeom>
                <a:avLst/>
                <a:gdLst>
                  <a:gd name="T0" fmla="*/ 1 w 3"/>
                  <a:gd name="T1" fmla="*/ 1 h 18"/>
                  <a:gd name="T2" fmla="*/ 3 w 3"/>
                  <a:gd name="T3" fmla="*/ 1 h 18"/>
                  <a:gd name="T4" fmla="*/ 3 w 3"/>
                  <a:gd name="T5" fmla="*/ 0 h 18"/>
                  <a:gd name="T6" fmla="*/ 0 w 3"/>
                  <a:gd name="T7" fmla="*/ 0 h 18"/>
                  <a:gd name="T8" fmla="*/ 0 w 3"/>
                  <a:gd name="T9" fmla="*/ 1 h 18"/>
                  <a:gd name="T10" fmla="*/ 2 w 3"/>
                  <a:gd name="T11" fmla="*/ 1 h 18"/>
                  <a:gd name="T12" fmla="*/ 1 w 3"/>
                  <a:gd name="T13" fmla="*/ 1 h 18"/>
                  <a:gd name="T14" fmla="*/ 3 w 3"/>
                  <a:gd name="T15" fmla="*/ 1 h 18"/>
                  <a:gd name="T16" fmla="*/ 3 w 3"/>
                  <a:gd name="T17" fmla="*/ 1 h 18"/>
                  <a:gd name="T18" fmla="*/ 1 w 3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8"/>
                  <a:gd name="T32" fmla="*/ 3 w 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8">
                    <a:moveTo>
                      <a:pt x="1" y="12"/>
                    </a:moveTo>
                    <a:lnTo>
                      <a:pt x="3" y="1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3" y="18"/>
                    </a:lnTo>
                    <a:lnTo>
                      <a:pt x="3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3" name="Freeform 3647">
                <a:extLst>
                  <a:ext uri="{FF2B5EF4-FFF2-40B4-BE49-F238E27FC236}">
                    <a16:creationId xmlns:a16="http://schemas.microsoft.com/office/drawing/2014/main" xmlns="" id="{6C16F141-35F1-4424-A0A7-16F7DCEF6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177" y="3363499"/>
                <a:ext cx="2414" cy="6194"/>
              </a:xfrm>
              <a:custGeom>
                <a:avLst/>
                <a:gdLst>
                  <a:gd name="T0" fmla="*/ 1 w 7"/>
                  <a:gd name="T1" fmla="*/ 1 h 34"/>
                  <a:gd name="T2" fmla="*/ 0 w 7"/>
                  <a:gd name="T3" fmla="*/ 1 h 34"/>
                  <a:gd name="T4" fmla="*/ 1 w 7"/>
                  <a:gd name="T5" fmla="*/ 1 h 34"/>
                  <a:gd name="T6" fmla="*/ 3 w 7"/>
                  <a:gd name="T7" fmla="*/ 1 h 34"/>
                  <a:gd name="T8" fmla="*/ 3 w 7"/>
                  <a:gd name="T9" fmla="*/ 1 h 34"/>
                  <a:gd name="T10" fmla="*/ 7 w 7"/>
                  <a:gd name="T11" fmla="*/ 0 h 34"/>
                  <a:gd name="T12" fmla="*/ 6 w 7"/>
                  <a:gd name="T13" fmla="*/ 1 h 34"/>
                  <a:gd name="T14" fmla="*/ 6 w 7"/>
                  <a:gd name="T15" fmla="*/ 1 h 34"/>
                  <a:gd name="T16" fmla="*/ 5 w 7"/>
                  <a:gd name="T17" fmla="*/ 1 h 34"/>
                  <a:gd name="T18" fmla="*/ 4 w 7"/>
                  <a:gd name="T19" fmla="*/ 1 h 34"/>
                  <a:gd name="T20" fmla="*/ 4 w 7"/>
                  <a:gd name="T21" fmla="*/ 1 h 34"/>
                  <a:gd name="T22" fmla="*/ 3 w 7"/>
                  <a:gd name="T23" fmla="*/ 1 h 34"/>
                  <a:gd name="T24" fmla="*/ 3 w 7"/>
                  <a:gd name="T25" fmla="*/ 1 h 34"/>
                  <a:gd name="T26" fmla="*/ 1 w 7"/>
                  <a:gd name="T27" fmla="*/ 1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34"/>
                  <a:gd name="T44" fmla="*/ 7 w 7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34">
                    <a:moveTo>
                      <a:pt x="1" y="34"/>
                    </a:moveTo>
                    <a:lnTo>
                      <a:pt x="0" y="29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3" y="5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12"/>
                    </a:lnTo>
                    <a:lnTo>
                      <a:pt x="4" y="16"/>
                    </a:lnTo>
                    <a:lnTo>
                      <a:pt x="4" y="22"/>
                    </a:lnTo>
                    <a:lnTo>
                      <a:pt x="3" y="25"/>
                    </a:lnTo>
                    <a:lnTo>
                      <a:pt x="3" y="31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4" name="Freeform 3648">
                <a:extLst>
                  <a:ext uri="{FF2B5EF4-FFF2-40B4-BE49-F238E27FC236}">
                    <a16:creationId xmlns:a16="http://schemas.microsoft.com/office/drawing/2014/main" xmlns="" id="{8061AB49-7404-4400-A421-B7CEDBD91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522" y="3364188"/>
                <a:ext cx="1724" cy="5506"/>
              </a:xfrm>
              <a:custGeom>
                <a:avLst/>
                <a:gdLst>
                  <a:gd name="T0" fmla="*/ 4 w 5"/>
                  <a:gd name="T1" fmla="*/ 0 h 33"/>
                  <a:gd name="T2" fmla="*/ 2 w 5"/>
                  <a:gd name="T3" fmla="*/ 0 h 33"/>
                  <a:gd name="T4" fmla="*/ 2 w 5"/>
                  <a:gd name="T5" fmla="*/ 0 h 33"/>
                  <a:gd name="T6" fmla="*/ 1 w 5"/>
                  <a:gd name="T7" fmla="*/ 0 h 33"/>
                  <a:gd name="T8" fmla="*/ 0 w 5"/>
                  <a:gd name="T9" fmla="*/ 0 h 33"/>
                  <a:gd name="T10" fmla="*/ 1 w 5"/>
                  <a:gd name="T11" fmla="*/ 0 h 33"/>
                  <a:gd name="T12" fmla="*/ 4 w 5"/>
                  <a:gd name="T13" fmla="*/ 0 h 33"/>
                  <a:gd name="T14" fmla="*/ 4 w 5"/>
                  <a:gd name="T15" fmla="*/ 0 h 33"/>
                  <a:gd name="T16" fmla="*/ 5 w 5"/>
                  <a:gd name="T17" fmla="*/ 0 h 33"/>
                  <a:gd name="T18" fmla="*/ 5 w 5"/>
                  <a:gd name="T19" fmla="*/ 0 h 33"/>
                  <a:gd name="T20" fmla="*/ 5 w 5"/>
                  <a:gd name="T21" fmla="*/ 0 h 33"/>
                  <a:gd name="T22" fmla="*/ 4 w 5"/>
                  <a:gd name="T23" fmla="*/ 0 h 33"/>
                  <a:gd name="T24" fmla="*/ 2 w 5"/>
                  <a:gd name="T25" fmla="*/ 0 h 33"/>
                  <a:gd name="T26" fmla="*/ 2 w 5"/>
                  <a:gd name="T27" fmla="*/ 0 h 33"/>
                  <a:gd name="T28" fmla="*/ 4 w 5"/>
                  <a:gd name="T29" fmla="*/ 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3"/>
                  <a:gd name="T47" fmla="*/ 5 w 5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3">
                    <a:moveTo>
                      <a:pt x="4" y="0"/>
                    </a:moveTo>
                    <a:lnTo>
                      <a:pt x="2" y="2"/>
                    </a:lnTo>
                    <a:lnTo>
                      <a:pt x="2" y="9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1" y="33"/>
                    </a:lnTo>
                    <a:lnTo>
                      <a:pt x="4" y="31"/>
                    </a:lnTo>
                    <a:lnTo>
                      <a:pt x="4" y="19"/>
                    </a:lnTo>
                    <a:lnTo>
                      <a:pt x="5" y="1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5" name="Freeform 3649">
                <a:extLst>
                  <a:ext uri="{FF2B5EF4-FFF2-40B4-BE49-F238E27FC236}">
                    <a16:creationId xmlns:a16="http://schemas.microsoft.com/office/drawing/2014/main" xmlns="" id="{3800D080-862F-4048-A86C-7F6358A5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19143" y="3362811"/>
                <a:ext cx="2069" cy="2065"/>
              </a:xfrm>
              <a:custGeom>
                <a:avLst/>
                <a:gdLst>
                  <a:gd name="T0" fmla="*/ 5 w 6"/>
                  <a:gd name="T1" fmla="*/ 0 h 13"/>
                  <a:gd name="T2" fmla="*/ 3 w 6"/>
                  <a:gd name="T3" fmla="*/ 0 h 13"/>
                  <a:gd name="T4" fmla="*/ 0 w 6"/>
                  <a:gd name="T5" fmla="*/ 0 h 13"/>
                  <a:gd name="T6" fmla="*/ 1 w 6"/>
                  <a:gd name="T7" fmla="*/ 0 h 13"/>
                  <a:gd name="T8" fmla="*/ 5 w 6"/>
                  <a:gd name="T9" fmla="*/ 0 h 13"/>
                  <a:gd name="T10" fmla="*/ 3 w 6"/>
                  <a:gd name="T11" fmla="*/ 0 h 13"/>
                  <a:gd name="T12" fmla="*/ 5 w 6"/>
                  <a:gd name="T13" fmla="*/ 0 h 13"/>
                  <a:gd name="T14" fmla="*/ 6 w 6"/>
                  <a:gd name="T15" fmla="*/ 0 h 13"/>
                  <a:gd name="T16" fmla="*/ 3 w 6"/>
                  <a:gd name="T17" fmla="*/ 0 h 13"/>
                  <a:gd name="T18" fmla="*/ 5 w 6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3"/>
                  <a:gd name="T32" fmla="*/ 6 w 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3">
                    <a:moveTo>
                      <a:pt x="5" y="6"/>
                    </a:moveTo>
                    <a:lnTo>
                      <a:pt x="3" y="4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6" name="Freeform 3650">
                <a:extLst>
                  <a:ext uri="{FF2B5EF4-FFF2-40B4-BE49-F238E27FC236}">
                    <a16:creationId xmlns:a16="http://schemas.microsoft.com/office/drawing/2014/main" xmlns="" id="{4A864EF0-9AD3-4EBC-B3D7-196C6C923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0177" y="3363499"/>
                <a:ext cx="2758" cy="7571"/>
              </a:xfrm>
              <a:custGeom>
                <a:avLst/>
                <a:gdLst>
                  <a:gd name="T0" fmla="*/ 0 w 8"/>
                  <a:gd name="T1" fmla="*/ 1 h 43"/>
                  <a:gd name="T2" fmla="*/ 3 w 8"/>
                  <a:gd name="T3" fmla="*/ 1 h 43"/>
                  <a:gd name="T4" fmla="*/ 4 w 8"/>
                  <a:gd name="T5" fmla="*/ 1 h 43"/>
                  <a:gd name="T6" fmla="*/ 4 w 8"/>
                  <a:gd name="T7" fmla="*/ 1 h 43"/>
                  <a:gd name="T8" fmla="*/ 5 w 8"/>
                  <a:gd name="T9" fmla="*/ 1 h 43"/>
                  <a:gd name="T10" fmla="*/ 5 w 8"/>
                  <a:gd name="T11" fmla="*/ 1 h 43"/>
                  <a:gd name="T12" fmla="*/ 6 w 8"/>
                  <a:gd name="T13" fmla="*/ 1 h 43"/>
                  <a:gd name="T14" fmla="*/ 7 w 8"/>
                  <a:gd name="T15" fmla="*/ 1 h 43"/>
                  <a:gd name="T16" fmla="*/ 7 w 8"/>
                  <a:gd name="T17" fmla="*/ 1 h 43"/>
                  <a:gd name="T18" fmla="*/ 8 w 8"/>
                  <a:gd name="T19" fmla="*/ 0 h 43"/>
                  <a:gd name="T20" fmla="*/ 6 w 8"/>
                  <a:gd name="T21" fmla="*/ 0 h 43"/>
                  <a:gd name="T22" fmla="*/ 5 w 8"/>
                  <a:gd name="T23" fmla="*/ 1 h 43"/>
                  <a:gd name="T24" fmla="*/ 5 w 8"/>
                  <a:gd name="T25" fmla="*/ 1 h 43"/>
                  <a:gd name="T26" fmla="*/ 4 w 8"/>
                  <a:gd name="T27" fmla="*/ 1 h 43"/>
                  <a:gd name="T28" fmla="*/ 4 w 8"/>
                  <a:gd name="T29" fmla="*/ 1 h 43"/>
                  <a:gd name="T30" fmla="*/ 3 w 8"/>
                  <a:gd name="T31" fmla="*/ 1 h 43"/>
                  <a:gd name="T32" fmla="*/ 1 w 8"/>
                  <a:gd name="T33" fmla="*/ 1 h 43"/>
                  <a:gd name="T34" fmla="*/ 1 w 8"/>
                  <a:gd name="T35" fmla="*/ 1 h 43"/>
                  <a:gd name="T36" fmla="*/ 0 w 8"/>
                  <a:gd name="T37" fmla="*/ 1 h 43"/>
                  <a:gd name="T38" fmla="*/ 3 w 8"/>
                  <a:gd name="T39" fmla="*/ 1 h 43"/>
                  <a:gd name="T40" fmla="*/ 0 w 8"/>
                  <a:gd name="T41" fmla="*/ 1 h 43"/>
                  <a:gd name="T42" fmla="*/ 3 w 8"/>
                  <a:gd name="T43" fmla="*/ 1 h 43"/>
                  <a:gd name="T44" fmla="*/ 3 w 8"/>
                  <a:gd name="T45" fmla="*/ 1 h 43"/>
                  <a:gd name="T46" fmla="*/ 0 w 8"/>
                  <a:gd name="T47" fmla="*/ 1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"/>
                  <a:gd name="T73" fmla="*/ 0 h 43"/>
                  <a:gd name="T74" fmla="*/ 8 w 8"/>
                  <a:gd name="T75" fmla="*/ 43 h 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" h="43">
                    <a:moveTo>
                      <a:pt x="0" y="36"/>
                    </a:moveTo>
                    <a:lnTo>
                      <a:pt x="3" y="34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1" y="25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7" name="Freeform 3651">
                <a:extLst>
                  <a:ext uri="{FF2B5EF4-FFF2-40B4-BE49-F238E27FC236}">
                    <a16:creationId xmlns:a16="http://schemas.microsoft.com/office/drawing/2014/main" xmlns="" id="{0ADEE630-4A29-4093-980B-5C0049B29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63499"/>
                <a:ext cx="52754" cy="3097"/>
              </a:xfrm>
              <a:custGeom>
                <a:avLst/>
                <a:gdLst>
                  <a:gd name="T0" fmla="*/ 153 w 153"/>
                  <a:gd name="T1" fmla="*/ 1 h 18"/>
                  <a:gd name="T2" fmla="*/ 28 w 153"/>
                  <a:gd name="T3" fmla="*/ 1 h 18"/>
                  <a:gd name="T4" fmla="*/ 0 w 153"/>
                  <a:gd name="T5" fmla="*/ 1 h 18"/>
                  <a:gd name="T6" fmla="*/ 0 w 153"/>
                  <a:gd name="T7" fmla="*/ 1 h 18"/>
                  <a:gd name="T8" fmla="*/ 14 w 153"/>
                  <a:gd name="T9" fmla="*/ 1 h 18"/>
                  <a:gd name="T10" fmla="*/ 21 w 153"/>
                  <a:gd name="T11" fmla="*/ 1 h 18"/>
                  <a:gd name="T12" fmla="*/ 41 w 153"/>
                  <a:gd name="T13" fmla="*/ 1 h 18"/>
                  <a:gd name="T14" fmla="*/ 48 w 153"/>
                  <a:gd name="T15" fmla="*/ 1 h 18"/>
                  <a:gd name="T16" fmla="*/ 73 w 153"/>
                  <a:gd name="T17" fmla="*/ 1 h 18"/>
                  <a:gd name="T18" fmla="*/ 79 w 153"/>
                  <a:gd name="T19" fmla="*/ 1 h 18"/>
                  <a:gd name="T20" fmla="*/ 149 w 153"/>
                  <a:gd name="T21" fmla="*/ 1 h 18"/>
                  <a:gd name="T22" fmla="*/ 149 w 153"/>
                  <a:gd name="T23" fmla="*/ 1 h 18"/>
                  <a:gd name="T24" fmla="*/ 150 w 153"/>
                  <a:gd name="T25" fmla="*/ 1 h 18"/>
                  <a:gd name="T26" fmla="*/ 150 w 153"/>
                  <a:gd name="T27" fmla="*/ 0 h 18"/>
                  <a:gd name="T28" fmla="*/ 153 w 153"/>
                  <a:gd name="T29" fmla="*/ 0 h 18"/>
                  <a:gd name="T30" fmla="*/ 153 w 153"/>
                  <a:gd name="T31" fmla="*/ 1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3"/>
                  <a:gd name="T49" fmla="*/ 0 h 18"/>
                  <a:gd name="T50" fmla="*/ 153 w 153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3" h="18">
                    <a:moveTo>
                      <a:pt x="153" y="14"/>
                    </a:moveTo>
                    <a:lnTo>
                      <a:pt x="28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4" y="12"/>
                    </a:lnTo>
                    <a:lnTo>
                      <a:pt x="21" y="11"/>
                    </a:lnTo>
                    <a:lnTo>
                      <a:pt x="41" y="11"/>
                    </a:lnTo>
                    <a:lnTo>
                      <a:pt x="48" y="9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149" y="7"/>
                    </a:lnTo>
                    <a:lnTo>
                      <a:pt x="149" y="5"/>
                    </a:lnTo>
                    <a:lnTo>
                      <a:pt x="150" y="3"/>
                    </a:lnTo>
                    <a:lnTo>
                      <a:pt x="150" y="0"/>
                    </a:lnTo>
                    <a:lnTo>
                      <a:pt x="153" y="0"/>
                    </a:lnTo>
                    <a:lnTo>
                      <a:pt x="153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8" name="Freeform 3652">
                <a:extLst>
                  <a:ext uri="{FF2B5EF4-FFF2-40B4-BE49-F238E27FC236}">
                    <a16:creationId xmlns:a16="http://schemas.microsoft.com/office/drawing/2014/main" xmlns="" id="{FD6A9E7E-EC65-446D-B689-4C84BC110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5713" y="3365908"/>
                <a:ext cx="43100" cy="1032"/>
              </a:xfrm>
              <a:custGeom>
                <a:avLst/>
                <a:gdLst>
                  <a:gd name="T0" fmla="*/ 0 w 125"/>
                  <a:gd name="T1" fmla="*/ 0 h 8"/>
                  <a:gd name="T2" fmla="*/ 125 w 125"/>
                  <a:gd name="T3" fmla="*/ 0 h 8"/>
                  <a:gd name="T4" fmla="*/ 125 w 125"/>
                  <a:gd name="T5" fmla="*/ 0 h 8"/>
                  <a:gd name="T6" fmla="*/ 0 w 125"/>
                  <a:gd name="T7" fmla="*/ 0 h 8"/>
                  <a:gd name="T8" fmla="*/ 0 w 12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8"/>
                  <a:gd name="T17" fmla="*/ 125 w 12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8">
                    <a:moveTo>
                      <a:pt x="0" y="8"/>
                    </a:moveTo>
                    <a:lnTo>
                      <a:pt x="125" y="4"/>
                    </a:lnTo>
                    <a:lnTo>
                      <a:pt x="125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9" name="Freeform 3653">
                <a:extLst>
                  <a:ext uri="{FF2B5EF4-FFF2-40B4-BE49-F238E27FC236}">
                    <a16:creationId xmlns:a16="http://schemas.microsoft.com/office/drawing/2014/main" xmlns="" id="{F8DDB8A8-5BAA-4F5C-A486-1E93F88A0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712" y="3366597"/>
                <a:ext cx="9999" cy="688"/>
              </a:xfrm>
              <a:custGeom>
                <a:avLst/>
                <a:gdLst>
                  <a:gd name="T0" fmla="*/ 0 w 29"/>
                  <a:gd name="T1" fmla="*/ 0 h 6"/>
                  <a:gd name="T2" fmla="*/ 1 w 29"/>
                  <a:gd name="T3" fmla="*/ 0 h 6"/>
                  <a:gd name="T4" fmla="*/ 8 w 29"/>
                  <a:gd name="T5" fmla="*/ 0 h 6"/>
                  <a:gd name="T6" fmla="*/ 12 w 29"/>
                  <a:gd name="T7" fmla="*/ 0 h 6"/>
                  <a:gd name="T8" fmla="*/ 26 w 29"/>
                  <a:gd name="T9" fmla="*/ 0 h 6"/>
                  <a:gd name="T10" fmla="*/ 29 w 29"/>
                  <a:gd name="T11" fmla="*/ 0 h 6"/>
                  <a:gd name="T12" fmla="*/ 29 w 29"/>
                  <a:gd name="T13" fmla="*/ 0 h 6"/>
                  <a:gd name="T14" fmla="*/ 1 w 29"/>
                  <a:gd name="T15" fmla="*/ 0 h 6"/>
                  <a:gd name="T16" fmla="*/ 3 w 29"/>
                  <a:gd name="T17" fmla="*/ 0 h 6"/>
                  <a:gd name="T18" fmla="*/ 0 w 29"/>
                  <a:gd name="T19" fmla="*/ 0 h 6"/>
                  <a:gd name="T20" fmla="*/ 0 w 29"/>
                  <a:gd name="T21" fmla="*/ 0 h 6"/>
                  <a:gd name="T22" fmla="*/ 1 w 29"/>
                  <a:gd name="T23" fmla="*/ 0 h 6"/>
                  <a:gd name="T24" fmla="*/ 0 w 29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"/>
                  <a:gd name="T41" fmla="*/ 29 w 2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">
                    <a:moveTo>
                      <a:pt x="0" y="2"/>
                    </a:moveTo>
                    <a:lnTo>
                      <a:pt x="1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26" y="6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0" name="Freeform 3654">
                <a:extLst>
                  <a:ext uri="{FF2B5EF4-FFF2-40B4-BE49-F238E27FC236}">
                    <a16:creationId xmlns:a16="http://schemas.microsoft.com/office/drawing/2014/main" xmlns="" id="{E3A33B28-ADE9-4D3D-AB82-D3D7D4E1E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712" y="3365564"/>
                <a:ext cx="1034" cy="1032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0 h 7"/>
                  <a:gd name="T8" fmla="*/ 3 w 3"/>
                  <a:gd name="T9" fmla="*/ 0 h 7"/>
                  <a:gd name="T10" fmla="*/ 1 w 3"/>
                  <a:gd name="T11" fmla="*/ 0 h 7"/>
                  <a:gd name="T12" fmla="*/ 1 w 3"/>
                  <a:gd name="T13" fmla="*/ 0 h 7"/>
                  <a:gd name="T14" fmla="*/ 0 w 3"/>
                  <a:gd name="T15" fmla="*/ 0 h 7"/>
                  <a:gd name="T16" fmla="*/ 0 w 3"/>
                  <a:gd name="T17" fmla="*/ 0 h 7"/>
                  <a:gd name="T18" fmla="*/ 1 w 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1" name="Freeform 3655">
                <a:extLst>
                  <a:ext uri="{FF2B5EF4-FFF2-40B4-BE49-F238E27FC236}">
                    <a16:creationId xmlns:a16="http://schemas.microsoft.com/office/drawing/2014/main" xmlns="" id="{E902E93A-6E3F-4091-A4B8-C14F3FA2D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5367" y="3364532"/>
                <a:ext cx="36548" cy="1721"/>
              </a:xfrm>
              <a:custGeom>
                <a:avLst/>
                <a:gdLst>
                  <a:gd name="T0" fmla="*/ 106 w 106"/>
                  <a:gd name="T1" fmla="*/ 0 h 9"/>
                  <a:gd name="T2" fmla="*/ 73 w 106"/>
                  <a:gd name="T3" fmla="*/ 0 h 9"/>
                  <a:gd name="T4" fmla="*/ 66 w 106"/>
                  <a:gd name="T5" fmla="*/ 1 h 9"/>
                  <a:gd name="T6" fmla="*/ 48 w 106"/>
                  <a:gd name="T7" fmla="*/ 1 h 9"/>
                  <a:gd name="T8" fmla="*/ 41 w 106"/>
                  <a:gd name="T9" fmla="*/ 1 h 9"/>
                  <a:gd name="T10" fmla="*/ 21 w 106"/>
                  <a:gd name="T11" fmla="*/ 1 h 9"/>
                  <a:gd name="T12" fmla="*/ 14 w 106"/>
                  <a:gd name="T13" fmla="*/ 1 h 9"/>
                  <a:gd name="T14" fmla="*/ 0 w 106"/>
                  <a:gd name="T15" fmla="*/ 1 h 9"/>
                  <a:gd name="T16" fmla="*/ 0 w 106"/>
                  <a:gd name="T17" fmla="*/ 1 h 9"/>
                  <a:gd name="T18" fmla="*/ 14 w 106"/>
                  <a:gd name="T19" fmla="*/ 1 h 9"/>
                  <a:gd name="T20" fmla="*/ 21 w 106"/>
                  <a:gd name="T21" fmla="*/ 1 h 9"/>
                  <a:gd name="T22" fmla="*/ 48 w 106"/>
                  <a:gd name="T23" fmla="*/ 1 h 9"/>
                  <a:gd name="T24" fmla="*/ 53 w 106"/>
                  <a:gd name="T25" fmla="*/ 1 h 9"/>
                  <a:gd name="T26" fmla="*/ 79 w 106"/>
                  <a:gd name="T27" fmla="*/ 1 h 9"/>
                  <a:gd name="T28" fmla="*/ 85 w 106"/>
                  <a:gd name="T29" fmla="*/ 1 h 9"/>
                  <a:gd name="T30" fmla="*/ 106 w 106"/>
                  <a:gd name="T31" fmla="*/ 1 h 9"/>
                  <a:gd name="T32" fmla="*/ 106 w 106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9"/>
                  <a:gd name="T53" fmla="*/ 106 w 10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9">
                    <a:moveTo>
                      <a:pt x="106" y="0"/>
                    </a:moveTo>
                    <a:lnTo>
                      <a:pt x="73" y="0"/>
                    </a:lnTo>
                    <a:lnTo>
                      <a:pt x="66" y="2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21" y="4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21" y="7"/>
                    </a:lnTo>
                    <a:lnTo>
                      <a:pt x="48" y="7"/>
                    </a:lnTo>
                    <a:lnTo>
                      <a:pt x="53" y="6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106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2" name="Rectangle 3656">
                <a:extLst>
                  <a:ext uri="{FF2B5EF4-FFF2-40B4-BE49-F238E27FC236}">
                    <a16:creationId xmlns:a16="http://schemas.microsoft.com/office/drawing/2014/main" xmlns="" id="{57AEDBDA-7137-4C5B-9428-6CD820DE6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88818" y="3364532"/>
                <a:ext cx="14137" cy="6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3" name="Freeform 3657">
                <a:extLst>
                  <a:ext uri="{FF2B5EF4-FFF2-40B4-BE49-F238E27FC236}">
                    <a16:creationId xmlns:a16="http://schemas.microsoft.com/office/drawing/2014/main" xmlns="" id="{BBC91350-263F-4FF0-BB18-A37231498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4682" y="3363499"/>
                <a:ext cx="1379" cy="1721"/>
              </a:xfrm>
              <a:custGeom>
                <a:avLst/>
                <a:gdLst>
                  <a:gd name="T0" fmla="*/ 3 w 4"/>
                  <a:gd name="T1" fmla="*/ 0 h 11"/>
                  <a:gd name="T2" fmla="*/ 2 w 4"/>
                  <a:gd name="T3" fmla="*/ 0 h 11"/>
                  <a:gd name="T4" fmla="*/ 2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4 w 4"/>
                  <a:gd name="T11" fmla="*/ 0 h 11"/>
                  <a:gd name="T12" fmla="*/ 4 w 4"/>
                  <a:gd name="T13" fmla="*/ 0 h 11"/>
                  <a:gd name="T14" fmla="*/ 3 w 4"/>
                  <a:gd name="T15" fmla="*/ 0 h 11"/>
                  <a:gd name="T16" fmla="*/ 3 w 4"/>
                  <a:gd name="T17" fmla="*/ 0 h 11"/>
                  <a:gd name="T18" fmla="*/ 2 w 4"/>
                  <a:gd name="T19" fmla="*/ 0 h 11"/>
                  <a:gd name="T20" fmla="*/ 2 w 4"/>
                  <a:gd name="T21" fmla="*/ 0 h 11"/>
                  <a:gd name="T22" fmla="*/ 3 w 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1"/>
                  <a:gd name="T38" fmla="*/ 4 w 4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1">
                    <a:moveTo>
                      <a:pt x="3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4" name="Freeform 3658">
                <a:extLst>
                  <a:ext uri="{FF2B5EF4-FFF2-40B4-BE49-F238E27FC236}">
                    <a16:creationId xmlns:a16="http://schemas.microsoft.com/office/drawing/2014/main" xmlns="" id="{92D76D6D-900C-4774-A48E-9BFA8B791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3647" y="3363499"/>
                <a:ext cx="1379" cy="344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3 w 4"/>
                  <a:gd name="T9" fmla="*/ 0 h 4"/>
                  <a:gd name="T10" fmla="*/ 2 w 4"/>
                  <a:gd name="T11" fmla="*/ 0 h 4"/>
                  <a:gd name="T12" fmla="*/ 4 w 4"/>
                  <a:gd name="T13" fmla="*/ 0 h 4"/>
                  <a:gd name="T14" fmla="*/ 4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4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5" name="Freeform 3659">
                <a:extLst>
                  <a:ext uri="{FF2B5EF4-FFF2-40B4-BE49-F238E27FC236}">
                    <a16:creationId xmlns:a16="http://schemas.microsoft.com/office/drawing/2014/main" xmlns="" id="{6FB7B468-8BCF-4D4D-A203-9E90FCA99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2958" y="3363499"/>
                <a:ext cx="690" cy="3097"/>
              </a:xfrm>
              <a:custGeom>
                <a:avLst/>
                <a:gdLst>
                  <a:gd name="T0" fmla="*/ 1 w 2"/>
                  <a:gd name="T1" fmla="*/ 1 h 16"/>
                  <a:gd name="T2" fmla="*/ 2 w 2"/>
                  <a:gd name="T3" fmla="*/ 1 h 16"/>
                  <a:gd name="T4" fmla="*/ 2 w 2"/>
                  <a:gd name="T5" fmla="*/ 0 h 16"/>
                  <a:gd name="T6" fmla="*/ 0 w 2"/>
                  <a:gd name="T7" fmla="*/ 0 h 16"/>
                  <a:gd name="T8" fmla="*/ 0 w 2"/>
                  <a:gd name="T9" fmla="*/ 1 h 16"/>
                  <a:gd name="T10" fmla="*/ 1 w 2"/>
                  <a:gd name="T11" fmla="*/ 1 h 16"/>
                  <a:gd name="T12" fmla="*/ 1 w 2"/>
                  <a:gd name="T13" fmla="*/ 1 h 16"/>
                  <a:gd name="T14" fmla="*/ 2 w 2"/>
                  <a:gd name="T15" fmla="*/ 1 h 16"/>
                  <a:gd name="T16" fmla="*/ 2 w 2"/>
                  <a:gd name="T17" fmla="*/ 1 h 16"/>
                  <a:gd name="T18" fmla="*/ 1 w 2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6"/>
                  <a:gd name="T32" fmla="*/ 2 w 2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6">
                    <a:moveTo>
                      <a:pt x="1" y="16"/>
                    </a:moveTo>
                    <a:lnTo>
                      <a:pt x="2" y="1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6" name="Freeform 3660">
                <a:extLst>
                  <a:ext uri="{FF2B5EF4-FFF2-40B4-BE49-F238E27FC236}">
                    <a16:creationId xmlns:a16="http://schemas.microsoft.com/office/drawing/2014/main" xmlns="" id="{B1E5EE68-4BF1-4BA9-B292-A80C84CBB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951" y="3363844"/>
                <a:ext cx="690" cy="2753"/>
              </a:xfrm>
              <a:custGeom>
                <a:avLst/>
                <a:gdLst>
                  <a:gd name="T0" fmla="*/ 1 w 2"/>
                  <a:gd name="T1" fmla="*/ 1 h 16"/>
                  <a:gd name="T2" fmla="*/ 0 w 2"/>
                  <a:gd name="T3" fmla="*/ 1 h 16"/>
                  <a:gd name="T4" fmla="*/ 0 w 2"/>
                  <a:gd name="T5" fmla="*/ 0 h 16"/>
                  <a:gd name="T6" fmla="*/ 2 w 2"/>
                  <a:gd name="T7" fmla="*/ 1 h 16"/>
                  <a:gd name="T8" fmla="*/ 2 w 2"/>
                  <a:gd name="T9" fmla="*/ 1 h 16"/>
                  <a:gd name="T10" fmla="*/ 1 w 2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6"/>
                  <a:gd name="T20" fmla="*/ 2 w 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6">
                    <a:moveTo>
                      <a:pt x="1" y="16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7" name="Freeform 3661">
                <a:extLst>
                  <a:ext uri="{FF2B5EF4-FFF2-40B4-BE49-F238E27FC236}">
                    <a16:creationId xmlns:a16="http://schemas.microsoft.com/office/drawing/2014/main" xmlns="" id="{C2B6F46C-C081-4855-9D70-3D6BB9C42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295" y="3363499"/>
                <a:ext cx="1034" cy="3441"/>
              </a:xfrm>
              <a:custGeom>
                <a:avLst/>
                <a:gdLst>
                  <a:gd name="T0" fmla="*/ 2 w 3"/>
                  <a:gd name="T1" fmla="*/ 0 h 20"/>
                  <a:gd name="T2" fmla="*/ 1 w 3"/>
                  <a:gd name="T3" fmla="*/ 1 h 20"/>
                  <a:gd name="T4" fmla="*/ 0 w 3"/>
                  <a:gd name="T5" fmla="*/ 1 h 20"/>
                  <a:gd name="T6" fmla="*/ 0 w 3"/>
                  <a:gd name="T7" fmla="*/ 1 h 20"/>
                  <a:gd name="T8" fmla="*/ 2 w 3"/>
                  <a:gd name="T9" fmla="*/ 1 h 20"/>
                  <a:gd name="T10" fmla="*/ 3 w 3"/>
                  <a:gd name="T11" fmla="*/ 1 h 20"/>
                  <a:gd name="T12" fmla="*/ 2 w 3"/>
                  <a:gd name="T13" fmla="*/ 1 h 20"/>
                  <a:gd name="T14" fmla="*/ 2 w 3"/>
                  <a:gd name="T15" fmla="*/ 1 h 20"/>
                  <a:gd name="T16" fmla="*/ 1 w 3"/>
                  <a:gd name="T17" fmla="*/ 1 h 20"/>
                  <a:gd name="T18" fmla="*/ 2 w 3"/>
                  <a:gd name="T19" fmla="*/ 0 h 20"/>
                  <a:gd name="T20" fmla="*/ 1 w 3"/>
                  <a:gd name="T21" fmla="*/ 0 h 20"/>
                  <a:gd name="T22" fmla="*/ 1 w 3"/>
                  <a:gd name="T23" fmla="*/ 1 h 20"/>
                  <a:gd name="T24" fmla="*/ 2 w 3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20"/>
                  <a:gd name="T41" fmla="*/ 3 w 3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20">
                    <a:moveTo>
                      <a:pt x="2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8" name="Freeform 3662">
                <a:extLst>
                  <a:ext uri="{FF2B5EF4-FFF2-40B4-BE49-F238E27FC236}">
                    <a16:creationId xmlns:a16="http://schemas.microsoft.com/office/drawing/2014/main" xmlns="" id="{AD8318CE-CC3E-496C-B2CC-F2306A8E0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2951" y="3363499"/>
                <a:ext cx="1034" cy="3785"/>
              </a:xfrm>
              <a:custGeom>
                <a:avLst/>
                <a:gdLst>
                  <a:gd name="T0" fmla="*/ 1 w 3"/>
                  <a:gd name="T1" fmla="*/ 1 h 22"/>
                  <a:gd name="T2" fmla="*/ 2 w 3"/>
                  <a:gd name="T3" fmla="*/ 1 h 22"/>
                  <a:gd name="T4" fmla="*/ 3 w 3"/>
                  <a:gd name="T5" fmla="*/ 1 h 22"/>
                  <a:gd name="T6" fmla="*/ 3 w 3"/>
                  <a:gd name="T7" fmla="*/ 1 h 22"/>
                  <a:gd name="T8" fmla="*/ 1 w 3"/>
                  <a:gd name="T9" fmla="*/ 0 h 22"/>
                  <a:gd name="T10" fmla="*/ 0 w 3"/>
                  <a:gd name="T11" fmla="*/ 1 h 22"/>
                  <a:gd name="T12" fmla="*/ 1 w 3"/>
                  <a:gd name="T13" fmla="*/ 1 h 22"/>
                  <a:gd name="T14" fmla="*/ 1 w 3"/>
                  <a:gd name="T15" fmla="*/ 1 h 22"/>
                  <a:gd name="T16" fmla="*/ 0 w 3"/>
                  <a:gd name="T17" fmla="*/ 1 h 22"/>
                  <a:gd name="T18" fmla="*/ 2 w 3"/>
                  <a:gd name="T19" fmla="*/ 1 h 22"/>
                  <a:gd name="T20" fmla="*/ 1 w 3"/>
                  <a:gd name="T21" fmla="*/ 1 h 22"/>
                  <a:gd name="T22" fmla="*/ 2 w 3"/>
                  <a:gd name="T23" fmla="*/ 1 h 22"/>
                  <a:gd name="T24" fmla="*/ 2 w 3"/>
                  <a:gd name="T25" fmla="*/ 1 h 22"/>
                  <a:gd name="T26" fmla="*/ 1 w 3"/>
                  <a:gd name="T27" fmla="*/ 1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2"/>
                  <a:gd name="T44" fmla="*/ 3 w 3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2">
                    <a:moveTo>
                      <a:pt x="1" y="20"/>
                    </a:moveTo>
                    <a:lnTo>
                      <a:pt x="2" y="20"/>
                    </a:lnTo>
                    <a:lnTo>
                      <a:pt x="3" y="14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9" name="Freeform 3663">
                <a:extLst>
                  <a:ext uri="{FF2B5EF4-FFF2-40B4-BE49-F238E27FC236}">
                    <a16:creationId xmlns:a16="http://schemas.microsoft.com/office/drawing/2014/main" xmlns="" id="{872FE4AD-07BA-4343-8AE8-A7CF84A3C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1220" y="3364188"/>
                <a:ext cx="1379" cy="2065"/>
              </a:xfrm>
              <a:custGeom>
                <a:avLst/>
                <a:gdLst>
                  <a:gd name="T0" fmla="*/ 4 w 4"/>
                  <a:gd name="T1" fmla="*/ 1 h 11"/>
                  <a:gd name="T2" fmla="*/ 2 w 4"/>
                  <a:gd name="T3" fmla="*/ 1 h 11"/>
                  <a:gd name="T4" fmla="*/ 2 w 4"/>
                  <a:gd name="T5" fmla="*/ 1 h 11"/>
                  <a:gd name="T6" fmla="*/ 0 w 4"/>
                  <a:gd name="T7" fmla="*/ 1 h 11"/>
                  <a:gd name="T8" fmla="*/ 0 w 4"/>
                  <a:gd name="T9" fmla="*/ 1 h 11"/>
                  <a:gd name="T10" fmla="*/ 2 w 4"/>
                  <a:gd name="T11" fmla="*/ 0 h 11"/>
                  <a:gd name="T12" fmla="*/ 3 w 4"/>
                  <a:gd name="T13" fmla="*/ 0 h 11"/>
                  <a:gd name="T14" fmla="*/ 4 w 4"/>
                  <a:gd name="T15" fmla="*/ 1 h 11"/>
                  <a:gd name="T16" fmla="*/ 4 w 4"/>
                  <a:gd name="T17" fmla="*/ 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1"/>
                  <a:gd name="T29" fmla="*/ 4 w 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1">
                    <a:moveTo>
                      <a:pt x="4" y="11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0" name="Freeform 3664">
                <a:extLst>
                  <a:ext uri="{FF2B5EF4-FFF2-40B4-BE49-F238E27FC236}">
                    <a16:creationId xmlns:a16="http://schemas.microsoft.com/office/drawing/2014/main" xmlns="" id="{A1B858C9-5EBE-4AB8-9AC0-4EC00D57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1565" y="3365564"/>
                <a:ext cx="1724" cy="103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1 h 5"/>
                  <a:gd name="T4" fmla="*/ 1 w 5"/>
                  <a:gd name="T5" fmla="*/ 1 h 5"/>
                  <a:gd name="T6" fmla="*/ 3 w 5"/>
                  <a:gd name="T7" fmla="*/ 1 h 5"/>
                  <a:gd name="T8" fmla="*/ 4 w 5"/>
                  <a:gd name="T9" fmla="*/ 1 h 5"/>
                  <a:gd name="T10" fmla="*/ 5 w 5"/>
                  <a:gd name="T11" fmla="*/ 1 h 5"/>
                  <a:gd name="T12" fmla="*/ 4 w 5"/>
                  <a:gd name="T13" fmla="*/ 1 h 5"/>
                  <a:gd name="T14" fmla="*/ 3 w 5"/>
                  <a:gd name="T15" fmla="*/ 0 h 5"/>
                  <a:gd name="T16" fmla="*/ 0 w 5"/>
                  <a:gd name="T17" fmla="*/ 0 h 5"/>
                  <a:gd name="T18" fmla="*/ 0 w 5"/>
                  <a:gd name="T19" fmla="*/ 1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1" name="Freeform 3665">
                <a:extLst>
                  <a:ext uri="{FF2B5EF4-FFF2-40B4-BE49-F238E27FC236}">
                    <a16:creationId xmlns:a16="http://schemas.microsoft.com/office/drawing/2014/main" xmlns="" id="{7F898A1E-55DC-4730-B7D6-536D024B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1565" y="3363499"/>
                <a:ext cx="1724" cy="2065"/>
              </a:xfrm>
              <a:custGeom>
                <a:avLst/>
                <a:gdLst>
                  <a:gd name="T0" fmla="*/ 5 w 5"/>
                  <a:gd name="T1" fmla="*/ 1 h 11"/>
                  <a:gd name="T2" fmla="*/ 4 w 5"/>
                  <a:gd name="T3" fmla="*/ 1 h 11"/>
                  <a:gd name="T4" fmla="*/ 1 w 5"/>
                  <a:gd name="T5" fmla="*/ 1 h 11"/>
                  <a:gd name="T6" fmla="*/ 0 w 5"/>
                  <a:gd name="T7" fmla="*/ 1 h 11"/>
                  <a:gd name="T8" fmla="*/ 0 w 5"/>
                  <a:gd name="T9" fmla="*/ 1 h 11"/>
                  <a:gd name="T10" fmla="*/ 3 w 5"/>
                  <a:gd name="T11" fmla="*/ 1 h 11"/>
                  <a:gd name="T12" fmla="*/ 3 w 5"/>
                  <a:gd name="T13" fmla="*/ 1 h 11"/>
                  <a:gd name="T14" fmla="*/ 4 w 5"/>
                  <a:gd name="T15" fmla="*/ 1 h 11"/>
                  <a:gd name="T16" fmla="*/ 5 w 5"/>
                  <a:gd name="T17" fmla="*/ 1 h 11"/>
                  <a:gd name="T18" fmla="*/ 3 w 5"/>
                  <a:gd name="T19" fmla="*/ 1 h 11"/>
                  <a:gd name="T20" fmla="*/ 5 w 5"/>
                  <a:gd name="T21" fmla="*/ 1 h 11"/>
                  <a:gd name="T22" fmla="*/ 5 w 5"/>
                  <a:gd name="T23" fmla="*/ 0 h 11"/>
                  <a:gd name="T24" fmla="*/ 4 w 5"/>
                  <a:gd name="T25" fmla="*/ 1 h 11"/>
                  <a:gd name="T26" fmla="*/ 5 w 5"/>
                  <a:gd name="T27" fmla="*/ 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1"/>
                  <a:gd name="T44" fmla="*/ 5 w 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1">
                    <a:moveTo>
                      <a:pt x="5" y="3"/>
                    </a:move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2" name="Freeform 3666">
                <a:extLst>
                  <a:ext uri="{FF2B5EF4-FFF2-40B4-BE49-F238E27FC236}">
                    <a16:creationId xmlns:a16="http://schemas.microsoft.com/office/drawing/2014/main" xmlns="" id="{5A3355DE-C53E-414E-845A-A7D061447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0531" y="3364188"/>
                <a:ext cx="1034" cy="2409"/>
              </a:xfrm>
              <a:custGeom>
                <a:avLst/>
                <a:gdLst>
                  <a:gd name="T0" fmla="*/ 1 w 3"/>
                  <a:gd name="T1" fmla="*/ 0 h 15"/>
                  <a:gd name="T2" fmla="*/ 3 w 3"/>
                  <a:gd name="T3" fmla="*/ 0 h 15"/>
                  <a:gd name="T4" fmla="*/ 3 w 3"/>
                  <a:gd name="T5" fmla="*/ 0 h 15"/>
                  <a:gd name="T6" fmla="*/ 2 w 3"/>
                  <a:gd name="T7" fmla="*/ 0 h 15"/>
                  <a:gd name="T8" fmla="*/ 0 w 3"/>
                  <a:gd name="T9" fmla="*/ 0 h 15"/>
                  <a:gd name="T10" fmla="*/ 1 w 3"/>
                  <a:gd name="T11" fmla="*/ 0 h 15"/>
                  <a:gd name="T12" fmla="*/ 1 w 3"/>
                  <a:gd name="T13" fmla="*/ 0 h 15"/>
                  <a:gd name="T14" fmla="*/ 2 w 3"/>
                  <a:gd name="T15" fmla="*/ 0 h 15"/>
                  <a:gd name="T16" fmla="*/ 1 w 3"/>
                  <a:gd name="T17" fmla="*/ 0 h 15"/>
                  <a:gd name="T18" fmla="*/ 2 w 3"/>
                  <a:gd name="T19" fmla="*/ 0 h 15"/>
                  <a:gd name="T20" fmla="*/ 3 w 3"/>
                  <a:gd name="T21" fmla="*/ 0 h 15"/>
                  <a:gd name="T22" fmla="*/ 1 w 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15"/>
                  <a:gd name="T38" fmla="*/ 3 w 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15">
                    <a:moveTo>
                      <a:pt x="1" y="13"/>
                    </a:moveTo>
                    <a:lnTo>
                      <a:pt x="3" y="11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3" name="Freeform 3667">
                <a:extLst>
                  <a:ext uri="{FF2B5EF4-FFF2-40B4-BE49-F238E27FC236}">
                    <a16:creationId xmlns:a16="http://schemas.microsoft.com/office/drawing/2014/main" xmlns="" id="{B1A7157A-0B02-4E8F-A4F5-A993AAC84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075" y="3364876"/>
                <a:ext cx="17929" cy="30627"/>
              </a:xfrm>
              <a:custGeom>
                <a:avLst/>
                <a:gdLst>
                  <a:gd name="T0" fmla="*/ 38 w 52"/>
                  <a:gd name="T1" fmla="*/ 1 h 177"/>
                  <a:gd name="T2" fmla="*/ 39 w 52"/>
                  <a:gd name="T3" fmla="*/ 1 h 177"/>
                  <a:gd name="T4" fmla="*/ 40 w 52"/>
                  <a:gd name="T5" fmla="*/ 1 h 177"/>
                  <a:gd name="T6" fmla="*/ 45 w 52"/>
                  <a:gd name="T7" fmla="*/ 1 h 177"/>
                  <a:gd name="T8" fmla="*/ 48 w 52"/>
                  <a:gd name="T9" fmla="*/ 1 h 177"/>
                  <a:gd name="T10" fmla="*/ 47 w 52"/>
                  <a:gd name="T11" fmla="*/ 1 h 177"/>
                  <a:gd name="T12" fmla="*/ 48 w 52"/>
                  <a:gd name="T13" fmla="*/ 1 h 177"/>
                  <a:gd name="T14" fmla="*/ 52 w 52"/>
                  <a:gd name="T15" fmla="*/ 1 h 177"/>
                  <a:gd name="T16" fmla="*/ 50 w 52"/>
                  <a:gd name="T17" fmla="*/ 1 h 177"/>
                  <a:gd name="T18" fmla="*/ 46 w 52"/>
                  <a:gd name="T19" fmla="*/ 1 h 177"/>
                  <a:gd name="T20" fmla="*/ 48 w 52"/>
                  <a:gd name="T21" fmla="*/ 1 h 177"/>
                  <a:gd name="T22" fmla="*/ 50 w 52"/>
                  <a:gd name="T23" fmla="*/ 1 h 177"/>
                  <a:gd name="T24" fmla="*/ 46 w 52"/>
                  <a:gd name="T25" fmla="*/ 1 h 177"/>
                  <a:gd name="T26" fmla="*/ 47 w 52"/>
                  <a:gd name="T27" fmla="*/ 1 h 177"/>
                  <a:gd name="T28" fmla="*/ 48 w 52"/>
                  <a:gd name="T29" fmla="*/ 1 h 177"/>
                  <a:gd name="T30" fmla="*/ 50 w 52"/>
                  <a:gd name="T31" fmla="*/ 1 h 177"/>
                  <a:gd name="T32" fmla="*/ 48 w 52"/>
                  <a:gd name="T33" fmla="*/ 1 h 177"/>
                  <a:gd name="T34" fmla="*/ 46 w 52"/>
                  <a:gd name="T35" fmla="*/ 1 h 177"/>
                  <a:gd name="T36" fmla="*/ 44 w 52"/>
                  <a:gd name="T37" fmla="*/ 1 h 177"/>
                  <a:gd name="T38" fmla="*/ 46 w 52"/>
                  <a:gd name="T39" fmla="*/ 1 h 177"/>
                  <a:gd name="T40" fmla="*/ 43 w 52"/>
                  <a:gd name="T41" fmla="*/ 1 h 177"/>
                  <a:gd name="T42" fmla="*/ 39 w 52"/>
                  <a:gd name="T43" fmla="*/ 1 h 177"/>
                  <a:gd name="T44" fmla="*/ 38 w 52"/>
                  <a:gd name="T45" fmla="*/ 1 h 177"/>
                  <a:gd name="T46" fmla="*/ 39 w 52"/>
                  <a:gd name="T47" fmla="*/ 1 h 177"/>
                  <a:gd name="T48" fmla="*/ 32 w 52"/>
                  <a:gd name="T49" fmla="*/ 1 h 177"/>
                  <a:gd name="T50" fmla="*/ 34 w 52"/>
                  <a:gd name="T51" fmla="*/ 1 h 177"/>
                  <a:gd name="T52" fmla="*/ 31 w 52"/>
                  <a:gd name="T53" fmla="*/ 1 h 177"/>
                  <a:gd name="T54" fmla="*/ 28 w 52"/>
                  <a:gd name="T55" fmla="*/ 1 h 177"/>
                  <a:gd name="T56" fmla="*/ 23 w 52"/>
                  <a:gd name="T57" fmla="*/ 1 h 177"/>
                  <a:gd name="T58" fmla="*/ 11 w 52"/>
                  <a:gd name="T59" fmla="*/ 1 h 177"/>
                  <a:gd name="T60" fmla="*/ 6 w 52"/>
                  <a:gd name="T61" fmla="*/ 1 h 177"/>
                  <a:gd name="T62" fmla="*/ 4 w 52"/>
                  <a:gd name="T63" fmla="*/ 1 h 177"/>
                  <a:gd name="T64" fmla="*/ 1 w 52"/>
                  <a:gd name="T65" fmla="*/ 1 h 177"/>
                  <a:gd name="T66" fmla="*/ 0 w 52"/>
                  <a:gd name="T67" fmla="*/ 1 h 177"/>
                  <a:gd name="T68" fmla="*/ 1 w 52"/>
                  <a:gd name="T69" fmla="*/ 1 h 177"/>
                  <a:gd name="T70" fmla="*/ 2 w 52"/>
                  <a:gd name="T71" fmla="*/ 1 h 177"/>
                  <a:gd name="T72" fmla="*/ 5 w 52"/>
                  <a:gd name="T73" fmla="*/ 1 h 177"/>
                  <a:gd name="T74" fmla="*/ 8 w 52"/>
                  <a:gd name="T75" fmla="*/ 1 h 177"/>
                  <a:gd name="T76" fmla="*/ 13 w 52"/>
                  <a:gd name="T77" fmla="*/ 1 h 177"/>
                  <a:gd name="T78" fmla="*/ 16 w 52"/>
                  <a:gd name="T79" fmla="*/ 1 h 177"/>
                  <a:gd name="T80" fmla="*/ 20 w 52"/>
                  <a:gd name="T81" fmla="*/ 1 h 177"/>
                  <a:gd name="T82" fmla="*/ 27 w 52"/>
                  <a:gd name="T83" fmla="*/ 0 h 177"/>
                  <a:gd name="T84" fmla="*/ 36 w 52"/>
                  <a:gd name="T85" fmla="*/ 1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177"/>
                  <a:gd name="T131" fmla="*/ 52 w 52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177">
                    <a:moveTo>
                      <a:pt x="36" y="22"/>
                    </a:moveTo>
                    <a:lnTo>
                      <a:pt x="38" y="27"/>
                    </a:lnTo>
                    <a:lnTo>
                      <a:pt x="39" y="33"/>
                    </a:lnTo>
                    <a:lnTo>
                      <a:pt x="39" y="40"/>
                    </a:lnTo>
                    <a:lnTo>
                      <a:pt x="40" y="45"/>
                    </a:lnTo>
                    <a:lnTo>
                      <a:pt x="40" y="51"/>
                    </a:lnTo>
                    <a:lnTo>
                      <a:pt x="43" y="56"/>
                    </a:lnTo>
                    <a:lnTo>
                      <a:pt x="45" y="60"/>
                    </a:lnTo>
                    <a:lnTo>
                      <a:pt x="50" y="62"/>
                    </a:lnTo>
                    <a:lnTo>
                      <a:pt x="48" y="63"/>
                    </a:lnTo>
                    <a:lnTo>
                      <a:pt x="47" y="67"/>
                    </a:lnTo>
                    <a:lnTo>
                      <a:pt x="47" y="69"/>
                    </a:lnTo>
                    <a:lnTo>
                      <a:pt x="46" y="72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2" y="80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7" y="85"/>
                    </a:lnTo>
                    <a:lnTo>
                      <a:pt x="46" y="89"/>
                    </a:lnTo>
                    <a:lnTo>
                      <a:pt x="47" y="90"/>
                    </a:lnTo>
                    <a:lnTo>
                      <a:pt x="48" y="94"/>
                    </a:lnTo>
                    <a:lnTo>
                      <a:pt x="51" y="98"/>
                    </a:lnTo>
                    <a:lnTo>
                      <a:pt x="50" y="99"/>
                    </a:lnTo>
                    <a:lnTo>
                      <a:pt x="47" y="101"/>
                    </a:lnTo>
                    <a:lnTo>
                      <a:pt x="46" y="103"/>
                    </a:lnTo>
                    <a:lnTo>
                      <a:pt x="46" y="110"/>
                    </a:lnTo>
                    <a:lnTo>
                      <a:pt x="47" y="110"/>
                    </a:lnTo>
                    <a:lnTo>
                      <a:pt x="47" y="112"/>
                    </a:lnTo>
                    <a:lnTo>
                      <a:pt x="48" y="112"/>
                    </a:lnTo>
                    <a:lnTo>
                      <a:pt x="50" y="114"/>
                    </a:lnTo>
                    <a:lnTo>
                      <a:pt x="50" y="116"/>
                    </a:lnTo>
                    <a:lnTo>
                      <a:pt x="48" y="118"/>
                    </a:lnTo>
                    <a:lnTo>
                      <a:pt x="48" y="119"/>
                    </a:lnTo>
                    <a:lnTo>
                      <a:pt x="47" y="121"/>
                    </a:lnTo>
                    <a:lnTo>
                      <a:pt x="46" y="125"/>
                    </a:lnTo>
                    <a:lnTo>
                      <a:pt x="44" y="128"/>
                    </a:lnTo>
                    <a:lnTo>
                      <a:pt x="44" y="132"/>
                    </a:lnTo>
                    <a:lnTo>
                      <a:pt x="46" y="134"/>
                    </a:lnTo>
                    <a:lnTo>
                      <a:pt x="46" y="141"/>
                    </a:lnTo>
                    <a:lnTo>
                      <a:pt x="45" y="143"/>
                    </a:lnTo>
                    <a:lnTo>
                      <a:pt x="43" y="143"/>
                    </a:lnTo>
                    <a:lnTo>
                      <a:pt x="40" y="146"/>
                    </a:lnTo>
                    <a:lnTo>
                      <a:pt x="39" y="146"/>
                    </a:lnTo>
                    <a:lnTo>
                      <a:pt x="38" y="148"/>
                    </a:lnTo>
                    <a:lnTo>
                      <a:pt x="38" y="154"/>
                    </a:lnTo>
                    <a:lnTo>
                      <a:pt x="40" y="157"/>
                    </a:lnTo>
                    <a:lnTo>
                      <a:pt x="39" y="161"/>
                    </a:lnTo>
                    <a:lnTo>
                      <a:pt x="34" y="161"/>
                    </a:lnTo>
                    <a:lnTo>
                      <a:pt x="32" y="163"/>
                    </a:lnTo>
                    <a:lnTo>
                      <a:pt x="32" y="166"/>
                    </a:lnTo>
                    <a:lnTo>
                      <a:pt x="34" y="168"/>
                    </a:lnTo>
                    <a:lnTo>
                      <a:pt x="34" y="172"/>
                    </a:lnTo>
                    <a:lnTo>
                      <a:pt x="31" y="168"/>
                    </a:lnTo>
                    <a:lnTo>
                      <a:pt x="29" y="168"/>
                    </a:lnTo>
                    <a:lnTo>
                      <a:pt x="28" y="170"/>
                    </a:lnTo>
                    <a:lnTo>
                      <a:pt x="28" y="177"/>
                    </a:lnTo>
                    <a:lnTo>
                      <a:pt x="23" y="174"/>
                    </a:lnTo>
                    <a:lnTo>
                      <a:pt x="13" y="157"/>
                    </a:lnTo>
                    <a:lnTo>
                      <a:pt x="11" y="152"/>
                    </a:lnTo>
                    <a:lnTo>
                      <a:pt x="8" y="145"/>
                    </a:lnTo>
                    <a:lnTo>
                      <a:pt x="6" y="137"/>
                    </a:lnTo>
                    <a:lnTo>
                      <a:pt x="4" y="130"/>
                    </a:lnTo>
                    <a:lnTo>
                      <a:pt x="4" y="123"/>
                    </a:lnTo>
                    <a:lnTo>
                      <a:pt x="2" y="116"/>
                    </a:lnTo>
                    <a:lnTo>
                      <a:pt x="1" y="109"/>
                    </a:lnTo>
                    <a:lnTo>
                      <a:pt x="1" y="99"/>
                    </a:lnTo>
                    <a:lnTo>
                      <a:pt x="0" y="92"/>
                    </a:lnTo>
                    <a:lnTo>
                      <a:pt x="1" y="83"/>
                    </a:lnTo>
                    <a:lnTo>
                      <a:pt x="1" y="67"/>
                    </a:lnTo>
                    <a:lnTo>
                      <a:pt x="2" y="60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6"/>
                    </a:lnTo>
                    <a:lnTo>
                      <a:pt x="6" y="29"/>
                    </a:lnTo>
                    <a:lnTo>
                      <a:pt x="8" y="22"/>
                    </a:lnTo>
                    <a:lnTo>
                      <a:pt x="11" y="15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Freeform 3668">
                <a:extLst>
                  <a:ext uri="{FF2B5EF4-FFF2-40B4-BE49-F238E27FC236}">
                    <a16:creationId xmlns:a16="http://schemas.microsoft.com/office/drawing/2014/main" xmlns="" id="{A600F856-9D25-4D90-AC05-34BC336E2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662" y="3368661"/>
                <a:ext cx="5862" cy="7227"/>
              </a:xfrm>
              <a:custGeom>
                <a:avLst/>
                <a:gdLst>
                  <a:gd name="T0" fmla="*/ 14 w 17"/>
                  <a:gd name="T1" fmla="*/ 1 h 41"/>
                  <a:gd name="T2" fmla="*/ 14 w 17"/>
                  <a:gd name="T3" fmla="*/ 1 h 41"/>
                  <a:gd name="T4" fmla="*/ 10 w 17"/>
                  <a:gd name="T5" fmla="*/ 1 h 41"/>
                  <a:gd name="T6" fmla="*/ 7 w 17"/>
                  <a:gd name="T7" fmla="*/ 1 h 41"/>
                  <a:gd name="T8" fmla="*/ 6 w 17"/>
                  <a:gd name="T9" fmla="*/ 1 h 41"/>
                  <a:gd name="T10" fmla="*/ 6 w 17"/>
                  <a:gd name="T11" fmla="*/ 1 h 41"/>
                  <a:gd name="T12" fmla="*/ 4 w 17"/>
                  <a:gd name="T13" fmla="*/ 1 h 41"/>
                  <a:gd name="T14" fmla="*/ 4 w 17"/>
                  <a:gd name="T15" fmla="*/ 1 h 41"/>
                  <a:gd name="T16" fmla="*/ 3 w 17"/>
                  <a:gd name="T17" fmla="*/ 1 h 41"/>
                  <a:gd name="T18" fmla="*/ 1 w 17"/>
                  <a:gd name="T19" fmla="*/ 0 h 41"/>
                  <a:gd name="T20" fmla="*/ 0 w 17"/>
                  <a:gd name="T21" fmla="*/ 1 h 41"/>
                  <a:gd name="T22" fmla="*/ 1 w 17"/>
                  <a:gd name="T23" fmla="*/ 1 h 41"/>
                  <a:gd name="T24" fmla="*/ 2 w 17"/>
                  <a:gd name="T25" fmla="*/ 1 h 41"/>
                  <a:gd name="T26" fmla="*/ 2 w 17"/>
                  <a:gd name="T27" fmla="*/ 1 h 41"/>
                  <a:gd name="T28" fmla="*/ 3 w 17"/>
                  <a:gd name="T29" fmla="*/ 1 h 41"/>
                  <a:gd name="T30" fmla="*/ 3 w 17"/>
                  <a:gd name="T31" fmla="*/ 1 h 41"/>
                  <a:gd name="T32" fmla="*/ 6 w 17"/>
                  <a:gd name="T33" fmla="*/ 1 h 41"/>
                  <a:gd name="T34" fmla="*/ 8 w 17"/>
                  <a:gd name="T35" fmla="*/ 1 h 41"/>
                  <a:gd name="T36" fmla="*/ 12 w 17"/>
                  <a:gd name="T37" fmla="*/ 1 h 41"/>
                  <a:gd name="T38" fmla="*/ 12 w 17"/>
                  <a:gd name="T39" fmla="*/ 1 h 41"/>
                  <a:gd name="T40" fmla="*/ 14 w 17"/>
                  <a:gd name="T41" fmla="*/ 1 h 41"/>
                  <a:gd name="T42" fmla="*/ 17 w 17"/>
                  <a:gd name="T43" fmla="*/ 1 h 41"/>
                  <a:gd name="T44" fmla="*/ 14 w 17"/>
                  <a:gd name="T45" fmla="*/ 1 h 41"/>
                  <a:gd name="T46" fmla="*/ 14 w 17"/>
                  <a:gd name="T47" fmla="*/ 1 h 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41"/>
                  <a:gd name="T74" fmla="*/ 17 w 17"/>
                  <a:gd name="T75" fmla="*/ 41 h 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41">
                    <a:moveTo>
                      <a:pt x="14" y="41"/>
                    </a:moveTo>
                    <a:lnTo>
                      <a:pt x="14" y="38"/>
                    </a:lnTo>
                    <a:lnTo>
                      <a:pt x="10" y="36"/>
                    </a:lnTo>
                    <a:lnTo>
                      <a:pt x="7" y="34"/>
                    </a:lnTo>
                    <a:lnTo>
                      <a:pt x="6" y="29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4" y="11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3" y="30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12" y="41"/>
                    </a:lnTo>
                    <a:lnTo>
                      <a:pt x="12" y="38"/>
                    </a:lnTo>
                    <a:lnTo>
                      <a:pt x="14" y="41"/>
                    </a:lnTo>
                    <a:lnTo>
                      <a:pt x="17" y="40"/>
                    </a:lnTo>
                    <a:lnTo>
                      <a:pt x="14" y="38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Freeform 3669">
                <a:extLst>
                  <a:ext uri="{FF2B5EF4-FFF2-40B4-BE49-F238E27FC236}">
                    <a16:creationId xmlns:a16="http://schemas.microsoft.com/office/drawing/2014/main" xmlns="" id="{84C9B238-D478-43F4-A9CC-28863CE7A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559" y="3375199"/>
                <a:ext cx="1724" cy="2409"/>
              </a:xfrm>
              <a:custGeom>
                <a:avLst/>
                <a:gdLst>
                  <a:gd name="T0" fmla="*/ 2 w 5"/>
                  <a:gd name="T1" fmla="*/ 1 h 14"/>
                  <a:gd name="T2" fmla="*/ 2 w 5"/>
                  <a:gd name="T3" fmla="*/ 1 h 14"/>
                  <a:gd name="T4" fmla="*/ 3 w 5"/>
                  <a:gd name="T5" fmla="*/ 1 h 14"/>
                  <a:gd name="T6" fmla="*/ 3 w 5"/>
                  <a:gd name="T7" fmla="*/ 1 h 14"/>
                  <a:gd name="T8" fmla="*/ 5 w 5"/>
                  <a:gd name="T9" fmla="*/ 1 h 14"/>
                  <a:gd name="T10" fmla="*/ 3 w 5"/>
                  <a:gd name="T11" fmla="*/ 0 h 14"/>
                  <a:gd name="T12" fmla="*/ 2 w 5"/>
                  <a:gd name="T13" fmla="*/ 1 h 14"/>
                  <a:gd name="T14" fmla="*/ 1 w 5"/>
                  <a:gd name="T15" fmla="*/ 1 h 14"/>
                  <a:gd name="T16" fmla="*/ 1 w 5"/>
                  <a:gd name="T17" fmla="*/ 1 h 14"/>
                  <a:gd name="T18" fmla="*/ 0 w 5"/>
                  <a:gd name="T19" fmla="*/ 1 h 14"/>
                  <a:gd name="T20" fmla="*/ 0 w 5"/>
                  <a:gd name="T21" fmla="*/ 1 h 14"/>
                  <a:gd name="T22" fmla="*/ 0 w 5"/>
                  <a:gd name="T23" fmla="*/ 1 h 14"/>
                  <a:gd name="T24" fmla="*/ 0 w 5"/>
                  <a:gd name="T25" fmla="*/ 1 h 14"/>
                  <a:gd name="T26" fmla="*/ 2 w 5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4"/>
                  <a:gd name="T44" fmla="*/ 5 w 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4">
                    <a:moveTo>
                      <a:pt x="2" y="12"/>
                    </a:moveTo>
                    <a:lnTo>
                      <a:pt x="2" y="14"/>
                    </a:lnTo>
                    <a:lnTo>
                      <a:pt x="3" y="11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Freeform 3670">
                <a:extLst>
                  <a:ext uri="{FF2B5EF4-FFF2-40B4-BE49-F238E27FC236}">
                    <a16:creationId xmlns:a16="http://schemas.microsoft.com/office/drawing/2014/main" xmlns="" id="{38C7EF11-DBD7-456E-A972-57AEE21CA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559" y="3377264"/>
                <a:ext cx="2758" cy="1376"/>
              </a:xfrm>
              <a:custGeom>
                <a:avLst/>
                <a:gdLst>
                  <a:gd name="T0" fmla="*/ 8 w 8"/>
                  <a:gd name="T1" fmla="*/ 1 h 8"/>
                  <a:gd name="T2" fmla="*/ 8 w 8"/>
                  <a:gd name="T3" fmla="*/ 1 h 8"/>
                  <a:gd name="T4" fmla="*/ 6 w 8"/>
                  <a:gd name="T5" fmla="*/ 1 h 8"/>
                  <a:gd name="T6" fmla="*/ 3 w 8"/>
                  <a:gd name="T7" fmla="*/ 1 h 8"/>
                  <a:gd name="T8" fmla="*/ 2 w 8"/>
                  <a:gd name="T9" fmla="*/ 0 h 8"/>
                  <a:gd name="T10" fmla="*/ 0 w 8"/>
                  <a:gd name="T11" fmla="*/ 0 h 8"/>
                  <a:gd name="T12" fmla="*/ 1 w 8"/>
                  <a:gd name="T13" fmla="*/ 1 h 8"/>
                  <a:gd name="T14" fmla="*/ 3 w 8"/>
                  <a:gd name="T15" fmla="*/ 1 h 8"/>
                  <a:gd name="T16" fmla="*/ 5 w 8"/>
                  <a:gd name="T17" fmla="*/ 1 h 8"/>
                  <a:gd name="T18" fmla="*/ 6 w 8"/>
                  <a:gd name="T19" fmla="*/ 1 h 8"/>
                  <a:gd name="T20" fmla="*/ 6 w 8"/>
                  <a:gd name="T21" fmla="*/ 1 h 8"/>
                  <a:gd name="T22" fmla="*/ 8 w 8"/>
                  <a:gd name="T23" fmla="*/ 1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Freeform 3671">
                <a:extLst>
                  <a:ext uri="{FF2B5EF4-FFF2-40B4-BE49-F238E27FC236}">
                    <a16:creationId xmlns:a16="http://schemas.microsoft.com/office/drawing/2014/main" xmlns="" id="{4D78402C-A7B6-4A41-BEEE-8D3F2E2AB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214" y="3378641"/>
                <a:ext cx="2414" cy="1032"/>
              </a:xfrm>
              <a:custGeom>
                <a:avLst/>
                <a:gdLst>
                  <a:gd name="T0" fmla="*/ 2 w 7"/>
                  <a:gd name="T1" fmla="*/ 1 h 5"/>
                  <a:gd name="T2" fmla="*/ 4 w 7"/>
                  <a:gd name="T3" fmla="*/ 1 h 5"/>
                  <a:gd name="T4" fmla="*/ 6 w 7"/>
                  <a:gd name="T5" fmla="*/ 1 h 5"/>
                  <a:gd name="T6" fmla="*/ 7 w 7"/>
                  <a:gd name="T7" fmla="*/ 0 h 5"/>
                  <a:gd name="T8" fmla="*/ 4 w 7"/>
                  <a:gd name="T9" fmla="*/ 0 h 5"/>
                  <a:gd name="T10" fmla="*/ 1 w 7"/>
                  <a:gd name="T11" fmla="*/ 1 h 5"/>
                  <a:gd name="T12" fmla="*/ 0 w 7"/>
                  <a:gd name="T13" fmla="*/ 1 h 5"/>
                  <a:gd name="T14" fmla="*/ 2 w 7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2" y="5"/>
                    </a:moveTo>
                    <a:lnTo>
                      <a:pt x="4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Freeform 3672">
                <a:extLst>
                  <a:ext uri="{FF2B5EF4-FFF2-40B4-BE49-F238E27FC236}">
                    <a16:creationId xmlns:a16="http://schemas.microsoft.com/office/drawing/2014/main" xmlns="" id="{46D1DCFC-1908-4023-90CE-0DB6B6111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559" y="3379673"/>
                <a:ext cx="2414" cy="3097"/>
              </a:xfrm>
              <a:custGeom>
                <a:avLst/>
                <a:gdLst>
                  <a:gd name="T0" fmla="*/ 3 w 7"/>
                  <a:gd name="T1" fmla="*/ 1 h 18"/>
                  <a:gd name="T2" fmla="*/ 6 w 7"/>
                  <a:gd name="T3" fmla="*/ 1 h 18"/>
                  <a:gd name="T4" fmla="*/ 7 w 7"/>
                  <a:gd name="T5" fmla="*/ 1 h 18"/>
                  <a:gd name="T6" fmla="*/ 3 w 7"/>
                  <a:gd name="T7" fmla="*/ 1 h 18"/>
                  <a:gd name="T8" fmla="*/ 3 w 7"/>
                  <a:gd name="T9" fmla="*/ 1 h 18"/>
                  <a:gd name="T10" fmla="*/ 2 w 7"/>
                  <a:gd name="T11" fmla="*/ 1 h 18"/>
                  <a:gd name="T12" fmla="*/ 3 w 7"/>
                  <a:gd name="T13" fmla="*/ 0 h 18"/>
                  <a:gd name="T14" fmla="*/ 1 w 7"/>
                  <a:gd name="T15" fmla="*/ 0 h 18"/>
                  <a:gd name="T16" fmla="*/ 0 w 7"/>
                  <a:gd name="T17" fmla="*/ 1 h 18"/>
                  <a:gd name="T18" fmla="*/ 1 w 7"/>
                  <a:gd name="T19" fmla="*/ 1 h 18"/>
                  <a:gd name="T20" fmla="*/ 5 w 7"/>
                  <a:gd name="T21" fmla="*/ 1 h 18"/>
                  <a:gd name="T22" fmla="*/ 3 w 7"/>
                  <a:gd name="T23" fmla="*/ 1 h 18"/>
                  <a:gd name="T24" fmla="*/ 2 w 7"/>
                  <a:gd name="T25" fmla="*/ 1 h 18"/>
                  <a:gd name="T26" fmla="*/ 2 w 7"/>
                  <a:gd name="T27" fmla="*/ 1 h 18"/>
                  <a:gd name="T28" fmla="*/ 2 w 7"/>
                  <a:gd name="T29" fmla="*/ 1 h 18"/>
                  <a:gd name="T30" fmla="*/ 2 w 7"/>
                  <a:gd name="T31" fmla="*/ 1 h 18"/>
                  <a:gd name="T32" fmla="*/ 3 w 7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18"/>
                  <a:gd name="T53" fmla="*/ 7 w 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18">
                    <a:moveTo>
                      <a:pt x="3" y="18"/>
                    </a:moveTo>
                    <a:lnTo>
                      <a:pt x="6" y="16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Freeform 3673">
                <a:extLst>
                  <a:ext uri="{FF2B5EF4-FFF2-40B4-BE49-F238E27FC236}">
                    <a16:creationId xmlns:a16="http://schemas.microsoft.com/office/drawing/2014/main" xmlns="" id="{B2217C07-1B43-49F0-9FC9-9F3270773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904" y="3382426"/>
                <a:ext cx="1379" cy="1721"/>
              </a:xfrm>
              <a:custGeom>
                <a:avLst/>
                <a:gdLst>
                  <a:gd name="T0" fmla="*/ 3 w 4"/>
                  <a:gd name="T1" fmla="*/ 0 h 11"/>
                  <a:gd name="T2" fmla="*/ 3 w 4"/>
                  <a:gd name="T3" fmla="*/ 0 h 11"/>
                  <a:gd name="T4" fmla="*/ 4 w 4"/>
                  <a:gd name="T5" fmla="*/ 0 h 11"/>
                  <a:gd name="T6" fmla="*/ 3 w 4"/>
                  <a:gd name="T7" fmla="*/ 0 h 11"/>
                  <a:gd name="T8" fmla="*/ 1 w 4"/>
                  <a:gd name="T9" fmla="*/ 0 h 11"/>
                  <a:gd name="T10" fmla="*/ 0 w 4"/>
                  <a:gd name="T11" fmla="*/ 0 h 11"/>
                  <a:gd name="T12" fmla="*/ 1 w 4"/>
                  <a:gd name="T13" fmla="*/ 0 h 11"/>
                  <a:gd name="T14" fmla="*/ 1 w 4"/>
                  <a:gd name="T15" fmla="*/ 0 h 11"/>
                  <a:gd name="T16" fmla="*/ 3 w 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1"/>
                  <a:gd name="T29" fmla="*/ 4 w 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1">
                    <a:moveTo>
                      <a:pt x="3" y="8"/>
                    </a:moveTo>
                    <a:lnTo>
                      <a:pt x="3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Freeform 3674">
                <a:extLst>
                  <a:ext uri="{FF2B5EF4-FFF2-40B4-BE49-F238E27FC236}">
                    <a16:creationId xmlns:a16="http://schemas.microsoft.com/office/drawing/2014/main" xmlns="" id="{74ADEEC4-06E4-406C-9FFB-F3423DD81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559" y="3383458"/>
                <a:ext cx="2069" cy="1721"/>
              </a:xfrm>
              <a:custGeom>
                <a:avLst/>
                <a:gdLst>
                  <a:gd name="T0" fmla="*/ 6 w 6"/>
                  <a:gd name="T1" fmla="*/ 1 h 9"/>
                  <a:gd name="T2" fmla="*/ 5 w 6"/>
                  <a:gd name="T3" fmla="*/ 1 h 9"/>
                  <a:gd name="T4" fmla="*/ 6 w 6"/>
                  <a:gd name="T5" fmla="*/ 1 h 9"/>
                  <a:gd name="T6" fmla="*/ 6 w 6"/>
                  <a:gd name="T7" fmla="*/ 1 h 9"/>
                  <a:gd name="T8" fmla="*/ 5 w 6"/>
                  <a:gd name="T9" fmla="*/ 1 h 9"/>
                  <a:gd name="T10" fmla="*/ 3 w 6"/>
                  <a:gd name="T11" fmla="*/ 1 h 9"/>
                  <a:gd name="T12" fmla="*/ 2 w 6"/>
                  <a:gd name="T13" fmla="*/ 0 h 9"/>
                  <a:gd name="T14" fmla="*/ 0 w 6"/>
                  <a:gd name="T15" fmla="*/ 1 h 9"/>
                  <a:gd name="T16" fmla="*/ 1 w 6"/>
                  <a:gd name="T17" fmla="*/ 1 h 9"/>
                  <a:gd name="T18" fmla="*/ 2 w 6"/>
                  <a:gd name="T19" fmla="*/ 1 h 9"/>
                  <a:gd name="T20" fmla="*/ 3 w 6"/>
                  <a:gd name="T21" fmla="*/ 1 h 9"/>
                  <a:gd name="T22" fmla="*/ 3 w 6"/>
                  <a:gd name="T23" fmla="*/ 1 h 9"/>
                  <a:gd name="T24" fmla="*/ 3 w 6"/>
                  <a:gd name="T25" fmla="*/ 1 h 9"/>
                  <a:gd name="T26" fmla="*/ 3 w 6"/>
                  <a:gd name="T27" fmla="*/ 1 h 9"/>
                  <a:gd name="T28" fmla="*/ 6 w 6"/>
                  <a:gd name="T29" fmla="*/ 1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9"/>
                  <a:gd name="T47" fmla="*/ 6 w 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9">
                    <a:moveTo>
                      <a:pt x="6" y="7"/>
                    </a:moveTo>
                    <a:lnTo>
                      <a:pt x="5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Freeform 3675">
                <a:extLst>
                  <a:ext uri="{FF2B5EF4-FFF2-40B4-BE49-F238E27FC236}">
                    <a16:creationId xmlns:a16="http://schemas.microsoft.com/office/drawing/2014/main" xmlns="" id="{10DC90FC-11CD-4317-9F84-1E212310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2249" y="3384835"/>
                <a:ext cx="2758" cy="3097"/>
              </a:xfrm>
              <a:custGeom>
                <a:avLst/>
                <a:gdLst>
                  <a:gd name="T0" fmla="*/ 1 w 8"/>
                  <a:gd name="T1" fmla="*/ 1 h 18"/>
                  <a:gd name="T2" fmla="*/ 2 w 8"/>
                  <a:gd name="T3" fmla="*/ 1 h 18"/>
                  <a:gd name="T4" fmla="*/ 2 w 8"/>
                  <a:gd name="T5" fmla="*/ 1 h 18"/>
                  <a:gd name="T6" fmla="*/ 5 w 8"/>
                  <a:gd name="T7" fmla="*/ 1 h 18"/>
                  <a:gd name="T8" fmla="*/ 5 w 8"/>
                  <a:gd name="T9" fmla="*/ 1 h 18"/>
                  <a:gd name="T10" fmla="*/ 7 w 8"/>
                  <a:gd name="T11" fmla="*/ 1 h 18"/>
                  <a:gd name="T12" fmla="*/ 8 w 8"/>
                  <a:gd name="T13" fmla="*/ 0 h 18"/>
                  <a:gd name="T14" fmla="*/ 5 w 8"/>
                  <a:gd name="T15" fmla="*/ 0 h 18"/>
                  <a:gd name="T16" fmla="*/ 5 w 8"/>
                  <a:gd name="T17" fmla="*/ 1 h 18"/>
                  <a:gd name="T18" fmla="*/ 0 w 8"/>
                  <a:gd name="T19" fmla="*/ 1 h 18"/>
                  <a:gd name="T20" fmla="*/ 0 w 8"/>
                  <a:gd name="T21" fmla="*/ 1 h 18"/>
                  <a:gd name="T22" fmla="*/ 1 w 8"/>
                  <a:gd name="T23" fmla="*/ 1 h 18"/>
                  <a:gd name="T24" fmla="*/ 0 w 8"/>
                  <a:gd name="T25" fmla="*/ 1 h 18"/>
                  <a:gd name="T26" fmla="*/ 0 w 8"/>
                  <a:gd name="T27" fmla="*/ 1 h 18"/>
                  <a:gd name="T28" fmla="*/ 1 w 8"/>
                  <a:gd name="T29" fmla="*/ 1 h 18"/>
                  <a:gd name="T30" fmla="*/ 1 w 8"/>
                  <a:gd name="T31" fmla="*/ 1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8"/>
                  <a:gd name="T50" fmla="*/ 8 w 8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8">
                    <a:moveTo>
                      <a:pt x="1" y="14"/>
                    </a:moveTo>
                    <a:lnTo>
                      <a:pt x="2" y="16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Freeform 3676">
                <a:extLst>
                  <a:ext uri="{FF2B5EF4-FFF2-40B4-BE49-F238E27FC236}">
                    <a16:creationId xmlns:a16="http://schemas.microsoft.com/office/drawing/2014/main" xmlns="" id="{BAE6E6BF-AE97-4C44-99A5-90C240230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1904" y="3387244"/>
                <a:ext cx="1034" cy="2065"/>
              </a:xfrm>
              <a:custGeom>
                <a:avLst/>
                <a:gdLst>
                  <a:gd name="T0" fmla="*/ 2 w 3"/>
                  <a:gd name="T1" fmla="*/ 0 h 13"/>
                  <a:gd name="T2" fmla="*/ 3 w 3"/>
                  <a:gd name="T3" fmla="*/ 0 h 13"/>
                  <a:gd name="T4" fmla="*/ 3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1 w 3"/>
                  <a:gd name="T11" fmla="*/ 0 h 13"/>
                  <a:gd name="T12" fmla="*/ 1 w 3"/>
                  <a:gd name="T13" fmla="*/ 0 h 13"/>
                  <a:gd name="T14" fmla="*/ 0 w 3"/>
                  <a:gd name="T15" fmla="*/ 0 h 13"/>
                  <a:gd name="T16" fmla="*/ 1 w 3"/>
                  <a:gd name="T17" fmla="*/ 0 h 13"/>
                  <a:gd name="T18" fmla="*/ 2 w 3"/>
                  <a:gd name="T19" fmla="*/ 0 h 13"/>
                  <a:gd name="T20" fmla="*/ 3 w 3"/>
                  <a:gd name="T21" fmla="*/ 0 h 13"/>
                  <a:gd name="T22" fmla="*/ 3 w 3"/>
                  <a:gd name="T23" fmla="*/ 0 h 13"/>
                  <a:gd name="T24" fmla="*/ 2 w 3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13"/>
                  <a:gd name="T41" fmla="*/ 3 w 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13">
                    <a:moveTo>
                      <a:pt x="2" y="13"/>
                    </a:moveTo>
                    <a:lnTo>
                      <a:pt x="3" y="1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Freeform 3677">
                <a:extLst>
                  <a:ext uri="{FF2B5EF4-FFF2-40B4-BE49-F238E27FC236}">
                    <a16:creationId xmlns:a16="http://schemas.microsoft.com/office/drawing/2014/main" xmlns="" id="{76C16CD5-D7E1-4979-BBD1-6643CF64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662" y="3388964"/>
                <a:ext cx="3448" cy="1721"/>
              </a:xfrm>
              <a:custGeom>
                <a:avLst/>
                <a:gdLst>
                  <a:gd name="T0" fmla="*/ 3 w 10"/>
                  <a:gd name="T1" fmla="*/ 0 h 11"/>
                  <a:gd name="T2" fmla="*/ 3 w 10"/>
                  <a:gd name="T3" fmla="*/ 0 h 11"/>
                  <a:gd name="T4" fmla="*/ 4 w 10"/>
                  <a:gd name="T5" fmla="*/ 0 h 11"/>
                  <a:gd name="T6" fmla="*/ 7 w 10"/>
                  <a:gd name="T7" fmla="*/ 0 h 11"/>
                  <a:gd name="T8" fmla="*/ 8 w 10"/>
                  <a:gd name="T9" fmla="*/ 0 h 11"/>
                  <a:gd name="T10" fmla="*/ 9 w 10"/>
                  <a:gd name="T11" fmla="*/ 0 h 11"/>
                  <a:gd name="T12" fmla="*/ 10 w 10"/>
                  <a:gd name="T13" fmla="*/ 0 h 11"/>
                  <a:gd name="T14" fmla="*/ 9 w 10"/>
                  <a:gd name="T15" fmla="*/ 0 h 11"/>
                  <a:gd name="T16" fmla="*/ 8 w 10"/>
                  <a:gd name="T17" fmla="*/ 0 h 11"/>
                  <a:gd name="T18" fmla="*/ 6 w 10"/>
                  <a:gd name="T19" fmla="*/ 0 h 11"/>
                  <a:gd name="T20" fmla="*/ 4 w 10"/>
                  <a:gd name="T21" fmla="*/ 0 h 11"/>
                  <a:gd name="T22" fmla="*/ 3 w 10"/>
                  <a:gd name="T23" fmla="*/ 0 h 11"/>
                  <a:gd name="T24" fmla="*/ 1 w 10"/>
                  <a:gd name="T25" fmla="*/ 0 h 11"/>
                  <a:gd name="T26" fmla="*/ 1 w 10"/>
                  <a:gd name="T27" fmla="*/ 0 h 11"/>
                  <a:gd name="T28" fmla="*/ 0 w 10"/>
                  <a:gd name="T29" fmla="*/ 0 h 11"/>
                  <a:gd name="T30" fmla="*/ 1 w 10"/>
                  <a:gd name="T31" fmla="*/ 0 h 11"/>
                  <a:gd name="T32" fmla="*/ 3 w 10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1"/>
                  <a:gd name="T53" fmla="*/ 10 w 10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1">
                    <a:moveTo>
                      <a:pt x="3" y="11"/>
                    </a:moveTo>
                    <a:lnTo>
                      <a:pt x="3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Freeform 3678">
                <a:extLst>
                  <a:ext uri="{FF2B5EF4-FFF2-40B4-BE49-F238E27FC236}">
                    <a16:creationId xmlns:a16="http://schemas.microsoft.com/office/drawing/2014/main" xmlns="" id="{06177ECA-B991-4A89-9882-D4188327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4317" y="3390685"/>
                <a:ext cx="1724" cy="2065"/>
              </a:xfrm>
              <a:custGeom>
                <a:avLst/>
                <a:gdLst>
                  <a:gd name="T0" fmla="*/ 2 w 5"/>
                  <a:gd name="T1" fmla="*/ 0 h 13"/>
                  <a:gd name="T2" fmla="*/ 5 w 5"/>
                  <a:gd name="T3" fmla="*/ 0 h 13"/>
                  <a:gd name="T4" fmla="*/ 3 w 5"/>
                  <a:gd name="T5" fmla="*/ 0 h 13"/>
                  <a:gd name="T6" fmla="*/ 2 w 5"/>
                  <a:gd name="T7" fmla="*/ 0 h 13"/>
                  <a:gd name="T8" fmla="*/ 2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2 w 5"/>
                  <a:gd name="T15" fmla="*/ 0 h 13"/>
                  <a:gd name="T16" fmla="*/ 1 w 5"/>
                  <a:gd name="T17" fmla="*/ 0 h 13"/>
                  <a:gd name="T18" fmla="*/ 2 w 5"/>
                  <a:gd name="T19" fmla="*/ 0 h 13"/>
                  <a:gd name="T20" fmla="*/ 2 w 5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3"/>
                  <a:gd name="T35" fmla="*/ 5 w 5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3">
                    <a:moveTo>
                      <a:pt x="2" y="13"/>
                    </a:moveTo>
                    <a:lnTo>
                      <a:pt x="5" y="7"/>
                    </a:lnTo>
                    <a:lnTo>
                      <a:pt x="3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Freeform 3679">
                <a:extLst>
                  <a:ext uri="{FF2B5EF4-FFF2-40B4-BE49-F238E27FC236}">
                    <a16:creationId xmlns:a16="http://schemas.microsoft.com/office/drawing/2014/main" xmlns="" id="{6BEF876C-6F8D-4B2D-B7D8-41C2AA234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6386" y="3392405"/>
                <a:ext cx="2758" cy="688"/>
              </a:xfrm>
              <a:custGeom>
                <a:avLst/>
                <a:gdLst>
                  <a:gd name="T0" fmla="*/ 3 w 8"/>
                  <a:gd name="T1" fmla="*/ 0 h 6"/>
                  <a:gd name="T2" fmla="*/ 3 w 8"/>
                  <a:gd name="T3" fmla="*/ 0 h 6"/>
                  <a:gd name="T4" fmla="*/ 4 w 8"/>
                  <a:gd name="T5" fmla="*/ 0 h 6"/>
                  <a:gd name="T6" fmla="*/ 8 w 8"/>
                  <a:gd name="T7" fmla="*/ 0 h 6"/>
                  <a:gd name="T8" fmla="*/ 8 w 8"/>
                  <a:gd name="T9" fmla="*/ 0 h 6"/>
                  <a:gd name="T10" fmla="*/ 3 w 8"/>
                  <a:gd name="T11" fmla="*/ 0 h 6"/>
                  <a:gd name="T12" fmla="*/ 1 w 8"/>
                  <a:gd name="T13" fmla="*/ 0 h 6"/>
                  <a:gd name="T14" fmla="*/ 0 w 8"/>
                  <a:gd name="T15" fmla="*/ 0 h 6"/>
                  <a:gd name="T16" fmla="*/ 0 w 8"/>
                  <a:gd name="T17" fmla="*/ 0 h 6"/>
                  <a:gd name="T18" fmla="*/ 0 w 8"/>
                  <a:gd name="T19" fmla="*/ 0 h 6"/>
                  <a:gd name="T20" fmla="*/ 0 w 8"/>
                  <a:gd name="T21" fmla="*/ 0 h 6"/>
                  <a:gd name="T22" fmla="*/ 3 w 8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6"/>
                  <a:gd name="T38" fmla="*/ 8 w 8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6">
                    <a:moveTo>
                      <a:pt x="3" y="4"/>
                    </a:moveTo>
                    <a:lnTo>
                      <a:pt x="3" y="6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Freeform 3680">
                <a:extLst>
                  <a:ext uri="{FF2B5EF4-FFF2-40B4-BE49-F238E27FC236}">
                    <a16:creationId xmlns:a16="http://schemas.microsoft.com/office/drawing/2014/main" xmlns="" id="{93F9EC13-F7E3-4693-AF60-70F7E7602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6386" y="3392750"/>
                <a:ext cx="1379" cy="2065"/>
              </a:xfrm>
              <a:custGeom>
                <a:avLst/>
                <a:gdLst>
                  <a:gd name="T0" fmla="*/ 1 w 4"/>
                  <a:gd name="T1" fmla="*/ 1 h 11"/>
                  <a:gd name="T2" fmla="*/ 4 w 4"/>
                  <a:gd name="T3" fmla="*/ 1 h 11"/>
                  <a:gd name="T4" fmla="*/ 4 w 4"/>
                  <a:gd name="T5" fmla="*/ 1 h 11"/>
                  <a:gd name="T6" fmla="*/ 3 w 4"/>
                  <a:gd name="T7" fmla="*/ 1 h 11"/>
                  <a:gd name="T8" fmla="*/ 3 w 4"/>
                  <a:gd name="T9" fmla="*/ 0 h 11"/>
                  <a:gd name="T10" fmla="*/ 0 w 4"/>
                  <a:gd name="T11" fmla="*/ 0 h 11"/>
                  <a:gd name="T12" fmla="*/ 0 w 4"/>
                  <a:gd name="T13" fmla="*/ 1 h 11"/>
                  <a:gd name="T14" fmla="*/ 1 w 4"/>
                  <a:gd name="T15" fmla="*/ 1 h 11"/>
                  <a:gd name="T16" fmla="*/ 1 w 4"/>
                  <a:gd name="T17" fmla="*/ 1 h 11"/>
                  <a:gd name="T18" fmla="*/ 4 w 4"/>
                  <a:gd name="T19" fmla="*/ 1 h 11"/>
                  <a:gd name="T20" fmla="*/ 1 w 4"/>
                  <a:gd name="T21" fmla="*/ 1 h 11"/>
                  <a:gd name="T22" fmla="*/ 3 w 4"/>
                  <a:gd name="T23" fmla="*/ 1 h 11"/>
                  <a:gd name="T24" fmla="*/ 4 w 4"/>
                  <a:gd name="T25" fmla="*/ 1 h 11"/>
                  <a:gd name="T26" fmla="*/ 1 w 4"/>
                  <a:gd name="T27" fmla="*/ 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11"/>
                  <a:gd name="T44" fmla="*/ 4 w 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11">
                    <a:moveTo>
                      <a:pt x="1" y="9"/>
                    </a:moveTo>
                    <a:lnTo>
                      <a:pt x="4" y="9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Freeform 3681">
                <a:extLst>
                  <a:ext uri="{FF2B5EF4-FFF2-40B4-BE49-F238E27FC236}">
                    <a16:creationId xmlns:a16="http://schemas.microsoft.com/office/drawing/2014/main" xmlns="" id="{756A7741-7E6F-49B4-9D6F-AADDA0F8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7076" y="3393438"/>
                <a:ext cx="2069" cy="1032"/>
              </a:xfrm>
              <a:custGeom>
                <a:avLst/>
                <a:gdLst>
                  <a:gd name="T0" fmla="*/ 1 w 6"/>
                  <a:gd name="T1" fmla="*/ 1 h 6"/>
                  <a:gd name="T2" fmla="*/ 0 w 6"/>
                  <a:gd name="T3" fmla="*/ 1 h 6"/>
                  <a:gd name="T4" fmla="*/ 2 w 6"/>
                  <a:gd name="T5" fmla="*/ 1 h 6"/>
                  <a:gd name="T6" fmla="*/ 2 w 6"/>
                  <a:gd name="T7" fmla="*/ 1 h 6"/>
                  <a:gd name="T8" fmla="*/ 3 w 6"/>
                  <a:gd name="T9" fmla="*/ 1 h 6"/>
                  <a:gd name="T10" fmla="*/ 6 w 6"/>
                  <a:gd name="T11" fmla="*/ 1 h 6"/>
                  <a:gd name="T12" fmla="*/ 3 w 6"/>
                  <a:gd name="T13" fmla="*/ 0 h 6"/>
                  <a:gd name="T14" fmla="*/ 0 w 6"/>
                  <a:gd name="T15" fmla="*/ 0 h 6"/>
                  <a:gd name="T16" fmla="*/ 1 w 6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1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Freeform 3682">
                <a:extLst>
                  <a:ext uri="{FF2B5EF4-FFF2-40B4-BE49-F238E27FC236}">
                    <a16:creationId xmlns:a16="http://schemas.microsoft.com/office/drawing/2014/main" xmlns="" id="{7DB9AA82-9B4E-4739-A818-4C51962B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7765" y="3393438"/>
                <a:ext cx="1034" cy="2409"/>
              </a:xfrm>
              <a:custGeom>
                <a:avLst/>
                <a:gdLst>
                  <a:gd name="T0" fmla="*/ 1 w 3"/>
                  <a:gd name="T1" fmla="*/ 0 h 15"/>
                  <a:gd name="T2" fmla="*/ 2 w 3"/>
                  <a:gd name="T3" fmla="*/ 0 h 15"/>
                  <a:gd name="T4" fmla="*/ 2 w 3"/>
                  <a:gd name="T5" fmla="*/ 0 h 15"/>
                  <a:gd name="T6" fmla="*/ 3 w 3"/>
                  <a:gd name="T7" fmla="*/ 0 h 15"/>
                  <a:gd name="T8" fmla="*/ 2 w 3"/>
                  <a:gd name="T9" fmla="*/ 0 h 15"/>
                  <a:gd name="T10" fmla="*/ 0 w 3"/>
                  <a:gd name="T11" fmla="*/ 0 h 15"/>
                  <a:gd name="T12" fmla="*/ 0 w 3"/>
                  <a:gd name="T13" fmla="*/ 0 h 15"/>
                  <a:gd name="T14" fmla="*/ 2 w 3"/>
                  <a:gd name="T15" fmla="*/ 0 h 15"/>
                  <a:gd name="T16" fmla="*/ 1 w 3"/>
                  <a:gd name="T17" fmla="*/ 0 h 15"/>
                  <a:gd name="T18" fmla="*/ 2 w 3"/>
                  <a:gd name="T19" fmla="*/ 0 h 15"/>
                  <a:gd name="T20" fmla="*/ 2 w 3"/>
                  <a:gd name="T21" fmla="*/ 0 h 15"/>
                  <a:gd name="T22" fmla="*/ 1 w 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15"/>
                  <a:gd name="T38" fmla="*/ 3 w 3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15">
                    <a:moveTo>
                      <a:pt x="1" y="13"/>
                    </a:moveTo>
                    <a:lnTo>
                      <a:pt x="2" y="13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9" name="Freeform 3683">
                <a:extLst>
                  <a:ext uri="{FF2B5EF4-FFF2-40B4-BE49-F238E27FC236}">
                    <a16:creationId xmlns:a16="http://schemas.microsoft.com/office/drawing/2014/main" xmlns="" id="{682F5652-4F49-49EE-AE71-0FBFE122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420" y="3376232"/>
                <a:ext cx="10344" cy="19615"/>
              </a:xfrm>
              <a:custGeom>
                <a:avLst/>
                <a:gdLst>
                  <a:gd name="T0" fmla="*/ 1 w 30"/>
                  <a:gd name="T1" fmla="*/ 0 h 112"/>
                  <a:gd name="T2" fmla="*/ 1 w 30"/>
                  <a:gd name="T3" fmla="*/ 1 h 112"/>
                  <a:gd name="T4" fmla="*/ 0 w 30"/>
                  <a:gd name="T5" fmla="*/ 1 h 112"/>
                  <a:gd name="T6" fmla="*/ 1 w 30"/>
                  <a:gd name="T7" fmla="*/ 1 h 112"/>
                  <a:gd name="T8" fmla="*/ 1 w 30"/>
                  <a:gd name="T9" fmla="*/ 1 h 112"/>
                  <a:gd name="T10" fmla="*/ 2 w 30"/>
                  <a:gd name="T11" fmla="*/ 1 h 112"/>
                  <a:gd name="T12" fmla="*/ 3 w 30"/>
                  <a:gd name="T13" fmla="*/ 1 h 112"/>
                  <a:gd name="T14" fmla="*/ 5 w 30"/>
                  <a:gd name="T15" fmla="*/ 1 h 112"/>
                  <a:gd name="T16" fmla="*/ 6 w 30"/>
                  <a:gd name="T17" fmla="*/ 1 h 112"/>
                  <a:gd name="T18" fmla="*/ 8 w 30"/>
                  <a:gd name="T19" fmla="*/ 1 h 112"/>
                  <a:gd name="T20" fmla="*/ 10 w 30"/>
                  <a:gd name="T21" fmla="*/ 1 h 112"/>
                  <a:gd name="T22" fmla="*/ 13 w 30"/>
                  <a:gd name="T23" fmla="*/ 1 h 112"/>
                  <a:gd name="T24" fmla="*/ 20 w 30"/>
                  <a:gd name="T25" fmla="*/ 1 h 112"/>
                  <a:gd name="T26" fmla="*/ 24 w 30"/>
                  <a:gd name="T27" fmla="*/ 1 h 112"/>
                  <a:gd name="T28" fmla="*/ 29 w 30"/>
                  <a:gd name="T29" fmla="*/ 1 h 112"/>
                  <a:gd name="T30" fmla="*/ 30 w 30"/>
                  <a:gd name="T31" fmla="*/ 1 h 112"/>
                  <a:gd name="T32" fmla="*/ 25 w 30"/>
                  <a:gd name="T33" fmla="*/ 1 h 112"/>
                  <a:gd name="T34" fmla="*/ 21 w 30"/>
                  <a:gd name="T35" fmla="*/ 1 h 112"/>
                  <a:gd name="T36" fmla="*/ 17 w 30"/>
                  <a:gd name="T37" fmla="*/ 1 h 112"/>
                  <a:gd name="T38" fmla="*/ 15 w 30"/>
                  <a:gd name="T39" fmla="*/ 1 h 112"/>
                  <a:gd name="T40" fmla="*/ 12 w 30"/>
                  <a:gd name="T41" fmla="*/ 1 h 112"/>
                  <a:gd name="T42" fmla="*/ 10 w 30"/>
                  <a:gd name="T43" fmla="*/ 1 h 112"/>
                  <a:gd name="T44" fmla="*/ 8 w 30"/>
                  <a:gd name="T45" fmla="*/ 1 h 112"/>
                  <a:gd name="T46" fmla="*/ 6 w 30"/>
                  <a:gd name="T47" fmla="*/ 1 h 112"/>
                  <a:gd name="T48" fmla="*/ 5 w 30"/>
                  <a:gd name="T49" fmla="*/ 1 h 112"/>
                  <a:gd name="T50" fmla="*/ 5 w 30"/>
                  <a:gd name="T51" fmla="*/ 1 h 112"/>
                  <a:gd name="T52" fmla="*/ 3 w 30"/>
                  <a:gd name="T53" fmla="*/ 1 h 112"/>
                  <a:gd name="T54" fmla="*/ 3 w 30"/>
                  <a:gd name="T55" fmla="*/ 0 h 112"/>
                  <a:gd name="T56" fmla="*/ 1 w 30"/>
                  <a:gd name="T57" fmla="*/ 0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112"/>
                  <a:gd name="T89" fmla="*/ 30 w 30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112">
                    <a:moveTo>
                      <a:pt x="1" y="0"/>
                    </a:moveTo>
                    <a:lnTo>
                      <a:pt x="1" y="16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1" y="42"/>
                    </a:lnTo>
                    <a:lnTo>
                      <a:pt x="2" y="49"/>
                    </a:lnTo>
                    <a:lnTo>
                      <a:pt x="3" y="56"/>
                    </a:lnTo>
                    <a:lnTo>
                      <a:pt x="5" y="65"/>
                    </a:lnTo>
                    <a:lnTo>
                      <a:pt x="6" y="70"/>
                    </a:lnTo>
                    <a:lnTo>
                      <a:pt x="8" y="79"/>
                    </a:lnTo>
                    <a:lnTo>
                      <a:pt x="10" y="85"/>
                    </a:lnTo>
                    <a:lnTo>
                      <a:pt x="13" y="92"/>
                    </a:lnTo>
                    <a:lnTo>
                      <a:pt x="20" y="103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0" y="108"/>
                    </a:lnTo>
                    <a:lnTo>
                      <a:pt x="25" y="105"/>
                    </a:lnTo>
                    <a:lnTo>
                      <a:pt x="21" y="99"/>
                    </a:lnTo>
                    <a:lnTo>
                      <a:pt x="17" y="96"/>
                    </a:lnTo>
                    <a:lnTo>
                      <a:pt x="15" y="89"/>
                    </a:lnTo>
                    <a:lnTo>
                      <a:pt x="12" y="83"/>
                    </a:lnTo>
                    <a:lnTo>
                      <a:pt x="10" y="78"/>
                    </a:lnTo>
                    <a:lnTo>
                      <a:pt x="8" y="70"/>
                    </a:lnTo>
                    <a:lnTo>
                      <a:pt x="6" y="63"/>
                    </a:lnTo>
                    <a:lnTo>
                      <a:pt x="5" y="56"/>
                    </a:lnTo>
                    <a:lnTo>
                      <a:pt x="5" y="49"/>
                    </a:lnTo>
                    <a:lnTo>
                      <a:pt x="3" y="4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Freeform 3684">
                <a:extLst>
                  <a:ext uri="{FF2B5EF4-FFF2-40B4-BE49-F238E27FC236}">
                    <a16:creationId xmlns:a16="http://schemas.microsoft.com/office/drawing/2014/main" xmlns="" id="{91EDE685-31F2-4BF4-9865-7C0143E3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7075" y="3366252"/>
                <a:ext cx="4827" cy="9979"/>
              </a:xfrm>
              <a:custGeom>
                <a:avLst/>
                <a:gdLst>
                  <a:gd name="T0" fmla="*/ 13 w 14"/>
                  <a:gd name="T1" fmla="*/ 0 h 60"/>
                  <a:gd name="T2" fmla="*/ 9 w 14"/>
                  <a:gd name="T3" fmla="*/ 0 h 60"/>
                  <a:gd name="T4" fmla="*/ 7 w 14"/>
                  <a:gd name="T5" fmla="*/ 0 h 60"/>
                  <a:gd name="T6" fmla="*/ 5 w 14"/>
                  <a:gd name="T7" fmla="*/ 0 h 60"/>
                  <a:gd name="T8" fmla="*/ 4 w 14"/>
                  <a:gd name="T9" fmla="*/ 0 h 60"/>
                  <a:gd name="T10" fmla="*/ 2 w 14"/>
                  <a:gd name="T11" fmla="*/ 0 h 60"/>
                  <a:gd name="T12" fmla="*/ 1 w 14"/>
                  <a:gd name="T13" fmla="*/ 0 h 60"/>
                  <a:gd name="T14" fmla="*/ 1 w 14"/>
                  <a:gd name="T15" fmla="*/ 0 h 60"/>
                  <a:gd name="T16" fmla="*/ 0 w 14"/>
                  <a:gd name="T17" fmla="*/ 0 h 60"/>
                  <a:gd name="T18" fmla="*/ 2 w 14"/>
                  <a:gd name="T19" fmla="*/ 0 h 60"/>
                  <a:gd name="T20" fmla="*/ 4 w 14"/>
                  <a:gd name="T21" fmla="*/ 0 h 60"/>
                  <a:gd name="T22" fmla="*/ 4 w 14"/>
                  <a:gd name="T23" fmla="*/ 0 h 60"/>
                  <a:gd name="T24" fmla="*/ 5 w 14"/>
                  <a:gd name="T25" fmla="*/ 0 h 60"/>
                  <a:gd name="T26" fmla="*/ 6 w 14"/>
                  <a:gd name="T27" fmla="*/ 0 h 60"/>
                  <a:gd name="T28" fmla="*/ 7 w 14"/>
                  <a:gd name="T29" fmla="*/ 0 h 60"/>
                  <a:gd name="T30" fmla="*/ 9 w 14"/>
                  <a:gd name="T31" fmla="*/ 0 h 60"/>
                  <a:gd name="T32" fmla="*/ 12 w 14"/>
                  <a:gd name="T33" fmla="*/ 0 h 60"/>
                  <a:gd name="T34" fmla="*/ 14 w 14"/>
                  <a:gd name="T35" fmla="*/ 0 h 60"/>
                  <a:gd name="T36" fmla="*/ 13 w 14"/>
                  <a:gd name="T37" fmla="*/ 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60"/>
                  <a:gd name="T59" fmla="*/ 14 w 14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60">
                    <a:moveTo>
                      <a:pt x="13" y="0"/>
                    </a:moveTo>
                    <a:lnTo>
                      <a:pt x="9" y="8"/>
                    </a:lnTo>
                    <a:lnTo>
                      <a:pt x="7" y="15"/>
                    </a:lnTo>
                    <a:lnTo>
                      <a:pt x="5" y="20"/>
                    </a:lnTo>
                    <a:lnTo>
                      <a:pt x="4" y="29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4" y="45"/>
                    </a:lnTo>
                    <a:lnTo>
                      <a:pt x="5" y="36"/>
                    </a:lnTo>
                    <a:lnTo>
                      <a:pt x="6" y="29"/>
                    </a:lnTo>
                    <a:lnTo>
                      <a:pt x="7" y="22"/>
                    </a:lnTo>
                    <a:lnTo>
                      <a:pt x="9" y="15"/>
                    </a:lnTo>
                    <a:lnTo>
                      <a:pt x="12" y="9"/>
                    </a:lnTo>
                    <a:lnTo>
                      <a:pt x="14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Freeform 3685">
                <a:extLst>
                  <a:ext uri="{FF2B5EF4-FFF2-40B4-BE49-F238E27FC236}">
                    <a16:creationId xmlns:a16="http://schemas.microsoft.com/office/drawing/2014/main" xmlns="" id="{728105F6-15D7-46D9-B0D3-1C38C861A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2593" y="3364532"/>
                <a:ext cx="5517" cy="2065"/>
              </a:xfrm>
              <a:custGeom>
                <a:avLst/>
                <a:gdLst>
                  <a:gd name="T0" fmla="*/ 16 w 16"/>
                  <a:gd name="T1" fmla="*/ 1 h 11"/>
                  <a:gd name="T2" fmla="*/ 14 w 16"/>
                  <a:gd name="T3" fmla="*/ 0 h 11"/>
                  <a:gd name="T4" fmla="*/ 9 w 16"/>
                  <a:gd name="T5" fmla="*/ 0 h 11"/>
                  <a:gd name="T6" fmla="*/ 7 w 16"/>
                  <a:gd name="T7" fmla="*/ 1 h 11"/>
                  <a:gd name="T8" fmla="*/ 4 w 16"/>
                  <a:gd name="T9" fmla="*/ 1 h 11"/>
                  <a:gd name="T10" fmla="*/ 3 w 16"/>
                  <a:gd name="T11" fmla="*/ 1 h 11"/>
                  <a:gd name="T12" fmla="*/ 1 w 16"/>
                  <a:gd name="T13" fmla="*/ 1 h 11"/>
                  <a:gd name="T14" fmla="*/ 0 w 16"/>
                  <a:gd name="T15" fmla="*/ 1 h 11"/>
                  <a:gd name="T16" fmla="*/ 1 w 16"/>
                  <a:gd name="T17" fmla="*/ 1 h 11"/>
                  <a:gd name="T18" fmla="*/ 3 w 16"/>
                  <a:gd name="T19" fmla="*/ 1 h 11"/>
                  <a:gd name="T20" fmla="*/ 6 w 16"/>
                  <a:gd name="T21" fmla="*/ 1 h 11"/>
                  <a:gd name="T22" fmla="*/ 8 w 16"/>
                  <a:gd name="T23" fmla="*/ 1 h 11"/>
                  <a:gd name="T24" fmla="*/ 9 w 16"/>
                  <a:gd name="T25" fmla="*/ 1 h 11"/>
                  <a:gd name="T26" fmla="*/ 14 w 16"/>
                  <a:gd name="T27" fmla="*/ 1 h 11"/>
                  <a:gd name="T28" fmla="*/ 15 w 16"/>
                  <a:gd name="T29" fmla="*/ 1 h 11"/>
                  <a:gd name="T30" fmla="*/ 15 w 16"/>
                  <a:gd name="T31" fmla="*/ 1 h 11"/>
                  <a:gd name="T32" fmla="*/ 16 w 16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1"/>
                  <a:gd name="T53" fmla="*/ 16 w 1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1">
                    <a:moveTo>
                      <a:pt x="16" y="2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Freeform 3686">
                <a:extLst>
                  <a:ext uri="{FF2B5EF4-FFF2-40B4-BE49-F238E27FC236}">
                    <a16:creationId xmlns:a16="http://schemas.microsoft.com/office/drawing/2014/main" xmlns="" id="{3803730C-C572-44E9-997D-8EEC07E86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7421" y="3364876"/>
                <a:ext cx="3103" cy="4129"/>
              </a:xfrm>
              <a:custGeom>
                <a:avLst/>
                <a:gdLst>
                  <a:gd name="T0" fmla="*/ 9 w 9"/>
                  <a:gd name="T1" fmla="*/ 1 h 24"/>
                  <a:gd name="T2" fmla="*/ 1 w 9"/>
                  <a:gd name="T3" fmla="*/ 0 h 24"/>
                  <a:gd name="T4" fmla="*/ 0 w 9"/>
                  <a:gd name="T5" fmla="*/ 1 h 24"/>
                  <a:gd name="T6" fmla="*/ 8 w 9"/>
                  <a:gd name="T7" fmla="*/ 1 h 24"/>
                  <a:gd name="T8" fmla="*/ 9 w 9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9" y="2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8" y="24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3" name="Freeform 3687">
                <a:extLst>
                  <a:ext uri="{FF2B5EF4-FFF2-40B4-BE49-F238E27FC236}">
                    <a16:creationId xmlns:a16="http://schemas.microsoft.com/office/drawing/2014/main" xmlns="" id="{08BA6659-3C96-40A4-AE14-59D0FF5E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5006" y="3366597"/>
                <a:ext cx="10689" cy="25809"/>
              </a:xfrm>
              <a:custGeom>
                <a:avLst/>
                <a:gdLst>
                  <a:gd name="T0" fmla="*/ 26 w 31"/>
                  <a:gd name="T1" fmla="*/ 1 h 148"/>
                  <a:gd name="T2" fmla="*/ 30 w 31"/>
                  <a:gd name="T3" fmla="*/ 1 h 148"/>
                  <a:gd name="T4" fmla="*/ 31 w 31"/>
                  <a:gd name="T5" fmla="*/ 1 h 148"/>
                  <a:gd name="T6" fmla="*/ 29 w 31"/>
                  <a:gd name="T7" fmla="*/ 1 h 148"/>
                  <a:gd name="T8" fmla="*/ 26 w 31"/>
                  <a:gd name="T9" fmla="*/ 1 h 148"/>
                  <a:gd name="T10" fmla="*/ 24 w 31"/>
                  <a:gd name="T11" fmla="*/ 1 h 148"/>
                  <a:gd name="T12" fmla="*/ 23 w 31"/>
                  <a:gd name="T13" fmla="*/ 1 h 148"/>
                  <a:gd name="T14" fmla="*/ 11 w 31"/>
                  <a:gd name="T15" fmla="*/ 1 h 148"/>
                  <a:gd name="T16" fmla="*/ 10 w 31"/>
                  <a:gd name="T17" fmla="*/ 1 h 148"/>
                  <a:gd name="T18" fmla="*/ 9 w 31"/>
                  <a:gd name="T19" fmla="*/ 1 h 148"/>
                  <a:gd name="T20" fmla="*/ 11 w 31"/>
                  <a:gd name="T21" fmla="*/ 1 h 148"/>
                  <a:gd name="T22" fmla="*/ 16 w 31"/>
                  <a:gd name="T23" fmla="*/ 1 h 148"/>
                  <a:gd name="T24" fmla="*/ 18 w 31"/>
                  <a:gd name="T25" fmla="*/ 1 h 148"/>
                  <a:gd name="T26" fmla="*/ 21 w 31"/>
                  <a:gd name="T27" fmla="*/ 1 h 148"/>
                  <a:gd name="T28" fmla="*/ 22 w 31"/>
                  <a:gd name="T29" fmla="*/ 1 h 148"/>
                  <a:gd name="T30" fmla="*/ 19 w 31"/>
                  <a:gd name="T31" fmla="*/ 1 h 148"/>
                  <a:gd name="T32" fmla="*/ 16 w 31"/>
                  <a:gd name="T33" fmla="*/ 1 h 148"/>
                  <a:gd name="T34" fmla="*/ 11 w 31"/>
                  <a:gd name="T35" fmla="*/ 1 h 148"/>
                  <a:gd name="T36" fmla="*/ 5 w 31"/>
                  <a:gd name="T37" fmla="*/ 1 h 148"/>
                  <a:gd name="T38" fmla="*/ 1 w 31"/>
                  <a:gd name="T39" fmla="*/ 1 h 148"/>
                  <a:gd name="T40" fmla="*/ 0 w 31"/>
                  <a:gd name="T41" fmla="*/ 1 h 148"/>
                  <a:gd name="T42" fmla="*/ 1 w 31"/>
                  <a:gd name="T43" fmla="*/ 1 h 148"/>
                  <a:gd name="T44" fmla="*/ 3 w 31"/>
                  <a:gd name="T45" fmla="*/ 1 h 148"/>
                  <a:gd name="T46" fmla="*/ 6 w 31"/>
                  <a:gd name="T47" fmla="*/ 1 h 148"/>
                  <a:gd name="T48" fmla="*/ 8 w 31"/>
                  <a:gd name="T49" fmla="*/ 1 h 148"/>
                  <a:gd name="T50" fmla="*/ 6 w 31"/>
                  <a:gd name="T51" fmla="*/ 1 h 148"/>
                  <a:gd name="T52" fmla="*/ 2 w 31"/>
                  <a:gd name="T53" fmla="*/ 1 h 148"/>
                  <a:gd name="T54" fmla="*/ 3 w 31"/>
                  <a:gd name="T55" fmla="*/ 1 h 148"/>
                  <a:gd name="T56" fmla="*/ 5 w 31"/>
                  <a:gd name="T57" fmla="*/ 1 h 148"/>
                  <a:gd name="T58" fmla="*/ 7 w 31"/>
                  <a:gd name="T59" fmla="*/ 1 h 148"/>
                  <a:gd name="T60" fmla="*/ 10 w 31"/>
                  <a:gd name="T61" fmla="*/ 1 h 148"/>
                  <a:gd name="T62" fmla="*/ 15 w 31"/>
                  <a:gd name="T63" fmla="*/ 0 h 148"/>
                  <a:gd name="T64" fmla="*/ 18 w 31"/>
                  <a:gd name="T65" fmla="*/ 1 h 148"/>
                  <a:gd name="T66" fmla="*/ 23 w 31"/>
                  <a:gd name="T67" fmla="*/ 1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148"/>
                  <a:gd name="T104" fmla="*/ 31 w 31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148">
                    <a:moveTo>
                      <a:pt x="23" y="9"/>
                    </a:moveTo>
                    <a:lnTo>
                      <a:pt x="26" y="22"/>
                    </a:lnTo>
                    <a:lnTo>
                      <a:pt x="29" y="34"/>
                    </a:lnTo>
                    <a:lnTo>
                      <a:pt x="30" y="49"/>
                    </a:lnTo>
                    <a:lnTo>
                      <a:pt x="31" y="63"/>
                    </a:lnTo>
                    <a:lnTo>
                      <a:pt x="31" y="78"/>
                    </a:lnTo>
                    <a:lnTo>
                      <a:pt x="30" y="92"/>
                    </a:lnTo>
                    <a:lnTo>
                      <a:pt x="29" y="105"/>
                    </a:lnTo>
                    <a:lnTo>
                      <a:pt x="26" y="119"/>
                    </a:lnTo>
                    <a:lnTo>
                      <a:pt x="26" y="123"/>
                    </a:lnTo>
                    <a:lnTo>
                      <a:pt x="25" y="126"/>
                    </a:lnTo>
                    <a:lnTo>
                      <a:pt x="24" y="132"/>
                    </a:lnTo>
                    <a:lnTo>
                      <a:pt x="23" y="135"/>
                    </a:lnTo>
                    <a:lnTo>
                      <a:pt x="23" y="139"/>
                    </a:lnTo>
                    <a:lnTo>
                      <a:pt x="17" y="148"/>
                    </a:lnTo>
                    <a:lnTo>
                      <a:pt x="11" y="148"/>
                    </a:lnTo>
                    <a:lnTo>
                      <a:pt x="10" y="146"/>
                    </a:lnTo>
                    <a:lnTo>
                      <a:pt x="10" y="145"/>
                    </a:lnTo>
                    <a:lnTo>
                      <a:pt x="9" y="143"/>
                    </a:lnTo>
                    <a:lnTo>
                      <a:pt x="9" y="139"/>
                    </a:lnTo>
                    <a:lnTo>
                      <a:pt x="10" y="135"/>
                    </a:lnTo>
                    <a:lnTo>
                      <a:pt x="11" y="139"/>
                    </a:lnTo>
                    <a:lnTo>
                      <a:pt x="14" y="143"/>
                    </a:lnTo>
                    <a:lnTo>
                      <a:pt x="16" y="143"/>
                    </a:lnTo>
                    <a:lnTo>
                      <a:pt x="17" y="139"/>
                    </a:lnTo>
                    <a:lnTo>
                      <a:pt x="18" y="137"/>
                    </a:lnTo>
                    <a:lnTo>
                      <a:pt x="19" y="134"/>
                    </a:lnTo>
                    <a:lnTo>
                      <a:pt x="21" y="130"/>
                    </a:lnTo>
                    <a:lnTo>
                      <a:pt x="22" y="126"/>
                    </a:lnTo>
                    <a:lnTo>
                      <a:pt x="22" y="116"/>
                    </a:lnTo>
                    <a:lnTo>
                      <a:pt x="21" y="117"/>
                    </a:lnTo>
                    <a:lnTo>
                      <a:pt x="19" y="121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4" y="126"/>
                    </a:lnTo>
                    <a:lnTo>
                      <a:pt x="11" y="126"/>
                    </a:lnTo>
                    <a:lnTo>
                      <a:pt x="7" y="119"/>
                    </a:lnTo>
                    <a:lnTo>
                      <a:pt x="5" y="112"/>
                    </a:lnTo>
                    <a:lnTo>
                      <a:pt x="2" y="105"/>
                    </a:lnTo>
                    <a:lnTo>
                      <a:pt x="1" y="96"/>
                    </a:lnTo>
                    <a:lnTo>
                      <a:pt x="0" y="87"/>
                    </a:lnTo>
                    <a:lnTo>
                      <a:pt x="0" y="58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2" y="47"/>
                    </a:lnTo>
                    <a:lnTo>
                      <a:pt x="3" y="43"/>
                    </a:lnTo>
                    <a:lnTo>
                      <a:pt x="5" y="40"/>
                    </a:lnTo>
                    <a:lnTo>
                      <a:pt x="6" y="36"/>
                    </a:lnTo>
                    <a:lnTo>
                      <a:pt x="7" y="32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3" y="5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4" name="Freeform 3688">
                <a:extLst>
                  <a:ext uri="{FF2B5EF4-FFF2-40B4-BE49-F238E27FC236}">
                    <a16:creationId xmlns:a16="http://schemas.microsoft.com/office/drawing/2014/main" xmlns="" id="{F52E3F8C-D13B-4420-A36B-6978A24CA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7076" y="3367973"/>
                <a:ext cx="3103" cy="19271"/>
              </a:xfrm>
              <a:custGeom>
                <a:avLst/>
                <a:gdLst>
                  <a:gd name="T0" fmla="*/ 5 w 9"/>
                  <a:gd name="T1" fmla="*/ 1 h 112"/>
                  <a:gd name="T2" fmla="*/ 7 w 9"/>
                  <a:gd name="T3" fmla="*/ 1 h 112"/>
                  <a:gd name="T4" fmla="*/ 8 w 9"/>
                  <a:gd name="T5" fmla="*/ 1 h 112"/>
                  <a:gd name="T6" fmla="*/ 9 w 9"/>
                  <a:gd name="T7" fmla="*/ 1 h 112"/>
                  <a:gd name="T8" fmla="*/ 9 w 9"/>
                  <a:gd name="T9" fmla="*/ 1 h 112"/>
                  <a:gd name="T10" fmla="*/ 8 w 9"/>
                  <a:gd name="T11" fmla="*/ 1 h 112"/>
                  <a:gd name="T12" fmla="*/ 7 w 9"/>
                  <a:gd name="T13" fmla="*/ 1 h 112"/>
                  <a:gd name="T14" fmla="*/ 5 w 9"/>
                  <a:gd name="T15" fmla="*/ 1 h 112"/>
                  <a:gd name="T16" fmla="*/ 1 w 9"/>
                  <a:gd name="T17" fmla="*/ 0 h 112"/>
                  <a:gd name="T18" fmla="*/ 0 w 9"/>
                  <a:gd name="T19" fmla="*/ 1 h 112"/>
                  <a:gd name="T20" fmla="*/ 2 w 9"/>
                  <a:gd name="T21" fmla="*/ 1 h 112"/>
                  <a:gd name="T22" fmla="*/ 5 w 9"/>
                  <a:gd name="T23" fmla="*/ 1 h 112"/>
                  <a:gd name="T24" fmla="*/ 7 w 9"/>
                  <a:gd name="T25" fmla="*/ 1 h 112"/>
                  <a:gd name="T26" fmla="*/ 7 w 9"/>
                  <a:gd name="T27" fmla="*/ 1 h 112"/>
                  <a:gd name="T28" fmla="*/ 5 w 9"/>
                  <a:gd name="T29" fmla="*/ 1 h 112"/>
                  <a:gd name="T30" fmla="*/ 2 w 9"/>
                  <a:gd name="T31" fmla="*/ 1 h 112"/>
                  <a:gd name="T32" fmla="*/ 5 w 9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12"/>
                  <a:gd name="T53" fmla="*/ 9 w 9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12">
                    <a:moveTo>
                      <a:pt x="5" y="112"/>
                    </a:moveTo>
                    <a:lnTo>
                      <a:pt x="7" y="98"/>
                    </a:lnTo>
                    <a:lnTo>
                      <a:pt x="8" y="85"/>
                    </a:lnTo>
                    <a:lnTo>
                      <a:pt x="9" y="71"/>
                    </a:lnTo>
                    <a:lnTo>
                      <a:pt x="9" y="56"/>
                    </a:lnTo>
                    <a:lnTo>
                      <a:pt x="8" y="42"/>
                    </a:lnTo>
                    <a:lnTo>
                      <a:pt x="7" y="27"/>
                    </a:lnTo>
                    <a:lnTo>
                      <a:pt x="5" y="1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5" y="29"/>
                    </a:lnTo>
                    <a:lnTo>
                      <a:pt x="7" y="42"/>
                    </a:lnTo>
                    <a:lnTo>
                      <a:pt x="7" y="85"/>
                    </a:lnTo>
                    <a:lnTo>
                      <a:pt x="5" y="98"/>
                    </a:lnTo>
                    <a:lnTo>
                      <a:pt x="2" y="112"/>
                    </a:lnTo>
                    <a:lnTo>
                      <a:pt x="5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5" name="Freeform 3689">
                <a:extLst>
                  <a:ext uri="{FF2B5EF4-FFF2-40B4-BE49-F238E27FC236}">
                    <a16:creationId xmlns:a16="http://schemas.microsoft.com/office/drawing/2014/main" xmlns="" id="{2FC33301-8848-4B89-9E38-532D0C24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9489" y="3387244"/>
                <a:ext cx="4138" cy="5162"/>
              </a:xfrm>
              <a:custGeom>
                <a:avLst/>
                <a:gdLst>
                  <a:gd name="T0" fmla="*/ 1 w 12"/>
                  <a:gd name="T1" fmla="*/ 0 h 31"/>
                  <a:gd name="T2" fmla="*/ 3 w 12"/>
                  <a:gd name="T3" fmla="*/ 0 h 31"/>
                  <a:gd name="T4" fmla="*/ 6 w 12"/>
                  <a:gd name="T5" fmla="*/ 0 h 31"/>
                  <a:gd name="T6" fmla="*/ 7 w 12"/>
                  <a:gd name="T7" fmla="*/ 0 h 31"/>
                  <a:gd name="T8" fmla="*/ 8 w 12"/>
                  <a:gd name="T9" fmla="*/ 0 h 31"/>
                  <a:gd name="T10" fmla="*/ 9 w 12"/>
                  <a:gd name="T11" fmla="*/ 0 h 31"/>
                  <a:gd name="T12" fmla="*/ 10 w 12"/>
                  <a:gd name="T13" fmla="*/ 0 h 31"/>
                  <a:gd name="T14" fmla="*/ 12 w 12"/>
                  <a:gd name="T15" fmla="*/ 0 h 31"/>
                  <a:gd name="T16" fmla="*/ 12 w 12"/>
                  <a:gd name="T17" fmla="*/ 0 h 31"/>
                  <a:gd name="T18" fmla="*/ 9 w 12"/>
                  <a:gd name="T19" fmla="*/ 0 h 31"/>
                  <a:gd name="T20" fmla="*/ 9 w 12"/>
                  <a:gd name="T21" fmla="*/ 0 h 31"/>
                  <a:gd name="T22" fmla="*/ 8 w 12"/>
                  <a:gd name="T23" fmla="*/ 0 h 31"/>
                  <a:gd name="T24" fmla="*/ 7 w 12"/>
                  <a:gd name="T25" fmla="*/ 0 h 31"/>
                  <a:gd name="T26" fmla="*/ 7 w 12"/>
                  <a:gd name="T27" fmla="*/ 0 h 31"/>
                  <a:gd name="T28" fmla="*/ 3 w 12"/>
                  <a:gd name="T29" fmla="*/ 0 h 31"/>
                  <a:gd name="T30" fmla="*/ 2 w 12"/>
                  <a:gd name="T31" fmla="*/ 0 h 31"/>
                  <a:gd name="T32" fmla="*/ 1 w 12"/>
                  <a:gd name="T33" fmla="*/ 0 h 31"/>
                  <a:gd name="T34" fmla="*/ 0 w 12"/>
                  <a:gd name="T35" fmla="*/ 0 h 31"/>
                  <a:gd name="T36" fmla="*/ 1 w 12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31"/>
                  <a:gd name="T59" fmla="*/ 12 w 12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31">
                    <a:moveTo>
                      <a:pt x="1" y="31"/>
                    </a:moveTo>
                    <a:lnTo>
                      <a:pt x="3" y="27"/>
                    </a:lnTo>
                    <a:lnTo>
                      <a:pt x="6" y="26"/>
                    </a:lnTo>
                    <a:lnTo>
                      <a:pt x="7" y="20"/>
                    </a:lnTo>
                    <a:lnTo>
                      <a:pt x="8" y="16"/>
                    </a:lnTo>
                    <a:lnTo>
                      <a:pt x="9" y="13"/>
                    </a:lnTo>
                    <a:lnTo>
                      <a:pt x="10" y="9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6" name="Freeform 3690">
                <a:extLst>
                  <a:ext uri="{FF2B5EF4-FFF2-40B4-BE49-F238E27FC236}">
                    <a16:creationId xmlns:a16="http://schemas.microsoft.com/office/drawing/2014/main" xmlns="" id="{820C2674-542F-4A3A-8E55-F42EA5708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1213" y="3392061"/>
                <a:ext cx="2069" cy="688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0 h 6"/>
                  <a:gd name="T4" fmla="*/ 4 w 6"/>
                  <a:gd name="T5" fmla="*/ 0 h 6"/>
                  <a:gd name="T6" fmla="*/ 5 w 6"/>
                  <a:gd name="T7" fmla="*/ 0 h 6"/>
                  <a:gd name="T8" fmla="*/ 6 w 6"/>
                  <a:gd name="T9" fmla="*/ 0 h 6"/>
                  <a:gd name="T10" fmla="*/ 5 w 6"/>
                  <a:gd name="T11" fmla="*/ 0 h 6"/>
                  <a:gd name="T12" fmla="*/ 0 w 6"/>
                  <a:gd name="T13" fmla="*/ 0 h 6"/>
                  <a:gd name="T14" fmla="*/ 2 w 6"/>
                  <a:gd name="T15" fmla="*/ 0 h 6"/>
                  <a:gd name="T16" fmla="*/ 0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4"/>
                    </a:moveTo>
                    <a:lnTo>
                      <a:pt x="3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7" name="Freeform 3691">
                <a:extLst>
                  <a:ext uri="{FF2B5EF4-FFF2-40B4-BE49-F238E27FC236}">
                    <a16:creationId xmlns:a16="http://schemas.microsoft.com/office/drawing/2014/main" xmlns="" id="{168C6235-340D-4D51-9E00-8D3BC05A8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2248" y="3390341"/>
                <a:ext cx="1724" cy="2065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1 w 5"/>
                  <a:gd name="T5" fmla="*/ 0 h 13"/>
                  <a:gd name="T6" fmla="*/ 2 w 5"/>
                  <a:gd name="T7" fmla="*/ 0 h 13"/>
                  <a:gd name="T8" fmla="*/ 3 w 5"/>
                  <a:gd name="T9" fmla="*/ 0 h 13"/>
                  <a:gd name="T10" fmla="*/ 5 w 5"/>
                  <a:gd name="T11" fmla="*/ 0 h 13"/>
                  <a:gd name="T12" fmla="*/ 3 w 5"/>
                  <a:gd name="T13" fmla="*/ 0 h 13"/>
                  <a:gd name="T14" fmla="*/ 2 w 5"/>
                  <a:gd name="T15" fmla="*/ 0 h 13"/>
                  <a:gd name="T16" fmla="*/ 2 w 5"/>
                  <a:gd name="T17" fmla="*/ 0 h 13"/>
                  <a:gd name="T18" fmla="*/ 2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3"/>
                  <a:gd name="T41" fmla="*/ 5 w 5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3">
                    <a:moveTo>
                      <a:pt x="0" y="0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8" name="Freeform 3692">
                <a:extLst>
                  <a:ext uri="{FF2B5EF4-FFF2-40B4-BE49-F238E27FC236}">
                    <a16:creationId xmlns:a16="http://schemas.microsoft.com/office/drawing/2014/main" xmlns="" id="{2A016307-2496-46AF-9056-3EA5CF77D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2248" y="3389653"/>
                <a:ext cx="1034" cy="1376"/>
              </a:xfrm>
              <a:custGeom>
                <a:avLst/>
                <a:gdLst>
                  <a:gd name="T0" fmla="*/ 3 w 3"/>
                  <a:gd name="T1" fmla="*/ 1 h 7"/>
                  <a:gd name="T2" fmla="*/ 2 w 3"/>
                  <a:gd name="T3" fmla="*/ 1 h 7"/>
                  <a:gd name="T4" fmla="*/ 0 w 3"/>
                  <a:gd name="T5" fmla="*/ 1 h 7"/>
                  <a:gd name="T6" fmla="*/ 2 w 3"/>
                  <a:gd name="T7" fmla="*/ 1 h 7"/>
                  <a:gd name="T8" fmla="*/ 3 w 3"/>
                  <a:gd name="T9" fmla="*/ 1 h 7"/>
                  <a:gd name="T10" fmla="*/ 2 w 3"/>
                  <a:gd name="T11" fmla="*/ 1 h 7"/>
                  <a:gd name="T12" fmla="*/ 3 w 3"/>
                  <a:gd name="T13" fmla="*/ 1 h 7"/>
                  <a:gd name="T14" fmla="*/ 2 w 3"/>
                  <a:gd name="T15" fmla="*/ 0 h 7"/>
                  <a:gd name="T16" fmla="*/ 2 w 3"/>
                  <a:gd name="T17" fmla="*/ 1 h 7"/>
                  <a:gd name="T18" fmla="*/ 3 w 3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3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9" name="Freeform 3693">
                <a:extLst>
                  <a:ext uri="{FF2B5EF4-FFF2-40B4-BE49-F238E27FC236}">
                    <a16:creationId xmlns:a16="http://schemas.microsoft.com/office/drawing/2014/main" xmlns="" id="{917FAD17-49A0-4728-BE09-CDB198661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1558" y="3389997"/>
                <a:ext cx="2414" cy="1721"/>
              </a:xfrm>
              <a:custGeom>
                <a:avLst/>
                <a:gdLst>
                  <a:gd name="T0" fmla="*/ 5 w 7"/>
                  <a:gd name="T1" fmla="*/ 1 h 10"/>
                  <a:gd name="T2" fmla="*/ 4 w 7"/>
                  <a:gd name="T3" fmla="*/ 1 h 10"/>
                  <a:gd name="T4" fmla="*/ 4 w 7"/>
                  <a:gd name="T5" fmla="*/ 1 h 10"/>
                  <a:gd name="T6" fmla="*/ 1 w 7"/>
                  <a:gd name="T7" fmla="*/ 0 h 10"/>
                  <a:gd name="T8" fmla="*/ 0 w 7"/>
                  <a:gd name="T9" fmla="*/ 1 h 10"/>
                  <a:gd name="T10" fmla="*/ 0 w 7"/>
                  <a:gd name="T11" fmla="*/ 1 h 10"/>
                  <a:gd name="T12" fmla="*/ 1 w 7"/>
                  <a:gd name="T13" fmla="*/ 1 h 10"/>
                  <a:gd name="T14" fmla="*/ 4 w 7"/>
                  <a:gd name="T15" fmla="*/ 1 h 10"/>
                  <a:gd name="T16" fmla="*/ 7 w 7"/>
                  <a:gd name="T17" fmla="*/ 1 h 10"/>
                  <a:gd name="T18" fmla="*/ 5 w 7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0"/>
                  <a:gd name="T32" fmla="*/ 7 w 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0">
                    <a:moveTo>
                      <a:pt x="5" y="6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0" name="Freeform 3694">
                <a:extLst>
                  <a:ext uri="{FF2B5EF4-FFF2-40B4-BE49-F238E27FC236}">
                    <a16:creationId xmlns:a16="http://schemas.microsoft.com/office/drawing/2014/main" xmlns="" id="{66B28141-23B6-455E-A5E2-EA356DEAB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9834" y="3385867"/>
                <a:ext cx="2758" cy="5850"/>
              </a:xfrm>
              <a:custGeom>
                <a:avLst/>
                <a:gdLst>
                  <a:gd name="T0" fmla="*/ 8 w 8"/>
                  <a:gd name="T1" fmla="*/ 1 h 33"/>
                  <a:gd name="T2" fmla="*/ 6 w 8"/>
                  <a:gd name="T3" fmla="*/ 1 h 33"/>
                  <a:gd name="T4" fmla="*/ 6 w 8"/>
                  <a:gd name="T5" fmla="*/ 1 h 33"/>
                  <a:gd name="T6" fmla="*/ 4 w 8"/>
                  <a:gd name="T7" fmla="*/ 1 h 33"/>
                  <a:gd name="T8" fmla="*/ 3 w 8"/>
                  <a:gd name="T9" fmla="*/ 1 h 33"/>
                  <a:gd name="T10" fmla="*/ 2 w 8"/>
                  <a:gd name="T11" fmla="*/ 1 h 33"/>
                  <a:gd name="T12" fmla="*/ 2 w 8"/>
                  <a:gd name="T13" fmla="*/ 1 h 33"/>
                  <a:gd name="T14" fmla="*/ 0 w 8"/>
                  <a:gd name="T15" fmla="*/ 1 h 33"/>
                  <a:gd name="T16" fmla="*/ 2 w 8"/>
                  <a:gd name="T17" fmla="*/ 1 h 33"/>
                  <a:gd name="T18" fmla="*/ 3 w 8"/>
                  <a:gd name="T19" fmla="*/ 1 h 33"/>
                  <a:gd name="T20" fmla="*/ 4 w 8"/>
                  <a:gd name="T21" fmla="*/ 1 h 33"/>
                  <a:gd name="T22" fmla="*/ 6 w 8"/>
                  <a:gd name="T23" fmla="*/ 1 h 33"/>
                  <a:gd name="T24" fmla="*/ 7 w 8"/>
                  <a:gd name="T25" fmla="*/ 1 h 33"/>
                  <a:gd name="T26" fmla="*/ 8 w 8"/>
                  <a:gd name="T27" fmla="*/ 1 h 33"/>
                  <a:gd name="T28" fmla="*/ 8 w 8"/>
                  <a:gd name="T29" fmla="*/ 1 h 33"/>
                  <a:gd name="T30" fmla="*/ 6 w 8"/>
                  <a:gd name="T31" fmla="*/ 1 h 33"/>
                  <a:gd name="T32" fmla="*/ 8 w 8"/>
                  <a:gd name="T33" fmla="*/ 1 h 33"/>
                  <a:gd name="T34" fmla="*/ 8 w 8"/>
                  <a:gd name="T35" fmla="*/ 0 h 33"/>
                  <a:gd name="T36" fmla="*/ 6 w 8"/>
                  <a:gd name="T37" fmla="*/ 1 h 33"/>
                  <a:gd name="T38" fmla="*/ 8 w 8"/>
                  <a:gd name="T39" fmla="*/ 1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33"/>
                  <a:gd name="T62" fmla="*/ 8 w 8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33">
                    <a:moveTo>
                      <a:pt x="8" y="5"/>
                    </a:moveTo>
                    <a:lnTo>
                      <a:pt x="6" y="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" y="29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7" y="18"/>
                    </a:lnTo>
                    <a:lnTo>
                      <a:pt x="8" y="1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1" name="Freeform 3695">
                <a:extLst>
                  <a:ext uri="{FF2B5EF4-FFF2-40B4-BE49-F238E27FC236}">
                    <a16:creationId xmlns:a16="http://schemas.microsoft.com/office/drawing/2014/main" xmlns="" id="{75E1FD1A-4D49-4263-93CF-BFF41E52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1558" y="3386555"/>
                <a:ext cx="4482" cy="2409"/>
              </a:xfrm>
              <a:custGeom>
                <a:avLst/>
                <a:gdLst>
                  <a:gd name="T0" fmla="*/ 0 w 13"/>
                  <a:gd name="T1" fmla="*/ 1 h 12"/>
                  <a:gd name="T2" fmla="*/ 0 w 13"/>
                  <a:gd name="T3" fmla="*/ 1 h 12"/>
                  <a:gd name="T4" fmla="*/ 5 w 13"/>
                  <a:gd name="T5" fmla="*/ 1 h 12"/>
                  <a:gd name="T6" fmla="*/ 8 w 13"/>
                  <a:gd name="T7" fmla="*/ 1 h 12"/>
                  <a:gd name="T8" fmla="*/ 11 w 13"/>
                  <a:gd name="T9" fmla="*/ 1 h 12"/>
                  <a:gd name="T10" fmla="*/ 13 w 13"/>
                  <a:gd name="T11" fmla="*/ 1 h 12"/>
                  <a:gd name="T12" fmla="*/ 11 w 13"/>
                  <a:gd name="T13" fmla="*/ 0 h 12"/>
                  <a:gd name="T14" fmla="*/ 5 w 13"/>
                  <a:gd name="T15" fmla="*/ 1 h 12"/>
                  <a:gd name="T16" fmla="*/ 1 w 13"/>
                  <a:gd name="T17" fmla="*/ 1 h 12"/>
                  <a:gd name="T18" fmla="*/ 0 w 13"/>
                  <a:gd name="T19" fmla="*/ 1 h 12"/>
                  <a:gd name="T20" fmla="*/ 0 w 13"/>
                  <a:gd name="T21" fmla="*/ 1 h 12"/>
                  <a:gd name="T22" fmla="*/ 0 w 13"/>
                  <a:gd name="T23" fmla="*/ 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2"/>
                  <a:gd name="T38" fmla="*/ 13 w 13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2">
                    <a:moveTo>
                      <a:pt x="0" y="1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2" name="Freeform 3696">
                <a:extLst>
                  <a:ext uri="{FF2B5EF4-FFF2-40B4-BE49-F238E27FC236}">
                    <a16:creationId xmlns:a16="http://schemas.microsoft.com/office/drawing/2014/main" xmlns="" id="{82A321AA-6248-43E0-B1BD-D2F3DEC9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5351" y="3376576"/>
                <a:ext cx="4138" cy="12044"/>
              </a:xfrm>
              <a:custGeom>
                <a:avLst/>
                <a:gdLst>
                  <a:gd name="T0" fmla="*/ 0 w 12"/>
                  <a:gd name="T1" fmla="*/ 0 h 68"/>
                  <a:gd name="T2" fmla="*/ 0 w 12"/>
                  <a:gd name="T3" fmla="*/ 1 h 68"/>
                  <a:gd name="T4" fmla="*/ 1 w 12"/>
                  <a:gd name="T5" fmla="*/ 1 h 68"/>
                  <a:gd name="T6" fmla="*/ 2 w 12"/>
                  <a:gd name="T7" fmla="*/ 1 h 68"/>
                  <a:gd name="T8" fmla="*/ 4 w 12"/>
                  <a:gd name="T9" fmla="*/ 1 h 68"/>
                  <a:gd name="T10" fmla="*/ 7 w 12"/>
                  <a:gd name="T11" fmla="*/ 1 h 68"/>
                  <a:gd name="T12" fmla="*/ 11 w 12"/>
                  <a:gd name="T13" fmla="*/ 1 h 68"/>
                  <a:gd name="T14" fmla="*/ 12 w 12"/>
                  <a:gd name="T15" fmla="*/ 1 h 68"/>
                  <a:gd name="T16" fmla="*/ 9 w 12"/>
                  <a:gd name="T17" fmla="*/ 1 h 68"/>
                  <a:gd name="T18" fmla="*/ 6 w 12"/>
                  <a:gd name="T19" fmla="*/ 1 h 68"/>
                  <a:gd name="T20" fmla="*/ 4 w 12"/>
                  <a:gd name="T21" fmla="*/ 1 h 68"/>
                  <a:gd name="T22" fmla="*/ 3 w 12"/>
                  <a:gd name="T23" fmla="*/ 1 h 68"/>
                  <a:gd name="T24" fmla="*/ 2 w 12"/>
                  <a:gd name="T25" fmla="*/ 1 h 68"/>
                  <a:gd name="T26" fmla="*/ 2 w 12"/>
                  <a:gd name="T27" fmla="*/ 0 h 68"/>
                  <a:gd name="T28" fmla="*/ 2 w 12"/>
                  <a:gd name="T29" fmla="*/ 1 h 68"/>
                  <a:gd name="T30" fmla="*/ 0 w 12"/>
                  <a:gd name="T31" fmla="*/ 0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68"/>
                  <a:gd name="T50" fmla="*/ 12 w 12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68">
                    <a:moveTo>
                      <a:pt x="0" y="0"/>
                    </a:moveTo>
                    <a:lnTo>
                      <a:pt x="0" y="29"/>
                    </a:lnTo>
                    <a:lnTo>
                      <a:pt x="1" y="38"/>
                    </a:lnTo>
                    <a:lnTo>
                      <a:pt x="2" y="47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1" y="68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6" y="54"/>
                    </a:lnTo>
                    <a:lnTo>
                      <a:pt x="4" y="45"/>
                    </a:lnTo>
                    <a:lnTo>
                      <a:pt x="3" y="38"/>
                    </a:lnTo>
                    <a:lnTo>
                      <a:pt x="2" y="2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3" name="Freeform 3697">
                <a:extLst>
                  <a:ext uri="{FF2B5EF4-FFF2-40B4-BE49-F238E27FC236}">
                    <a16:creationId xmlns:a16="http://schemas.microsoft.com/office/drawing/2014/main" xmlns="" id="{A9132BEF-1FFB-40B3-AC2B-DC4062764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5351" y="3371758"/>
                <a:ext cx="3793" cy="5162"/>
              </a:xfrm>
              <a:custGeom>
                <a:avLst/>
                <a:gdLst>
                  <a:gd name="T0" fmla="*/ 8 w 11"/>
                  <a:gd name="T1" fmla="*/ 0 h 31"/>
                  <a:gd name="T2" fmla="*/ 8 w 11"/>
                  <a:gd name="T3" fmla="*/ 0 h 31"/>
                  <a:gd name="T4" fmla="*/ 7 w 11"/>
                  <a:gd name="T5" fmla="*/ 0 h 31"/>
                  <a:gd name="T6" fmla="*/ 6 w 11"/>
                  <a:gd name="T7" fmla="*/ 0 h 31"/>
                  <a:gd name="T8" fmla="*/ 4 w 11"/>
                  <a:gd name="T9" fmla="*/ 0 h 31"/>
                  <a:gd name="T10" fmla="*/ 3 w 11"/>
                  <a:gd name="T11" fmla="*/ 0 h 31"/>
                  <a:gd name="T12" fmla="*/ 2 w 11"/>
                  <a:gd name="T13" fmla="*/ 0 h 31"/>
                  <a:gd name="T14" fmla="*/ 1 w 11"/>
                  <a:gd name="T15" fmla="*/ 0 h 31"/>
                  <a:gd name="T16" fmla="*/ 1 w 11"/>
                  <a:gd name="T17" fmla="*/ 0 h 31"/>
                  <a:gd name="T18" fmla="*/ 0 w 11"/>
                  <a:gd name="T19" fmla="*/ 0 h 31"/>
                  <a:gd name="T20" fmla="*/ 2 w 11"/>
                  <a:gd name="T21" fmla="*/ 0 h 31"/>
                  <a:gd name="T22" fmla="*/ 3 w 11"/>
                  <a:gd name="T23" fmla="*/ 0 h 31"/>
                  <a:gd name="T24" fmla="*/ 3 w 11"/>
                  <a:gd name="T25" fmla="*/ 0 h 31"/>
                  <a:gd name="T26" fmla="*/ 4 w 11"/>
                  <a:gd name="T27" fmla="*/ 0 h 31"/>
                  <a:gd name="T28" fmla="*/ 6 w 11"/>
                  <a:gd name="T29" fmla="*/ 0 h 31"/>
                  <a:gd name="T30" fmla="*/ 7 w 11"/>
                  <a:gd name="T31" fmla="*/ 0 h 31"/>
                  <a:gd name="T32" fmla="*/ 8 w 11"/>
                  <a:gd name="T33" fmla="*/ 0 h 31"/>
                  <a:gd name="T34" fmla="*/ 9 w 11"/>
                  <a:gd name="T35" fmla="*/ 0 h 31"/>
                  <a:gd name="T36" fmla="*/ 10 w 11"/>
                  <a:gd name="T37" fmla="*/ 0 h 31"/>
                  <a:gd name="T38" fmla="*/ 10 w 11"/>
                  <a:gd name="T39" fmla="*/ 0 h 31"/>
                  <a:gd name="T40" fmla="*/ 10 w 11"/>
                  <a:gd name="T41" fmla="*/ 0 h 31"/>
                  <a:gd name="T42" fmla="*/ 11 w 11"/>
                  <a:gd name="T43" fmla="*/ 0 h 31"/>
                  <a:gd name="T44" fmla="*/ 10 w 11"/>
                  <a:gd name="T45" fmla="*/ 0 h 31"/>
                  <a:gd name="T46" fmla="*/ 8 w 11"/>
                  <a:gd name="T47" fmla="*/ 0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31"/>
                  <a:gd name="T74" fmla="*/ 11 w 11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31">
                    <a:moveTo>
                      <a:pt x="8" y="2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4" name="Freeform 3698">
                <a:extLst>
                  <a:ext uri="{FF2B5EF4-FFF2-40B4-BE49-F238E27FC236}">
                    <a16:creationId xmlns:a16="http://schemas.microsoft.com/office/drawing/2014/main" xmlns="" id="{B4035B07-10E2-4D9C-9F36-9B3E2AC35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4317" y="3371070"/>
                <a:ext cx="2414" cy="1032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1 h 6"/>
                  <a:gd name="T4" fmla="*/ 4 w 7"/>
                  <a:gd name="T5" fmla="*/ 1 h 6"/>
                  <a:gd name="T6" fmla="*/ 5 w 7"/>
                  <a:gd name="T7" fmla="*/ 1 h 6"/>
                  <a:gd name="T8" fmla="*/ 5 w 7"/>
                  <a:gd name="T9" fmla="*/ 1 h 6"/>
                  <a:gd name="T10" fmla="*/ 7 w 7"/>
                  <a:gd name="T11" fmla="*/ 1 h 6"/>
                  <a:gd name="T12" fmla="*/ 6 w 7"/>
                  <a:gd name="T13" fmla="*/ 0 h 6"/>
                  <a:gd name="T14" fmla="*/ 4 w 7"/>
                  <a:gd name="T15" fmla="*/ 1 h 6"/>
                  <a:gd name="T16" fmla="*/ 1 w 7"/>
                  <a:gd name="T17" fmla="*/ 1 h 6"/>
                  <a:gd name="T18" fmla="*/ 3 w 7"/>
                  <a:gd name="T19" fmla="*/ 1 h 6"/>
                  <a:gd name="T20" fmla="*/ 0 w 7"/>
                  <a:gd name="T21" fmla="*/ 1 h 6"/>
                  <a:gd name="T22" fmla="*/ 0 w 7"/>
                  <a:gd name="T23" fmla="*/ 1 h 6"/>
                  <a:gd name="T24" fmla="*/ 0 w 7"/>
                  <a:gd name="T25" fmla="*/ 1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Freeform 3699">
                <a:extLst>
                  <a:ext uri="{FF2B5EF4-FFF2-40B4-BE49-F238E27FC236}">
                    <a16:creationId xmlns:a16="http://schemas.microsoft.com/office/drawing/2014/main" xmlns="" id="{453A1AB1-22D2-4A06-81B0-9963EB7EA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4661" y="3366941"/>
                <a:ext cx="2758" cy="4818"/>
              </a:xfrm>
              <a:custGeom>
                <a:avLst/>
                <a:gdLst>
                  <a:gd name="T0" fmla="*/ 7 w 8"/>
                  <a:gd name="T1" fmla="*/ 0 h 27"/>
                  <a:gd name="T2" fmla="*/ 6 w 8"/>
                  <a:gd name="T3" fmla="*/ 0 h 27"/>
                  <a:gd name="T4" fmla="*/ 5 w 8"/>
                  <a:gd name="T5" fmla="*/ 1 h 27"/>
                  <a:gd name="T6" fmla="*/ 4 w 8"/>
                  <a:gd name="T7" fmla="*/ 1 h 27"/>
                  <a:gd name="T8" fmla="*/ 2 w 8"/>
                  <a:gd name="T9" fmla="*/ 1 h 27"/>
                  <a:gd name="T10" fmla="*/ 1 w 8"/>
                  <a:gd name="T11" fmla="*/ 1 h 27"/>
                  <a:gd name="T12" fmla="*/ 1 w 8"/>
                  <a:gd name="T13" fmla="*/ 1 h 27"/>
                  <a:gd name="T14" fmla="*/ 0 w 8"/>
                  <a:gd name="T15" fmla="*/ 1 h 27"/>
                  <a:gd name="T16" fmla="*/ 0 w 8"/>
                  <a:gd name="T17" fmla="*/ 1 h 27"/>
                  <a:gd name="T18" fmla="*/ 1 w 8"/>
                  <a:gd name="T19" fmla="*/ 1 h 27"/>
                  <a:gd name="T20" fmla="*/ 4 w 8"/>
                  <a:gd name="T21" fmla="*/ 1 h 27"/>
                  <a:gd name="T22" fmla="*/ 2 w 8"/>
                  <a:gd name="T23" fmla="*/ 1 h 27"/>
                  <a:gd name="T24" fmla="*/ 2 w 8"/>
                  <a:gd name="T25" fmla="*/ 1 h 27"/>
                  <a:gd name="T26" fmla="*/ 4 w 8"/>
                  <a:gd name="T27" fmla="*/ 1 h 27"/>
                  <a:gd name="T28" fmla="*/ 4 w 8"/>
                  <a:gd name="T29" fmla="*/ 1 h 27"/>
                  <a:gd name="T30" fmla="*/ 5 w 8"/>
                  <a:gd name="T31" fmla="*/ 1 h 27"/>
                  <a:gd name="T32" fmla="*/ 6 w 8"/>
                  <a:gd name="T33" fmla="*/ 1 h 27"/>
                  <a:gd name="T34" fmla="*/ 7 w 8"/>
                  <a:gd name="T35" fmla="*/ 1 h 27"/>
                  <a:gd name="T36" fmla="*/ 8 w 8"/>
                  <a:gd name="T37" fmla="*/ 1 h 27"/>
                  <a:gd name="T38" fmla="*/ 7 w 8"/>
                  <a:gd name="T39" fmla="*/ 1 h 27"/>
                  <a:gd name="T40" fmla="*/ 7 w 8"/>
                  <a:gd name="T41" fmla="*/ 0 h 27"/>
                  <a:gd name="T42" fmla="*/ 6 w 8"/>
                  <a:gd name="T43" fmla="*/ 0 h 27"/>
                  <a:gd name="T44" fmla="*/ 7 w 8"/>
                  <a:gd name="T45" fmla="*/ 0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27"/>
                  <a:gd name="T71" fmla="*/ 8 w 8"/>
                  <a:gd name="T72" fmla="*/ 27 h 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27">
                    <a:moveTo>
                      <a:pt x="7" y="0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Freeform 3700">
                <a:extLst>
                  <a:ext uri="{FF2B5EF4-FFF2-40B4-BE49-F238E27FC236}">
                    <a16:creationId xmlns:a16="http://schemas.microsoft.com/office/drawing/2014/main" xmlns="" id="{7B45595C-FC01-42B9-ADA2-E488F3B9C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2248" y="3366597"/>
                <a:ext cx="5517" cy="1721"/>
              </a:xfrm>
              <a:custGeom>
                <a:avLst/>
                <a:gdLst>
                  <a:gd name="T0" fmla="*/ 16 w 16"/>
                  <a:gd name="T1" fmla="*/ 0 h 11"/>
                  <a:gd name="T2" fmla="*/ 15 w 16"/>
                  <a:gd name="T3" fmla="*/ 0 h 11"/>
                  <a:gd name="T4" fmla="*/ 14 w 16"/>
                  <a:gd name="T5" fmla="*/ 0 h 11"/>
                  <a:gd name="T6" fmla="*/ 11 w 16"/>
                  <a:gd name="T7" fmla="*/ 0 h 11"/>
                  <a:gd name="T8" fmla="*/ 9 w 16"/>
                  <a:gd name="T9" fmla="*/ 0 h 11"/>
                  <a:gd name="T10" fmla="*/ 7 w 16"/>
                  <a:gd name="T11" fmla="*/ 0 h 11"/>
                  <a:gd name="T12" fmla="*/ 3 w 16"/>
                  <a:gd name="T13" fmla="*/ 0 h 11"/>
                  <a:gd name="T14" fmla="*/ 2 w 16"/>
                  <a:gd name="T15" fmla="*/ 0 h 11"/>
                  <a:gd name="T16" fmla="*/ 0 w 16"/>
                  <a:gd name="T17" fmla="*/ 0 h 11"/>
                  <a:gd name="T18" fmla="*/ 0 w 16"/>
                  <a:gd name="T19" fmla="*/ 0 h 11"/>
                  <a:gd name="T20" fmla="*/ 2 w 16"/>
                  <a:gd name="T21" fmla="*/ 0 h 11"/>
                  <a:gd name="T22" fmla="*/ 7 w 16"/>
                  <a:gd name="T23" fmla="*/ 0 h 11"/>
                  <a:gd name="T24" fmla="*/ 9 w 16"/>
                  <a:gd name="T25" fmla="*/ 0 h 11"/>
                  <a:gd name="T26" fmla="*/ 10 w 16"/>
                  <a:gd name="T27" fmla="*/ 0 h 11"/>
                  <a:gd name="T28" fmla="*/ 13 w 16"/>
                  <a:gd name="T29" fmla="*/ 0 h 11"/>
                  <a:gd name="T30" fmla="*/ 15 w 16"/>
                  <a:gd name="T31" fmla="*/ 0 h 11"/>
                  <a:gd name="T32" fmla="*/ 16 w 1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1"/>
                  <a:gd name="T53" fmla="*/ 16 w 1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1">
                    <a:moveTo>
                      <a:pt x="16" y="9"/>
                    </a:moveTo>
                    <a:lnTo>
                      <a:pt x="15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5" y="11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Freeform 3701">
                <a:extLst>
                  <a:ext uri="{FF2B5EF4-FFF2-40B4-BE49-F238E27FC236}">
                    <a16:creationId xmlns:a16="http://schemas.microsoft.com/office/drawing/2014/main" xmlns="" id="{59F76BB0-03FD-4286-B34A-FB46AFCF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6057" y="3368661"/>
                <a:ext cx="18274" cy="1032"/>
              </a:xfrm>
              <a:custGeom>
                <a:avLst/>
                <a:gdLst>
                  <a:gd name="T0" fmla="*/ 53 w 53"/>
                  <a:gd name="T1" fmla="*/ 1 h 5"/>
                  <a:gd name="T2" fmla="*/ 0 w 53"/>
                  <a:gd name="T3" fmla="*/ 1 h 5"/>
                  <a:gd name="T4" fmla="*/ 2 w 53"/>
                  <a:gd name="T5" fmla="*/ 1 h 5"/>
                  <a:gd name="T6" fmla="*/ 16 w 53"/>
                  <a:gd name="T7" fmla="*/ 1 h 5"/>
                  <a:gd name="T8" fmla="*/ 19 w 53"/>
                  <a:gd name="T9" fmla="*/ 1 h 5"/>
                  <a:gd name="T10" fmla="*/ 36 w 53"/>
                  <a:gd name="T11" fmla="*/ 1 h 5"/>
                  <a:gd name="T12" fmla="*/ 38 w 53"/>
                  <a:gd name="T13" fmla="*/ 0 h 5"/>
                  <a:gd name="T14" fmla="*/ 40 w 53"/>
                  <a:gd name="T15" fmla="*/ 1 h 5"/>
                  <a:gd name="T16" fmla="*/ 53 w 53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"/>
                  <a:gd name="T29" fmla="*/ 53 w 5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">
                    <a:moveTo>
                      <a:pt x="53" y="2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3702">
                <a:extLst>
                  <a:ext uri="{FF2B5EF4-FFF2-40B4-BE49-F238E27FC236}">
                    <a16:creationId xmlns:a16="http://schemas.microsoft.com/office/drawing/2014/main" xmlns="" id="{00A1D34D-054E-43F3-A590-F336D34B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8815" y="3368661"/>
                <a:ext cx="21033" cy="1032"/>
              </a:xfrm>
              <a:custGeom>
                <a:avLst/>
                <a:gdLst>
                  <a:gd name="T0" fmla="*/ 8 w 61"/>
                  <a:gd name="T1" fmla="*/ 1 h 5"/>
                  <a:gd name="T2" fmla="*/ 8 w 61"/>
                  <a:gd name="T3" fmla="*/ 1 h 5"/>
                  <a:gd name="T4" fmla="*/ 61 w 61"/>
                  <a:gd name="T5" fmla="*/ 1 h 5"/>
                  <a:gd name="T6" fmla="*/ 61 w 61"/>
                  <a:gd name="T7" fmla="*/ 0 h 5"/>
                  <a:gd name="T8" fmla="*/ 8 w 61"/>
                  <a:gd name="T9" fmla="*/ 1 h 5"/>
                  <a:gd name="T10" fmla="*/ 9 w 61"/>
                  <a:gd name="T11" fmla="*/ 1 h 5"/>
                  <a:gd name="T12" fmla="*/ 8 w 61"/>
                  <a:gd name="T13" fmla="*/ 1 h 5"/>
                  <a:gd name="T14" fmla="*/ 0 w 61"/>
                  <a:gd name="T15" fmla="*/ 1 h 5"/>
                  <a:gd name="T16" fmla="*/ 8 w 61"/>
                  <a:gd name="T17" fmla="*/ 1 h 5"/>
                  <a:gd name="T18" fmla="*/ 8 w 61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5"/>
                  <a:gd name="T32" fmla="*/ 61 w 61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5">
                    <a:moveTo>
                      <a:pt x="8" y="3"/>
                    </a:moveTo>
                    <a:lnTo>
                      <a:pt x="8" y="5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3703">
                <a:extLst>
                  <a:ext uri="{FF2B5EF4-FFF2-40B4-BE49-F238E27FC236}">
                    <a16:creationId xmlns:a16="http://schemas.microsoft.com/office/drawing/2014/main" xmlns="" id="{E7598DAC-8C03-4478-93F4-E86E6AC4D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6057" y="3368317"/>
                <a:ext cx="13102" cy="1376"/>
              </a:xfrm>
              <a:custGeom>
                <a:avLst/>
                <a:gdLst>
                  <a:gd name="T0" fmla="*/ 38 w 38"/>
                  <a:gd name="T1" fmla="*/ 0 h 7"/>
                  <a:gd name="T2" fmla="*/ 36 w 38"/>
                  <a:gd name="T3" fmla="*/ 1 h 7"/>
                  <a:gd name="T4" fmla="*/ 12 w 38"/>
                  <a:gd name="T5" fmla="*/ 1 h 7"/>
                  <a:gd name="T6" fmla="*/ 9 w 38"/>
                  <a:gd name="T7" fmla="*/ 1 h 7"/>
                  <a:gd name="T8" fmla="*/ 2 w 38"/>
                  <a:gd name="T9" fmla="*/ 1 h 7"/>
                  <a:gd name="T10" fmla="*/ 0 w 38"/>
                  <a:gd name="T11" fmla="*/ 1 h 7"/>
                  <a:gd name="T12" fmla="*/ 1 w 38"/>
                  <a:gd name="T13" fmla="*/ 1 h 7"/>
                  <a:gd name="T14" fmla="*/ 27 w 38"/>
                  <a:gd name="T15" fmla="*/ 1 h 7"/>
                  <a:gd name="T16" fmla="*/ 29 w 38"/>
                  <a:gd name="T17" fmla="*/ 1 h 7"/>
                  <a:gd name="T18" fmla="*/ 36 w 38"/>
                  <a:gd name="T19" fmla="*/ 1 h 7"/>
                  <a:gd name="T20" fmla="*/ 38 w 38"/>
                  <a:gd name="T21" fmla="*/ 1 h 7"/>
                  <a:gd name="T22" fmla="*/ 38 w 3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7"/>
                  <a:gd name="T38" fmla="*/ 38 w 3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7">
                    <a:moveTo>
                      <a:pt x="38" y="0"/>
                    </a:moveTo>
                    <a:lnTo>
                      <a:pt x="36" y="2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3704">
                <a:extLst>
                  <a:ext uri="{FF2B5EF4-FFF2-40B4-BE49-F238E27FC236}">
                    <a16:creationId xmlns:a16="http://schemas.microsoft.com/office/drawing/2014/main" xmlns="" id="{4152407A-046B-4376-BDF3-58047A8D8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2954" y="3368317"/>
                <a:ext cx="7930" cy="1032"/>
              </a:xfrm>
              <a:custGeom>
                <a:avLst/>
                <a:gdLst>
                  <a:gd name="T0" fmla="*/ 15 w 23"/>
                  <a:gd name="T1" fmla="*/ 1 h 5"/>
                  <a:gd name="T2" fmla="*/ 16 w 23"/>
                  <a:gd name="T3" fmla="*/ 1 h 5"/>
                  <a:gd name="T4" fmla="*/ 2 w 23"/>
                  <a:gd name="T5" fmla="*/ 1 h 5"/>
                  <a:gd name="T6" fmla="*/ 0 w 23"/>
                  <a:gd name="T7" fmla="*/ 0 h 5"/>
                  <a:gd name="T8" fmla="*/ 0 w 23"/>
                  <a:gd name="T9" fmla="*/ 1 h 5"/>
                  <a:gd name="T10" fmla="*/ 2 w 23"/>
                  <a:gd name="T11" fmla="*/ 1 h 5"/>
                  <a:gd name="T12" fmla="*/ 15 w 23"/>
                  <a:gd name="T13" fmla="*/ 1 h 5"/>
                  <a:gd name="T14" fmla="*/ 15 w 23"/>
                  <a:gd name="T15" fmla="*/ 1 h 5"/>
                  <a:gd name="T16" fmla="*/ 15 w 23"/>
                  <a:gd name="T17" fmla="*/ 1 h 5"/>
                  <a:gd name="T18" fmla="*/ 23 w 23"/>
                  <a:gd name="T19" fmla="*/ 1 h 5"/>
                  <a:gd name="T20" fmla="*/ 16 w 23"/>
                  <a:gd name="T21" fmla="*/ 1 h 5"/>
                  <a:gd name="T22" fmla="*/ 15 w 23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5"/>
                  <a:gd name="T38" fmla="*/ 23 w 23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5">
                    <a:moveTo>
                      <a:pt x="15" y="5"/>
                    </a:moveTo>
                    <a:lnTo>
                      <a:pt x="1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23" y="5"/>
                    </a:lnTo>
                    <a:lnTo>
                      <a:pt x="16" y="2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3705">
                <a:extLst>
                  <a:ext uri="{FF2B5EF4-FFF2-40B4-BE49-F238E27FC236}">
                    <a16:creationId xmlns:a16="http://schemas.microsoft.com/office/drawing/2014/main" xmlns="" id="{04A9BD6A-940B-430D-9FD1-5D414D719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6739" y="3369005"/>
                <a:ext cx="24481" cy="36477"/>
              </a:xfrm>
              <a:custGeom>
                <a:avLst/>
                <a:gdLst>
                  <a:gd name="T0" fmla="*/ 50 w 71"/>
                  <a:gd name="T1" fmla="*/ 1 h 211"/>
                  <a:gd name="T2" fmla="*/ 55 w 71"/>
                  <a:gd name="T3" fmla="*/ 1 h 211"/>
                  <a:gd name="T4" fmla="*/ 58 w 71"/>
                  <a:gd name="T5" fmla="*/ 1 h 211"/>
                  <a:gd name="T6" fmla="*/ 66 w 71"/>
                  <a:gd name="T7" fmla="*/ 1 h 211"/>
                  <a:gd name="T8" fmla="*/ 71 w 71"/>
                  <a:gd name="T9" fmla="*/ 1 h 211"/>
                  <a:gd name="T10" fmla="*/ 69 w 71"/>
                  <a:gd name="T11" fmla="*/ 1 h 211"/>
                  <a:gd name="T12" fmla="*/ 65 w 71"/>
                  <a:gd name="T13" fmla="*/ 1 h 211"/>
                  <a:gd name="T14" fmla="*/ 70 w 71"/>
                  <a:gd name="T15" fmla="*/ 1 h 211"/>
                  <a:gd name="T16" fmla="*/ 71 w 71"/>
                  <a:gd name="T17" fmla="*/ 1 h 211"/>
                  <a:gd name="T18" fmla="*/ 69 w 71"/>
                  <a:gd name="T19" fmla="*/ 1 h 211"/>
                  <a:gd name="T20" fmla="*/ 65 w 71"/>
                  <a:gd name="T21" fmla="*/ 1 h 211"/>
                  <a:gd name="T22" fmla="*/ 68 w 71"/>
                  <a:gd name="T23" fmla="*/ 1 h 211"/>
                  <a:gd name="T24" fmla="*/ 64 w 71"/>
                  <a:gd name="T25" fmla="*/ 1 h 211"/>
                  <a:gd name="T26" fmla="*/ 61 w 71"/>
                  <a:gd name="T27" fmla="*/ 1 h 211"/>
                  <a:gd name="T28" fmla="*/ 62 w 71"/>
                  <a:gd name="T29" fmla="*/ 1 h 211"/>
                  <a:gd name="T30" fmla="*/ 55 w 71"/>
                  <a:gd name="T31" fmla="*/ 1 h 211"/>
                  <a:gd name="T32" fmla="*/ 55 w 71"/>
                  <a:gd name="T33" fmla="*/ 1 h 211"/>
                  <a:gd name="T34" fmla="*/ 48 w 71"/>
                  <a:gd name="T35" fmla="*/ 1 h 211"/>
                  <a:gd name="T36" fmla="*/ 46 w 71"/>
                  <a:gd name="T37" fmla="*/ 1 h 211"/>
                  <a:gd name="T38" fmla="*/ 46 w 71"/>
                  <a:gd name="T39" fmla="*/ 1 h 211"/>
                  <a:gd name="T40" fmla="*/ 40 w 71"/>
                  <a:gd name="T41" fmla="*/ 1 h 211"/>
                  <a:gd name="T42" fmla="*/ 35 w 71"/>
                  <a:gd name="T43" fmla="*/ 1 h 211"/>
                  <a:gd name="T44" fmla="*/ 33 w 71"/>
                  <a:gd name="T45" fmla="*/ 1 h 211"/>
                  <a:gd name="T46" fmla="*/ 26 w 71"/>
                  <a:gd name="T47" fmla="*/ 1 h 211"/>
                  <a:gd name="T48" fmla="*/ 19 w 71"/>
                  <a:gd name="T49" fmla="*/ 1 h 211"/>
                  <a:gd name="T50" fmla="*/ 15 w 71"/>
                  <a:gd name="T51" fmla="*/ 1 h 211"/>
                  <a:gd name="T52" fmla="*/ 22 w 71"/>
                  <a:gd name="T53" fmla="*/ 1 h 211"/>
                  <a:gd name="T54" fmla="*/ 34 w 71"/>
                  <a:gd name="T55" fmla="*/ 1 h 211"/>
                  <a:gd name="T56" fmla="*/ 42 w 71"/>
                  <a:gd name="T57" fmla="*/ 1 h 211"/>
                  <a:gd name="T58" fmla="*/ 48 w 71"/>
                  <a:gd name="T59" fmla="*/ 1 h 211"/>
                  <a:gd name="T60" fmla="*/ 53 w 71"/>
                  <a:gd name="T61" fmla="*/ 1 h 211"/>
                  <a:gd name="T62" fmla="*/ 55 w 71"/>
                  <a:gd name="T63" fmla="*/ 1 h 211"/>
                  <a:gd name="T64" fmla="*/ 50 w 71"/>
                  <a:gd name="T65" fmla="*/ 1 h 211"/>
                  <a:gd name="T66" fmla="*/ 48 w 71"/>
                  <a:gd name="T67" fmla="*/ 1 h 211"/>
                  <a:gd name="T68" fmla="*/ 43 w 71"/>
                  <a:gd name="T69" fmla="*/ 1 h 211"/>
                  <a:gd name="T70" fmla="*/ 40 w 71"/>
                  <a:gd name="T71" fmla="*/ 1 h 211"/>
                  <a:gd name="T72" fmla="*/ 31 w 71"/>
                  <a:gd name="T73" fmla="*/ 1 h 211"/>
                  <a:gd name="T74" fmla="*/ 17 w 71"/>
                  <a:gd name="T75" fmla="*/ 1 h 211"/>
                  <a:gd name="T76" fmla="*/ 9 w 71"/>
                  <a:gd name="T77" fmla="*/ 1 h 211"/>
                  <a:gd name="T78" fmla="*/ 7 w 71"/>
                  <a:gd name="T79" fmla="*/ 1 h 211"/>
                  <a:gd name="T80" fmla="*/ 9 w 71"/>
                  <a:gd name="T81" fmla="*/ 1 h 211"/>
                  <a:gd name="T82" fmla="*/ 11 w 71"/>
                  <a:gd name="T83" fmla="*/ 1 h 211"/>
                  <a:gd name="T84" fmla="*/ 14 w 71"/>
                  <a:gd name="T85" fmla="*/ 1 h 211"/>
                  <a:gd name="T86" fmla="*/ 7 w 71"/>
                  <a:gd name="T87" fmla="*/ 1 h 211"/>
                  <a:gd name="T88" fmla="*/ 9 w 71"/>
                  <a:gd name="T89" fmla="*/ 1 h 211"/>
                  <a:gd name="T90" fmla="*/ 16 w 71"/>
                  <a:gd name="T91" fmla="*/ 1 h 211"/>
                  <a:gd name="T92" fmla="*/ 23 w 71"/>
                  <a:gd name="T93" fmla="*/ 1 h 211"/>
                  <a:gd name="T94" fmla="*/ 32 w 71"/>
                  <a:gd name="T95" fmla="*/ 1 h 211"/>
                  <a:gd name="T96" fmla="*/ 19 w 71"/>
                  <a:gd name="T97" fmla="*/ 1 h 211"/>
                  <a:gd name="T98" fmla="*/ 6 w 71"/>
                  <a:gd name="T99" fmla="*/ 1 h 211"/>
                  <a:gd name="T100" fmla="*/ 1 w 71"/>
                  <a:gd name="T101" fmla="*/ 1 h 211"/>
                  <a:gd name="T102" fmla="*/ 1 w 71"/>
                  <a:gd name="T103" fmla="*/ 1 h 211"/>
                  <a:gd name="T104" fmla="*/ 7 w 71"/>
                  <a:gd name="T105" fmla="*/ 1 h 211"/>
                  <a:gd name="T106" fmla="*/ 19 w 71"/>
                  <a:gd name="T107" fmla="*/ 1 h 211"/>
                  <a:gd name="T108" fmla="*/ 38 w 71"/>
                  <a:gd name="T109" fmla="*/ 1 h 211"/>
                  <a:gd name="T110" fmla="*/ 45 w 71"/>
                  <a:gd name="T111" fmla="*/ 1 h 2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211"/>
                  <a:gd name="T170" fmla="*/ 71 w 71"/>
                  <a:gd name="T171" fmla="*/ 211 h 2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211">
                    <a:moveTo>
                      <a:pt x="47" y="14"/>
                    </a:moveTo>
                    <a:lnTo>
                      <a:pt x="49" y="21"/>
                    </a:lnTo>
                    <a:lnTo>
                      <a:pt x="50" y="30"/>
                    </a:lnTo>
                    <a:lnTo>
                      <a:pt x="53" y="38"/>
                    </a:lnTo>
                    <a:lnTo>
                      <a:pt x="54" y="47"/>
                    </a:lnTo>
                    <a:lnTo>
                      <a:pt x="55" y="56"/>
                    </a:lnTo>
                    <a:lnTo>
                      <a:pt x="55" y="65"/>
                    </a:lnTo>
                    <a:lnTo>
                      <a:pt x="56" y="72"/>
                    </a:lnTo>
                    <a:lnTo>
                      <a:pt x="58" y="81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6" y="85"/>
                    </a:lnTo>
                    <a:lnTo>
                      <a:pt x="69" y="86"/>
                    </a:lnTo>
                    <a:lnTo>
                      <a:pt x="70" y="88"/>
                    </a:lnTo>
                    <a:lnTo>
                      <a:pt x="71" y="92"/>
                    </a:lnTo>
                    <a:lnTo>
                      <a:pt x="70" y="95"/>
                    </a:lnTo>
                    <a:lnTo>
                      <a:pt x="70" y="97"/>
                    </a:lnTo>
                    <a:lnTo>
                      <a:pt x="69" y="97"/>
                    </a:lnTo>
                    <a:lnTo>
                      <a:pt x="66" y="101"/>
                    </a:lnTo>
                    <a:lnTo>
                      <a:pt x="65" y="101"/>
                    </a:lnTo>
                    <a:lnTo>
                      <a:pt x="65" y="106"/>
                    </a:lnTo>
                    <a:lnTo>
                      <a:pt x="66" y="108"/>
                    </a:lnTo>
                    <a:lnTo>
                      <a:pt x="68" y="108"/>
                    </a:lnTo>
                    <a:lnTo>
                      <a:pt x="70" y="112"/>
                    </a:lnTo>
                    <a:lnTo>
                      <a:pt x="70" y="113"/>
                    </a:lnTo>
                    <a:lnTo>
                      <a:pt x="71" y="117"/>
                    </a:lnTo>
                    <a:lnTo>
                      <a:pt x="71" y="119"/>
                    </a:lnTo>
                    <a:lnTo>
                      <a:pt x="70" y="121"/>
                    </a:lnTo>
                    <a:lnTo>
                      <a:pt x="70" y="122"/>
                    </a:lnTo>
                    <a:lnTo>
                      <a:pt x="69" y="122"/>
                    </a:lnTo>
                    <a:lnTo>
                      <a:pt x="68" y="124"/>
                    </a:lnTo>
                    <a:lnTo>
                      <a:pt x="66" y="124"/>
                    </a:lnTo>
                    <a:lnTo>
                      <a:pt x="65" y="126"/>
                    </a:lnTo>
                    <a:lnTo>
                      <a:pt x="65" y="130"/>
                    </a:lnTo>
                    <a:lnTo>
                      <a:pt x="68" y="133"/>
                    </a:lnTo>
                    <a:lnTo>
                      <a:pt x="68" y="142"/>
                    </a:lnTo>
                    <a:lnTo>
                      <a:pt x="66" y="148"/>
                    </a:lnTo>
                    <a:lnTo>
                      <a:pt x="64" y="148"/>
                    </a:lnTo>
                    <a:lnTo>
                      <a:pt x="64" y="150"/>
                    </a:lnTo>
                    <a:lnTo>
                      <a:pt x="62" y="150"/>
                    </a:lnTo>
                    <a:lnTo>
                      <a:pt x="62" y="151"/>
                    </a:lnTo>
                    <a:lnTo>
                      <a:pt x="61" y="151"/>
                    </a:lnTo>
                    <a:lnTo>
                      <a:pt x="61" y="153"/>
                    </a:lnTo>
                    <a:lnTo>
                      <a:pt x="62" y="159"/>
                    </a:lnTo>
                    <a:lnTo>
                      <a:pt x="62" y="166"/>
                    </a:lnTo>
                    <a:lnTo>
                      <a:pt x="61" y="171"/>
                    </a:lnTo>
                    <a:lnTo>
                      <a:pt x="56" y="171"/>
                    </a:lnTo>
                    <a:lnTo>
                      <a:pt x="55" y="173"/>
                    </a:lnTo>
                    <a:lnTo>
                      <a:pt x="54" y="173"/>
                    </a:lnTo>
                    <a:lnTo>
                      <a:pt x="54" y="179"/>
                    </a:lnTo>
                    <a:lnTo>
                      <a:pt x="55" y="182"/>
                    </a:lnTo>
                    <a:lnTo>
                      <a:pt x="55" y="188"/>
                    </a:lnTo>
                    <a:lnTo>
                      <a:pt x="53" y="189"/>
                    </a:lnTo>
                    <a:lnTo>
                      <a:pt x="48" y="189"/>
                    </a:lnTo>
                    <a:lnTo>
                      <a:pt x="47" y="191"/>
                    </a:lnTo>
                    <a:lnTo>
                      <a:pt x="46" y="191"/>
                    </a:lnTo>
                    <a:lnTo>
                      <a:pt x="46" y="197"/>
                    </a:lnTo>
                    <a:lnTo>
                      <a:pt x="47" y="197"/>
                    </a:lnTo>
                    <a:lnTo>
                      <a:pt x="47" y="200"/>
                    </a:lnTo>
                    <a:lnTo>
                      <a:pt x="46" y="202"/>
                    </a:lnTo>
                    <a:lnTo>
                      <a:pt x="42" y="202"/>
                    </a:lnTo>
                    <a:lnTo>
                      <a:pt x="41" y="204"/>
                    </a:lnTo>
                    <a:lnTo>
                      <a:pt x="40" y="202"/>
                    </a:lnTo>
                    <a:lnTo>
                      <a:pt x="37" y="202"/>
                    </a:lnTo>
                    <a:lnTo>
                      <a:pt x="37" y="204"/>
                    </a:lnTo>
                    <a:lnTo>
                      <a:pt x="35" y="204"/>
                    </a:lnTo>
                    <a:lnTo>
                      <a:pt x="34" y="206"/>
                    </a:lnTo>
                    <a:lnTo>
                      <a:pt x="34" y="209"/>
                    </a:lnTo>
                    <a:lnTo>
                      <a:pt x="33" y="211"/>
                    </a:lnTo>
                    <a:lnTo>
                      <a:pt x="31" y="211"/>
                    </a:lnTo>
                    <a:lnTo>
                      <a:pt x="29" y="209"/>
                    </a:lnTo>
                    <a:lnTo>
                      <a:pt x="26" y="207"/>
                    </a:lnTo>
                    <a:lnTo>
                      <a:pt x="24" y="204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7"/>
                    </a:lnTo>
                    <a:lnTo>
                      <a:pt x="16" y="191"/>
                    </a:lnTo>
                    <a:lnTo>
                      <a:pt x="15" y="188"/>
                    </a:lnTo>
                    <a:lnTo>
                      <a:pt x="17" y="189"/>
                    </a:lnTo>
                    <a:lnTo>
                      <a:pt x="19" y="191"/>
                    </a:lnTo>
                    <a:lnTo>
                      <a:pt x="22" y="193"/>
                    </a:lnTo>
                    <a:lnTo>
                      <a:pt x="30" y="193"/>
                    </a:lnTo>
                    <a:lnTo>
                      <a:pt x="32" y="191"/>
                    </a:lnTo>
                    <a:lnTo>
                      <a:pt x="34" y="189"/>
                    </a:lnTo>
                    <a:lnTo>
                      <a:pt x="38" y="186"/>
                    </a:lnTo>
                    <a:lnTo>
                      <a:pt x="40" y="182"/>
                    </a:lnTo>
                    <a:lnTo>
                      <a:pt x="42" y="177"/>
                    </a:lnTo>
                    <a:lnTo>
                      <a:pt x="45" y="171"/>
                    </a:lnTo>
                    <a:lnTo>
                      <a:pt x="46" y="166"/>
                    </a:lnTo>
                    <a:lnTo>
                      <a:pt x="48" y="160"/>
                    </a:lnTo>
                    <a:lnTo>
                      <a:pt x="49" y="155"/>
                    </a:lnTo>
                    <a:lnTo>
                      <a:pt x="52" y="150"/>
                    </a:lnTo>
                    <a:lnTo>
                      <a:pt x="53" y="139"/>
                    </a:lnTo>
                    <a:lnTo>
                      <a:pt x="54" y="128"/>
                    </a:lnTo>
                    <a:lnTo>
                      <a:pt x="55" y="115"/>
                    </a:lnTo>
                    <a:lnTo>
                      <a:pt x="55" y="103"/>
                    </a:lnTo>
                    <a:lnTo>
                      <a:pt x="54" y="92"/>
                    </a:lnTo>
                    <a:lnTo>
                      <a:pt x="53" y="79"/>
                    </a:lnTo>
                    <a:lnTo>
                      <a:pt x="50" y="68"/>
                    </a:lnTo>
                    <a:lnTo>
                      <a:pt x="47" y="59"/>
                    </a:lnTo>
                    <a:lnTo>
                      <a:pt x="48" y="56"/>
                    </a:lnTo>
                    <a:lnTo>
                      <a:pt x="48" y="52"/>
                    </a:lnTo>
                    <a:lnTo>
                      <a:pt x="47" y="50"/>
                    </a:lnTo>
                    <a:lnTo>
                      <a:pt x="46" y="47"/>
                    </a:lnTo>
                    <a:lnTo>
                      <a:pt x="43" y="43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7" y="30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9" y="38"/>
                    </a:lnTo>
                    <a:lnTo>
                      <a:pt x="8" y="41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9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2"/>
                    </a:lnTo>
                    <a:lnTo>
                      <a:pt x="12" y="54"/>
                    </a:lnTo>
                    <a:lnTo>
                      <a:pt x="17" y="54"/>
                    </a:lnTo>
                    <a:lnTo>
                      <a:pt x="14" y="63"/>
                    </a:lnTo>
                    <a:lnTo>
                      <a:pt x="10" y="75"/>
                    </a:lnTo>
                    <a:lnTo>
                      <a:pt x="8" y="88"/>
                    </a:lnTo>
                    <a:lnTo>
                      <a:pt x="7" y="103"/>
                    </a:lnTo>
                    <a:lnTo>
                      <a:pt x="7" y="115"/>
                    </a:lnTo>
                    <a:lnTo>
                      <a:pt x="8" y="128"/>
                    </a:lnTo>
                    <a:lnTo>
                      <a:pt x="9" y="142"/>
                    </a:lnTo>
                    <a:lnTo>
                      <a:pt x="11" y="153"/>
                    </a:lnTo>
                    <a:lnTo>
                      <a:pt x="14" y="157"/>
                    </a:lnTo>
                    <a:lnTo>
                      <a:pt x="16" y="162"/>
                    </a:lnTo>
                    <a:lnTo>
                      <a:pt x="17" y="168"/>
                    </a:lnTo>
                    <a:lnTo>
                      <a:pt x="20" y="171"/>
                    </a:lnTo>
                    <a:lnTo>
                      <a:pt x="23" y="177"/>
                    </a:lnTo>
                    <a:lnTo>
                      <a:pt x="26" y="180"/>
                    </a:lnTo>
                    <a:lnTo>
                      <a:pt x="33" y="180"/>
                    </a:lnTo>
                    <a:lnTo>
                      <a:pt x="32" y="182"/>
                    </a:lnTo>
                    <a:lnTo>
                      <a:pt x="30" y="182"/>
                    </a:lnTo>
                    <a:lnTo>
                      <a:pt x="29" y="184"/>
                    </a:lnTo>
                    <a:lnTo>
                      <a:pt x="19" y="184"/>
                    </a:lnTo>
                    <a:lnTo>
                      <a:pt x="14" y="179"/>
                    </a:lnTo>
                    <a:lnTo>
                      <a:pt x="9" y="171"/>
                    </a:lnTo>
                    <a:lnTo>
                      <a:pt x="6" y="162"/>
                    </a:lnTo>
                    <a:lnTo>
                      <a:pt x="3" y="151"/>
                    </a:lnTo>
                    <a:lnTo>
                      <a:pt x="2" y="142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0" y="95"/>
                    </a:lnTo>
                    <a:lnTo>
                      <a:pt x="1" y="83"/>
                    </a:lnTo>
                    <a:lnTo>
                      <a:pt x="2" y="70"/>
                    </a:lnTo>
                    <a:lnTo>
                      <a:pt x="4" y="56"/>
                    </a:lnTo>
                    <a:lnTo>
                      <a:pt x="7" y="43"/>
                    </a:lnTo>
                    <a:lnTo>
                      <a:pt x="10" y="30"/>
                    </a:lnTo>
                    <a:lnTo>
                      <a:pt x="15" y="19"/>
                    </a:lnTo>
                    <a:lnTo>
                      <a:pt x="19" y="9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8" y="1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46" y="9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3706">
                <a:extLst>
                  <a:ext uri="{FF2B5EF4-FFF2-40B4-BE49-F238E27FC236}">
                    <a16:creationId xmlns:a16="http://schemas.microsoft.com/office/drawing/2014/main" xmlns="" id="{69A1FEEE-D745-4B25-9F56-C3B80BA36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0878" y="3371070"/>
                <a:ext cx="4827" cy="12044"/>
              </a:xfrm>
              <a:custGeom>
                <a:avLst/>
                <a:gdLst>
                  <a:gd name="T0" fmla="*/ 14 w 14"/>
                  <a:gd name="T1" fmla="*/ 0 h 71"/>
                  <a:gd name="T2" fmla="*/ 11 w 14"/>
                  <a:gd name="T3" fmla="*/ 0 h 71"/>
                  <a:gd name="T4" fmla="*/ 10 w 14"/>
                  <a:gd name="T5" fmla="*/ 0 h 71"/>
                  <a:gd name="T6" fmla="*/ 9 w 14"/>
                  <a:gd name="T7" fmla="*/ 0 h 71"/>
                  <a:gd name="T8" fmla="*/ 9 w 14"/>
                  <a:gd name="T9" fmla="*/ 0 h 71"/>
                  <a:gd name="T10" fmla="*/ 8 w 14"/>
                  <a:gd name="T11" fmla="*/ 0 h 71"/>
                  <a:gd name="T12" fmla="*/ 6 w 14"/>
                  <a:gd name="T13" fmla="*/ 0 h 71"/>
                  <a:gd name="T14" fmla="*/ 4 w 14"/>
                  <a:gd name="T15" fmla="*/ 0 h 71"/>
                  <a:gd name="T16" fmla="*/ 2 w 14"/>
                  <a:gd name="T17" fmla="*/ 0 h 71"/>
                  <a:gd name="T18" fmla="*/ 0 w 14"/>
                  <a:gd name="T19" fmla="*/ 0 h 71"/>
                  <a:gd name="T20" fmla="*/ 2 w 14"/>
                  <a:gd name="T21" fmla="*/ 0 h 71"/>
                  <a:gd name="T22" fmla="*/ 3 w 14"/>
                  <a:gd name="T23" fmla="*/ 0 h 71"/>
                  <a:gd name="T24" fmla="*/ 6 w 14"/>
                  <a:gd name="T25" fmla="*/ 0 h 71"/>
                  <a:gd name="T26" fmla="*/ 7 w 14"/>
                  <a:gd name="T27" fmla="*/ 0 h 71"/>
                  <a:gd name="T28" fmla="*/ 8 w 14"/>
                  <a:gd name="T29" fmla="*/ 0 h 71"/>
                  <a:gd name="T30" fmla="*/ 9 w 14"/>
                  <a:gd name="T31" fmla="*/ 0 h 71"/>
                  <a:gd name="T32" fmla="*/ 9 w 14"/>
                  <a:gd name="T33" fmla="*/ 0 h 71"/>
                  <a:gd name="T34" fmla="*/ 11 w 14"/>
                  <a:gd name="T35" fmla="*/ 0 h 71"/>
                  <a:gd name="T36" fmla="*/ 14 w 14"/>
                  <a:gd name="T37" fmla="*/ 0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71"/>
                  <a:gd name="T59" fmla="*/ 14 w 14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71">
                    <a:moveTo>
                      <a:pt x="14" y="69"/>
                    </a:moveTo>
                    <a:lnTo>
                      <a:pt x="11" y="60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9" y="35"/>
                    </a:lnTo>
                    <a:lnTo>
                      <a:pt x="8" y="26"/>
                    </a:lnTo>
                    <a:lnTo>
                      <a:pt x="6" y="18"/>
                    </a:lnTo>
                    <a:lnTo>
                      <a:pt x="4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3" y="18"/>
                    </a:lnTo>
                    <a:lnTo>
                      <a:pt x="6" y="27"/>
                    </a:lnTo>
                    <a:lnTo>
                      <a:pt x="7" y="35"/>
                    </a:lnTo>
                    <a:lnTo>
                      <a:pt x="8" y="44"/>
                    </a:lnTo>
                    <a:lnTo>
                      <a:pt x="9" y="53"/>
                    </a:lnTo>
                    <a:lnTo>
                      <a:pt x="9" y="62"/>
                    </a:lnTo>
                    <a:lnTo>
                      <a:pt x="11" y="71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3707">
                <a:extLst>
                  <a:ext uri="{FF2B5EF4-FFF2-40B4-BE49-F238E27FC236}">
                    <a16:creationId xmlns:a16="http://schemas.microsoft.com/office/drawing/2014/main" xmlns="" id="{CB2F02DB-D4E6-4703-A68C-7014B0C12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7086" y="3382770"/>
                <a:ext cx="5172" cy="3097"/>
              </a:xfrm>
              <a:custGeom>
                <a:avLst/>
                <a:gdLst>
                  <a:gd name="T0" fmla="*/ 14 w 15"/>
                  <a:gd name="T1" fmla="*/ 1 h 16"/>
                  <a:gd name="T2" fmla="*/ 15 w 15"/>
                  <a:gd name="T3" fmla="*/ 1 h 16"/>
                  <a:gd name="T4" fmla="*/ 15 w 15"/>
                  <a:gd name="T5" fmla="*/ 1 h 16"/>
                  <a:gd name="T6" fmla="*/ 14 w 15"/>
                  <a:gd name="T7" fmla="*/ 1 h 16"/>
                  <a:gd name="T8" fmla="*/ 12 w 15"/>
                  <a:gd name="T9" fmla="*/ 1 h 16"/>
                  <a:gd name="T10" fmla="*/ 11 w 15"/>
                  <a:gd name="T11" fmla="*/ 1 h 16"/>
                  <a:gd name="T12" fmla="*/ 5 w 15"/>
                  <a:gd name="T13" fmla="*/ 1 h 16"/>
                  <a:gd name="T14" fmla="*/ 4 w 15"/>
                  <a:gd name="T15" fmla="*/ 0 h 16"/>
                  <a:gd name="T16" fmla="*/ 3 w 15"/>
                  <a:gd name="T17" fmla="*/ 0 h 16"/>
                  <a:gd name="T18" fmla="*/ 0 w 15"/>
                  <a:gd name="T19" fmla="*/ 1 h 16"/>
                  <a:gd name="T20" fmla="*/ 3 w 15"/>
                  <a:gd name="T21" fmla="*/ 1 h 16"/>
                  <a:gd name="T22" fmla="*/ 5 w 15"/>
                  <a:gd name="T23" fmla="*/ 1 h 16"/>
                  <a:gd name="T24" fmla="*/ 9 w 15"/>
                  <a:gd name="T25" fmla="*/ 1 h 16"/>
                  <a:gd name="T26" fmla="*/ 12 w 15"/>
                  <a:gd name="T27" fmla="*/ 1 h 16"/>
                  <a:gd name="T28" fmla="*/ 13 w 15"/>
                  <a:gd name="T29" fmla="*/ 1 h 16"/>
                  <a:gd name="T30" fmla="*/ 12 w 15"/>
                  <a:gd name="T31" fmla="*/ 1 h 16"/>
                  <a:gd name="T32" fmla="*/ 13 w 15"/>
                  <a:gd name="T33" fmla="*/ 1 h 16"/>
                  <a:gd name="T34" fmla="*/ 14 w 15"/>
                  <a:gd name="T35" fmla="*/ 1 h 16"/>
                  <a:gd name="T36" fmla="*/ 15 w 15"/>
                  <a:gd name="T37" fmla="*/ 1 h 16"/>
                  <a:gd name="T38" fmla="*/ 15 w 15"/>
                  <a:gd name="T39" fmla="*/ 1 h 16"/>
                  <a:gd name="T40" fmla="*/ 14 w 15"/>
                  <a:gd name="T41" fmla="*/ 1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6"/>
                  <a:gd name="T65" fmla="*/ 15 w 15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6">
                    <a:moveTo>
                      <a:pt x="14" y="16"/>
                    </a:moveTo>
                    <a:lnTo>
                      <a:pt x="15" y="14"/>
                    </a:lnTo>
                    <a:lnTo>
                      <a:pt x="15" y="11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3708">
                <a:extLst>
                  <a:ext uri="{FF2B5EF4-FFF2-40B4-BE49-F238E27FC236}">
                    <a16:creationId xmlns:a16="http://schemas.microsoft.com/office/drawing/2014/main" xmlns="" id="{49032414-4C15-4458-97B2-D194E7B9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672" y="3385179"/>
                <a:ext cx="2414" cy="2409"/>
              </a:xfrm>
              <a:custGeom>
                <a:avLst/>
                <a:gdLst>
                  <a:gd name="T0" fmla="*/ 2 w 7"/>
                  <a:gd name="T1" fmla="*/ 1 h 14"/>
                  <a:gd name="T2" fmla="*/ 2 w 7"/>
                  <a:gd name="T3" fmla="*/ 1 h 14"/>
                  <a:gd name="T4" fmla="*/ 5 w 7"/>
                  <a:gd name="T5" fmla="*/ 1 h 14"/>
                  <a:gd name="T6" fmla="*/ 6 w 7"/>
                  <a:gd name="T7" fmla="*/ 1 h 14"/>
                  <a:gd name="T8" fmla="*/ 7 w 7"/>
                  <a:gd name="T9" fmla="*/ 1 h 14"/>
                  <a:gd name="T10" fmla="*/ 6 w 7"/>
                  <a:gd name="T11" fmla="*/ 0 h 14"/>
                  <a:gd name="T12" fmla="*/ 4 w 7"/>
                  <a:gd name="T13" fmla="*/ 1 h 14"/>
                  <a:gd name="T14" fmla="*/ 1 w 7"/>
                  <a:gd name="T15" fmla="*/ 1 h 14"/>
                  <a:gd name="T16" fmla="*/ 1 w 7"/>
                  <a:gd name="T17" fmla="*/ 1 h 14"/>
                  <a:gd name="T18" fmla="*/ 0 w 7"/>
                  <a:gd name="T19" fmla="*/ 1 h 14"/>
                  <a:gd name="T20" fmla="*/ 0 w 7"/>
                  <a:gd name="T21" fmla="*/ 1 h 14"/>
                  <a:gd name="T22" fmla="*/ 1 w 7"/>
                  <a:gd name="T23" fmla="*/ 1 h 14"/>
                  <a:gd name="T24" fmla="*/ 0 w 7"/>
                  <a:gd name="T25" fmla="*/ 1 h 14"/>
                  <a:gd name="T26" fmla="*/ 1 w 7"/>
                  <a:gd name="T27" fmla="*/ 1 h 14"/>
                  <a:gd name="T28" fmla="*/ 2 w 7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4"/>
                  <a:gd name="T47" fmla="*/ 7 w 7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4">
                    <a:moveTo>
                      <a:pt x="2" y="10"/>
                    </a:moveTo>
                    <a:lnTo>
                      <a:pt x="2" y="9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3709">
                <a:extLst>
                  <a:ext uri="{FF2B5EF4-FFF2-40B4-BE49-F238E27FC236}">
                    <a16:creationId xmlns:a16="http://schemas.microsoft.com/office/drawing/2014/main" xmlns="" id="{C6358D7E-2EFF-4EAC-8603-529E4D337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327" y="3386900"/>
                <a:ext cx="2414" cy="3097"/>
              </a:xfrm>
              <a:custGeom>
                <a:avLst/>
                <a:gdLst>
                  <a:gd name="T0" fmla="*/ 7 w 7"/>
                  <a:gd name="T1" fmla="*/ 1 h 18"/>
                  <a:gd name="T2" fmla="*/ 7 w 7"/>
                  <a:gd name="T3" fmla="*/ 1 h 18"/>
                  <a:gd name="T4" fmla="*/ 6 w 7"/>
                  <a:gd name="T5" fmla="*/ 1 h 18"/>
                  <a:gd name="T6" fmla="*/ 6 w 7"/>
                  <a:gd name="T7" fmla="*/ 1 h 18"/>
                  <a:gd name="T8" fmla="*/ 1 w 7"/>
                  <a:gd name="T9" fmla="*/ 0 h 18"/>
                  <a:gd name="T10" fmla="*/ 0 w 7"/>
                  <a:gd name="T11" fmla="*/ 1 h 18"/>
                  <a:gd name="T12" fmla="*/ 1 w 7"/>
                  <a:gd name="T13" fmla="*/ 1 h 18"/>
                  <a:gd name="T14" fmla="*/ 3 w 7"/>
                  <a:gd name="T15" fmla="*/ 1 h 18"/>
                  <a:gd name="T16" fmla="*/ 3 w 7"/>
                  <a:gd name="T17" fmla="*/ 1 h 18"/>
                  <a:gd name="T18" fmla="*/ 4 w 7"/>
                  <a:gd name="T19" fmla="*/ 1 h 18"/>
                  <a:gd name="T20" fmla="*/ 4 w 7"/>
                  <a:gd name="T21" fmla="*/ 1 h 18"/>
                  <a:gd name="T22" fmla="*/ 5 w 7"/>
                  <a:gd name="T23" fmla="*/ 1 h 18"/>
                  <a:gd name="T24" fmla="*/ 5 w 7"/>
                  <a:gd name="T25" fmla="*/ 1 h 18"/>
                  <a:gd name="T26" fmla="*/ 4 w 7"/>
                  <a:gd name="T27" fmla="*/ 1 h 18"/>
                  <a:gd name="T28" fmla="*/ 4 w 7"/>
                  <a:gd name="T29" fmla="*/ 1 h 18"/>
                  <a:gd name="T30" fmla="*/ 7 w 7"/>
                  <a:gd name="T31" fmla="*/ 1 h 18"/>
                  <a:gd name="T32" fmla="*/ 7 w 7"/>
                  <a:gd name="T33" fmla="*/ 1 h 18"/>
                  <a:gd name="T34" fmla="*/ 7 w 7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8"/>
                  <a:gd name="T56" fmla="*/ 7 w 7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8">
                    <a:moveTo>
                      <a:pt x="7" y="18"/>
                    </a:moveTo>
                    <a:lnTo>
                      <a:pt x="7" y="13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3710">
                <a:extLst>
                  <a:ext uri="{FF2B5EF4-FFF2-40B4-BE49-F238E27FC236}">
                    <a16:creationId xmlns:a16="http://schemas.microsoft.com/office/drawing/2014/main" xmlns="" id="{005B9522-BAB0-42A9-A3D6-B2A03722B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672" y="3389308"/>
                <a:ext cx="2758" cy="2409"/>
              </a:xfrm>
              <a:custGeom>
                <a:avLst/>
                <a:gdLst>
                  <a:gd name="T0" fmla="*/ 1 w 8"/>
                  <a:gd name="T1" fmla="*/ 1 h 13"/>
                  <a:gd name="T2" fmla="*/ 2 w 8"/>
                  <a:gd name="T3" fmla="*/ 1 h 13"/>
                  <a:gd name="T4" fmla="*/ 2 w 8"/>
                  <a:gd name="T5" fmla="*/ 1 h 13"/>
                  <a:gd name="T6" fmla="*/ 4 w 8"/>
                  <a:gd name="T7" fmla="*/ 1 h 13"/>
                  <a:gd name="T8" fmla="*/ 5 w 8"/>
                  <a:gd name="T9" fmla="*/ 1 h 13"/>
                  <a:gd name="T10" fmla="*/ 6 w 8"/>
                  <a:gd name="T11" fmla="*/ 1 h 13"/>
                  <a:gd name="T12" fmla="*/ 6 w 8"/>
                  <a:gd name="T13" fmla="*/ 1 h 13"/>
                  <a:gd name="T14" fmla="*/ 8 w 8"/>
                  <a:gd name="T15" fmla="*/ 1 h 13"/>
                  <a:gd name="T16" fmla="*/ 5 w 8"/>
                  <a:gd name="T17" fmla="*/ 0 h 13"/>
                  <a:gd name="T18" fmla="*/ 5 w 8"/>
                  <a:gd name="T19" fmla="*/ 1 h 13"/>
                  <a:gd name="T20" fmla="*/ 4 w 8"/>
                  <a:gd name="T21" fmla="*/ 1 h 13"/>
                  <a:gd name="T22" fmla="*/ 2 w 8"/>
                  <a:gd name="T23" fmla="*/ 1 h 13"/>
                  <a:gd name="T24" fmla="*/ 0 w 8"/>
                  <a:gd name="T25" fmla="*/ 1 h 13"/>
                  <a:gd name="T26" fmla="*/ 0 w 8"/>
                  <a:gd name="T27" fmla="*/ 1 h 13"/>
                  <a:gd name="T28" fmla="*/ 0 w 8"/>
                  <a:gd name="T29" fmla="*/ 1 h 13"/>
                  <a:gd name="T30" fmla="*/ 0 w 8"/>
                  <a:gd name="T31" fmla="*/ 1 h 13"/>
                  <a:gd name="T32" fmla="*/ 1 w 8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3"/>
                  <a:gd name="T53" fmla="*/ 8 w 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3">
                    <a:moveTo>
                      <a:pt x="1" y="9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3711">
                <a:extLst>
                  <a:ext uri="{FF2B5EF4-FFF2-40B4-BE49-F238E27FC236}">
                    <a16:creationId xmlns:a16="http://schemas.microsoft.com/office/drawing/2014/main" xmlns="" id="{1B3D27E6-81C4-4FB3-82A1-CC7E8ED3B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4672" y="3391029"/>
                <a:ext cx="1724" cy="3785"/>
              </a:xfrm>
              <a:custGeom>
                <a:avLst/>
                <a:gdLst>
                  <a:gd name="T0" fmla="*/ 2 w 5"/>
                  <a:gd name="T1" fmla="*/ 1 h 22"/>
                  <a:gd name="T2" fmla="*/ 4 w 5"/>
                  <a:gd name="T3" fmla="*/ 1 h 22"/>
                  <a:gd name="T4" fmla="*/ 4 w 5"/>
                  <a:gd name="T5" fmla="*/ 1 h 22"/>
                  <a:gd name="T6" fmla="*/ 5 w 5"/>
                  <a:gd name="T7" fmla="*/ 1 h 22"/>
                  <a:gd name="T8" fmla="*/ 4 w 5"/>
                  <a:gd name="T9" fmla="*/ 1 h 22"/>
                  <a:gd name="T10" fmla="*/ 1 w 5"/>
                  <a:gd name="T11" fmla="*/ 0 h 22"/>
                  <a:gd name="T12" fmla="*/ 0 w 5"/>
                  <a:gd name="T13" fmla="*/ 1 h 22"/>
                  <a:gd name="T14" fmla="*/ 2 w 5"/>
                  <a:gd name="T15" fmla="*/ 1 h 22"/>
                  <a:gd name="T16" fmla="*/ 2 w 5"/>
                  <a:gd name="T17" fmla="*/ 1 h 22"/>
                  <a:gd name="T18" fmla="*/ 1 w 5"/>
                  <a:gd name="T19" fmla="*/ 1 h 22"/>
                  <a:gd name="T20" fmla="*/ 2 w 5"/>
                  <a:gd name="T21" fmla="*/ 1 h 22"/>
                  <a:gd name="T22" fmla="*/ 2 w 5"/>
                  <a:gd name="T23" fmla="*/ 1 h 22"/>
                  <a:gd name="T24" fmla="*/ 4 w 5"/>
                  <a:gd name="T25" fmla="*/ 1 h 22"/>
                  <a:gd name="T26" fmla="*/ 4 w 5"/>
                  <a:gd name="T27" fmla="*/ 1 h 22"/>
                  <a:gd name="T28" fmla="*/ 2 w 5"/>
                  <a:gd name="T29" fmla="*/ 1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2"/>
                  <a:gd name="T47" fmla="*/ 5 w 5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2">
                    <a:moveTo>
                      <a:pt x="2" y="22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3712">
                <a:extLst>
                  <a:ext uri="{FF2B5EF4-FFF2-40B4-BE49-F238E27FC236}">
                    <a16:creationId xmlns:a16="http://schemas.microsoft.com/office/drawing/2014/main" xmlns="" id="{548DF720-6FAC-426C-A03D-E46A0893E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6741" y="3394126"/>
                <a:ext cx="2758" cy="1721"/>
              </a:xfrm>
              <a:custGeom>
                <a:avLst/>
                <a:gdLst>
                  <a:gd name="T0" fmla="*/ 4 w 8"/>
                  <a:gd name="T1" fmla="*/ 1 h 9"/>
                  <a:gd name="T2" fmla="*/ 4 w 8"/>
                  <a:gd name="T3" fmla="*/ 1 h 9"/>
                  <a:gd name="T4" fmla="*/ 4 w 8"/>
                  <a:gd name="T5" fmla="*/ 1 h 9"/>
                  <a:gd name="T6" fmla="*/ 6 w 8"/>
                  <a:gd name="T7" fmla="*/ 1 h 9"/>
                  <a:gd name="T8" fmla="*/ 7 w 8"/>
                  <a:gd name="T9" fmla="*/ 1 h 9"/>
                  <a:gd name="T10" fmla="*/ 8 w 8"/>
                  <a:gd name="T11" fmla="*/ 1 h 9"/>
                  <a:gd name="T12" fmla="*/ 8 w 8"/>
                  <a:gd name="T13" fmla="*/ 0 h 9"/>
                  <a:gd name="T14" fmla="*/ 6 w 8"/>
                  <a:gd name="T15" fmla="*/ 0 h 9"/>
                  <a:gd name="T16" fmla="*/ 5 w 8"/>
                  <a:gd name="T17" fmla="*/ 1 h 9"/>
                  <a:gd name="T18" fmla="*/ 4 w 8"/>
                  <a:gd name="T19" fmla="*/ 1 h 9"/>
                  <a:gd name="T20" fmla="*/ 4 w 8"/>
                  <a:gd name="T21" fmla="*/ 1 h 9"/>
                  <a:gd name="T22" fmla="*/ 3 w 8"/>
                  <a:gd name="T23" fmla="*/ 1 h 9"/>
                  <a:gd name="T24" fmla="*/ 2 w 8"/>
                  <a:gd name="T25" fmla="*/ 1 h 9"/>
                  <a:gd name="T26" fmla="*/ 2 w 8"/>
                  <a:gd name="T27" fmla="*/ 1 h 9"/>
                  <a:gd name="T28" fmla="*/ 2 w 8"/>
                  <a:gd name="T29" fmla="*/ 1 h 9"/>
                  <a:gd name="T30" fmla="*/ 0 w 8"/>
                  <a:gd name="T31" fmla="*/ 1 h 9"/>
                  <a:gd name="T32" fmla="*/ 2 w 8"/>
                  <a:gd name="T33" fmla="*/ 1 h 9"/>
                  <a:gd name="T34" fmla="*/ 4 w 8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9"/>
                  <a:gd name="T56" fmla="*/ 8 w 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9">
                    <a:moveTo>
                      <a:pt x="4" y="5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3713">
                <a:extLst>
                  <a:ext uri="{FF2B5EF4-FFF2-40B4-BE49-F238E27FC236}">
                    <a16:creationId xmlns:a16="http://schemas.microsoft.com/office/drawing/2014/main" xmlns="" id="{26675192-AB57-42C2-97AB-377C50836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6051" y="3395158"/>
                <a:ext cx="1034" cy="3785"/>
              </a:xfrm>
              <a:custGeom>
                <a:avLst/>
                <a:gdLst>
                  <a:gd name="T0" fmla="*/ 1 w 3"/>
                  <a:gd name="T1" fmla="*/ 1 h 22"/>
                  <a:gd name="T2" fmla="*/ 2 w 3"/>
                  <a:gd name="T3" fmla="*/ 1 h 22"/>
                  <a:gd name="T4" fmla="*/ 3 w 3"/>
                  <a:gd name="T5" fmla="*/ 1 h 22"/>
                  <a:gd name="T6" fmla="*/ 3 w 3"/>
                  <a:gd name="T7" fmla="*/ 1 h 22"/>
                  <a:gd name="T8" fmla="*/ 2 w 3"/>
                  <a:gd name="T9" fmla="*/ 0 h 22"/>
                  <a:gd name="T10" fmla="*/ 0 w 3"/>
                  <a:gd name="T11" fmla="*/ 1 h 22"/>
                  <a:gd name="T12" fmla="*/ 1 w 3"/>
                  <a:gd name="T13" fmla="*/ 1 h 22"/>
                  <a:gd name="T14" fmla="*/ 1 w 3"/>
                  <a:gd name="T15" fmla="*/ 1 h 22"/>
                  <a:gd name="T16" fmla="*/ 0 w 3"/>
                  <a:gd name="T17" fmla="*/ 1 h 22"/>
                  <a:gd name="T18" fmla="*/ 0 w 3"/>
                  <a:gd name="T19" fmla="*/ 1 h 22"/>
                  <a:gd name="T20" fmla="*/ 1 w 3"/>
                  <a:gd name="T21" fmla="*/ 1 h 22"/>
                  <a:gd name="T22" fmla="*/ 2 w 3"/>
                  <a:gd name="T23" fmla="*/ 1 h 22"/>
                  <a:gd name="T24" fmla="*/ 1 w 3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22"/>
                  <a:gd name="T41" fmla="*/ 3 w 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22">
                    <a:moveTo>
                      <a:pt x="1" y="22"/>
                    </a:moveTo>
                    <a:lnTo>
                      <a:pt x="2" y="20"/>
                    </a:lnTo>
                    <a:lnTo>
                      <a:pt x="3" y="17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3714">
                <a:extLst>
                  <a:ext uri="{FF2B5EF4-FFF2-40B4-BE49-F238E27FC236}">
                    <a16:creationId xmlns:a16="http://schemas.microsoft.com/office/drawing/2014/main" xmlns="" id="{B9293AD3-A222-44E7-BD4C-36C4968F2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8465" y="3398255"/>
                <a:ext cx="2758" cy="688"/>
              </a:xfrm>
              <a:custGeom>
                <a:avLst/>
                <a:gdLst>
                  <a:gd name="T0" fmla="*/ 2 w 8"/>
                  <a:gd name="T1" fmla="*/ 0 h 6"/>
                  <a:gd name="T2" fmla="*/ 1 w 8"/>
                  <a:gd name="T3" fmla="*/ 0 h 6"/>
                  <a:gd name="T4" fmla="*/ 2 w 8"/>
                  <a:gd name="T5" fmla="*/ 0 h 6"/>
                  <a:gd name="T6" fmla="*/ 3 w 8"/>
                  <a:gd name="T7" fmla="*/ 0 h 6"/>
                  <a:gd name="T8" fmla="*/ 3 w 8"/>
                  <a:gd name="T9" fmla="*/ 0 h 6"/>
                  <a:gd name="T10" fmla="*/ 4 w 8"/>
                  <a:gd name="T11" fmla="*/ 0 h 6"/>
                  <a:gd name="T12" fmla="*/ 5 w 8"/>
                  <a:gd name="T13" fmla="*/ 0 h 6"/>
                  <a:gd name="T14" fmla="*/ 8 w 8"/>
                  <a:gd name="T15" fmla="*/ 0 h 6"/>
                  <a:gd name="T16" fmla="*/ 7 w 8"/>
                  <a:gd name="T17" fmla="*/ 0 h 6"/>
                  <a:gd name="T18" fmla="*/ 5 w 8"/>
                  <a:gd name="T19" fmla="*/ 0 h 6"/>
                  <a:gd name="T20" fmla="*/ 1 w 8"/>
                  <a:gd name="T21" fmla="*/ 0 h 6"/>
                  <a:gd name="T22" fmla="*/ 0 w 8"/>
                  <a:gd name="T23" fmla="*/ 0 h 6"/>
                  <a:gd name="T24" fmla="*/ 2 w 8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6"/>
                  <a:gd name="T41" fmla="*/ 8 w 8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6">
                    <a:moveTo>
                      <a:pt x="2" y="4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3715">
                <a:extLst>
                  <a:ext uri="{FF2B5EF4-FFF2-40B4-BE49-F238E27FC236}">
                    <a16:creationId xmlns:a16="http://schemas.microsoft.com/office/drawing/2014/main" xmlns="" id="{8D030DB3-91C4-40EA-9918-27C872C33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8810" y="3398944"/>
                <a:ext cx="1034" cy="3097"/>
              </a:xfrm>
              <a:custGeom>
                <a:avLst/>
                <a:gdLst>
                  <a:gd name="T0" fmla="*/ 1 w 3"/>
                  <a:gd name="T1" fmla="*/ 1 h 18"/>
                  <a:gd name="T2" fmla="*/ 3 w 3"/>
                  <a:gd name="T3" fmla="*/ 1 h 18"/>
                  <a:gd name="T4" fmla="*/ 3 w 3"/>
                  <a:gd name="T5" fmla="*/ 0 h 18"/>
                  <a:gd name="T6" fmla="*/ 1 w 3"/>
                  <a:gd name="T7" fmla="*/ 0 h 18"/>
                  <a:gd name="T8" fmla="*/ 1 w 3"/>
                  <a:gd name="T9" fmla="*/ 1 h 18"/>
                  <a:gd name="T10" fmla="*/ 2 w 3"/>
                  <a:gd name="T11" fmla="*/ 1 h 18"/>
                  <a:gd name="T12" fmla="*/ 2 w 3"/>
                  <a:gd name="T13" fmla="*/ 1 h 18"/>
                  <a:gd name="T14" fmla="*/ 0 w 3"/>
                  <a:gd name="T15" fmla="*/ 1 h 18"/>
                  <a:gd name="T16" fmla="*/ 1 w 3"/>
                  <a:gd name="T17" fmla="*/ 1 h 18"/>
                  <a:gd name="T18" fmla="*/ 1 w 3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8"/>
                  <a:gd name="T32" fmla="*/ 3 w 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8">
                    <a:moveTo>
                      <a:pt x="1" y="18"/>
                    </a:moveTo>
                    <a:lnTo>
                      <a:pt x="3" y="15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3716">
                <a:extLst>
                  <a:ext uri="{FF2B5EF4-FFF2-40B4-BE49-F238E27FC236}">
                    <a16:creationId xmlns:a16="http://schemas.microsoft.com/office/drawing/2014/main" xmlns="" id="{7621E6CC-C036-4EBB-9669-73D57770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1913" y="3401353"/>
                <a:ext cx="3448" cy="1032"/>
              </a:xfrm>
              <a:custGeom>
                <a:avLst/>
                <a:gdLst>
                  <a:gd name="T0" fmla="*/ 4 w 10"/>
                  <a:gd name="T1" fmla="*/ 0 h 7"/>
                  <a:gd name="T2" fmla="*/ 4 w 10"/>
                  <a:gd name="T3" fmla="*/ 0 h 7"/>
                  <a:gd name="T4" fmla="*/ 4 w 10"/>
                  <a:gd name="T5" fmla="*/ 0 h 7"/>
                  <a:gd name="T6" fmla="*/ 10 w 10"/>
                  <a:gd name="T7" fmla="*/ 0 h 7"/>
                  <a:gd name="T8" fmla="*/ 10 w 10"/>
                  <a:gd name="T9" fmla="*/ 0 h 7"/>
                  <a:gd name="T10" fmla="*/ 5 w 10"/>
                  <a:gd name="T11" fmla="*/ 0 h 7"/>
                  <a:gd name="T12" fmla="*/ 4 w 10"/>
                  <a:gd name="T13" fmla="*/ 0 h 7"/>
                  <a:gd name="T14" fmla="*/ 2 w 10"/>
                  <a:gd name="T15" fmla="*/ 0 h 7"/>
                  <a:gd name="T16" fmla="*/ 2 w 10"/>
                  <a:gd name="T17" fmla="*/ 0 h 7"/>
                  <a:gd name="T18" fmla="*/ 0 w 10"/>
                  <a:gd name="T19" fmla="*/ 0 h 7"/>
                  <a:gd name="T20" fmla="*/ 2 w 10"/>
                  <a:gd name="T21" fmla="*/ 0 h 7"/>
                  <a:gd name="T22" fmla="*/ 0 w 10"/>
                  <a:gd name="T23" fmla="*/ 0 h 7"/>
                  <a:gd name="T24" fmla="*/ 2 w 10"/>
                  <a:gd name="T25" fmla="*/ 0 h 7"/>
                  <a:gd name="T26" fmla="*/ 4 w 1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7"/>
                  <a:gd name="T44" fmla="*/ 10 w 1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7">
                    <a:moveTo>
                      <a:pt x="4" y="5"/>
                    </a:moveTo>
                    <a:lnTo>
                      <a:pt x="4" y="7"/>
                    </a:lnTo>
                    <a:lnTo>
                      <a:pt x="4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3717">
                <a:extLst>
                  <a:ext uri="{FF2B5EF4-FFF2-40B4-BE49-F238E27FC236}">
                    <a16:creationId xmlns:a16="http://schemas.microsoft.com/office/drawing/2014/main" xmlns="" id="{DF2022FA-CB73-4764-91D5-77184155A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1223" y="3402041"/>
                <a:ext cx="1034" cy="1721"/>
              </a:xfrm>
              <a:custGeom>
                <a:avLst/>
                <a:gdLst>
                  <a:gd name="T0" fmla="*/ 3 w 3"/>
                  <a:gd name="T1" fmla="*/ 1 h 9"/>
                  <a:gd name="T2" fmla="*/ 3 w 3"/>
                  <a:gd name="T3" fmla="*/ 1 h 9"/>
                  <a:gd name="T4" fmla="*/ 2 w 3"/>
                  <a:gd name="T5" fmla="*/ 1 h 9"/>
                  <a:gd name="T6" fmla="*/ 2 w 3"/>
                  <a:gd name="T7" fmla="*/ 0 h 9"/>
                  <a:gd name="T8" fmla="*/ 0 w 3"/>
                  <a:gd name="T9" fmla="*/ 1 h 9"/>
                  <a:gd name="T10" fmla="*/ 0 w 3"/>
                  <a:gd name="T11" fmla="*/ 1 h 9"/>
                  <a:gd name="T12" fmla="*/ 3 w 3"/>
                  <a:gd name="T13" fmla="*/ 1 h 9"/>
                  <a:gd name="T14" fmla="*/ 3 w 3"/>
                  <a:gd name="T15" fmla="*/ 1 h 9"/>
                  <a:gd name="T16" fmla="*/ 3 w 3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3718">
                <a:extLst>
                  <a:ext uri="{FF2B5EF4-FFF2-40B4-BE49-F238E27FC236}">
                    <a16:creationId xmlns:a16="http://schemas.microsoft.com/office/drawing/2014/main" xmlns="" id="{325BF03D-C755-4E5B-B651-4DD640AEE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3982" y="3403073"/>
                <a:ext cx="3793" cy="1376"/>
              </a:xfrm>
              <a:custGeom>
                <a:avLst/>
                <a:gdLst>
                  <a:gd name="T0" fmla="*/ 1 w 11"/>
                  <a:gd name="T1" fmla="*/ 1 h 8"/>
                  <a:gd name="T2" fmla="*/ 0 w 11"/>
                  <a:gd name="T3" fmla="*/ 1 h 8"/>
                  <a:gd name="T4" fmla="*/ 3 w 11"/>
                  <a:gd name="T5" fmla="*/ 1 h 8"/>
                  <a:gd name="T6" fmla="*/ 4 w 11"/>
                  <a:gd name="T7" fmla="*/ 1 h 8"/>
                  <a:gd name="T8" fmla="*/ 5 w 11"/>
                  <a:gd name="T9" fmla="*/ 1 h 8"/>
                  <a:gd name="T10" fmla="*/ 8 w 11"/>
                  <a:gd name="T11" fmla="*/ 1 h 8"/>
                  <a:gd name="T12" fmla="*/ 9 w 11"/>
                  <a:gd name="T13" fmla="*/ 1 h 8"/>
                  <a:gd name="T14" fmla="*/ 11 w 11"/>
                  <a:gd name="T15" fmla="*/ 1 h 8"/>
                  <a:gd name="T16" fmla="*/ 9 w 11"/>
                  <a:gd name="T17" fmla="*/ 0 h 8"/>
                  <a:gd name="T18" fmla="*/ 8 w 11"/>
                  <a:gd name="T19" fmla="*/ 1 h 8"/>
                  <a:gd name="T20" fmla="*/ 6 w 11"/>
                  <a:gd name="T21" fmla="*/ 1 h 8"/>
                  <a:gd name="T22" fmla="*/ 5 w 11"/>
                  <a:gd name="T23" fmla="*/ 1 h 8"/>
                  <a:gd name="T24" fmla="*/ 2 w 11"/>
                  <a:gd name="T25" fmla="*/ 1 h 8"/>
                  <a:gd name="T26" fmla="*/ 1 w 11"/>
                  <a:gd name="T27" fmla="*/ 1 h 8"/>
                  <a:gd name="T28" fmla="*/ 0 w 11"/>
                  <a:gd name="T29" fmla="*/ 1 h 8"/>
                  <a:gd name="T30" fmla="*/ 1 w 11"/>
                  <a:gd name="T31" fmla="*/ 1 h 8"/>
                  <a:gd name="T32" fmla="*/ 0 w 11"/>
                  <a:gd name="T33" fmla="*/ 1 h 8"/>
                  <a:gd name="T34" fmla="*/ 1 w 11"/>
                  <a:gd name="T35" fmla="*/ 1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8"/>
                  <a:gd name="T56" fmla="*/ 11 w 11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8">
                    <a:moveTo>
                      <a:pt x="1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3719">
                <a:extLst>
                  <a:ext uri="{FF2B5EF4-FFF2-40B4-BE49-F238E27FC236}">
                    <a16:creationId xmlns:a16="http://schemas.microsoft.com/office/drawing/2014/main" xmlns="" id="{0DB8DC24-644B-486D-B48A-8AAA433BD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6395" y="3403417"/>
                <a:ext cx="2758" cy="2065"/>
              </a:xfrm>
              <a:custGeom>
                <a:avLst/>
                <a:gdLst>
                  <a:gd name="T0" fmla="*/ 0 w 8"/>
                  <a:gd name="T1" fmla="*/ 0 h 13"/>
                  <a:gd name="T2" fmla="*/ 2 w 8"/>
                  <a:gd name="T3" fmla="*/ 0 h 13"/>
                  <a:gd name="T4" fmla="*/ 4 w 8"/>
                  <a:gd name="T5" fmla="*/ 0 h 13"/>
                  <a:gd name="T6" fmla="*/ 5 w 8"/>
                  <a:gd name="T7" fmla="*/ 0 h 13"/>
                  <a:gd name="T8" fmla="*/ 5 w 8"/>
                  <a:gd name="T9" fmla="*/ 0 h 13"/>
                  <a:gd name="T10" fmla="*/ 7 w 8"/>
                  <a:gd name="T11" fmla="*/ 0 h 13"/>
                  <a:gd name="T12" fmla="*/ 7 w 8"/>
                  <a:gd name="T13" fmla="*/ 0 h 13"/>
                  <a:gd name="T14" fmla="*/ 8 w 8"/>
                  <a:gd name="T15" fmla="*/ 0 h 13"/>
                  <a:gd name="T16" fmla="*/ 7 w 8"/>
                  <a:gd name="T17" fmla="*/ 0 h 13"/>
                  <a:gd name="T18" fmla="*/ 3 w 8"/>
                  <a:gd name="T19" fmla="*/ 0 h 13"/>
                  <a:gd name="T20" fmla="*/ 3 w 8"/>
                  <a:gd name="T21" fmla="*/ 0 h 13"/>
                  <a:gd name="T22" fmla="*/ 1 w 8"/>
                  <a:gd name="T23" fmla="*/ 0 h 13"/>
                  <a:gd name="T24" fmla="*/ 0 w 8"/>
                  <a:gd name="T25" fmla="*/ 0 h 13"/>
                  <a:gd name="T26" fmla="*/ 1 w 8"/>
                  <a:gd name="T27" fmla="*/ 0 h 13"/>
                  <a:gd name="T28" fmla="*/ 0 w 8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13"/>
                  <a:gd name="T47" fmla="*/ 8 w 8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13">
                    <a:moveTo>
                      <a:pt x="0" y="13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3720">
                <a:extLst>
                  <a:ext uri="{FF2B5EF4-FFF2-40B4-BE49-F238E27FC236}">
                    <a16:creationId xmlns:a16="http://schemas.microsoft.com/office/drawing/2014/main" xmlns="" id="{DC951D87-7576-4C71-93C3-E9D575E6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2946" y="3400320"/>
                <a:ext cx="6896" cy="5162"/>
              </a:xfrm>
              <a:custGeom>
                <a:avLst/>
                <a:gdLst>
                  <a:gd name="T0" fmla="*/ 4 w 20"/>
                  <a:gd name="T1" fmla="*/ 0 h 31"/>
                  <a:gd name="T2" fmla="*/ 3 w 20"/>
                  <a:gd name="T3" fmla="*/ 0 h 31"/>
                  <a:gd name="T4" fmla="*/ 4 w 20"/>
                  <a:gd name="T5" fmla="*/ 0 h 31"/>
                  <a:gd name="T6" fmla="*/ 5 w 20"/>
                  <a:gd name="T7" fmla="*/ 0 h 31"/>
                  <a:gd name="T8" fmla="*/ 9 w 20"/>
                  <a:gd name="T9" fmla="*/ 0 h 31"/>
                  <a:gd name="T10" fmla="*/ 12 w 20"/>
                  <a:gd name="T11" fmla="*/ 0 h 31"/>
                  <a:gd name="T12" fmla="*/ 14 w 20"/>
                  <a:gd name="T13" fmla="*/ 0 h 31"/>
                  <a:gd name="T14" fmla="*/ 18 w 20"/>
                  <a:gd name="T15" fmla="*/ 0 h 31"/>
                  <a:gd name="T16" fmla="*/ 19 w 20"/>
                  <a:gd name="T17" fmla="*/ 0 h 31"/>
                  <a:gd name="T18" fmla="*/ 20 w 20"/>
                  <a:gd name="T19" fmla="*/ 0 h 31"/>
                  <a:gd name="T20" fmla="*/ 19 w 20"/>
                  <a:gd name="T21" fmla="*/ 0 h 31"/>
                  <a:gd name="T22" fmla="*/ 15 w 20"/>
                  <a:gd name="T23" fmla="*/ 0 h 31"/>
                  <a:gd name="T24" fmla="*/ 13 w 20"/>
                  <a:gd name="T25" fmla="*/ 0 h 31"/>
                  <a:gd name="T26" fmla="*/ 11 w 20"/>
                  <a:gd name="T27" fmla="*/ 0 h 31"/>
                  <a:gd name="T28" fmla="*/ 8 w 20"/>
                  <a:gd name="T29" fmla="*/ 0 h 31"/>
                  <a:gd name="T30" fmla="*/ 7 w 20"/>
                  <a:gd name="T31" fmla="*/ 0 h 31"/>
                  <a:gd name="T32" fmla="*/ 6 w 20"/>
                  <a:gd name="T33" fmla="*/ 0 h 31"/>
                  <a:gd name="T34" fmla="*/ 5 w 20"/>
                  <a:gd name="T35" fmla="*/ 0 h 31"/>
                  <a:gd name="T36" fmla="*/ 3 w 20"/>
                  <a:gd name="T37" fmla="*/ 0 h 31"/>
                  <a:gd name="T38" fmla="*/ 4 w 20"/>
                  <a:gd name="T39" fmla="*/ 0 h 31"/>
                  <a:gd name="T40" fmla="*/ 0 w 20"/>
                  <a:gd name="T41" fmla="*/ 0 h 31"/>
                  <a:gd name="T42" fmla="*/ 3 w 20"/>
                  <a:gd name="T43" fmla="*/ 0 h 31"/>
                  <a:gd name="T44" fmla="*/ 4 w 20"/>
                  <a:gd name="T45" fmla="*/ 0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1"/>
                  <a:gd name="T71" fmla="*/ 20 w 20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1">
                    <a:moveTo>
                      <a:pt x="4" y="4"/>
                    </a:moveTo>
                    <a:lnTo>
                      <a:pt x="3" y="6"/>
                    </a:lnTo>
                    <a:lnTo>
                      <a:pt x="4" y="11"/>
                    </a:lnTo>
                    <a:lnTo>
                      <a:pt x="5" y="15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4" y="27"/>
                    </a:lnTo>
                    <a:lnTo>
                      <a:pt x="18" y="29"/>
                    </a:lnTo>
                    <a:lnTo>
                      <a:pt x="19" y="31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7" y="13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3721">
                <a:extLst>
                  <a:ext uri="{FF2B5EF4-FFF2-40B4-BE49-F238E27FC236}">
                    <a16:creationId xmlns:a16="http://schemas.microsoft.com/office/drawing/2014/main" xmlns="" id="{940B8BC1-76F9-49EA-8FE0-D27A293D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1912" y="3401008"/>
                <a:ext cx="6896" cy="1376"/>
              </a:xfrm>
              <a:custGeom>
                <a:avLst/>
                <a:gdLst>
                  <a:gd name="T0" fmla="*/ 19 w 20"/>
                  <a:gd name="T1" fmla="*/ 0 h 9"/>
                  <a:gd name="T2" fmla="*/ 17 w 20"/>
                  <a:gd name="T3" fmla="*/ 0 h 9"/>
                  <a:gd name="T4" fmla="*/ 15 w 20"/>
                  <a:gd name="T5" fmla="*/ 0 h 9"/>
                  <a:gd name="T6" fmla="*/ 8 w 20"/>
                  <a:gd name="T7" fmla="*/ 0 h 9"/>
                  <a:gd name="T8" fmla="*/ 5 w 20"/>
                  <a:gd name="T9" fmla="*/ 0 h 9"/>
                  <a:gd name="T10" fmla="*/ 3 w 20"/>
                  <a:gd name="T11" fmla="*/ 0 h 9"/>
                  <a:gd name="T12" fmla="*/ 1 w 20"/>
                  <a:gd name="T13" fmla="*/ 0 h 9"/>
                  <a:gd name="T14" fmla="*/ 0 w 20"/>
                  <a:gd name="T15" fmla="*/ 0 h 9"/>
                  <a:gd name="T16" fmla="*/ 2 w 20"/>
                  <a:gd name="T17" fmla="*/ 0 h 9"/>
                  <a:gd name="T18" fmla="*/ 4 w 20"/>
                  <a:gd name="T19" fmla="*/ 0 h 9"/>
                  <a:gd name="T20" fmla="*/ 8 w 20"/>
                  <a:gd name="T21" fmla="*/ 0 h 9"/>
                  <a:gd name="T22" fmla="*/ 16 w 20"/>
                  <a:gd name="T23" fmla="*/ 0 h 9"/>
                  <a:gd name="T24" fmla="*/ 18 w 20"/>
                  <a:gd name="T25" fmla="*/ 0 h 9"/>
                  <a:gd name="T26" fmla="*/ 20 w 20"/>
                  <a:gd name="T27" fmla="*/ 0 h 9"/>
                  <a:gd name="T28" fmla="*/ 19 w 20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9"/>
                  <a:gd name="T47" fmla="*/ 20 w 20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9">
                    <a:moveTo>
                      <a:pt x="19" y="2"/>
                    </a:moveTo>
                    <a:lnTo>
                      <a:pt x="17" y="3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5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3722">
                <a:extLst>
                  <a:ext uri="{FF2B5EF4-FFF2-40B4-BE49-F238E27FC236}">
                    <a16:creationId xmlns:a16="http://schemas.microsoft.com/office/drawing/2014/main" xmlns="" id="{1B29E3D1-6040-4FFD-85B7-017CDC5A9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5361" y="3394814"/>
                <a:ext cx="6896" cy="7227"/>
              </a:xfrm>
              <a:custGeom>
                <a:avLst/>
                <a:gdLst>
                  <a:gd name="T0" fmla="*/ 17 w 20"/>
                  <a:gd name="T1" fmla="*/ 0 h 41"/>
                  <a:gd name="T2" fmla="*/ 15 w 20"/>
                  <a:gd name="T3" fmla="*/ 1 h 41"/>
                  <a:gd name="T4" fmla="*/ 14 w 20"/>
                  <a:gd name="T5" fmla="*/ 1 h 41"/>
                  <a:gd name="T6" fmla="*/ 12 w 20"/>
                  <a:gd name="T7" fmla="*/ 1 h 41"/>
                  <a:gd name="T8" fmla="*/ 10 w 20"/>
                  <a:gd name="T9" fmla="*/ 1 h 41"/>
                  <a:gd name="T10" fmla="*/ 9 w 20"/>
                  <a:gd name="T11" fmla="*/ 1 h 41"/>
                  <a:gd name="T12" fmla="*/ 4 w 20"/>
                  <a:gd name="T13" fmla="*/ 1 h 41"/>
                  <a:gd name="T14" fmla="*/ 0 w 20"/>
                  <a:gd name="T15" fmla="*/ 1 h 41"/>
                  <a:gd name="T16" fmla="*/ 1 w 20"/>
                  <a:gd name="T17" fmla="*/ 1 h 41"/>
                  <a:gd name="T18" fmla="*/ 5 w 20"/>
                  <a:gd name="T19" fmla="*/ 1 h 41"/>
                  <a:gd name="T20" fmla="*/ 10 w 20"/>
                  <a:gd name="T21" fmla="*/ 1 h 41"/>
                  <a:gd name="T22" fmla="*/ 13 w 20"/>
                  <a:gd name="T23" fmla="*/ 1 h 41"/>
                  <a:gd name="T24" fmla="*/ 15 w 20"/>
                  <a:gd name="T25" fmla="*/ 1 h 41"/>
                  <a:gd name="T26" fmla="*/ 16 w 20"/>
                  <a:gd name="T27" fmla="*/ 1 h 41"/>
                  <a:gd name="T28" fmla="*/ 17 w 20"/>
                  <a:gd name="T29" fmla="*/ 1 h 41"/>
                  <a:gd name="T30" fmla="*/ 20 w 20"/>
                  <a:gd name="T31" fmla="*/ 1 h 41"/>
                  <a:gd name="T32" fmla="*/ 17 w 2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41"/>
                  <a:gd name="T53" fmla="*/ 20 w 20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41">
                    <a:moveTo>
                      <a:pt x="17" y="0"/>
                    </a:moveTo>
                    <a:lnTo>
                      <a:pt x="15" y="5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9" y="25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5" y="38"/>
                    </a:lnTo>
                    <a:lnTo>
                      <a:pt x="10" y="29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2"/>
                    </a:lnTo>
                    <a:lnTo>
                      <a:pt x="17" y="5"/>
                    </a:lnTo>
                    <a:lnTo>
                      <a:pt x="2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3723">
                <a:extLst>
                  <a:ext uri="{FF2B5EF4-FFF2-40B4-BE49-F238E27FC236}">
                    <a16:creationId xmlns:a16="http://schemas.microsoft.com/office/drawing/2014/main" xmlns="" id="{C0F399F4-6B23-4E29-9709-126BFD972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0878" y="3378985"/>
                <a:ext cx="3103" cy="16174"/>
              </a:xfrm>
              <a:custGeom>
                <a:avLst/>
                <a:gdLst>
                  <a:gd name="T0" fmla="*/ 0 w 9"/>
                  <a:gd name="T1" fmla="*/ 0 h 94"/>
                  <a:gd name="T2" fmla="*/ 0 w 9"/>
                  <a:gd name="T3" fmla="*/ 1 h 94"/>
                  <a:gd name="T4" fmla="*/ 3 w 9"/>
                  <a:gd name="T5" fmla="*/ 1 h 94"/>
                  <a:gd name="T6" fmla="*/ 6 w 9"/>
                  <a:gd name="T7" fmla="*/ 1 h 94"/>
                  <a:gd name="T8" fmla="*/ 7 w 9"/>
                  <a:gd name="T9" fmla="*/ 1 h 94"/>
                  <a:gd name="T10" fmla="*/ 8 w 9"/>
                  <a:gd name="T11" fmla="*/ 1 h 94"/>
                  <a:gd name="T12" fmla="*/ 8 w 9"/>
                  <a:gd name="T13" fmla="*/ 1 h 94"/>
                  <a:gd name="T14" fmla="*/ 7 w 9"/>
                  <a:gd name="T15" fmla="*/ 1 h 94"/>
                  <a:gd name="T16" fmla="*/ 6 w 9"/>
                  <a:gd name="T17" fmla="*/ 1 h 94"/>
                  <a:gd name="T18" fmla="*/ 4 w 9"/>
                  <a:gd name="T19" fmla="*/ 1 h 94"/>
                  <a:gd name="T20" fmla="*/ 7 w 9"/>
                  <a:gd name="T21" fmla="*/ 1 h 94"/>
                  <a:gd name="T22" fmla="*/ 8 w 9"/>
                  <a:gd name="T23" fmla="*/ 1 h 94"/>
                  <a:gd name="T24" fmla="*/ 9 w 9"/>
                  <a:gd name="T25" fmla="*/ 1 h 94"/>
                  <a:gd name="T26" fmla="*/ 9 w 9"/>
                  <a:gd name="T27" fmla="*/ 1 h 94"/>
                  <a:gd name="T28" fmla="*/ 8 w 9"/>
                  <a:gd name="T29" fmla="*/ 1 h 94"/>
                  <a:gd name="T30" fmla="*/ 6 w 9"/>
                  <a:gd name="T31" fmla="*/ 1 h 94"/>
                  <a:gd name="T32" fmla="*/ 2 w 9"/>
                  <a:gd name="T33" fmla="*/ 0 h 94"/>
                  <a:gd name="T34" fmla="*/ 2 w 9"/>
                  <a:gd name="T35" fmla="*/ 1 h 94"/>
                  <a:gd name="T36" fmla="*/ 0 w 9"/>
                  <a:gd name="T37" fmla="*/ 0 h 94"/>
                  <a:gd name="T38" fmla="*/ 0 w 9"/>
                  <a:gd name="T39" fmla="*/ 1 h 94"/>
                  <a:gd name="T40" fmla="*/ 0 w 9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4"/>
                  <a:gd name="T65" fmla="*/ 9 w 9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4">
                    <a:moveTo>
                      <a:pt x="0" y="0"/>
                    </a:moveTo>
                    <a:lnTo>
                      <a:pt x="0" y="2"/>
                    </a:lnTo>
                    <a:lnTo>
                      <a:pt x="3" y="13"/>
                    </a:lnTo>
                    <a:lnTo>
                      <a:pt x="6" y="24"/>
                    </a:lnTo>
                    <a:lnTo>
                      <a:pt x="7" y="35"/>
                    </a:lnTo>
                    <a:lnTo>
                      <a:pt x="8" y="46"/>
                    </a:lnTo>
                    <a:lnTo>
                      <a:pt x="8" y="58"/>
                    </a:lnTo>
                    <a:lnTo>
                      <a:pt x="7" y="71"/>
                    </a:lnTo>
                    <a:lnTo>
                      <a:pt x="6" y="82"/>
                    </a:lnTo>
                    <a:lnTo>
                      <a:pt x="4" y="93"/>
                    </a:lnTo>
                    <a:lnTo>
                      <a:pt x="7" y="94"/>
                    </a:lnTo>
                    <a:lnTo>
                      <a:pt x="8" y="82"/>
                    </a:lnTo>
                    <a:lnTo>
                      <a:pt x="9" y="71"/>
                    </a:lnTo>
                    <a:lnTo>
                      <a:pt x="9" y="35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3724">
                <a:extLst>
                  <a:ext uri="{FF2B5EF4-FFF2-40B4-BE49-F238E27FC236}">
                    <a16:creationId xmlns:a16="http://schemas.microsoft.com/office/drawing/2014/main" xmlns="" id="{57ACE98D-8381-44DB-9DD8-CCC5E4ECE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2602" y="3375199"/>
                <a:ext cx="2758" cy="4129"/>
              </a:xfrm>
              <a:custGeom>
                <a:avLst/>
                <a:gdLst>
                  <a:gd name="T0" fmla="*/ 0 w 8"/>
                  <a:gd name="T1" fmla="*/ 1 h 23"/>
                  <a:gd name="T2" fmla="*/ 0 w 8"/>
                  <a:gd name="T3" fmla="*/ 1 h 23"/>
                  <a:gd name="T4" fmla="*/ 1 w 8"/>
                  <a:gd name="T5" fmla="*/ 1 h 23"/>
                  <a:gd name="T6" fmla="*/ 2 w 8"/>
                  <a:gd name="T7" fmla="*/ 1 h 23"/>
                  <a:gd name="T8" fmla="*/ 6 w 8"/>
                  <a:gd name="T9" fmla="*/ 1 h 23"/>
                  <a:gd name="T10" fmla="*/ 6 w 8"/>
                  <a:gd name="T11" fmla="*/ 1 h 23"/>
                  <a:gd name="T12" fmla="*/ 5 w 8"/>
                  <a:gd name="T13" fmla="*/ 1 h 23"/>
                  <a:gd name="T14" fmla="*/ 7 w 8"/>
                  <a:gd name="T15" fmla="*/ 1 h 23"/>
                  <a:gd name="T16" fmla="*/ 8 w 8"/>
                  <a:gd name="T17" fmla="*/ 1 h 23"/>
                  <a:gd name="T18" fmla="*/ 8 w 8"/>
                  <a:gd name="T19" fmla="*/ 1 h 23"/>
                  <a:gd name="T20" fmla="*/ 7 w 8"/>
                  <a:gd name="T21" fmla="*/ 1 h 23"/>
                  <a:gd name="T22" fmla="*/ 6 w 8"/>
                  <a:gd name="T23" fmla="*/ 1 h 23"/>
                  <a:gd name="T24" fmla="*/ 5 w 8"/>
                  <a:gd name="T25" fmla="*/ 1 h 23"/>
                  <a:gd name="T26" fmla="*/ 2 w 8"/>
                  <a:gd name="T27" fmla="*/ 1 h 23"/>
                  <a:gd name="T28" fmla="*/ 1 w 8"/>
                  <a:gd name="T29" fmla="*/ 0 h 23"/>
                  <a:gd name="T30" fmla="*/ 0 w 8"/>
                  <a:gd name="T31" fmla="*/ 1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23"/>
                  <a:gd name="T50" fmla="*/ 8 w 8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23">
                    <a:moveTo>
                      <a:pt x="0" y="2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3725">
                <a:extLst>
                  <a:ext uri="{FF2B5EF4-FFF2-40B4-BE49-F238E27FC236}">
                    <a16:creationId xmlns:a16="http://schemas.microsoft.com/office/drawing/2014/main" xmlns="" id="{AA6F4CF6-2E91-4339-B418-B9F235B41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1222" y="3373135"/>
                <a:ext cx="8965" cy="2409"/>
              </a:xfrm>
              <a:custGeom>
                <a:avLst/>
                <a:gdLst>
                  <a:gd name="T0" fmla="*/ 1 w 26"/>
                  <a:gd name="T1" fmla="*/ 0 h 15"/>
                  <a:gd name="T2" fmla="*/ 4 w 26"/>
                  <a:gd name="T3" fmla="*/ 0 h 15"/>
                  <a:gd name="T4" fmla="*/ 11 w 26"/>
                  <a:gd name="T5" fmla="*/ 0 h 15"/>
                  <a:gd name="T6" fmla="*/ 14 w 26"/>
                  <a:gd name="T7" fmla="*/ 0 h 15"/>
                  <a:gd name="T8" fmla="*/ 17 w 26"/>
                  <a:gd name="T9" fmla="*/ 0 h 15"/>
                  <a:gd name="T10" fmla="*/ 21 w 26"/>
                  <a:gd name="T11" fmla="*/ 0 h 15"/>
                  <a:gd name="T12" fmla="*/ 23 w 26"/>
                  <a:gd name="T13" fmla="*/ 0 h 15"/>
                  <a:gd name="T14" fmla="*/ 25 w 26"/>
                  <a:gd name="T15" fmla="*/ 0 h 15"/>
                  <a:gd name="T16" fmla="*/ 26 w 26"/>
                  <a:gd name="T17" fmla="*/ 0 h 15"/>
                  <a:gd name="T18" fmla="*/ 22 w 26"/>
                  <a:gd name="T19" fmla="*/ 0 h 15"/>
                  <a:gd name="T20" fmla="*/ 18 w 26"/>
                  <a:gd name="T21" fmla="*/ 0 h 15"/>
                  <a:gd name="T22" fmla="*/ 15 w 26"/>
                  <a:gd name="T23" fmla="*/ 0 h 15"/>
                  <a:gd name="T24" fmla="*/ 11 w 26"/>
                  <a:gd name="T25" fmla="*/ 0 h 15"/>
                  <a:gd name="T26" fmla="*/ 3 w 26"/>
                  <a:gd name="T27" fmla="*/ 0 h 15"/>
                  <a:gd name="T28" fmla="*/ 1 w 26"/>
                  <a:gd name="T29" fmla="*/ 0 h 15"/>
                  <a:gd name="T30" fmla="*/ 0 w 26"/>
                  <a:gd name="T31" fmla="*/ 0 h 15"/>
                  <a:gd name="T32" fmla="*/ 1 w 26"/>
                  <a:gd name="T33" fmla="*/ 0 h 15"/>
                  <a:gd name="T34" fmla="*/ 0 w 26"/>
                  <a:gd name="T35" fmla="*/ 0 h 15"/>
                  <a:gd name="T36" fmla="*/ 1 w 26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"/>
                  <a:gd name="T58" fmla="*/ 0 h 15"/>
                  <a:gd name="T59" fmla="*/ 26 w 26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" h="15">
                    <a:moveTo>
                      <a:pt x="1" y="5"/>
                    </a:moveTo>
                    <a:lnTo>
                      <a:pt x="4" y="4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2" y="5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3726">
                <a:extLst>
                  <a:ext uri="{FF2B5EF4-FFF2-40B4-BE49-F238E27FC236}">
                    <a16:creationId xmlns:a16="http://schemas.microsoft.com/office/drawing/2014/main" xmlns="" id="{F63708FF-C1EC-433C-B7CD-9CE458C53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4670" y="3373135"/>
                <a:ext cx="3793" cy="3097"/>
              </a:xfrm>
              <a:custGeom>
                <a:avLst/>
                <a:gdLst>
                  <a:gd name="T0" fmla="*/ 2 w 11"/>
                  <a:gd name="T1" fmla="*/ 1 h 18"/>
                  <a:gd name="T2" fmla="*/ 4 w 11"/>
                  <a:gd name="T3" fmla="*/ 1 h 18"/>
                  <a:gd name="T4" fmla="*/ 4 w 11"/>
                  <a:gd name="T5" fmla="*/ 1 h 18"/>
                  <a:gd name="T6" fmla="*/ 6 w 11"/>
                  <a:gd name="T7" fmla="*/ 1 h 18"/>
                  <a:gd name="T8" fmla="*/ 11 w 11"/>
                  <a:gd name="T9" fmla="*/ 1 h 18"/>
                  <a:gd name="T10" fmla="*/ 10 w 11"/>
                  <a:gd name="T11" fmla="*/ 0 h 18"/>
                  <a:gd name="T12" fmla="*/ 8 w 11"/>
                  <a:gd name="T13" fmla="*/ 1 h 18"/>
                  <a:gd name="T14" fmla="*/ 5 w 11"/>
                  <a:gd name="T15" fmla="*/ 1 h 18"/>
                  <a:gd name="T16" fmla="*/ 4 w 11"/>
                  <a:gd name="T17" fmla="*/ 1 h 18"/>
                  <a:gd name="T18" fmla="*/ 3 w 11"/>
                  <a:gd name="T19" fmla="*/ 1 h 18"/>
                  <a:gd name="T20" fmla="*/ 1 w 11"/>
                  <a:gd name="T21" fmla="*/ 1 h 18"/>
                  <a:gd name="T22" fmla="*/ 0 w 11"/>
                  <a:gd name="T23" fmla="*/ 1 h 18"/>
                  <a:gd name="T24" fmla="*/ 2 w 11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8"/>
                  <a:gd name="T41" fmla="*/ 11 w 1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8">
                    <a:moveTo>
                      <a:pt x="2" y="18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3727">
                <a:extLst>
                  <a:ext uri="{FF2B5EF4-FFF2-40B4-BE49-F238E27FC236}">
                    <a16:creationId xmlns:a16="http://schemas.microsoft.com/office/drawing/2014/main" xmlns="" id="{EC919B3E-7597-44D5-82EC-C420DDA5F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4670" y="3376232"/>
                <a:ext cx="2758" cy="2409"/>
              </a:xfrm>
              <a:custGeom>
                <a:avLst/>
                <a:gdLst>
                  <a:gd name="T0" fmla="*/ 6 w 8"/>
                  <a:gd name="T1" fmla="*/ 1 h 13"/>
                  <a:gd name="T2" fmla="*/ 8 w 8"/>
                  <a:gd name="T3" fmla="*/ 1 h 13"/>
                  <a:gd name="T4" fmla="*/ 6 w 8"/>
                  <a:gd name="T5" fmla="*/ 1 h 13"/>
                  <a:gd name="T6" fmla="*/ 5 w 8"/>
                  <a:gd name="T7" fmla="*/ 1 h 13"/>
                  <a:gd name="T8" fmla="*/ 4 w 8"/>
                  <a:gd name="T9" fmla="*/ 1 h 13"/>
                  <a:gd name="T10" fmla="*/ 3 w 8"/>
                  <a:gd name="T11" fmla="*/ 1 h 13"/>
                  <a:gd name="T12" fmla="*/ 3 w 8"/>
                  <a:gd name="T13" fmla="*/ 1 h 13"/>
                  <a:gd name="T14" fmla="*/ 2 w 8"/>
                  <a:gd name="T15" fmla="*/ 1 h 13"/>
                  <a:gd name="T16" fmla="*/ 2 w 8"/>
                  <a:gd name="T17" fmla="*/ 0 h 13"/>
                  <a:gd name="T18" fmla="*/ 0 w 8"/>
                  <a:gd name="T19" fmla="*/ 0 h 13"/>
                  <a:gd name="T20" fmla="*/ 0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2 w 8"/>
                  <a:gd name="T27" fmla="*/ 1 h 13"/>
                  <a:gd name="T28" fmla="*/ 3 w 8"/>
                  <a:gd name="T29" fmla="*/ 1 h 13"/>
                  <a:gd name="T30" fmla="*/ 4 w 8"/>
                  <a:gd name="T31" fmla="*/ 1 h 13"/>
                  <a:gd name="T32" fmla="*/ 4 w 8"/>
                  <a:gd name="T33" fmla="*/ 1 h 13"/>
                  <a:gd name="T34" fmla="*/ 5 w 8"/>
                  <a:gd name="T35" fmla="*/ 1 h 13"/>
                  <a:gd name="T36" fmla="*/ 6 w 8"/>
                  <a:gd name="T37" fmla="*/ 1 h 13"/>
                  <a:gd name="T38" fmla="*/ 5 w 8"/>
                  <a:gd name="T39" fmla="*/ 1 h 13"/>
                  <a:gd name="T40" fmla="*/ 5 w 8"/>
                  <a:gd name="T41" fmla="*/ 1 h 13"/>
                  <a:gd name="T42" fmla="*/ 6 w 8"/>
                  <a:gd name="T43" fmla="*/ 1 h 13"/>
                  <a:gd name="T44" fmla="*/ 6 w 8"/>
                  <a:gd name="T45" fmla="*/ 1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13"/>
                  <a:gd name="T71" fmla="*/ 8 w 8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13">
                    <a:moveTo>
                      <a:pt x="6" y="9"/>
                    </a:moveTo>
                    <a:lnTo>
                      <a:pt x="8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3728">
                <a:extLst>
                  <a:ext uri="{FF2B5EF4-FFF2-40B4-BE49-F238E27FC236}">
                    <a16:creationId xmlns:a16="http://schemas.microsoft.com/office/drawing/2014/main" xmlns="" id="{2E323857-0B1B-481F-B85F-4BF12374B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2601" y="3377952"/>
                <a:ext cx="2414" cy="688"/>
              </a:xfrm>
              <a:custGeom>
                <a:avLst/>
                <a:gdLst>
                  <a:gd name="T0" fmla="*/ 6 w 7"/>
                  <a:gd name="T1" fmla="*/ 1 h 4"/>
                  <a:gd name="T2" fmla="*/ 5 w 7"/>
                  <a:gd name="T3" fmla="*/ 0 h 4"/>
                  <a:gd name="T4" fmla="*/ 0 w 7"/>
                  <a:gd name="T5" fmla="*/ 0 h 4"/>
                  <a:gd name="T6" fmla="*/ 0 w 7"/>
                  <a:gd name="T7" fmla="*/ 1 h 4"/>
                  <a:gd name="T8" fmla="*/ 5 w 7"/>
                  <a:gd name="T9" fmla="*/ 1 h 4"/>
                  <a:gd name="T10" fmla="*/ 5 w 7"/>
                  <a:gd name="T11" fmla="*/ 0 h 4"/>
                  <a:gd name="T12" fmla="*/ 6 w 7"/>
                  <a:gd name="T13" fmla="*/ 1 h 4"/>
                  <a:gd name="T14" fmla="*/ 7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4"/>
                  <a:gd name="T32" fmla="*/ 7 w 7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4">
                    <a:moveTo>
                      <a:pt x="6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3729">
                <a:extLst>
                  <a:ext uri="{FF2B5EF4-FFF2-40B4-BE49-F238E27FC236}">
                    <a16:creationId xmlns:a16="http://schemas.microsoft.com/office/drawing/2014/main" xmlns="" id="{9668ADA3-9813-42D7-A8A0-158710BF0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4670" y="3377952"/>
                <a:ext cx="4138" cy="17550"/>
              </a:xfrm>
              <a:custGeom>
                <a:avLst/>
                <a:gdLst>
                  <a:gd name="T0" fmla="*/ 6 w 12"/>
                  <a:gd name="T1" fmla="*/ 1 h 101"/>
                  <a:gd name="T2" fmla="*/ 6 w 12"/>
                  <a:gd name="T3" fmla="*/ 1 h 101"/>
                  <a:gd name="T4" fmla="*/ 4 w 12"/>
                  <a:gd name="T5" fmla="*/ 1 h 101"/>
                  <a:gd name="T6" fmla="*/ 3 w 12"/>
                  <a:gd name="T7" fmla="*/ 1 h 101"/>
                  <a:gd name="T8" fmla="*/ 2 w 12"/>
                  <a:gd name="T9" fmla="*/ 1 h 101"/>
                  <a:gd name="T10" fmla="*/ 2 w 12"/>
                  <a:gd name="T11" fmla="*/ 1 h 101"/>
                  <a:gd name="T12" fmla="*/ 3 w 12"/>
                  <a:gd name="T13" fmla="*/ 1 h 101"/>
                  <a:gd name="T14" fmla="*/ 5 w 12"/>
                  <a:gd name="T15" fmla="*/ 1 h 101"/>
                  <a:gd name="T16" fmla="*/ 9 w 12"/>
                  <a:gd name="T17" fmla="*/ 1 h 101"/>
                  <a:gd name="T18" fmla="*/ 12 w 12"/>
                  <a:gd name="T19" fmla="*/ 1 h 101"/>
                  <a:gd name="T20" fmla="*/ 11 w 12"/>
                  <a:gd name="T21" fmla="*/ 0 h 101"/>
                  <a:gd name="T22" fmla="*/ 6 w 12"/>
                  <a:gd name="T23" fmla="*/ 1 h 101"/>
                  <a:gd name="T24" fmla="*/ 3 w 12"/>
                  <a:gd name="T25" fmla="*/ 1 h 101"/>
                  <a:gd name="T26" fmla="*/ 1 w 12"/>
                  <a:gd name="T27" fmla="*/ 1 h 101"/>
                  <a:gd name="T28" fmla="*/ 0 w 12"/>
                  <a:gd name="T29" fmla="*/ 1 h 101"/>
                  <a:gd name="T30" fmla="*/ 0 w 12"/>
                  <a:gd name="T31" fmla="*/ 1 h 101"/>
                  <a:gd name="T32" fmla="*/ 1 w 12"/>
                  <a:gd name="T33" fmla="*/ 1 h 101"/>
                  <a:gd name="T34" fmla="*/ 2 w 12"/>
                  <a:gd name="T35" fmla="*/ 1 h 101"/>
                  <a:gd name="T36" fmla="*/ 4 w 12"/>
                  <a:gd name="T37" fmla="*/ 1 h 101"/>
                  <a:gd name="T38" fmla="*/ 6 w 12"/>
                  <a:gd name="T39" fmla="*/ 1 h 1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101"/>
                  <a:gd name="T62" fmla="*/ 12 w 12"/>
                  <a:gd name="T63" fmla="*/ 101 h 1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101">
                    <a:moveTo>
                      <a:pt x="6" y="99"/>
                    </a:moveTo>
                    <a:lnTo>
                      <a:pt x="6" y="101"/>
                    </a:lnTo>
                    <a:lnTo>
                      <a:pt x="4" y="89"/>
                    </a:lnTo>
                    <a:lnTo>
                      <a:pt x="3" y="76"/>
                    </a:lnTo>
                    <a:lnTo>
                      <a:pt x="2" y="63"/>
                    </a:lnTo>
                    <a:lnTo>
                      <a:pt x="2" y="51"/>
                    </a:lnTo>
                    <a:lnTo>
                      <a:pt x="3" y="38"/>
                    </a:lnTo>
                    <a:lnTo>
                      <a:pt x="5" y="25"/>
                    </a:lnTo>
                    <a:lnTo>
                      <a:pt x="9" y="1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3" y="23"/>
                    </a:lnTo>
                    <a:lnTo>
                      <a:pt x="1" y="36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2" y="90"/>
                    </a:lnTo>
                    <a:lnTo>
                      <a:pt x="4" y="101"/>
                    </a:lnTo>
                    <a:lnTo>
                      <a:pt x="6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3730">
                <a:extLst>
                  <a:ext uri="{FF2B5EF4-FFF2-40B4-BE49-F238E27FC236}">
                    <a16:creationId xmlns:a16="http://schemas.microsoft.com/office/drawing/2014/main" xmlns="" id="{BD6264EF-0BCC-48DD-B1D9-DF14D64C9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291" y="3395158"/>
                <a:ext cx="9999" cy="5162"/>
              </a:xfrm>
              <a:custGeom>
                <a:avLst/>
                <a:gdLst>
                  <a:gd name="T0" fmla="*/ 24 w 29"/>
                  <a:gd name="T1" fmla="*/ 0 h 31"/>
                  <a:gd name="T2" fmla="*/ 23 w 29"/>
                  <a:gd name="T3" fmla="*/ 0 h 31"/>
                  <a:gd name="T4" fmla="*/ 16 w 29"/>
                  <a:gd name="T5" fmla="*/ 0 h 31"/>
                  <a:gd name="T6" fmla="*/ 14 w 29"/>
                  <a:gd name="T7" fmla="*/ 0 h 31"/>
                  <a:gd name="T8" fmla="*/ 10 w 29"/>
                  <a:gd name="T9" fmla="*/ 0 h 31"/>
                  <a:gd name="T10" fmla="*/ 8 w 29"/>
                  <a:gd name="T11" fmla="*/ 0 h 31"/>
                  <a:gd name="T12" fmla="*/ 7 w 29"/>
                  <a:gd name="T13" fmla="*/ 0 h 31"/>
                  <a:gd name="T14" fmla="*/ 5 w 29"/>
                  <a:gd name="T15" fmla="*/ 0 h 31"/>
                  <a:gd name="T16" fmla="*/ 2 w 29"/>
                  <a:gd name="T17" fmla="*/ 0 h 31"/>
                  <a:gd name="T18" fmla="*/ 0 w 29"/>
                  <a:gd name="T19" fmla="*/ 0 h 31"/>
                  <a:gd name="T20" fmla="*/ 2 w 29"/>
                  <a:gd name="T21" fmla="*/ 0 h 31"/>
                  <a:gd name="T22" fmla="*/ 5 w 29"/>
                  <a:gd name="T23" fmla="*/ 0 h 31"/>
                  <a:gd name="T24" fmla="*/ 7 w 29"/>
                  <a:gd name="T25" fmla="*/ 0 h 31"/>
                  <a:gd name="T26" fmla="*/ 9 w 29"/>
                  <a:gd name="T27" fmla="*/ 0 h 31"/>
                  <a:gd name="T28" fmla="*/ 12 w 29"/>
                  <a:gd name="T29" fmla="*/ 0 h 31"/>
                  <a:gd name="T30" fmla="*/ 15 w 29"/>
                  <a:gd name="T31" fmla="*/ 0 h 31"/>
                  <a:gd name="T32" fmla="*/ 23 w 29"/>
                  <a:gd name="T33" fmla="*/ 0 h 31"/>
                  <a:gd name="T34" fmla="*/ 22 w 29"/>
                  <a:gd name="T35" fmla="*/ 0 h 31"/>
                  <a:gd name="T36" fmla="*/ 24 w 29"/>
                  <a:gd name="T37" fmla="*/ 0 h 31"/>
                  <a:gd name="T38" fmla="*/ 29 w 29"/>
                  <a:gd name="T39" fmla="*/ 0 h 31"/>
                  <a:gd name="T40" fmla="*/ 23 w 29"/>
                  <a:gd name="T41" fmla="*/ 0 h 31"/>
                  <a:gd name="T42" fmla="*/ 24 w 29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31"/>
                  <a:gd name="T68" fmla="*/ 29 w 29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31">
                    <a:moveTo>
                      <a:pt x="24" y="31"/>
                    </a:moveTo>
                    <a:lnTo>
                      <a:pt x="23" y="28"/>
                    </a:lnTo>
                    <a:lnTo>
                      <a:pt x="16" y="28"/>
                    </a:lnTo>
                    <a:lnTo>
                      <a:pt x="14" y="24"/>
                    </a:lnTo>
                    <a:lnTo>
                      <a:pt x="10" y="20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5" y="13"/>
                    </a:lnTo>
                    <a:lnTo>
                      <a:pt x="7" y="18"/>
                    </a:lnTo>
                    <a:lnTo>
                      <a:pt x="9" y="22"/>
                    </a:lnTo>
                    <a:lnTo>
                      <a:pt x="12" y="28"/>
                    </a:lnTo>
                    <a:lnTo>
                      <a:pt x="15" y="31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24" y="31"/>
                    </a:lnTo>
                    <a:lnTo>
                      <a:pt x="29" y="24"/>
                    </a:lnTo>
                    <a:lnTo>
                      <a:pt x="23" y="28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3731">
                <a:extLst>
                  <a:ext uri="{FF2B5EF4-FFF2-40B4-BE49-F238E27FC236}">
                    <a16:creationId xmlns:a16="http://schemas.microsoft.com/office/drawing/2014/main" xmlns="" id="{ECE9023D-B619-4C2B-AEBE-321ADCA62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99632"/>
                <a:ext cx="5172" cy="1721"/>
              </a:xfrm>
              <a:custGeom>
                <a:avLst/>
                <a:gdLst>
                  <a:gd name="T0" fmla="*/ 0 w 15"/>
                  <a:gd name="T1" fmla="*/ 1 h 9"/>
                  <a:gd name="T2" fmla="*/ 3 w 15"/>
                  <a:gd name="T3" fmla="*/ 1 h 9"/>
                  <a:gd name="T4" fmla="*/ 4 w 15"/>
                  <a:gd name="T5" fmla="*/ 1 h 9"/>
                  <a:gd name="T6" fmla="*/ 6 w 15"/>
                  <a:gd name="T7" fmla="*/ 1 h 9"/>
                  <a:gd name="T8" fmla="*/ 8 w 15"/>
                  <a:gd name="T9" fmla="*/ 1 h 9"/>
                  <a:gd name="T10" fmla="*/ 10 w 15"/>
                  <a:gd name="T11" fmla="*/ 1 h 9"/>
                  <a:gd name="T12" fmla="*/ 12 w 15"/>
                  <a:gd name="T13" fmla="*/ 1 h 9"/>
                  <a:gd name="T14" fmla="*/ 13 w 15"/>
                  <a:gd name="T15" fmla="*/ 1 h 9"/>
                  <a:gd name="T16" fmla="*/ 15 w 15"/>
                  <a:gd name="T17" fmla="*/ 1 h 9"/>
                  <a:gd name="T18" fmla="*/ 13 w 15"/>
                  <a:gd name="T19" fmla="*/ 0 h 9"/>
                  <a:gd name="T20" fmla="*/ 11 w 15"/>
                  <a:gd name="T21" fmla="*/ 1 h 9"/>
                  <a:gd name="T22" fmla="*/ 1 w 15"/>
                  <a:gd name="T23" fmla="*/ 1 h 9"/>
                  <a:gd name="T24" fmla="*/ 0 w 15"/>
                  <a:gd name="T25" fmla="*/ 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9"/>
                  <a:gd name="T41" fmla="*/ 15 w 1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9">
                    <a:moveTo>
                      <a:pt x="0" y="7"/>
                    </a:moveTo>
                    <a:lnTo>
                      <a:pt x="3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3732">
                <a:extLst>
                  <a:ext uri="{FF2B5EF4-FFF2-40B4-BE49-F238E27FC236}">
                    <a16:creationId xmlns:a16="http://schemas.microsoft.com/office/drawing/2014/main" xmlns="" id="{36F990ED-112C-440A-848D-EDCEE4E9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7084" y="3387932"/>
                <a:ext cx="7241" cy="13077"/>
              </a:xfrm>
              <a:custGeom>
                <a:avLst/>
                <a:gdLst>
                  <a:gd name="T0" fmla="*/ 0 w 21"/>
                  <a:gd name="T1" fmla="*/ 0 h 76"/>
                  <a:gd name="T2" fmla="*/ 0 w 21"/>
                  <a:gd name="T3" fmla="*/ 1 h 76"/>
                  <a:gd name="T4" fmla="*/ 1 w 21"/>
                  <a:gd name="T5" fmla="*/ 1 h 76"/>
                  <a:gd name="T6" fmla="*/ 2 w 21"/>
                  <a:gd name="T7" fmla="*/ 1 h 76"/>
                  <a:gd name="T8" fmla="*/ 3 w 21"/>
                  <a:gd name="T9" fmla="*/ 1 h 76"/>
                  <a:gd name="T10" fmla="*/ 5 w 21"/>
                  <a:gd name="T11" fmla="*/ 1 h 76"/>
                  <a:gd name="T12" fmla="*/ 9 w 21"/>
                  <a:gd name="T13" fmla="*/ 1 h 76"/>
                  <a:gd name="T14" fmla="*/ 15 w 21"/>
                  <a:gd name="T15" fmla="*/ 1 h 76"/>
                  <a:gd name="T16" fmla="*/ 20 w 21"/>
                  <a:gd name="T17" fmla="*/ 1 h 76"/>
                  <a:gd name="T18" fmla="*/ 21 w 21"/>
                  <a:gd name="T19" fmla="*/ 1 h 76"/>
                  <a:gd name="T20" fmla="*/ 16 w 21"/>
                  <a:gd name="T21" fmla="*/ 1 h 76"/>
                  <a:gd name="T22" fmla="*/ 11 w 21"/>
                  <a:gd name="T23" fmla="*/ 1 h 76"/>
                  <a:gd name="T24" fmla="*/ 8 w 21"/>
                  <a:gd name="T25" fmla="*/ 1 h 76"/>
                  <a:gd name="T26" fmla="*/ 5 w 21"/>
                  <a:gd name="T27" fmla="*/ 1 h 76"/>
                  <a:gd name="T28" fmla="*/ 4 w 21"/>
                  <a:gd name="T29" fmla="*/ 1 h 76"/>
                  <a:gd name="T30" fmla="*/ 3 w 21"/>
                  <a:gd name="T31" fmla="*/ 1 h 76"/>
                  <a:gd name="T32" fmla="*/ 2 w 21"/>
                  <a:gd name="T33" fmla="*/ 1 h 76"/>
                  <a:gd name="T34" fmla="*/ 2 w 21"/>
                  <a:gd name="T35" fmla="*/ 0 h 76"/>
                  <a:gd name="T36" fmla="*/ 0 w 21"/>
                  <a:gd name="T37" fmla="*/ 0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76"/>
                  <a:gd name="T59" fmla="*/ 21 w 21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76">
                    <a:moveTo>
                      <a:pt x="0" y="0"/>
                    </a:moveTo>
                    <a:lnTo>
                      <a:pt x="0" y="9"/>
                    </a:lnTo>
                    <a:lnTo>
                      <a:pt x="1" y="22"/>
                    </a:lnTo>
                    <a:lnTo>
                      <a:pt x="2" y="32"/>
                    </a:lnTo>
                    <a:lnTo>
                      <a:pt x="3" y="41"/>
                    </a:lnTo>
                    <a:lnTo>
                      <a:pt x="5" y="52"/>
                    </a:lnTo>
                    <a:lnTo>
                      <a:pt x="9" y="61"/>
                    </a:lnTo>
                    <a:lnTo>
                      <a:pt x="15" y="70"/>
                    </a:lnTo>
                    <a:lnTo>
                      <a:pt x="20" y="76"/>
                    </a:lnTo>
                    <a:lnTo>
                      <a:pt x="21" y="72"/>
                    </a:lnTo>
                    <a:lnTo>
                      <a:pt x="16" y="67"/>
                    </a:lnTo>
                    <a:lnTo>
                      <a:pt x="11" y="59"/>
                    </a:lnTo>
                    <a:lnTo>
                      <a:pt x="8" y="52"/>
                    </a:lnTo>
                    <a:lnTo>
                      <a:pt x="5" y="41"/>
                    </a:lnTo>
                    <a:lnTo>
                      <a:pt x="4" y="32"/>
                    </a:lnTo>
                    <a:lnTo>
                      <a:pt x="3" y="22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3733">
                <a:extLst>
                  <a:ext uri="{FF2B5EF4-FFF2-40B4-BE49-F238E27FC236}">
                    <a16:creationId xmlns:a16="http://schemas.microsoft.com/office/drawing/2014/main" xmlns="" id="{6DDBBBE0-B566-4964-90BF-DEC8D733F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7084" y="3370038"/>
                <a:ext cx="7241" cy="17894"/>
              </a:xfrm>
              <a:custGeom>
                <a:avLst/>
                <a:gdLst>
                  <a:gd name="T0" fmla="*/ 20 w 21"/>
                  <a:gd name="T1" fmla="*/ 0 h 103"/>
                  <a:gd name="T2" fmla="*/ 19 w 21"/>
                  <a:gd name="T3" fmla="*/ 0 h 103"/>
                  <a:gd name="T4" fmla="*/ 15 w 21"/>
                  <a:gd name="T5" fmla="*/ 1 h 103"/>
                  <a:gd name="T6" fmla="*/ 10 w 21"/>
                  <a:gd name="T7" fmla="*/ 1 h 103"/>
                  <a:gd name="T8" fmla="*/ 7 w 21"/>
                  <a:gd name="T9" fmla="*/ 1 h 103"/>
                  <a:gd name="T10" fmla="*/ 4 w 21"/>
                  <a:gd name="T11" fmla="*/ 1 h 103"/>
                  <a:gd name="T12" fmla="*/ 2 w 21"/>
                  <a:gd name="T13" fmla="*/ 1 h 103"/>
                  <a:gd name="T14" fmla="*/ 1 w 21"/>
                  <a:gd name="T15" fmla="*/ 1 h 103"/>
                  <a:gd name="T16" fmla="*/ 0 w 21"/>
                  <a:gd name="T17" fmla="*/ 1 h 103"/>
                  <a:gd name="T18" fmla="*/ 0 w 21"/>
                  <a:gd name="T19" fmla="*/ 1 h 103"/>
                  <a:gd name="T20" fmla="*/ 2 w 21"/>
                  <a:gd name="T21" fmla="*/ 1 h 103"/>
                  <a:gd name="T22" fmla="*/ 2 w 21"/>
                  <a:gd name="T23" fmla="*/ 1 h 103"/>
                  <a:gd name="T24" fmla="*/ 3 w 21"/>
                  <a:gd name="T25" fmla="*/ 1 h 103"/>
                  <a:gd name="T26" fmla="*/ 4 w 21"/>
                  <a:gd name="T27" fmla="*/ 1 h 103"/>
                  <a:gd name="T28" fmla="*/ 5 w 21"/>
                  <a:gd name="T29" fmla="*/ 1 h 103"/>
                  <a:gd name="T30" fmla="*/ 9 w 21"/>
                  <a:gd name="T31" fmla="*/ 1 h 103"/>
                  <a:gd name="T32" fmla="*/ 12 w 21"/>
                  <a:gd name="T33" fmla="*/ 1 h 103"/>
                  <a:gd name="T34" fmla="*/ 17 w 21"/>
                  <a:gd name="T35" fmla="*/ 1 h 103"/>
                  <a:gd name="T36" fmla="*/ 21 w 21"/>
                  <a:gd name="T37" fmla="*/ 1 h 103"/>
                  <a:gd name="T38" fmla="*/ 21 w 21"/>
                  <a:gd name="T39" fmla="*/ 1 h 103"/>
                  <a:gd name="T40" fmla="*/ 20 w 21"/>
                  <a:gd name="T41" fmla="*/ 0 h 103"/>
                  <a:gd name="T42" fmla="*/ 19 w 21"/>
                  <a:gd name="T43" fmla="*/ 0 h 103"/>
                  <a:gd name="T44" fmla="*/ 20 w 21"/>
                  <a:gd name="T45" fmla="*/ 0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103"/>
                  <a:gd name="T71" fmla="*/ 21 w 21"/>
                  <a:gd name="T72" fmla="*/ 103 h 1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103">
                    <a:moveTo>
                      <a:pt x="20" y="0"/>
                    </a:moveTo>
                    <a:lnTo>
                      <a:pt x="19" y="0"/>
                    </a:lnTo>
                    <a:lnTo>
                      <a:pt x="15" y="11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4" y="49"/>
                    </a:lnTo>
                    <a:lnTo>
                      <a:pt x="2" y="63"/>
                    </a:lnTo>
                    <a:lnTo>
                      <a:pt x="1" y="76"/>
                    </a:lnTo>
                    <a:lnTo>
                      <a:pt x="0" y="88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88"/>
                    </a:lnTo>
                    <a:lnTo>
                      <a:pt x="3" y="76"/>
                    </a:lnTo>
                    <a:lnTo>
                      <a:pt x="4" y="63"/>
                    </a:lnTo>
                    <a:lnTo>
                      <a:pt x="5" y="49"/>
                    </a:lnTo>
                    <a:lnTo>
                      <a:pt x="9" y="36"/>
                    </a:lnTo>
                    <a:lnTo>
                      <a:pt x="12" y="25"/>
                    </a:lnTo>
                    <a:lnTo>
                      <a:pt x="17" y="1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3734">
                <a:extLst>
                  <a:ext uri="{FF2B5EF4-FFF2-40B4-BE49-F238E27FC236}">
                    <a16:creationId xmlns:a16="http://schemas.microsoft.com/office/drawing/2014/main" xmlns="" id="{6D9A4040-2D19-49CF-9689-1A775DD40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188" y="3368661"/>
                <a:ext cx="3793" cy="2065"/>
              </a:xfrm>
              <a:custGeom>
                <a:avLst/>
                <a:gdLst>
                  <a:gd name="T0" fmla="*/ 11 w 11"/>
                  <a:gd name="T1" fmla="*/ 0 h 12"/>
                  <a:gd name="T2" fmla="*/ 10 w 11"/>
                  <a:gd name="T3" fmla="*/ 0 h 12"/>
                  <a:gd name="T4" fmla="*/ 0 w 11"/>
                  <a:gd name="T5" fmla="*/ 1 h 12"/>
                  <a:gd name="T6" fmla="*/ 1 w 11"/>
                  <a:gd name="T7" fmla="*/ 1 h 12"/>
                  <a:gd name="T8" fmla="*/ 11 w 11"/>
                  <a:gd name="T9" fmla="*/ 1 h 12"/>
                  <a:gd name="T10" fmla="*/ 10 w 11"/>
                  <a:gd name="T11" fmla="*/ 1 h 12"/>
                  <a:gd name="T12" fmla="*/ 11 w 11"/>
                  <a:gd name="T13" fmla="*/ 0 h 12"/>
                  <a:gd name="T14" fmla="*/ 10 w 11"/>
                  <a:gd name="T15" fmla="*/ 0 h 12"/>
                  <a:gd name="T16" fmla="*/ 11 w 11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3735">
                <a:extLst>
                  <a:ext uri="{FF2B5EF4-FFF2-40B4-BE49-F238E27FC236}">
                    <a16:creationId xmlns:a16="http://schemas.microsoft.com/office/drawing/2014/main" xmlns="" id="{E17E69CF-1681-4FE0-875C-2D0BECF72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6740" y="3368661"/>
                <a:ext cx="6551" cy="2753"/>
              </a:xfrm>
              <a:custGeom>
                <a:avLst/>
                <a:gdLst>
                  <a:gd name="T0" fmla="*/ 19 w 19"/>
                  <a:gd name="T1" fmla="*/ 1 h 16"/>
                  <a:gd name="T2" fmla="*/ 19 w 19"/>
                  <a:gd name="T3" fmla="*/ 1 h 16"/>
                  <a:gd name="T4" fmla="*/ 18 w 19"/>
                  <a:gd name="T5" fmla="*/ 1 h 16"/>
                  <a:gd name="T6" fmla="*/ 17 w 19"/>
                  <a:gd name="T7" fmla="*/ 1 h 16"/>
                  <a:gd name="T8" fmla="*/ 14 w 19"/>
                  <a:gd name="T9" fmla="*/ 1 h 16"/>
                  <a:gd name="T10" fmla="*/ 11 w 19"/>
                  <a:gd name="T11" fmla="*/ 1 h 16"/>
                  <a:gd name="T12" fmla="*/ 9 w 19"/>
                  <a:gd name="T13" fmla="*/ 1 h 16"/>
                  <a:gd name="T14" fmla="*/ 3 w 19"/>
                  <a:gd name="T15" fmla="*/ 1 h 16"/>
                  <a:gd name="T16" fmla="*/ 1 w 19"/>
                  <a:gd name="T17" fmla="*/ 0 h 16"/>
                  <a:gd name="T18" fmla="*/ 0 w 19"/>
                  <a:gd name="T19" fmla="*/ 1 h 16"/>
                  <a:gd name="T20" fmla="*/ 2 w 19"/>
                  <a:gd name="T21" fmla="*/ 1 h 16"/>
                  <a:gd name="T22" fmla="*/ 11 w 19"/>
                  <a:gd name="T23" fmla="*/ 1 h 16"/>
                  <a:gd name="T24" fmla="*/ 13 w 19"/>
                  <a:gd name="T25" fmla="*/ 1 h 16"/>
                  <a:gd name="T26" fmla="*/ 14 w 19"/>
                  <a:gd name="T27" fmla="*/ 1 h 16"/>
                  <a:gd name="T28" fmla="*/ 16 w 19"/>
                  <a:gd name="T29" fmla="*/ 1 h 16"/>
                  <a:gd name="T30" fmla="*/ 17 w 19"/>
                  <a:gd name="T31" fmla="*/ 1 h 16"/>
                  <a:gd name="T32" fmla="*/ 19 w 19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6"/>
                  <a:gd name="T53" fmla="*/ 19 w 19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6">
                    <a:moveTo>
                      <a:pt x="19" y="14"/>
                    </a:move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4" y="9"/>
                    </a:lnTo>
                    <a:lnTo>
                      <a:pt x="16" y="12"/>
                    </a:lnTo>
                    <a:lnTo>
                      <a:pt x="17" y="16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3736">
                <a:extLst>
                  <a:ext uri="{FF2B5EF4-FFF2-40B4-BE49-F238E27FC236}">
                    <a16:creationId xmlns:a16="http://schemas.microsoft.com/office/drawing/2014/main" xmlns="" id="{874CB169-540F-4981-ADC1-985ABD9A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7785" y="3369005"/>
                <a:ext cx="4482" cy="344"/>
              </a:xfrm>
              <a:custGeom>
                <a:avLst/>
                <a:gdLst>
                  <a:gd name="T0" fmla="*/ 0 w 13"/>
                  <a:gd name="T1" fmla="*/ 0 h 1"/>
                  <a:gd name="T2" fmla="*/ 13 w 13"/>
                  <a:gd name="T3" fmla="*/ 0 h 1"/>
                  <a:gd name="T4" fmla="*/ 0 w 1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"/>
                  <a:gd name="T11" fmla="*/ 13 w 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">
                    <a:moveTo>
                      <a:pt x="0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3737">
                <a:extLst>
                  <a:ext uri="{FF2B5EF4-FFF2-40B4-BE49-F238E27FC236}">
                    <a16:creationId xmlns:a16="http://schemas.microsoft.com/office/drawing/2014/main" xmlns="" id="{62F685E6-2A60-4D76-B2E3-95200DB7A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7785" y="3368661"/>
                <a:ext cx="4482" cy="1032"/>
              </a:xfrm>
              <a:custGeom>
                <a:avLst/>
                <a:gdLst>
                  <a:gd name="T0" fmla="*/ 13 w 13"/>
                  <a:gd name="T1" fmla="*/ 1 h 5"/>
                  <a:gd name="T2" fmla="*/ 13 w 13"/>
                  <a:gd name="T3" fmla="*/ 0 h 5"/>
                  <a:gd name="T4" fmla="*/ 0 w 13"/>
                  <a:gd name="T5" fmla="*/ 0 h 5"/>
                  <a:gd name="T6" fmla="*/ 0 w 13"/>
                  <a:gd name="T7" fmla="*/ 1 h 5"/>
                  <a:gd name="T8" fmla="*/ 13 w 13"/>
                  <a:gd name="T9" fmla="*/ 1 h 5"/>
                  <a:gd name="T10" fmla="*/ 13 w 13"/>
                  <a:gd name="T11" fmla="*/ 0 h 5"/>
                  <a:gd name="T12" fmla="*/ 13 w 13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"/>
                  <a:gd name="T23" fmla="*/ 13 w 1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">
                    <a:moveTo>
                      <a:pt x="13" y="5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3738">
                <a:extLst>
                  <a:ext uri="{FF2B5EF4-FFF2-40B4-BE49-F238E27FC236}">
                    <a16:creationId xmlns:a16="http://schemas.microsoft.com/office/drawing/2014/main" xmlns="" id="{F0F5DCBC-F7CD-4432-8274-4A91B02B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7785" y="3368661"/>
                <a:ext cx="4482" cy="1032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1 h 5"/>
                  <a:gd name="T4" fmla="*/ 13 w 13"/>
                  <a:gd name="T5" fmla="*/ 1 h 5"/>
                  <a:gd name="T6" fmla="*/ 13 w 13"/>
                  <a:gd name="T7" fmla="*/ 0 h 5"/>
                  <a:gd name="T8" fmla="*/ 0 w 13"/>
                  <a:gd name="T9" fmla="*/ 0 h 5"/>
                  <a:gd name="T10" fmla="*/ 0 w 13"/>
                  <a:gd name="T11" fmla="*/ 1 h 5"/>
                  <a:gd name="T12" fmla="*/ 0 w 1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"/>
                  <a:gd name="T23" fmla="*/ 13 w 1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">
                    <a:moveTo>
                      <a:pt x="0" y="0"/>
                    </a:moveTo>
                    <a:lnTo>
                      <a:pt x="0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3739">
                <a:extLst>
                  <a:ext uri="{FF2B5EF4-FFF2-40B4-BE49-F238E27FC236}">
                    <a16:creationId xmlns:a16="http://schemas.microsoft.com/office/drawing/2014/main" xmlns="" id="{712E744E-F511-48B6-B540-BAC539C2C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024" y="3371414"/>
                <a:ext cx="24481" cy="11012"/>
              </a:xfrm>
              <a:custGeom>
                <a:avLst/>
                <a:gdLst>
                  <a:gd name="T0" fmla="*/ 70 w 71"/>
                  <a:gd name="T1" fmla="*/ 0 h 63"/>
                  <a:gd name="T2" fmla="*/ 71 w 71"/>
                  <a:gd name="T3" fmla="*/ 1 h 63"/>
                  <a:gd name="T4" fmla="*/ 71 w 71"/>
                  <a:gd name="T5" fmla="*/ 1 h 63"/>
                  <a:gd name="T6" fmla="*/ 70 w 71"/>
                  <a:gd name="T7" fmla="*/ 1 h 63"/>
                  <a:gd name="T8" fmla="*/ 67 w 71"/>
                  <a:gd name="T9" fmla="*/ 1 h 63"/>
                  <a:gd name="T10" fmla="*/ 16 w 71"/>
                  <a:gd name="T11" fmla="*/ 1 h 63"/>
                  <a:gd name="T12" fmla="*/ 13 w 71"/>
                  <a:gd name="T13" fmla="*/ 1 h 63"/>
                  <a:gd name="T14" fmla="*/ 0 w 71"/>
                  <a:gd name="T15" fmla="*/ 1 h 63"/>
                  <a:gd name="T16" fmla="*/ 0 w 71"/>
                  <a:gd name="T17" fmla="*/ 1 h 63"/>
                  <a:gd name="T18" fmla="*/ 1 w 71"/>
                  <a:gd name="T19" fmla="*/ 1 h 63"/>
                  <a:gd name="T20" fmla="*/ 1 w 71"/>
                  <a:gd name="T21" fmla="*/ 1 h 63"/>
                  <a:gd name="T22" fmla="*/ 3 w 71"/>
                  <a:gd name="T23" fmla="*/ 0 h 63"/>
                  <a:gd name="T24" fmla="*/ 70 w 71"/>
                  <a:gd name="T25" fmla="*/ 0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3"/>
                  <a:gd name="T41" fmla="*/ 71 w 71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3">
                    <a:moveTo>
                      <a:pt x="70" y="0"/>
                    </a:moveTo>
                    <a:lnTo>
                      <a:pt x="71" y="14"/>
                    </a:lnTo>
                    <a:lnTo>
                      <a:pt x="71" y="45"/>
                    </a:lnTo>
                    <a:lnTo>
                      <a:pt x="70" y="60"/>
                    </a:lnTo>
                    <a:lnTo>
                      <a:pt x="67" y="61"/>
                    </a:lnTo>
                    <a:lnTo>
                      <a:pt x="16" y="61"/>
                    </a:lnTo>
                    <a:lnTo>
                      <a:pt x="13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1" y="31"/>
                    </a:lnTo>
                    <a:lnTo>
                      <a:pt x="1" y="16"/>
                    </a:lnTo>
                    <a:lnTo>
                      <a:pt x="3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3740">
                <a:extLst>
                  <a:ext uri="{FF2B5EF4-FFF2-40B4-BE49-F238E27FC236}">
                    <a16:creationId xmlns:a16="http://schemas.microsoft.com/office/drawing/2014/main" xmlns="" id="{148CF804-60E5-4B07-BA3A-8AA193F13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1233" y="3371414"/>
                <a:ext cx="1034" cy="10668"/>
              </a:xfrm>
              <a:custGeom>
                <a:avLst/>
                <a:gdLst>
                  <a:gd name="T0" fmla="*/ 1 w 3"/>
                  <a:gd name="T1" fmla="*/ 1 h 61"/>
                  <a:gd name="T2" fmla="*/ 2 w 3"/>
                  <a:gd name="T3" fmla="*/ 1 h 61"/>
                  <a:gd name="T4" fmla="*/ 3 w 3"/>
                  <a:gd name="T5" fmla="*/ 1 h 61"/>
                  <a:gd name="T6" fmla="*/ 3 w 3"/>
                  <a:gd name="T7" fmla="*/ 1 h 61"/>
                  <a:gd name="T8" fmla="*/ 2 w 3"/>
                  <a:gd name="T9" fmla="*/ 0 h 61"/>
                  <a:gd name="T10" fmla="*/ 1 w 3"/>
                  <a:gd name="T11" fmla="*/ 0 h 61"/>
                  <a:gd name="T12" fmla="*/ 1 w 3"/>
                  <a:gd name="T13" fmla="*/ 1 h 61"/>
                  <a:gd name="T14" fmla="*/ 0 w 3"/>
                  <a:gd name="T15" fmla="*/ 1 h 61"/>
                  <a:gd name="T16" fmla="*/ 1 w 3"/>
                  <a:gd name="T17" fmla="*/ 1 h 61"/>
                  <a:gd name="T18" fmla="*/ 1 w 3"/>
                  <a:gd name="T19" fmla="*/ 1 h 61"/>
                  <a:gd name="T20" fmla="*/ 2 w 3"/>
                  <a:gd name="T21" fmla="*/ 1 h 61"/>
                  <a:gd name="T22" fmla="*/ 1 w 3"/>
                  <a:gd name="T23" fmla="*/ 1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61"/>
                  <a:gd name="T38" fmla="*/ 3 w 3"/>
                  <a:gd name="T39" fmla="*/ 61 h 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61">
                    <a:moveTo>
                      <a:pt x="1" y="61"/>
                    </a:moveTo>
                    <a:lnTo>
                      <a:pt x="2" y="60"/>
                    </a:lnTo>
                    <a:lnTo>
                      <a:pt x="3" y="45"/>
                    </a:lnTo>
                    <a:lnTo>
                      <a:pt x="3" y="1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3741">
                <a:extLst>
                  <a:ext uri="{FF2B5EF4-FFF2-40B4-BE49-F238E27FC236}">
                    <a16:creationId xmlns:a16="http://schemas.microsoft.com/office/drawing/2014/main" xmlns="" id="{4505584C-B4D1-4162-A117-22B9283BF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1922" y="3381394"/>
                <a:ext cx="1034" cy="1032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1 h 5"/>
                  <a:gd name="T4" fmla="*/ 3 w 3"/>
                  <a:gd name="T5" fmla="*/ 0 h 5"/>
                  <a:gd name="T6" fmla="*/ 0 w 3"/>
                  <a:gd name="T7" fmla="*/ 1 h 5"/>
                  <a:gd name="T8" fmla="*/ 0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5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8" name="Freeform 3742">
                <a:extLst>
                  <a:ext uri="{FF2B5EF4-FFF2-40B4-BE49-F238E27FC236}">
                    <a16:creationId xmlns:a16="http://schemas.microsoft.com/office/drawing/2014/main" xmlns="" id="{1688C9C5-0F4E-40DA-A2BB-84F0674A1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713" y="3381738"/>
                <a:ext cx="23791" cy="1032"/>
              </a:xfrm>
              <a:custGeom>
                <a:avLst/>
                <a:gdLst>
                  <a:gd name="T0" fmla="*/ 1 w 69"/>
                  <a:gd name="T1" fmla="*/ 1 h 5"/>
                  <a:gd name="T2" fmla="*/ 2 w 69"/>
                  <a:gd name="T3" fmla="*/ 1 h 5"/>
                  <a:gd name="T4" fmla="*/ 27 w 69"/>
                  <a:gd name="T5" fmla="*/ 1 h 5"/>
                  <a:gd name="T6" fmla="*/ 32 w 69"/>
                  <a:gd name="T7" fmla="*/ 1 h 5"/>
                  <a:gd name="T8" fmla="*/ 69 w 69"/>
                  <a:gd name="T9" fmla="*/ 1 h 5"/>
                  <a:gd name="T10" fmla="*/ 69 w 69"/>
                  <a:gd name="T11" fmla="*/ 0 h 5"/>
                  <a:gd name="T12" fmla="*/ 10 w 69"/>
                  <a:gd name="T13" fmla="*/ 0 h 5"/>
                  <a:gd name="T14" fmla="*/ 5 w 69"/>
                  <a:gd name="T15" fmla="*/ 1 h 5"/>
                  <a:gd name="T16" fmla="*/ 2 w 69"/>
                  <a:gd name="T17" fmla="*/ 1 h 5"/>
                  <a:gd name="T18" fmla="*/ 3 w 69"/>
                  <a:gd name="T19" fmla="*/ 1 h 5"/>
                  <a:gd name="T20" fmla="*/ 1 w 69"/>
                  <a:gd name="T21" fmla="*/ 1 h 5"/>
                  <a:gd name="T22" fmla="*/ 0 w 69"/>
                  <a:gd name="T23" fmla="*/ 1 h 5"/>
                  <a:gd name="T24" fmla="*/ 2 w 69"/>
                  <a:gd name="T25" fmla="*/ 1 h 5"/>
                  <a:gd name="T26" fmla="*/ 1 w 69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"/>
                  <a:gd name="T43" fmla="*/ 0 h 5"/>
                  <a:gd name="T44" fmla="*/ 69 w 6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" h="5">
                    <a:moveTo>
                      <a:pt x="1" y="3"/>
                    </a:moveTo>
                    <a:lnTo>
                      <a:pt x="2" y="5"/>
                    </a:lnTo>
                    <a:lnTo>
                      <a:pt x="27" y="5"/>
                    </a:lnTo>
                    <a:lnTo>
                      <a:pt x="32" y="3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3743">
                <a:extLst>
                  <a:ext uri="{FF2B5EF4-FFF2-40B4-BE49-F238E27FC236}">
                    <a16:creationId xmlns:a16="http://schemas.microsoft.com/office/drawing/2014/main" xmlns="" id="{022780DE-C78D-4AD1-9285-60BDD53B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369" y="3371070"/>
                <a:ext cx="2069" cy="11356"/>
              </a:xfrm>
              <a:custGeom>
                <a:avLst/>
                <a:gdLst>
                  <a:gd name="T0" fmla="*/ 4 w 6"/>
                  <a:gd name="T1" fmla="*/ 0 h 65"/>
                  <a:gd name="T2" fmla="*/ 3 w 6"/>
                  <a:gd name="T3" fmla="*/ 1 h 65"/>
                  <a:gd name="T4" fmla="*/ 1 w 6"/>
                  <a:gd name="T5" fmla="*/ 1 h 65"/>
                  <a:gd name="T6" fmla="*/ 1 w 6"/>
                  <a:gd name="T7" fmla="*/ 1 h 65"/>
                  <a:gd name="T8" fmla="*/ 0 w 6"/>
                  <a:gd name="T9" fmla="*/ 1 h 65"/>
                  <a:gd name="T10" fmla="*/ 0 w 6"/>
                  <a:gd name="T11" fmla="*/ 1 h 65"/>
                  <a:gd name="T12" fmla="*/ 2 w 6"/>
                  <a:gd name="T13" fmla="*/ 1 h 65"/>
                  <a:gd name="T14" fmla="*/ 2 w 6"/>
                  <a:gd name="T15" fmla="*/ 1 h 65"/>
                  <a:gd name="T16" fmla="*/ 3 w 6"/>
                  <a:gd name="T17" fmla="*/ 1 h 65"/>
                  <a:gd name="T18" fmla="*/ 6 w 6"/>
                  <a:gd name="T19" fmla="*/ 1 h 65"/>
                  <a:gd name="T20" fmla="*/ 4 w 6"/>
                  <a:gd name="T21" fmla="*/ 1 h 65"/>
                  <a:gd name="T22" fmla="*/ 4 w 6"/>
                  <a:gd name="T23" fmla="*/ 0 h 65"/>
                  <a:gd name="T24" fmla="*/ 3 w 6"/>
                  <a:gd name="T25" fmla="*/ 1 h 65"/>
                  <a:gd name="T26" fmla="*/ 4 w 6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5"/>
                  <a:gd name="T44" fmla="*/ 6 w 6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5">
                    <a:moveTo>
                      <a:pt x="4" y="0"/>
                    </a:moveTo>
                    <a:lnTo>
                      <a:pt x="3" y="2"/>
                    </a:lnTo>
                    <a:lnTo>
                      <a:pt x="1" y="16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0" y="65"/>
                    </a:lnTo>
                    <a:lnTo>
                      <a:pt x="2" y="65"/>
                    </a:lnTo>
                    <a:lnTo>
                      <a:pt x="2" y="33"/>
                    </a:lnTo>
                    <a:lnTo>
                      <a:pt x="3" y="18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3744">
                <a:extLst>
                  <a:ext uri="{FF2B5EF4-FFF2-40B4-BE49-F238E27FC236}">
                    <a16:creationId xmlns:a16="http://schemas.microsoft.com/office/drawing/2014/main" xmlns="" id="{C600D91F-A90A-471D-816D-B53AE1D02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3990" y="3371070"/>
                <a:ext cx="23446" cy="1032"/>
              </a:xfrm>
              <a:custGeom>
                <a:avLst/>
                <a:gdLst>
                  <a:gd name="T0" fmla="*/ 68 w 68"/>
                  <a:gd name="T1" fmla="*/ 1 h 6"/>
                  <a:gd name="T2" fmla="*/ 67 w 68"/>
                  <a:gd name="T3" fmla="*/ 0 h 6"/>
                  <a:gd name="T4" fmla="*/ 0 w 68"/>
                  <a:gd name="T5" fmla="*/ 0 h 6"/>
                  <a:gd name="T6" fmla="*/ 0 w 68"/>
                  <a:gd name="T7" fmla="*/ 1 h 6"/>
                  <a:gd name="T8" fmla="*/ 34 w 68"/>
                  <a:gd name="T9" fmla="*/ 1 h 6"/>
                  <a:gd name="T10" fmla="*/ 38 w 68"/>
                  <a:gd name="T11" fmla="*/ 1 h 6"/>
                  <a:gd name="T12" fmla="*/ 42 w 68"/>
                  <a:gd name="T13" fmla="*/ 1 h 6"/>
                  <a:gd name="T14" fmla="*/ 46 w 68"/>
                  <a:gd name="T15" fmla="*/ 1 h 6"/>
                  <a:gd name="T16" fmla="*/ 67 w 68"/>
                  <a:gd name="T17" fmla="*/ 1 h 6"/>
                  <a:gd name="T18" fmla="*/ 67 w 68"/>
                  <a:gd name="T19" fmla="*/ 1 h 6"/>
                  <a:gd name="T20" fmla="*/ 68 w 68"/>
                  <a:gd name="T21" fmla="*/ 1 h 6"/>
                  <a:gd name="T22" fmla="*/ 68 w 68"/>
                  <a:gd name="T23" fmla="*/ 0 h 6"/>
                  <a:gd name="T24" fmla="*/ 67 w 68"/>
                  <a:gd name="T25" fmla="*/ 0 h 6"/>
                  <a:gd name="T26" fmla="*/ 68 w 68"/>
                  <a:gd name="T27" fmla="*/ 1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6"/>
                  <a:gd name="T44" fmla="*/ 68 w 6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6">
                    <a:moveTo>
                      <a:pt x="68" y="2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3745">
                <a:extLst>
                  <a:ext uri="{FF2B5EF4-FFF2-40B4-BE49-F238E27FC236}">
                    <a16:creationId xmlns:a16="http://schemas.microsoft.com/office/drawing/2014/main" xmlns="" id="{CE9EC49D-CAD2-4430-BBD0-184E1224A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7776" y="3371758"/>
                <a:ext cx="130333" cy="14109"/>
              </a:xfrm>
              <a:custGeom>
                <a:avLst/>
                <a:gdLst>
                  <a:gd name="T0" fmla="*/ 378 w 378"/>
                  <a:gd name="T1" fmla="*/ 1 h 81"/>
                  <a:gd name="T2" fmla="*/ 375 w 378"/>
                  <a:gd name="T3" fmla="*/ 1 h 81"/>
                  <a:gd name="T4" fmla="*/ 372 w 378"/>
                  <a:gd name="T5" fmla="*/ 1 h 81"/>
                  <a:gd name="T6" fmla="*/ 370 w 378"/>
                  <a:gd name="T7" fmla="*/ 1 h 81"/>
                  <a:gd name="T8" fmla="*/ 367 w 378"/>
                  <a:gd name="T9" fmla="*/ 1 h 81"/>
                  <a:gd name="T10" fmla="*/ 361 w 378"/>
                  <a:gd name="T11" fmla="*/ 1 h 81"/>
                  <a:gd name="T12" fmla="*/ 345 w 378"/>
                  <a:gd name="T13" fmla="*/ 1 h 81"/>
                  <a:gd name="T14" fmla="*/ 321 w 378"/>
                  <a:gd name="T15" fmla="*/ 1 h 81"/>
                  <a:gd name="T16" fmla="*/ 256 w 378"/>
                  <a:gd name="T17" fmla="*/ 1 h 81"/>
                  <a:gd name="T18" fmla="*/ 139 w 378"/>
                  <a:gd name="T19" fmla="*/ 1 h 81"/>
                  <a:gd name="T20" fmla="*/ 106 w 378"/>
                  <a:gd name="T21" fmla="*/ 1 h 81"/>
                  <a:gd name="T22" fmla="*/ 25 w 378"/>
                  <a:gd name="T23" fmla="*/ 1 h 81"/>
                  <a:gd name="T24" fmla="*/ 12 w 378"/>
                  <a:gd name="T25" fmla="*/ 1 h 81"/>
                  <a:gd name="T26" fmla="*/ 3 w 378"/>
                  <a:gd name="T27" fmla="*/ 1 h 81"/>
                  <a:gd name="T28" fmla="*/ 1 w 378"/>
                  <a:gd name="T29" fmla="*/ 1 h 81"/>
                  <a:gd name="T30" fmla="*/ 0 w 378"/>
                  <a:gd name="T31" fmla="*/ 1 h 81"/>
                  <a:gd name="T32" fmla="*/ 15 w 378"/>
                  <a:gd name="T33" fmla="*/ 1 h 81"/>
                  <a:gd name="T34" fmla="*/ 35 w 378"/>
                  <a:gd name="T35" fmla="*/ 1 h 81"/>
                  <a:gd name="T36" fmla="*/ 66 w 378"/>
                  <a:gd name="T37" fmla="*/ 1 h 81"/>
                  <a:gd name="T38" fmla="*/ 97 w 378"/>
                  <a:gd name="T39" fmla="*/ 1 h 81"/>
                  <a:gd name="T40" fmla="*/ 172 w 378"/>
                  <a:gd name="T41" fmla="*/ 1 h 81"/>
                  <a:gd name="T42" fmla="*/ 203 w 378"/>
                  <a:gd name="T43" fmla="*/ 1 h 81"/>
                  <a:gd name="T44" fmla="*/ 204 w 378"/>
                  <a:gd name="T45" fmla="*/ 1 h 81"/>
                  <a:gd name="T46" fmla="*/ 203 w 378"/>
                  <a:gd name="T47" fmla="*/ 1 h 81"/>
                  <a:gd name="T48" fmla="*/ 205 w 378"/>
                  <a:gd name="T49" fmla="*/ 1 h 81"/>
                  <a:gd name="T50" fmla="*/ 218 w 378"/>
                  <a:gd name="T51" fmla="*/ 1 h 81"/>
                  <a:gd name="T52" fmla="*/ 268 w 378"/>
                  <a:gd name="T53" fmla="*/ 1 h 81"/>
                  <a:gd name="T54" fmla="*/ 283 w 378"/>
                  <a:gd name="T55" fmla="*/ 1 h 81"/>
                  <a:gd name="T56" fmla="*/ 287 w 378"/>
                  <a:gd name="T57" fmla="*/ 1 h 81"/>
                  <a:gd name="T58" fmla="*/ 288 w 378"/>
                  <a:gd name="T59" fmla="*/ 1 h 81"/>
                  <a:gd name="T60" fmla="*/ 295 w 378"/>
                  <a:gd name="T61" fmla="*/ 1 h 81"/>
                  <a:gd name="T62" fmla="*/ 317 w 378"/>
                  <a:gd name="T63" fmla="*/ 1 h 81"/>
                  <a:gd name="T64" fmla="*/ 340 w 378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8"/>
                  <a:gd name="T100" fmla="*/ 0 h 81"/>
                  <a:gd name="T101" fmla="*/ 378 w 378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8" h="81">
                    <a:moveTo>
                      <a:pt x="378" y="0"/>
                    </a:moveTo>
                    <a:lnTo>
                      <a:pt x="378" y="9"/>
                    </a:lnTo>
                    <a:lnTo>
                      <a:pt x="376" y="18"/>
                    </a:lnTo>
                    <a:lnTo>
                      <a:pt x="375" y="27"/>
                    </a:lnTo>
                    <a:lnTo>
                      <a:pt x="374" y="36"/>
                    </a:lnTo>
                    <a:lnTo>
                      <a:pt x="372" y="45"/>
                    </a:lnTo>
                    <a:lnTo>
                      <a:pt x="371" y="54"/>
                    </a:lnTo>
                    <a:lnTo>
                      <a:pt x="370" y="61"/>
                    </a:lnTo>
                    <a:lnTo>
                      <a:pt x="367" y="70"/>
                    </a:lnTo>
                    <a:lnTo>
                      <a:pt x="367" y="72"/>
                    </a:lnTo>
                    <a:lnTo>
                      <a:pt x="363" y="72"/>
                    </a:lnTo>
                    <a:lnTo>
                      <a:pt x="361" y="74"/>
                    </a:lnTo>
                    <a:lnTo>
                      <a:pt x="361" y="76"/>
                    </a:lnTo>
                    <a:lnTo>
                      <a:pt x="345" y="76"/>
                    </a:lnTo>
                    <a:lnTo>
                      <a:pt x="341" y="78"/>
                    </a:lnTo>
                    <a:lnTo>
                      <a:pt x="321" y="78"/>
                    </a:lnTo>
                    <a:lnTo>
                      <a:pt x="317" y="79"/>
                    </a:lnTo>
                    <a:lnTo>
                      <a:pt x="256" y="79"/>
                    </a:lnTo>
                    <a:lnTo>
                      <a:pt x="251" y="78"/>
                    </a:lnTo>
                    <a:lnTo>
                      <a:pt x="139" y="78"/>
                    </a:lnTo>
                    <a:lnTo>
                      <a:pt x="133" y="79"/>
                    </a:lnTo>
                    <a:lnTo>
                      <a:pt x="106" y="79"/>
                    </a:lnTo>
                    <a:lnTo>
                      <a:pt x="101" y="81"/>
                    </a:lnTo>
                    <a:lnTo>
                      <a:pt x="25" y="81"/>
                    </a:lnTo>
                    <a:lnTo>
                      <a:pt x="18" y="79"/>
                    </a:lnTo>
                    <a:lnTo>
                      <a:pt x="12" y="79"/>
                    </a:lnTo>
                    <a:lnTo>
                      <a:pt x="5" y="78"/>
                    </a:lnTo>
                    <a:lnTo>
                      <a:pt x="3" y="70"/>
                    </a:lnTo>
                    <a:lnTo>
                      <a:pt x="2" y="63"/>
                    </a:lnTo>
                    <a:lnTo>
                      <a:pt x="1" y="54"/>
                    </a:lnTo>
                    <a:lnTo>
                      <a:pt x="1" y="18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15" y="7"/>
                    </a:lnTo>
                    <a:lnTo>
                      <a:pt x="19" y="9"/>
                    </a:lnTo>
                    <a:lnTo>
                      <a:pt x="35" y="9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71" y="9"/>
                    </a:lnTo>
                    <a:lnTo>
                      <a:pt x="97" y="9"/>
                    </a:lnTo>
                    <a:lnTo>
                      <a:pt x="102" y="7"/>
                    </a:lnTo>
                    <a:lnTo>
                      <a:pt x="172" y="7"/>
                    </a:lnTo>
                    <a:lnTo>
                      <a:pt x="174" y="5"/>
                    </a:lnTo>
                    <a:lnTo>
                      <a:pt x="203" y="5"/>
                    </a:lnTo>
                    <a:lnTo>
                      <a:pt x="204" y="7"/>
                    </a:lnTo>
                    <a:lnTo>
                      <a:pt x="204" y="9"/>
                    </a:lnTo>
                    <a:lnTo>
                      <a:pt x="203" y="11"/>
                    </a:lnTo>
                    <a:lnTo>
                      <a:pt x="203" y="52"/>
                    </a:lnTo>
                    <a:lnTo>
                      <a:pt x="204" y="59"/>
                    </a:lnTo>
                    <a:lnTo>
                      <a:pt x="205" y="67"/>
                    </a:lnTo>
                    <a:lnTo>
                      <a:pt x="210" y="72"/>
                    </a:lnTo>
                    <a:lnTo>
                      <a:pt x="218" y="72"/>
                    </a:lnTo>
                    <a:lnTo>
                      <a:pt x="223" y="70"/>
                    </a:lnTo>
                    <a:lnTo>
                      <a:pt x="268" y="70"/>
                    </a:lnTo>
                    <a:lnTo>
                      <a:pt x="274" y="69"/>
                    </a:lnTo>
                    <a:lnTo>
                      <a:pt x="283" y="69"/>
                    </a:lnTo>
                    <a:lnTo>
                      <a:pt x="287" y="61"/>
                    </a:lnTo>
                    <a:lnTo>
                      <a:pt x="287" y="47"/>
                    </a:lnTo>
                    <a:lnTo>
                      <a:pt x="288" y="34"/>
                    </a:lnTo>
                    <a:lnTo>
                      <a:pt x="288" y="5"/>
                    </a:lnTo>
                    <a:lnTo>
                      <a:pt x="294" y="5"/>
                    </a:lnTo>
                    <a:lnTo>
                      <a:pt x="295" y="3"/>
                    </a:lnTo>
                    <a:lnTo>
                      <a:pt x="312" y="3"/>
                    </a:lnTo>
                    <a:lnTo>
                      <a:pt x="317" y="2"/>
                    </a:lnTo>
                    <a:lnTo>
                      <a:pt x="335" y="2"/>
                    </a:lnTo>
                    <a:lnTo>
                      <a:pt x="340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3746">
                <a:extLst>
                  <a:ext uri="{FF2B5EF4-FFF2-40B4-BE49-F238E27FC236}">
                    <a16:creationId xmlns:a16="http://schemas.microsoft.com/office/drawing/2014/main" xmlns="" id="{2B21B1D2-680A-468C-86C9-B8C2860E6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1580" y="3371758"/>
                <a:ext cx="4482" cy="12388"/>
              </a:xfrm>
              <a:custGeom>
                <a:avLst/>
                <a:gdLst>
                  <a:gd name="T0" fmla="*/ 2 w 13"/>
                  <a:gd name="T1" fmla="*/ 1 h 72"/>
                  <a:gd name="T2" fmla="*/ 5 w 13"/>
                  <a:gd name="T3" fmla="*/ 1 h 72"/>
                  <a:gd name="T4" fmla="*/ 6 w 13"/>
                  <a:gd name="T5" fmla="*/ 1 h 72"/>
                  <a:gd name="T6" fmla="*/ 7 w 13"/>
                  <a:gd name="T7" fmla="*/ 1 h 72"/>
                  <a:gd name="T8" fmla="*/ 9 w 13"/>
                  <a:gd name="T9" fmla="*/ 1 h 72"/>
                  <a:gd name="T10" fmla="*/ 10 w 13"/>
                  <a:gd name="T11" fmla="*/ 1 h 72"/>
                  <a:gd name="T12" fmla="*/ 12 w 13"/>
                  <a:gd name="T13" fmla="*/ 1 h 72"/>
                  <a:gd name="T14" fmla="*/ 13 w 13"/>
                  <a:gd name="T15" fmla="*/ 1 h 72"/>
                  <a:gd name="T16" fmla="*/ 13 w 13"/>
                  <a:gd name="T17" fmla="*/ 0 h 72"/>
                  <a:gd name="T18" fmla="*/ 10 w 13"/>
                  <a:gd name="T19" fmla="*/ 0 h 72"/>
                  <a:gd name="T20" fmla="*/ 10 w 13"/>
                  <a:gd name="T21" fmla="*/ 1 h 72"/>
                  <a:gd name="T22" fmla="*/ 9 w 13"/>
                  <a:gd name="T23" fmla="*/ 1 h 72"/>
                  <a:gd name="T24" fmla="*/ 8 w 13"/>
                  <a:gd name="T25" fmla="*/ 1 h 72"/>
                  <a:gd name="T26" fmla="*/ 7 w 13"/>
                  <a:gd name="T27" fmla="*/ 1 h 72"/>
                  <a:gd name="T28" fmla="*/ 5 w 13"/>
                  <a:gd name="T29" fmla="*/ 1 h 72"/>
                  <a:gd name="T30" fmla="*/ 4 w 13"/>
                  <a:gd name="T31" fmla="*/ 1 h 72"/>
                  <a:gd name="T32" fmla="*/ 2 w 13"/>
                  <a:gd name="T33" fmla="*/ 1 h 72"/>
                  <a:gd name="T34" fmla="*/ 0 w 13"/>
                  <a:gd name="T35" fmla="*/ 1 h 72"/>
                  <a:gd name="T36" fmla="*/ 2 w 13"/>
                  <a:gd name="T37" fmla="*/ 1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72"/>
                  <a:gd name="T59" fmla="*/ 13 w 13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72">
                    <a:moveTo>
                      <a:pt x="2" y="72"/>
                    </a:moveTo>
                    <a:lnTo>
                      <a:pt x="5" y="63"/>
                    </a:lnTo>
                    <a:lnTo>
                      <a:pt x="6" y="54"/>
                    </a:lnTo>
                    <a:lnTo>
                      <a:pt x="7" y="45"/>
                    </a:lnTo>
                    <a:lnTo>
                      <a:pt x="9" y="36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9" y="18"/>
                    </a:lnTo>
                    <a:lnTo>
                      <a:pt x="8" y="27"/>
                    </a:lnTo>
                    <a:lnTo>
                      <a:pt x="7" y="36"/>
                    </a:lnTo>
                    <a:lnTo>
                      <a:pt x="5" y="45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3747">
                <a:extLst>
                  <a:ext uri="{FF2B5EF4-FFF2-40B4-BE49-F238E27FC236}">
                    <a16:creationId xmlns:a16="http://schemas.microsoft.com/office/drawing/2014/main" xmlns="" id="{F2790AC1-63E3-4451-AB1B-04A32417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3649" y="3383802"/>
                <a:ext cx="2758" cy="1032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1 h 6"/>
                  <a:gd name="T4" fmla="*/ 4 w 8"/>
                  <a:gd name="T5" fmla="*/ 1 h 6"/>
                  <a:gd name="T6" fmla="*/ 4 w 8"/>
                  <a:gd name="T7" fmla="*/ 1 h 6"/>
                  <a:gd name="T8" fmla="*/ 5 w 8"/>
                  <a:gd name="T9" fmla="*/ 1 h 6"/>
                  <a:gd name="T10" fmla="*/ 5 w 8"/>
                  <a:gd name="T11" fmla="*/ 1 h 6"/>
                  <a:gd name="T12" fmla="*/ 8 w 8"/>
                  <a:gd name="T13" fmla="*/ 1 h 6"/>
                  <a:gd name="T14" fmla="*/ 8 w 8"/>
                  <a:gd name="T15" fmla="*/ 1 h 6"/>
                  <a:gd name="T16" fmla="*/ 6 w 8"/>
                  <a:gd name="T17" fmla="*/ 0 h 6"/>
                  <a:gd name="T18" fmla="*/ 3 w 8"/>
                  <a:gd name="T19" fmla="*/ 0 h 6"/>
                  <a:gd name="T20" fmla="*/ 0 w 8"/>
                  <a:gd name="T21" fmla="*/ 1 h 6"/>
                  <a:gd name="T22" fmla="*/ 1 w 8"/>
                  <a:gd name="T23" fmla="*/ 1 h 6"/>
                  <a:gd name="T24" fmla="*/ 1 w 8"/>
                  <a:gd name="T25" fmla="*/ 1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6"/>
                  <a:gd name="T41" fmla="*/ 8 w 8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6">
                    <a:moveTo>
                      <a:pt x="1" y="6"/>
                    </a:moveTo>
                    <a:lnTo>
                      <a:pt x="3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3748">
                <a:extLst>
                  <a:ext uri="{FF2B5EF4-FFF2-40B4-BE49-F238E27FC236}">
                    <a16:creationId xmlns:a16="http://schemas.microsoft.com/office/drawing/2014/main" xmlns="" id="{0F475C6C-2D76-4DE3-A7D8-7020B5CEE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713" y="3384491"/>
                <a:ext cx="52409" cy="1376"/>
              </a:xfrm>
              <a:custGeom>
                <a:avLst/>
                <a:gdLst>
                  <a:gd name="T0" fmla="*/ 0 w 152"/>
                  <a:gd name="T1" fmla="*/ 1 h 7"/>
                  <a:gd name="T2" fmla="*/ 4 w 152"/>
                  <a:gd name="T3" fmla="*/ 1 h 7"/>
                  <a:gd name="T4" fmla="*/ 9 w 152"/>
                  <a:gd name="T5" fmla="*/ 1 h 7"/>
                  <a:gd name="T6" fmla="*/ 23 w 152"/>
                  <a:gd name="T7" fmla="*/ 1 h 7"/>
                  <a:gd name="T8" fmla="*/ 28 w 152"/>
                  <a:gd name="T9" fmla="*/ 1 h 7"/>
                  <a:gd name="T10" fmla="*/ 108 w 152"/>
                  <a:gd name="T11" fmla="*/ 1 h 7"/>
                  <a:gd name="T12" fmla="*/ 112 w 152"/>
                  <a:gd name="T13" fmla="*/ 1 h 7"/>
                  <a:gd name="T14" fmla="*/ 132 w 152"/>
                  <a:gd name="T15" fmla="*/ 1 h 7"/>
                  <a:gd name="T16" fmla="*/ 136 w 152"/>
                  <a:gd name="T17" fmla="*/ 1 h 7"/>
                  <a:gd name="T18" fmla="*/ 147 w 152"/>
                  <a:gd name="T19" fmla="*/ 1 h 7"/>
                  <a:gd name="T20" fmla="*/ 152 w 152"/>
                  <a:gd name="T21" fmla="*/ 1 h 7"/>
                  <a:gd name="T22" fmla="*/ 152 w 152"/>
                  <a:gd name="T23" fmla="*/ 0 h 7"/>
                  <a:gd name="T24" fmla="*/ 142 w 152"/>
                  <a:gd name="T25" fmla="*/ 0 h 7"/>
                  <a:gd name="T26" fmla="*/ 136 w 152"/>
                  <a:gd name="T27" fmla="*/ 1 h 7"/>
                  <a:gd name="T28" fmla="*/ 103 w 152"/>
                  <a:gd name="T29" fmla="*/ 1 h 7"/>
                  <a:gd name="T30" fmla="*/ 99 w 152"/>
                  <a:gd name="T31" fmla="*/ 1 h 7"/>
                  <a:gd name="T32" fmla="*/ 61 w 152"/>
                  <a:gd name="T33" fmla="*/ 1 h 7"/>
                  <a:gd name="T34" fmla="*/ 56 w 152"/>
                  <a:gd name="T35" fmla="*/ 1 h 7"/>
                  <a:gd name="T36" fmla="*/ 0 w 152"/>
                  <a:gd name="T37" fmla="*/ 1 h 7"/>
                  <a:gd name="T38" fmla="*/ 0 w 152"/>
                  <a:gd name="T39" fmla="*/ 1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7"/>
                  <a:gd name="T62" fmla="*/ 152 w 152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7">
                    <a:moveTo>
                      <a:pt x="0" y="5"/>
                    </a:moveTo>
                    <a:lnTo>
                      <a:pt x="4" y="7"/>
                    </a:lnTo>
                    <a:lnTo>
                      <a:pt x="9" y="5"/>
                    </a:lnTo>
                    <a:lnTo>
                      <a:pt x="23" y="5"/>
                    </a:lnTo>
                    <a:lnTo>
                      <a:pt x="28" y="7"/>
                    </a:lnTo>
                    <a:lnTo>
                      <a:pt x="108" y="7"/>
                    </a:lnTo>
                    <a:lnTo>
                      <a:pt x="112" y="5"/>
                    </a:lnTo>
                    <a:lnTo>
                      <a:pt x="132" y="5"/>
                    </a:lnTo>
                    <a:lnTo>
                      <a:pt x="136" y="4"/>
                    </a:lnTo>
                    <a:lnTo>
                      <a:pt x="147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2" y="0"/>
                    </a:lnTo>
                    <a:lnTo>
                      <a:pt x="136" y="2"/>
                    </a:lnTo>
                    <a:lnTo>
                      <a:pt x="103" y="2"/>
                    </a:lnTo>
                    <a:lnTo>
                      <a:pt x="99" y="4"/>
                    </a:lnTo>
                    <a:lnTo>
                      <a:pt x="61" y="4"/>
                    </a:lnTo>
                    <a:lnTo>
                      <a:pt x="56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3749">
                <a:extLst>
                  <a:ext uri="{FF2B5EF4-FFF2-40B4-BE49-F238E27FC236}">
                    <a16:creationId xmlns:a16="http://schemas.microsoft.com/office/drawing/2014/main" xmlns="" id="{558B065B-5A4D-4E69-A29E-549A5E6C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6052" y="3384835"/>
                <a:ext cx="70339" cy="1032"/>
              </a:xfrm>
              <a:custGeom>
                <a:avLst/>
                <a:gdLst>
                  <a:gd name="T0" fmla="*/ 0 w 204"/>
                  <a:gd name="T1" fmla="*/ 0 h 7"/>
                  <a:gd name="T2" fmla="*/ 7 w 204"/>
                  <a:gd name="T3" fmla="*/ 0 h 7"/>
                  <a:gd name="T4" fmla="*/ 13 w 204"/>
                  <a:gd name="T5" fmla="*/ 0 h 7"/>
                  <a:gd name="T6" fmla="*/ 20 w 204"/>
                  <a:gd name="T7" fmla="*/ 0 h 7"/>
                  <a:gd name="T8" fmla="*/ 101 w 204"/>
                  <a:gd name="T9" fmla="*/ 0 h 7"/>
                  <a:gd name="T10" fmla="*/ 108 w 204"/>
                  <a:gd name="T11" fmla="*/ 0 h 7"/>
                  <a:gd name="T12" fmla="*/ 134 w 204"/>
                  <a:gd name="T13" fmla="*/ 0 h 7"/>
                  <a:gd name="T14" fmla="*/ 141 w 204"/>
                  <a:gd name="T15" fmla="*/ 0 h 7"/>
                  <a:gd name="T16" fmla="*/ 204 w 204"/>
                  <a:gd name="T17" fmla="*/ 0 h 7"/>
                  <a:gd name="T18" fmla="*/ 204 w 204"/>
                  <a:gd name="T19" fmla="*/ 0 h 7"/>
                  <a:gd name="T20" fmla="*/ 128 w 204"/>
                  <a:gd name="T21" fmla="*/ 0 h 7"/>
                  <a:gd name="T22" fmla="*/ 121 w 204"/>
                  <a:gd name="T23" fmla="*/ 0 h 7"/>
                  <a:gd name="T24" fmla="*/ 96 w 204"/>
                  <a:gd name="T25" fmla="*/ 0 h 7"/>
                  <a:gd name="T26" fmla="*/ 89 w 204"/>
                  <a:gd name="T27" fmla="*/ 0 h 7"/>
                  <a:gd name="T28" fmla="*/ 20 w 204"/>
                  <a:gd name="T29" fmla="*/ 0 h 7"/>
                  <a:gd name="T30" fmla="*/ 13 w 204"/>
                  <a:gd name="T31" fmla="*/ 0 h 7"/>
                  <a:gd name="T32" fmla="*/ 7 w 204"/>
                  <a:gd name="T33" fmla="*/ 0 h 7"/>
                  <a:gd name="T34" fmla="*/ 0 w 204"/>
                  <a:gd name="T35" fmla="*/ 0 h 7"/>
                  <a:gd name="T36" fmla="*/ 2 w 204"/>
                  <a:gd name="T37" fmla="*/ 0 h 7"/>
                  <a:gd name="T38" fmla="*/ 0 w 204"/>
                  <a:gd name="T39" fmla="*/ 0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4"/>
                  <a:gd name="T61" fmla="*/ 0 h 7"/>
                  <a:gd name="T62" fmla="*/ 204 w 204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4" h="7">
                    <a:moveTo>
                      <a:pt x="0" y="3"/>
                    </a:moveTo>
                    <a:lnTo>
                      <a:pt x="7" y="5"/>
                    </a:lnTo>
                    <a:lnTo>
                      <a:pt x="13" y="5"/>
                    </a:lnTo>
                    <a:lnTo>
                      <a:pt x="20" y="7"/>
                    </a:lnTo>
                    <a:lnTo>
                      <a:pt x="101" y="7"/>
                    </a:lnTo>
                    <a:lnTo>
                      <a:pt x="108" y="5"/>
                    </a:lnTo>
                    <a:lnTo>
                      <a:pt x="134" y="5"/>
                    </a:lnTo>
                    <a:lnTo>
                      <a:pt x="141" y="3"/>
                    </a:lnTo>
                    <a:lnTo>
                      <a:pt x="204" y="3"/>
                    </a:lnTo>
                    <a:lnTo>
                      <a:pt x="204" y="0"/>
                    </a:lnTo>
                    <a:lnTo>
                      <a:pt x="128" y="0"/>
                    </a:lnTo>
                    <a:lnTo>
                      <a:pt x="121" y="2"/>
                    </a:lnTo>
                    <a:lnTo>
                      <a:pt x="96" y="2"/>
                    </a:lnTo>
                    <a:lnTo>
                      <a:pt x="89" y="3"/>
                    </a:lnTo>
                    <a:lnTo>
                      <a:pt x="20" y="3"/>
                    </a:lnTo>
                    <a:lnTo>
                      <a:pt x="13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6" name="Freeform 3750">
                <a:extLst>
                  <a:ext uri="{FF2B5EF4-FFF2-40B4-BE49-F238E27FC236}">
                    <a16:creationId xmlns:a16="http://schemas.microsoft.com/office/drawing/2014/main" xmlns="" id="{8A74ECFD-26EC-4E9C-8FD1-A66DAB2C1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8121" y="3373135"/>
                <a:ext cx="2758" cy="12388"/>
              </a:xfrm>
              <a:custGeom>
                <a:avLst/>
                <a:gdLst>
                  <a:gd name="T0" fmla="*/ 1 w 8"/>
                  <a:gd name="T1" fmla="*/ 0 h 72"/>
                  <a:gd name="T2" fmla="*/ 0 w 8"/>
                  <a:gd name="T3" fmla="*/ 1 h 72"/>
                  <a:gd name="T4" fmla="*/ 1 w 8"/>
                  <a:gd name="T5" fmla="*/ 1 h 72"/>
                  <a:gd name="T6" fmla="*/ 1 w 8"/>
                  <a:gd name="T7" fmla="*/ 1 h 72"/>
                  <a:gd name="T8" fmla="*/ 2 w 8"/>
                  <a:gd name="T9" fmla="*/ 1 h 72"/>
                  <a:gd name="T10" fmla="*/ 3 w 8"/>
                  <a:gd name="T11" fmla="*/ 1 h 72"/>
                  <a:gd name="T12" fmla="*/ 6 w 8"/>
                  <a:gd name="T13" fmla="*/ 1 h 72"/>
                  <a:gd name="T14" fmla="*/ 8 w 8"/>
                  <a:gd name="T15" fmla="*/ 1 h 72"/>
                  <a:gd name="T16" fmla="*/ 5 w 8"/>
                  <a:gd name="T17" fmla="*/ 1 h 72"/>
                  <a:gd name="T18" fmla="*/ 4 w 8"/>
                  <a:gd name="T19" fmla="*/ 1 h 72"/>
                  <a:gd name="T20" fmla="*/ 3 w 8"/>
                  <a:gd name="T21" fmla="*/ 1 h 72"/>
                  <a:gd name="T22" fmla="*/ 3 w 8"/>
                  <a:gd name="T23" fmla="*/ 1 h 72"/>
                  <a:gd name="T24" fmla="*/ 2 w 8"/>
                  <a:gd name="T25" fmla="*/ 0 h 72"/>
                  <a:gd name="T26" fmla="*/ 1 w 8"/>
                  <a:gd name="T27" fmla="*/ 1 h 72"/>
                  <a:gd name="T28" fmla="*/ 1 w 8"/>
                  <a:gd name="T29" fmla="*/ 0 h 72"/>
                  <a:gd name="T30" fmla="*/ 0 w 8"/>
                  <a:gd name="T31" fmla="*/ 0 h 72"/>
                  <a:gd name="T32" fmla="*/ 0 w 8"/>
                  <a:gd name="T33" fmla="*/ 1 h 72"/>
                  <a:gd name="T34" fmla="*/ 1 w 8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2"/>
                  <a:gd name="T56" fmla="*/ 8 w 8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2">
                    <a:moveTo>
                      <a:pt x="1" y="0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1" y="47"/>
                    </a:lnTo>
                    <a:lnTo>
                      <a:pt x="2" y="56"/>
                    </a:lnTo>
                    <a:lnTo>
                      <a:pt x="3" y="65"/>
                    </a:lnTo>
                    <a:lnTo>
                      <a:pt x="6" y="72"/>
                    </a:lnTo>
                    <a:lnTo>
                      <a:pt x="8" y="71"/>
                    </a:lnTo>
                    <a:lnTo>
                      <a:pt x="5" y="63"/>
                    </a:lnTo>
                    <a:lnTo>
                      <a:pt x="4" y="56"/>
                    </a:lnTo>
                    <a:lnTo>
                      <a:pt x="3" y="47"/>
                    </a:lnTo>
                    <a:lnTo>
                      <a:pt x="3" y="11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3751">
                <a:extLst>
                  <a:ext uri="{FF2B5EF4-FFF2-40B4-BE49-F238E27FC236}">
                    <a16:creationId xmlns:a16="http://schemas.microsoft.com/office/drawing/2014/main" xmlns="" id="{BC65645D-1A27-44F0-9873-1E33643AE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7776" y="3372791"/>
                <a:ext cx="1379" cy="688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4 w 4"/>
                  <a:gd name="T7" fmla="*/ 0 h 6"/>
                  <a:gd name="T8" fmla="*/ 4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8" name="Freeform 3752">
                <a:extLst>
                  <a:ext uri="{FF2B5EF4-FFF2-40B4-BE49-F238E27FC236}">
                    <a16:creationId xmlns:a16="http://schemas.microsoft.com/office/drawing/2014/main" xmlns="" id="{F3C17C4A-95AD-4680-9119-871A72B4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6397" y="3372447"/>
                <a:ext cx="57581" cy="1376"/>
              </a:xfrm>
              <a:custGeom>
                <a:avLst/>
                <a:gdLst>
                  <a:gd name="T0" fmla="*/ 166 w 167"/>
                  <a:gd name="T1" fmla="*/ 0 h 9"/>
                  <a:gd name="T2" fmla="*/ 167 w 167"/>
                  <a:gd name="T3" fmla="*/ 0 h 9"/>
                  <a:gd name="T4" fmla="*/ 161 w 167"/>
                  <a:gd name="T5" fmla="*/ 0 h 9"/>
                  <a:gd name="T6" fmla="*/ 135 w 167"/>
                  <a:gd name="T7" fmla="*/ 0 h 9"/>
                  <a:gd name="T8" fmla="*/ 129 w 167"/>
                  <a:gd name="T9" fmla="*/ 0 h 9"/>
                  <a:gd name="T10" fmla="*/ 108 w 167"/>
                  <a:gd name="T11" fmla="*/ 0 h 9"/>
                  <a:gd name="T12" fmla="*/ 102 w 167"/>
                  <a:gd name="T13" fmla="*/ 0 h 9"/>
                  <a:gd name="T14" fmla="*/ 52 w 167"/>
                  <a:gd name="T15" fmla="*/ 0 h 9"/>
                  <a:gd name="T16" fmla="*/ 46 w 167"/>
                  <a:gd name="T17" fmla="*/ 0 h 9"/>
                  <a:gd name="T18" fmla="*/ 42 w 167"/>
                  <a:gd name="T19" fmla="*/ 0 h 9"/>
                  <a:gd name="T20" fmla="*/ 11 w 167"/>
                  <a:gd name="T21" fmla="*/ 0 h 9"/>
                  <a:gd name="T22" fmla="*/ 5 w 167"/>
                  <a:gd name="T23" fmla="*/ 0 h 9"/>
                  <a:gd name="T24" fmla="*/ 0 w 167"/>
                  <a:gd name="T25" fmla="*/ 0 h 9"/>
                  <a:gd name="T26" fmla="*/ 0 w 167"/>
                  <a:gd name="T27" fmla="*/ 0 h 9"/>
                  <a:gd name="T28" fmla="*/ 5 w 167"/>
                  <a:gd name="T29" fmla="*/ 0 h 9"/>
                  <a:gd name="T30" fmla="*/ 11 w 167"/>
                  <a:gd name="T31" fmla="*/ 0 h 9"/>
                  <a:gd name="T32" fmla="*/ 15 w 167"/>
                  <a:gd name="T33" fmla="*/ 0 h 9"/>
                  <a:gd name="T34" fmla="*/ 31 w 167"/>
                  <a:gd name="T35" fmla="*/ 0 h 9"/>
                  <a:gd name="T36" fmla="*/ 37 w 167"/>
                  <a:gd name="T37" fmla="*/ 0 h 9"/>
                  <a:gd name="T38" fmla="*/ 62 w 167"/>
                  <a:gd name="T39" fmla="*/ 0 h 9"/>
                  <a:gd name="T40" fmla="*/ 67 w 167"/>
                  <a:gd name="T41" fmla="*/ 0 h 9"/>
                  <a:gd name="T42" fmla="*/ 93 w 167"/>
                  <a:gd name="T43" fmla="*/ 0 h 9"/>
                  <a:gd name="T44" fmla="*/ 98 w 167"/>
                  <a:gd name="T45" fmla="*/ 0 h 9"/>
                  <a:gd name="T46" fmla="*/ 124 w 167"/>
                  <a:gd name="T47" fmla="*/ 0 h 9"/>
                  <a:gd name="T48" fmla="*/ 129 w 167"/>
                  <a:gd name="T49" fmla="*/ 0 h 9"/>
                  <a:gd name="T50" fmla="*/ 167 w 167"/>
                  <a:gd name="T51" fmla="*/ 0 h 9"/>
                  <a:gd name="T52" fmla="*/ 167 w 167"/>
                  <a:gd name="T53" fmla="*/ 0 h 9"/>
                  <a:gd name="T54" fmla="*/ 167 w 167"/>
                  <a:gd name="T55" fmla="*/ 0 h 9"/>
                  <a:gd name="T56" fmla="*/ 166 w 167"/>
                  <a:gd name="T57" fmla="*/ 0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9"/>
                  <a:gd name="T89" fmla="*/ 167 w 167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9">
                    <a:moveTo>
                      <a:pt x="166" y="2"/>
                    </a:moveTo>
                    <a:lnTo>
                      <a:pt x="167" y="2"/>
                    </a:lnTo>
                    <a:lnTo>
                      <a:pt x="161" y="0"/>
                    </a:lnTo>
                    <a:lnTo>
                      <a:pt x="135" y="0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102" y="4"/>
                    </a:lnTo>
                    <a:lnTo>
                      <a:pt x="52" y="4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11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31" y="8"/>
                    </a:lnTo>
                    <a:lnTo>
                      <a:pt x="37" y="9"/>
                    </a:lnTo>
                    <a:lnTo>
                      <a:pt x="62" y="9"/>
                    </a:lnTo>
                    <a:lnTo>
                      <a:pt x="67" y="8"/>
                    </a:lnTo>
                    <a:lnTo>
                      <a:pt x="93" y="8"/>
                    </a:lnTo>
                    <a:lnTo>
                      <a:pt x="98" y="6"/>
                    </a:lnTo>
                    <a:lnTo>
                      <a:pt x="124" y="6"/>
                    </a:lnTo>
                    <a:lnTo>
                      <a:pt x="129" y="4"/>
                    </a:lnTo>
                    <a:lnTo>
                      <a:pt x="167" y="4"/>
                    </a:lnTo>
                    <a:lnTo>
                      <a:pt x="167" y="6"/>
                    </a:lnTo>
                    <a:lnTo>
                      <a:pt x="167" y="4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3753">
                <a:extLst>
                  <a:ext uri="{FF2B5EF4-FFF2-40B4-BE49-F238E27FC236}">
                    <a16:creationId xmlns:a16="http://schemas.microsoft.com/office/drawing/2014/main" xmlns="" id="{423DFDFA-D694-4B27-A9BA-0E53BD7CA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9161" y="3372103"/>
                <a:ext cx="11723" cy="1032"/>
              </a:xfrm>
              <a:custGeom>
                <a:avLst/>
                <a:gdLst>
                  <a:gd name="T0" fmla="*/ 34 w 34"/>
                  <a:gd name="T1" fmla="*/ 1 h 5"/>
                  <a:gd name="T2" fmla="*/ 4 w 34"/>
                  <a:gd name="T3" fmla="*/ 1 h 5"/>
                  <a:gd name="T4" fmla="*/ 2 w 34"/>
                  <a:gd name="T5" fmla="*/ 1 h 5"/>
                  <a:gd name="T6" fmla="*/ 0 w 34"/>
                  <a:gd name="T7" fmla="*/ 1 h 5"/>
                  <a:gd name="T8" fmla="*/ 1 w 34"/>
                  <a:gd name="T9" fmla="*/ 1 h 5"/>
                  <a:gd name="T10" fmla="*/ 33 w 34"/>
                  <a:gd name="T11" fmla="*/ 1 h 5"/>
                  <a:gd name="T12" fmla="*/ 33 w 34"/>
                  <a:gd name="T13" fmla="*/ 1 h 5"/>
                  <a:gd name="T14" fmla="*/ 34 w 34"/>
                  <a:gd name="T15" fmla="*/ 1 h 5"/>
                  <a:gd name="T16" fmla="*/ 34 w 34"/>
                  <a:gd name="T17" fmla="*/ 0 h 5"/>
                  <a:gd name="T18" fmla="*/ 33 w 34"/>
                  <a:gd name="T19" fmla="*/ 1 h 5"/>
                  <a:gd name="T20" fmla="*/ 34 w 34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5"/>
                  <a:gd name="T35" fmla="*/ 34 w 3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5">
                    <a:moveTo>
                      <a:pt x="34" y="1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3754">
                <a:extLst>
                  <a:ext uri="{FF2B5EF4-FFF2-40B4-BE49-F238E27FC236}">
                    <a16:creationId xmlns:a16="http://schemas.microsoft.com/office/drawing/2014/main" xmlns="" id="{3E79F08D-52AA-44AB-8633-44BA2C103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8128" y="3372447"/>
                <a:ext cx="1034" cy="1721"/>
              </a:xfrm>
              <a:custGeom>
                <a:avLst/>
                <a:gdLst>
                  <a:gd name="T0" fmla="*/ 2 w 3"/>
                  <a:gd name="T1" fmla="*/ 0 h 11"/>
                  <a:gd name="T2" fmla="*/ 2 w 3"/>
                  <a:gd name="T3" fmla="*/ 0 h 11"/>
                  <a:gd name="T4" fmla="*/ 3 w 3"/>
                  <a:gd name="T5" fmla="*/ 0 h 11"/>
                  <a:gd name="T6" fmla="*/ 3 w 3"/>
                  <a:gd name="T7" fmla="*/ 0 h 11"/>
                  <a:gd name="T8" fmla="*/ 2 w 3"/>
                  <a:gd name="T9" fmla="*/ 0 h 11"/>
                  <a:gd name="T10" fmla="*/ 1 w 3"/>
                  <a:gd name="T11" fmla="*/ 0 h 11"/>
                  <a:gd name="T12" fmla="*/ 1 w 3"/>
                  <a:gd name="T13" fmla="*/ 0 h 11"/>
                  <a:gd name="T14" fmla="*/ 0 w 3"/>
                  <a:gd name="T15" fmla="*/ 0 h 11"/>
                  <a:gd name="T16" fmla="*/ 0 w 3"/>
                  <a:gd name="T17" fmla="*/ 0 h 11"/>
                  <a:gd name="T18" fmla="*/ 0 w 3"/>
                  <a:gd name="T19" fmla="*/ 0 h 11"/>
                  <a:gd name="T20" fmla="*/ 0 w 3"/>
                  <a:gd name="T21" fmla="*/ 0 h 11"/>
                  <a:gd name="T22" fmla="*/ 2 w 3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11"/>
                  <a:gd name="T38" fmla="*/ 3 w 3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11">
                    <a:moveTo>
                      <a:pt x="2" y="9"/>
                    </a:move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3755">
                <a:extLst>
                  <a:ext uri="{FF2B5EF4-FFF2-40B4-BE49-F238E27FC236}">
                    <a16:creationId xmlns:a16="http://schemas.microsoft.com/office/drawing/2014/main" xmlns="" id="{E689F9A7-29C8-441B-A99B-8AD951590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8128" y="3373823"/>
                <a:ext cx="2758" cy="10668"/>
              </a:xfrm>
              <a:custGeom>
                <a:avLst/>
                <a:gdLst>
                  <a:gd name="T0" fmla="*/ 8 w 8"/>
                  <a:gd name="T1" fmla="*/ 1 h 62"/>
                  <a:gd name="T2" fmla="*/ 4 w 8"/>
                  <a:gd name="T3" fmla="*/ 1 h 62"/>
                  <a:gd name="T4" fmla="*/ 3 w 8"/>
                  <a:gd name="T5" fmla="*/ 1 h 62"/>
                  <a:gd name="T6" fmla="*/ 2 w 8"/>
                  <a:gd name="T7" fmla="*/ 1 h 62"/>
                  <a:gd name="T8" fmla="*/ 2 w 8"/>
                  <a:gd name="T9" fmla="*/ 0 h 62"/>
                  <a:gd name="T10" fmla="*/ 0 w 8"/>
                  <a:gd name="T11" fmla="*/ 1 h 62"/>
                  <a:gd name="T12" fmla="*/ 0 w 8"/>
                  <a:gd name="T13" fmla="*/ 1 h 62"/>
                  <a:gd name="T14" fmla="*/ 1 w 8"/>
                  <a:gd name="T15" fmla="*/ 1 h 62"/>
                  <a:gd name="T16" fmla="*/ 3 w 8"/>
                  <a:gd name="T17" fmla="*/ 1 h 62"/>
                  <a:gd name="T18" fmla="*/ 7 w 8"/>
                  <a:gd name="T19" fmla="*/ 1 h 62"/>
                  <a:gd name="T20" fmla="*/ 8 w 8"/>
                  <a:gd name="T21" fmla="*/ 1 h 62"/>
                  <a:gd name="T22" fmla="*/ 7 w 8"/>
                  <a:gd name="T23" fmla="*/ 1 h 62"/>
                  <a:gd name="T24" fmla="*/ 8 w 8"/>
                  <a:gd name="T25" fmla="*/ 1 h 62"/>
                  <a:gd name="T26" fmla="*/ 8 w 8"/>
                  <a:gd name="T27" fmla="*/ 1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2"/>
                  <a:gd name="T44" fmla="*/ 8 w 8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2">
                    <a:moveTo>
                      <a:pt x="8" y="58"/>
                    </a:moveTo>
                    <a:lnTo>
                      <a:pt x="4" y="53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0"/>
                    </a:lnTo>
                    <a:lnTo>
                      <a:pt x="1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8" y="62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3756">
                <a:extLst>
                  <a:ext uri="{FF2B5EF4-FFF2-40B4-BE49-F238E27FC236}">
                    <a16:creationId xmlns:a16="http://schemas.microsoft.com/office/drawing/2014/main" xmlns="" id="{904CACE8-DFD3-4ECB-9304-D19006CE6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5369" y="3383114"/>
                <a:ext cx="25860" cy="1376"/>
              </a:xfrm>
              <a:custGeom>
                <a:avLst/>
                <a:gdLst>
                  <a:gd name="T0" fmla="*/ 72 w 75"/>
                  <a:gd name="T1" fmla="*/ 0 h 7"/>
                  <a:gd name="T2" fmla="*/ 73 w 75"/>
                  <a:gd name="T3" fmla="*/ 0 h 7"/>
                  <a:gd name="T4" fmla="*/ 54 w 75"/>
                  <a:gd name="T5" fmla="*/ 0 h 7"/>
                  <a:gd name="T6" fmla="*/ 49 w 75"/>
                  <a:gd name="T7" fmla="*/ 1 h 7"/>
                  <a:gd name="T8" fmla="*/ 4 w 75"/>
                  <a:gd name="T9" fmla="*/ 1 h 7"/>
                  <a:gd name="T10" fmla="*/ 0 w 75"/>
                  <a:gd name="T11" fmla="*/ 1 h 7"/>
                  <a:gd name="T12" fmla="*/ 0 w 75"/>
                  <a:gd name="T13" fmla="*/ 1 h 7"/>
                  <a:gd name="T14" fmla="*/ 17 w 75"/>
                  <a:gd name="T15" fmla="*/ 1 h 7"/>
                  <a:gd name="T16" fmla="*/ 22 w 75"/>
                  <a:gd name="T17" fmla="*/ 1 h 7"/>
                  <a:gd name="T18" fmla="*/ 58 w 75"/>
                  <a:gd name="T19" fmla="*/ 1 h 7"/>
                  <a:gd name="T20" fmla="*/ 64 w 75"/>
                  <a:gd name="T21" fmla="*/ 1 h 7"/>
                  <a:gd name="T22" fmla="*/ 75 w 75"/>
                  <a:gd name="T23" fmla="*/ 1 h 7"/>
                  <a:gd name="T24" fmla="*/ 73 w 75"/>
                  <a:gd name="T25" fmla="*/ 1 h 7"/>
                  <a:gd name="T26" fmla="*/ 75 w 75"/>
                  <a:gd name="T27" fmla="*/ 1 h 7"/>
                  <a:gd name="T28" fmla="*/ 72 w 75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7"/>
                  <a:gd name="T47" fmla="*/ 75 w 7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7">
                    <a:moveTo>
                      <a:pt x="72" y="0"/>
                    </a:moveTo>
                    <a:lnTo>
                      <a:pt x="73" y="0"/>
                    </a:lnTo>
                    <a:lnTo>
                      <a:pt x="54" y="0"/>
                    </a:lnTo>
                    <a:lnTo>
                      <a:pt x="49" y="2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58" y="5"/>
                    </a:lnTo>
                    <a:lnTo>
                      <a:pt x="64" y="3"/>
                    </a:lnTo>
                    <a:lnTo>
                      <a:pt x="75" y="3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3757">
                <a:extLst>
                  <a:ext uri="{FF2B5EF4-FFF2-40B4-BE49-F238E27FC236}">
                    <a16:creationId xmlns:a16="http://schemas.microsoft.com/office/drawing/2014/main" xmlns="" id="{280511DF-9001-4431-A1C6-3DE3F6C90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80544" y="3382426"/>
                <a:ext cx="2069" cy="1376"/>
              </a:xfrm>
              <a:custGeom>
                <a:avLst/>
                <a:gdLst>
                  <a:gd name="T0" fmla="*/ 4 w 6"/>
                  <a:gd name="T1" fmla="*/ 0 h 9"/>
                  <a:gd name="T2" fmla="*/ 0 w 6"/>
                  <a:gd name="T3" fmla="*/ 0 h 9"/>
                  <a:gd name="T4" fmla="*/ 3 w 6"/>
                  <a:gd name="T5" fmla="*/ 0 h 9"/>
                  <a:gd name="T6" fmla="*/ 6 w 6"/>
                  <a:gd name="T7" fmla="*/ 0 h 9"/>
                  <a:gd name="T8" fmla="*/ 6 w 6"/>
                  <a:gd name="T9" fmla="*/ 0 h 9"/>
                  <a:gd name="T10" fmla="*/ 6 w 6"/>
                  <a:gd name="T11" fmla="*/ 0 h 9"/>
                  <a:gd name="T12" fmla="*/ 6 w 6"/>
                  <a:gd name="T13" fmla="*/ 0 h 9"/>
                  <a:gd name="T14" fmla="*/ 4 w 6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9"/>
                  <a:gd name="T26" fmla="*/ 6 w 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9">
                    <a:moveTo>
                      <a:pt x="4" y="0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3758">
                <a:extLst>
                  <a:ext uri="{FF2B5EF4-FFF2-40B4-BE49-F238E27FC236}">
                    <a16:creationId xmlns:a16="http://schemas.microsoft.com/office/drawing/2014/main" xmlns="" id="{7F9DC270-83DF-4B31-BE28-07A927C32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9165" y="3372103"/>
                <a:ext cx="1034" cy="10324"/>
              </a:xfrm>
              <a:custGeom>
                <a:avLst/>
                <a:gdLst>
                  <a:gd name="T0" fmla="*/ 2 w 3"/>
                  <a:gd name="T1" fmla="*/ 1 h 59"/>
                  <a:gd name="T2" fmla="*/ 1 w 3"/>
                  <a:gd name="T3" fmla="*/ 1 h 59"/>
                  <a:gd name="T4" fmla="*/ 1 w 3"/>
                  <a:gd name="T5" fmla="*/ 1 h 59"/>
                  <a:gd name="T6" fmla="*/ 0 w 3"/>
                  <a:gd name="T7" fmla="*/ 1 h 59"/>
                  <a:gd name="T8" fmla="*/ 0 w 3"/>
                  <a:gd name="T9" fmla="*/ 1 h 59"/>
                  <a:gd name="T10" fmla="*/ 2 w 3"/>
                  <a:gd name="T11" fmla="*/ 1 h 59"/>
                  <a:gd name="T12" fmla="*/ 2 w 3"/>
                  <a:gd name="T13" fmla="*/ 1 h 59"/>
                  <a:gd name="T14" fmla="*/ 3 w 3"/>
                  <a:gd name="T15" fmla="*/ 1 h 59"/>
                  <a:gd name="T16" fmla="*/ 3 w 3"/>
                  <a:gd name="T17" fmla="*/ 1 h 59"/>
                  <a:gd name="T18" fmla="*/ 2 w 3"/>
                  <a:gd name="T19" fmla="*/ 1 h 59"/>
                  <a:gd name="T20" fmla="*/ 2 w 3"/>
                  <a:gd name="T21" fmla="*/ 1 h 59"/>
                  <a:gd name="T22" fmla="*/ 1 w 3"/>
                  <a:gd name="T23" fmla="*/ 0 h 59"/>
                  <a:gd name="T24" fmla="*/ 1 w 3"/>
                  <a:gd name="T25" fmla="*/ 1 h 59"/>
                  <a:gd name="T26" fmla="*/ 2 w 3"/>
                  <a:gd name="T27" fmla="*/ 1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9"/>
                  <a:gd name="T44" fmla="*/ 3 w 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9">
                    <a:moveTo>
                      <a:pt x="2" y="1"/>
                    </a:moveTo>
                    <a:lnTo>
                      <a:pt x="1" y="3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2" y="32"/>
                    </a:lnTo>
                    <a:lnTo>
                      <a:pt x="3" y="18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3759">
                <a:extLst>
                  <a:ext uri="{FF2B5EF4-FFF2-40B4-BE49-F238E27FC236}">
                    <a16:creationId xmlns:a16="http://schemas.microsoft.com/office/drawing/2014/main" xmlns="" id="{5EB43721-78CD-4123-BC8B-C79C4C61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8475" y="3372103"/>
                <a:ext cx="4827" cy="1032"/>
              </a:xfrm>
              <a:custGeom>
                <a:avLst/>
                <a:gdLst>
                  <a:gd name="T0" fmla="*/ 14 w 14"/>
                  <a:gd name="T1" fmla="*/ 0 h 5"/>
                  <a:gd name="T2" fmla="*/ 7 w 14"/>
                  <a:gd name="T3" fmla="*/ 0 h 5"/>
                  <a:gd name="T4" fmla="*/ 6 w 14"/>
                  <a:gd name="T5" fmla="*/ 1 h 5"/>
                  <a:gd name="T6" fmla="*/ 0 w 14"/>
                  <a:gd name="T7" fmla="*/ 1 h 5"/>
                  <a:gd name="T8" fmla="*/ 0 w 14"/>
                  <a:gd name="T9" fmla="*/ 1 h 5"/>
                  <a:gd name="T10" fmla="*/ 6 w 14"/>
                  <a:gd name="T11" fmla="*/ 1 h 5"/>
                  <a:gd name="T12" fmla="*/ 7 w 14"/>
                  <a:gd name="T13" fmla="*/ 1 h 5"/>
                  <a:gd name="T14" fmla="*/ 14 w 14"/>
                  <a:gd name="T15" fmla="*/ 1 h 5"/>
                  <a:gd name="T16" fmla="*/ 14 w 1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"/>
                  <a:gd name="T29" fmla="*/ 14 w 1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">
                    <a:moveTo>
                      <a:pt x="14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3760">
                <a:extLst>
                  <a:ext uri="{FF2B5EF4-FFF2-40B4-BE49-F238E27FC236}">
                    <a16:creationId xmlns:a16="http://schemas.microsoft.com/office/drawing/2014/main" xmlns="" id="{329B7357-EB23-4E41-B71F-5FE239DF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3648" y="3371414"/>
                <a:ext cx="26894" cy="1376"/>
              </a:xfrm>
              <a:custGeom>
                <a:avLst/>
                <a:gdLst>
                  <a:gd name="T0" fmla="*/ 77 w 78"/>
                  <a:gd name="T1" fmla="*/ 1 h 7"/>
                  <a:gd name="T2" fmla="*/ 76 w 78"/>
                  <a:gd name="T3" fmla="*/ 0 h 7"/>
                  <a:gd name="T4" fmla="*/ 38 w 78"/>
                  <a:gd name="T5" fmla="*/ 0 h 7"/>
                  <a:gd name="T6" fmla="*/ 33 w 78"/>
                  <a:gd name="T7" fmla="*/ 1 h 7"/>
                  <a:gd name="T8" fmla="*/ 4 w 78"/>
                  <a:gd name="T9" fmla="*/ 1 h 7"/>
                  <a:gd name="T10" fmla="*/ 0 w 78"/>
                  <a:gd name="T11" fmla="*/ 1 h 7"/>
                  <a:gd name="T12" fmla="*/ 0 w 78"/>
                  <a:gd name="T13" fmla="*/ 1 h 7"/>
                  <a:gd name="T14" fmla="*/ 10 w 78"/>
                  <a:gd name="T15" fmla="*/ 1 h 7"/>
                  <a:gd name="T16" fmla="*/ 15 w 78"/>
                  <a:gd name="T17" fmla="*/ 1 h 7"/>
                  <a:gd name="T18" fmla="*/ 33 w 78"/>
                  <a:gd name="T19" fmla="*/ 1 h 7"/>
                  <a:gd name="T20" fmla="*/ 38 w 78"/>
                  <a:gd name="T21" fmla="*/ 1 h 7"/>
                  <a:gd name="T22" fmla="*/ 76 w 78"/>
                  <a:gd name="T23" fmla="*/ 1 h 7"/>
                  <a:gd name="T24" fmla="*/ 74 w 78"/>
                  <a:gd name="T25" fmla="*/ 1 h 7"/>
                  <a:gd name="T26" fmla="*/ 77 w 78"/>
                  <a:gd name="T27" fmla="*/ 1 h 7"/>
                  <a:gd name="T28" fmla="*/ 78 w 78"/>
                  <a:gd name="T29" fmla="*/ 0 h 7"/>
                  <a:gd name="T30" fmla="*/ 76 w 78"/>
                  <a:gd name="T31" fmla="*/ 0 h 7"/>
                  <a:gd name="T32" fmla="*/ 77 w 78"/>
                  <a:gd name="T33" fmla="*/ 1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"/>
                  <a:gd name="T53" fmla="*/ 78 w 7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">
                    <a:moveTo>
                      <a:pt x="77" y="2"/>
                    </a:moveTo>
                    <a:lnTo>
                      <a:pt x="76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5" y="5"/>
                    </a:lnTo>
                    <a:lnTo>
                      <a:pt x="33" y="5"/>
                    </a:lnTo>
                    <a:lnTo>
                      <a:pt x="38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7" y="2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7" name="Freeform 3761">
                <a:extLst>
                  <a:ext uri="{FF2B5EF4-FFF2-40B4-BE49-F238E27FC236}">
                    <a16:creationId xmlns:a16="http://schemas.microsoft.com/office/drawing/2014/main" xmlns="" id="{4B6BB6A3-5318-404E-8FFD-6CDD0F369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3282" y="3372447"/>
                <a:ext cx="5862" cy="14797"/>
              </a:xfrm>
              <a:custGeom>
                <a:avLst/>
                <a:gdLst>
                  <a:gd name="T0" fmla="*/ 17 w 17"/>
                  <a:gd name="T1" fmla="*/ 0 h 87"/>
                  <a:gd name="T2" fmla="*/ 17 w 17"/>
                  <a:gd name="T3" fmla="*/ 0 h 87"/>
                  <a:gd name="T4" fmla="*/ 16 w 17"/>
                  <a:gd name="T5" fmla="*/ 0 h 87"/>
                  <a:gd name="T6" fmla="*/ 13 w 17"/>
                  <a:gd name="T7" fmla="*/ 0 h 87"/>
                  <a:gd name="T8" fmla="*/ 10 w 17"/>
                  <a:gd name="T9" fmla="*/ 0 h 87"/>
                  <a:gd name="T10" fmla="*/ 8 w 17"/>
                  <a:gd name="T11" fmla="*/ 0 h 87"/>
                  <a:gd name="T12" fmla="*/ 5 w 17"/>
                  <a:gd name="T13" fmla="*/ 0 h 87"/>
                  <a:gd name="T14" fmla="*/ 4 w 17"/>
                  <a:gd name="T15" fmla="*/ 0 h 87"/>
                  <a:gd name="T16" fmla="*/ 3 w 17"/>
                  <a:gd name="T17" fmla="*/ 0 h 87"/>
                  <a:gd name="T18" fmla="*/ 2 w 17"/>
                  <a:gd name="T19" fmla="*/ 0 h 87"/>
                  <a:gd name="T20" fmla="*/ 1 w 17"/>
                  <a:gd name="T21" fmla="*/ 0 h 87"/>
                  <a:gd name="T22" fmla="*/ 1 w 17"/>
                  <a:gd name="T23" fmla="*/ 0 h 87"/>
                  <a:gd name="T24" fmla="*/ 0 w 17"/>
                  <a:gd name="T25" fmla="*/ 0 h 87"/>
                  <a:gd name="T26" fmla="*/ 0 w 17"/>
                  <a:gd name="T27" fmla="*/ 0 h 87"/>
                  <a:gd name="T28" fmla="*/ 1 w 17"/>
                  <a:gd name="T29" fmla="*/ 0 h 87"/>
                  <a:gd name="T30" fmla="*/ 2 w 17"/>
                  <a:gd name="T31" fmla="*/ 0 h 87"/>
                  <a:gd name="T32" fmla="*/ 4 w 17"/>
                  <a:gd name="T33" fmla="*/ 0 h 87"/>
                  <a:gd name="T34" fmla="*/ 8 w 17"/>
                  <a:gd name="T35" fmla="*/ 0 h 87"/>
                  <a:gd name="T36" fmla="*/ 10 w 17"/>
                  <a:gd name="T37" fmla="*/ 0 h 87"/>
                  <a:gd name="T38" fmla="*/ 13 w 17"/>
                  <a:gd name="T39" fmla="*/ 0 h 87"/>
                  <a:gd name="T40" fmla="*/ 14 w 17"/>
                  <a:gd name="T41" fmla="*/ 0 h 87"/>
                  <a:gd name="T42" fmla="*/ 14 w 17"/>
                  <a:gd name="T43" fmla="*/ 0 h 87"/>
                  <a:gd name="T44" fmla="*/ 16 w 17"/>
                  <a:gd name="T45" fmla="*/ 0 h 87"/>
                  <a:gd name="T46" fmla="*/ 17 w 17"/>
                  <a:gd name="T47" fmla="*/ 0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87"/>
                  <a:gd name="T74" fmla="*/ 17 w 17"/>
                  <a:gd name="T75" fmla="*/ 87 h 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87">
                    <a:moveTo>
                      <a:pt x="17" y="17"/>
                    </a:moveTo>
                    <a:lnTo>
                      <a:pt x="17" y="62"/>
                    </a:lnTo>
                    <a:lnTo>
                      <a:pt x="16" y="71"/>
                    </a:lnTo>
                    <a:lnTo>
                      <a:pt x="13" y="80"/>
                    </a:lnTo>
                    <a:lnTo>
                      <a:pt x="10" y="87"/>
                    </a:lnTo>
                    <a:lnTo>
                      <a:pt x="8" y="85"/>
                    </a:lnTo>
                    <a:lnTo>
                      <a:pt x="5" y="84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31"/>
                    </a:lnTo>
                    <a:lnTo>
                      <a:pt x="1" y="22"/>
                    </a:lnTo>
                    <a:lnTo>
                      <a:pt x="2" y="15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6" y="15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3762">
                <a:extLst>
                  <a:ext uri="{FF2B5EF4-FFF2-40B4-BE49-F238E27FC236}">
                    <a16:creationId xmlns:a16="http://schemas.microsoft.com/office/drawing/2014/main" xmlns="" id="{FEB8FC4E-53DF-4CDE-9288-5B40BA287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0179" y="3375200"/>
                <a:ext cx="3103" cy="12388"/>
              </a:xfrm>
              <a:custGeom>
                <a:avLst/>
                <a:gdLst>
                  <a:gd name="T0" fmla="*/ 1 w 9"/>
                  <a:gd name="T1" fmla="*/ 1 h 72"/>
                  <a:gd name="T2" fmla="*/ 2 w 9"/>
                  <a:gd name="T3" fmla="*/ 1 h 72"/>
                  <a:gd name="T4" fmla="*/ 5 w 9"/>
                  <a:gd name="T5" fmla="*/ 1 h 72"/>
                  <a:gd name="T6" fmla="*/ 8 w 9"/>
                  <a:gd name="T7" fmla="*/ 1 h 72"/>
                  <a:gd name="T8" fmla="*/ 9 w 9"/>
                  <a:gd name="T9" fmla="*/ 1 h 72"/>
                  <a:gd name="T10" fmla="*/ 9 w 9"/>
                  <a:gd name="T11" fmla="*/ 0 h 72"/>
                  <a:gd name="T12" fmla="*/ 7 w 9"/>
                  <a:gd name="T13" fmla="*/ 0 h 72"/>
                  <a:gd name="T14" fmla="*/ 7 w 9"/>
                  <a:gd name="T15" fmla="*/ 1 h 72"/>
                  <a:gd name="T16" fmla="*/ 5 w 9"/>
                  <a:gd name="T17" fmla="*/ 1 h 72"/>
                  <a:gd name="T18" fmla="*/ 3 w 9"/>
                  <a:gd name="T19" fmla="*/ 1 h 72"/>
                  <a:gd name="T20" fmla="*/ 0 w 9"/>
                  <a:gd name="T21" fmla="*/ 1 h 72"/>
                  <a:gd name="T22" fmla="*/ 1 w 9"/>
                  <a:gd name="T23" fmla="*/ 1 h 72"/>
                  <a:gd name="T24" fmla="*/ 1 w 9"/>
                  <a:gd name="T25" fmla="*/ 1 h 72"/>
                  <a:gd name="T26" fmla="*/ 2 w 9"/>
                  <a:gd name="T27" fmla="*/ 1 h 72"/>
                  <a:gd name="T28" fmla="*/ 1 w 9"/>
                  <a:gd name="T29" fmla="*/ 1 h 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72"/>
                  <a:gd name="T47" fmla="*/ 9 w 9"/>
                  <a:gd name="T48" fmla="*/ 72 h 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72">
                    <a:moveTo>
                      <a:pt x="1" y="72"/>
                    </a:moveTo>
                    <a:lnTo>
                      <a:pt x="2" y="72"/>
                    </a:lnTo>
                    <a:lnTo>
                      <a:pt x="5" y="63"/>
                    </a:lnTo>
                    <a:lnTo>
                      <a:pt x="8" y="56"/>
                    </a:lnTo>
                    <a:lnTo>
                      <a:pt x="9" y="45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45"/>
                    </a:lnTo>
                    <a:lnTo>
                      <a:pt x="5" y="54"/>
                    </a:lnTo>
                    <a:lnTo>
                      <a:pt x="3" y="61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Freeform 3763">
                <a:extLst>
                  <a:ext uri="{FF2B5EF4-FFF2-40B4-BE49-F238E27FC236}">
                    <a16:creationId xmlns:a16="http://schemas.microsoft.com/office/drawing/2014/main" xmlns="" id="{F2C69827-BAD0-45DD-B88D-89E66F261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3972" y="3383114"/>
                <a:ext cx="4138" cy="4474"/>
              </a:xfrm>
              <a:custGeom>
                <a:avLst/>
                <a:gdLst>
                  <a:gd name="T0" fmla="*/ 0 w 12"/>
                  <a:gd name="T1" fmla="*/ 0 h 25"/>
                  <a:gd name="T2" fmla="*/ 2 w 12"/>
                  <a:gd name="T3" fmla="*/ 1 h 25"/>
                  <a:gd name="T4" fmla="*/ 2 w 12"/>
                  <a:gd name="T5" fmla="*/ 1 h 25"/>
                  <a:gd name="T6" fmla="*/ 3 w 12"/>
                  <a:gd name="T7" fmla="*/ 1 h 25"/>
                  <a:gd name="T8" fmla="*/ 4 w 12"/>
                  <a:gd name="T9" fmla="*/ 1 h 25"/>
                  <a:gd name="T10" fmla="*/ 5 w 12"/>
                  <a:gd name="T11" fmla="*/ 1 h 25"/>
                  <a:gd name="T12" fmla="*/ 7 w 12"/>
                  <a:gd name="T13" fmla="*/ 1 h 25"/>
                  <a:gd name="T14" fmla="*/ 10 w 12"/>
                  <a:gd name="T15" fmla="*/ 1 h 25"/>
                  <a:gd name="T16" fmla="*/ 12 w 12"/>
                  <a:gd name="T17" fmla="*/ 1 h 25"/>
                  <a:gd name="T18" fmla="*/ 12 w 12"/>
                  <a:gd name="T19" fmla="*/ 1 h 25"/>
                  <a:gd name="T20" fmla="*/ 11 w 12"/>
                  <a:gd name="T21" fmla="*/ 1 h 25"/>
                  <a:gd name="T22" fmla="*/ 8 w 12"/>
                  <a:gd name="T23" fmla="*/ 1 h 25"/>
                  <a:gd name="T24" fmla="*/ 7 w 12"/>
                  <a:gd name="T25" fmla="*/ 1 h 25"/>
                  <a:gd name="T26" fmla="*/ 6 w 12"/>
                  <a:gd name="T27" fmla="*/ 1 h 25"/>
                  <a:gd name="T28" fmla="*/ 5 w 12"/>
                  <a:gd name="T29" fmla="*/ 1 h 25"/>
                  <a:gd name="T30" fmla="*/ 4 w 12"/>
                  <a:gd name="T31" fmla="*/ 1 h 25"/>
                  <a:gd name="T32" fmla="*/ 4 w 12"/>
                  <a:gd name="T33" fmla="*/ 1 h 25"/>
                  <a:gd name="T34" fmla="*/ 3 w 12"/>
                  <a:gd name="T35" fmla="*/ 0 h 25"/>
                  <a:gd name="T36" fmla="*/ 0 w 12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5"/>
                  <a:gd name="T59" fmla="*/ 12 w 12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5">
                    <a:moveTo>
                      <a:pt x="0" y="0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5" y="18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3764">
                <a:extLst>
                  <a:ext uri="{FF2B5EF4-FFF2-40B4-BE49-F238E27FC236}">
                    <a16:creationId xmlns:a16="http://schemas.microsoft.com/office/drawing/2014/main" xmlns="" id="{B8D9FE0A-6E61-46CF-A7FC-3978736AF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3972" y="3372103"/>
                <a:ext cx="3793" cy="11012"/>
              </a:xfrm>
              <a:custGeom>
                <a:avLst/>
                <a:gdLst>
                  <a:gd name="T0" fmla="*/ 10 w 11"/>
                  <a:gd name="T1" fmla="*/ 0 h 65"/>
                  <a:gd name="T2" fmla="*/ 8 w 11"/>
                  <a:gd name="T3" fmla="*/ 0 h 65"/>
                  <a:gd name="T4" fmla="*/ 5 w 11"/>
                  <a:gd name="T5" fmla="*/ 0 h 65"/>
                  <a:gd name="T6" fmla="*/ 3 w 11"/>
                  <a:gd name="T7" fmla="*/ 0 h 65"/>
                  <a:gd name="T8" fmla="*/ 2 w 11"/>
                  <a:gd name="T9" fmla="*/ 0 h 65"/>
                  <a:gd name="T10" fmla="*/ 2 w 11"/>
                  <a:gd name="T11" fmla="*/ 0 h 65"/>
                  <a:gd name="T12" fmla="*/ 0 w 11"/>
                  <a:gd name="T13" fmla="*/ 0 h 65"/>
                  <a:gd name="T14" fmla="*/ 0 w 11"/>
                  <a:gd name="T15" fmla="*/ 0 h 65"/>
                  <a:gd name="T16" fmla="*/ 3 w 11"/>
                  <a:gd name="T17" fmla="*/ 0 h 65"/>
                  <a:gd name="T18" fmla="*/ 3 w 11"/>
                  <a:gd name="T19" fmla="*/ 0 h 65"/>
                  <a:gd name="T20" fmla="*/ 4 w 11"/>
                  <a:gd name="T21" fmla="*/ 0 h 65"/>
                  <a:gd name="T22" fmla="*/ 5 w 11"/>
                  <a:gd name="T23" fmla="*/ 0 h 65"/>
                  <a:gd name="T24" fmla="*/ 7 w 11"/>
                  <a:gd name="T25" fmla="*/ 0 h 65"/>
                  <a:gd name="T26" fmla="*/ 11 w 11"/>
                  <a:gd name="T27" fmla="*/ 0 h 65"/>
                  <a:gd name="T28" fmla="*/ 10 w 11"/>
                  <a:gd name="T29" fmla="*/ 0 h 65"/>
                  <a:gd name="T30" fmla="*/ 10 w 11"/>
                  <a:gd name="T31" fmla="*/ 0 h 65"/>
                  <a:gd name="T32" fmla="*/ 8 w 11"/>
                  <a:gd name="T33" fmla="*/ 0 h 65"/>
                  <a:gd name="T34" fmla="*/ 10 w 11"/>
                  <a:gd name="T35" fmla="*/ 0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65"/>
                  <a:gd name="T56" fmla="*/ 11 w 11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65">
                    <a:moveTo>
                      <a:pt x="10" y="0"/>
                    </a:moveTo>
                    <a:lnTo>
                      <a:pt x="8" y="0"/>
                    </a:lnTo>
                    <a:lnTo>
                      <a:pt x="5" y="7"/>
                    </a:lnTo>
                    <a:lnTo>
                      <a:pt x="3" y="14"/>
                    </a:lnTo>
                    <a:lnTo>
                      <a:pt x="2" y="23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0" y="65"/>
                    </a:lnTo>
                    <a:lnTo>
                      <a:pt x="3" y="65"/>
                    </a:lnTo>
                    <a:lnTo>
                      <a:pt x="3" y="32"/>
                    </a:lnTo>
                    <a:lnTo>
                      <a:pt x="4" y="23"/>
                    </a:lnTo>
                    <a:lnTo>
                      <a:pt x="5" y="16"/>
                    </a:lnTo>
                    <a:lnTo>
                      <a:pt x="7" y="9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3765">
                <a:extLst>
                  <a:ext uri="{FF2B5EF4-FFF2-40B4-BE49-F238E27FC236}">
                    <a16:creationId xmlns:a16="http://schemas.microsoft.com/office/drawing/2014/main" xmlns="" id="{F4D7E54C-BDC5-47EA-BC9A-DF9785B50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0524" y="3372103"/>
                <a:ext cx="3448" cy="3441"/>
              </a:xfrm>
              <a:custGeom>
                <a:avLst/>
                <a:gdLst>
                  <a:gd name="T0" fmla="*/ 10 w 10"/>
                  <a:gd name="T1" fmla="*/ 1 h 20"/>
                  <a:gd name="T2" fmla="*/ 9 w 10"/>
                  <a:gd name="T3" fmla="*/ 1 h 20"/>
                  <a:gd name="T4" fmla="*/ 8 w 10"/>
                  <a:gd name="T5" fmla="*/ 1 h 20"/>
                  <a:gd name="T6" fmla="*/ 8 w 10"/>
                  <a:gd name="T7" fmla="*/ 1 h 20"/>
                  <a:gd name="T8" fmla="*/ 6 w 10"/>
                  <a:gd name="T9" fmla="*/ 1 h 20"/>
                  <a:gd name="T10" fmla="*/ 5 w 10"/>
                  <a:gd name="T11" fmla="*/ 1 h 20"/>
                  <a:gd name="T12" fmla="*/ 4 w 10"/>
                  <a:gd name="T13" fmla="*/ 1 h 20"/>
                  <a:gd name="T14" fmla="*/ 2 w 10"/>
                  <a:gd name="T15" fmla="*/ 0 h 20"/>
                  <a:gd name="T16" fmla="*/ 0 w 10"/>
                  <a:gd name="T17" fmla="*/ 0 h 20"/>
                  <a:gd name="T18" fmla="*/ 0 w 10"/>
                  <a:gd name="T19" fmla="*/ 1 h 20"/>
                  <a:gd name="T20" fmla="*/ 1 w 10"/>
                  <a:gd name="T21" fmla="*/ 1 h 20"/>
                  <a:gd name="T22" fmla="*/ 3 w 10"/>
                  <a:gd name="T23" fmla="*/ 1 h 20"/>
                  <a:gd name="T24" fmla="*/ 4 w 10"/>
                  <a:gd name="T25" fmla="*/ 1 h 20"/>
                  <a:gd name="T26" fmla="*/ 4 w 10"/>
                  <a:gd name="T27" fmla="*/ 1 h 20"/>
                  <a:gd name="T28" fmla="*/ 5 w 10"/>
                  <a:gd name="T29" fmla="*/ 1 h 20"/>
                  <a:gd name="T30" fmla="*/ 5 w 10"/>
                  <a:gd name="T31" fmla="*/ 1 h 20"/>
                  <a:gd name="T32" fmla="*/ 6 w 10"/>
                  <a:gd name="T33" fmla="*/ 1 h 20"/>
                  <a:gd name="T34" fmla="*/ 8 w 10"/>
                  <a:gd name="T35" fmla="*/ 1 h 20"/>
                  <a:gd name="T36" fmla="*/ 8 w 10"/>
                  <a:gd name="T37" fmla="*/ 1 h 20"/>
                  <a:gd name="T38" fmla="*/ 10 w 10"/>
                  <a:gd name="T39" fmla="*/ 1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20"/>
                  <a:gd name="T62" fmla="*/ 10 w 10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20">
                    <a:moveTo>
                      <a:pt x="10" y="18"/>
                    </a:moveTo>
                    <a:lnTo>
                      <a:pt x="9" y="14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6" y="16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3766">
                <a:extLst>
                  <a:ext uri="{FF2B5EF4-FFF2-40B4-BE49-F238E27FC236}">
                    <a16:creationId xmlns:a16="http://schemas.microsoft.com/office/drawing/2014/main" xmlns="" id="{3F005D25-0BF7-45E6-960F-4203AF1D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855" y="3373479"/>
                <a:ext cx="17585" cy="8259"/>
              </a:xfrm>
              <a:custGeom>
                <a:avLst/>
                <a:gdLst>
                  <a:gd name="T0" fmla="*/ 51 w 51"/>
                  <a:gd name="T1" fmla="*/ 1 h 47"/>
                  <a:gd name="T2" fmla="*/ 50 w 51"/>
                  <a:gd name="T3" fmla="*/ 1 h 47"/>
                  <a:gd name="T4" fmla="*/ 50 w 51"/>
                  <a:gd name="T5" fmla="*/ 1 h 47"/>
                  <a:gd name="T6" fmla="*/ 48 w 51"/>
                  <a:gd name="T7" fmla="*/ 1 h 47"/>
                  <a:gd name="T8" fmla="*/ 48 w 51"/>
                  <a:gd name="T9" fmla="*/ 1 h 47"/>
                  <a:gd name="T10" fmla="*/ 47 w 51"/>
                  <a:gd name="T11" fmla="*/ 1 h 47"/>
                  <a:gd name="T12" fmla="*/ 46 w 51"/>
                  <a:gd name="T13" fmla="*/ 1 h 47"/>
                  <a:gd name="T14" fmla="*/ 45 w 51"/>
                  <a:gd name="T15" fmla="*/ 1 h 47"/>
                  <a:gd name="T16" fmla="*/ 44 w 51"/>
                  <a:gd name="T17" fmla="*/ 1 h 47"/>
                  <a:gd name="T18" fmla="*/ 13 w 51"/>
                  <a:gd name="T19" fmla="*/ 1 h 47"/>
                  <a:gd name="T20" fmla="*/ 11 w 51"/>
                  <a:gd name="T21" fmla="*/ 1 h 47"/>
                  <a:gd name="T22" fmla="*/ 6 w 51"/>
                  <a:gd name="T23" fmla="*/ 1 h 47"/>
                  <a:gd name="T24" fmla="*/ 3 w 51"/>
                  <a:gd name="T25" fmla="*/ 1 h 47"/>
                  <a:gd name="T26" fmla="*/ 5 w 51"/>
                  <a:gd name="T27" fmla="*/ 1 h 47"/>
                  <a:gd name="T28" fmla="*/ 17 w 51"/>
                  <a:gd name="T29" fmla="*/ 1 h 47"/>
                  <a:gd name="T30" fmla="*/ 20 w 51"/>
                  <a:gd name="T31" fmla="*/ 1 h 47"/>
                  <a:gd name="T32" fmla="*/ 36 w 51"/>
                  <a:gd name="T33" fmla="*/ 1 h 47"/>
                  <a:gd name="T34" fmla="*/ 38 w 51"/>
                  <a:gd name="T35" fmla="*/ 1 h 47"/>
                  <a:gd name="T36" fmla="*/ 44 w 51"/>
                  <a:gd name="T37" fmla="*/ 1 h 47"/>
                  <a:gd name="T38" fmla="*/ 45 w 51"/>
                  <a:gd name="T39" fmla="*/ 1 h 47"/>
                  <a:gd name="T40" fmla="*/ 45 w 51"/>
                  <a:gd name="T41" fmla="*/ 1 h 47"/>
                  <a:gd name="T42" fmla="*/ 46 w 51"/>
                  <a:gd name="T43" fmla="*/ 1 h 47"/>
                  <a:gd name="T44" fmla="*/ 46 w 51"/>
                  <a:gd name="T45" fmla="*/ 1 h 47"/>
                  <a:gd name="T46" fmla="*/ 45 w 51"/>
                  <a:gd name="T47" fmla="*/ 1 h 47"/>
                  <a:gd name="T48" fmla="*/ 44 w 51"/>
                  <a:gd name="T49" fmla="*/ 1 h 47"/>
                  <a:gd name="T50" fmla="*/ 43 w 51"/>
                  <a:gd name="T51" fmla="*/ 1 h 47"/>
                  <a:gd name="T52" fmla="*/ 39 w 51"/>
                  <a:gd name="T53" fmla="*/ 1 h 47"/>
                  <a:gd name="T54" fmla="*/ 38 w 51"/>
                  <a:gd name="T55" fmla="*/ 1 h 47"/>
                  <a:gd name="T56" fmla="*/ 35 w 51"/>
                  <a:gd name="T57" fmla="*/ 1 h 47"/>
                  <a:gd name="T58" fmla="*/ 35 w 51"/>
                  <a:gd name="T59" fmla="*/ 1 h 47"/>
                  <a:gd name="T60" fmla="*/ 30 w 51"/>
                  <a:gd name="T61" fmla="*/ 1 h 47"/>
                  <a:gd name="T62" fmla="*/ 27 w 51"/>
                  <a:gd name="T63" fmla="*/ 1 h 47"/>
                  <a:gd name="T64" fmla="*/ 23 w 51"/>
                  <a:gd name="T65" fmla="*/ 1 h 47"/>
                  <a:gd name="T66" fmla="*/ 6 w 51"/>
                  <a:gd name="T67" fmla="*/ 1 h 47"/>
                  <a:gd name="T68" fmla="*/ 5 w 51"/>
                  <a:gd name="T69" fmla="*/ 1 h 47"/>
                  <a:gd name="T70" fmla="*/ 4 w 51"/>
                  <a:gd name="T71" fmla="*/ 1 h 47"/>
                  <a:gd name="T72" fmla="*/ 3 w 51"/>
                  <a:gd name="T73" fmla="*/ 1 h 47"/>
                  <a:gd name="T74" fmla="*/ 1 w 51"/>
                  <a:gd name="T75" fmla="*/ 1 h 47"/>
                  <a:gd name="T76" fmla="*/ 0 w 51"/>
                  <a:gd name="T77" fmla="*/ 1 h 47"/>
                  <a:gd name="T78" fmla="*/ 0 w 51"/>
                  <a:gd name="T79" fmla="*/ 1 h 47"/>
                  <a:gd name="T80" fmla="*/ 1 w 51"/>
                  <a:gd name="T81" fmla="*/ 1 h 47"/>
                  <a:gd name="T82" fmla="*/ 4 w 51"/>
                  <a:gd name="T83" fmla="*/ 1 h 47"/>
                  <a:gd name="T84" fmla="*/ 6 w 51"/>
                  <a:gd name="T85" fmla="*/ 1 h 47"/>
                  <a:gd name="T86" fmla="*/ 9 w 51"/>
                  <a:gd name="T87" fmla="*/ 1 h 47"/>
                  <a:gd name="T88" fmla="*/ 13 w 51"/>
                  <a:gd name="T89" fmla="*/ 1 h 47"/>
                  <a:gd name="T90" fmla="*/ 22 w 51"/>
                  <a:gd name="T91" fmla="*/ 1 h 47"/>
                  <a:gd name="T92" fmla="*/ 24 w 51"/>
                  <a:gd name="T93" fmla="*/ 0 h 47"/>
                  <a:gd name="T94" fmla="*/ 36 w 51"/>
                  <a:gd name="T95" fmla="*/ 0 h 47"/>
                  <a:gd name="T96" fmla="*/ 39 w 51"/>
                  <a:gd name="T97" fmla="*/ 1 h 47"/>
                  <a:gd name="T98" fmla="*/ 42 w 51"/>
                  <a:gd name="T99" fmla="*/ 1 h 47"/>
                  <a:gd name="T100" fmla="*/ 45 w 51"/>
                  <a:gd name="T101" fmla="*/ 1 h 47"/>
                  <a:gd name="T102" fmla="*/ 47 w 51"/>
                  <a:gd name="T103" fmla="*/ 1 h 47"/>
                  <a:gd name="T104" fmla="*/ 51 w 51"/>
                  <a:gd name="T105" fmla="*/ 1 h 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"/>
                  <a:gd name="T160" fmla="*/ 0 h 47"/>
                  <a:gd name="T161" fmla="*/ 51 w 51"/>
                  <a:gd name="T162" fmla="*/ 47 h 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" h="47">
                    <a:moveTo>
                      <a:pt x="51" y="7"/>
                    </a:moveTo>
                    <a:lnTo>
                      <a:pt x="50" y="12"/>
                    </a:lnTo>
                    <a:lnTo>
                      <a:pt x="50" y="16"/>
                    </a:lnTo>
                    <a:lnTo>
                      <a:pt x="48" y="21"/>
                    </a:lnTo>
                    <a:lnTo>
                      <a:pt x="48" y="27"/>
                    </a:lnTo>
                    <a:lnTo>
                      <a:pt x="47" y="30"/>
                    </a:lnTo>
                    <a:lnTo>
                      <a:pt x="46" y="36"/>
                    </a:lnTo>
                    <a:lnTo>
                      <a:pt x="45" y="41"/>
                    </a:lnTo>
                    <a:lnTo>
                      <a:pt x="44" y="45"/>
                    </a:lnTo>
                    <a:lnTo>
                      <a:pt x="13" y="45"/>
                    </a:lnTo>
                    <a:lnTo>
                      <a:pt x="11" y="47"/>
                    </a:lnTo>
                    <a:lnTo>
                      <a:pt x="6" y="47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17" y="39"/>
                    </a:lnTo>
                    <a:lnTo>
                      <a:pt x="20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4" y="36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3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5" y="27"/>
                    </a:lnTo>
                    <a:lnTo>
                      <a:pt x="30" y="34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0" y="3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3767">
                <a:extLst>
                  <a:ext uri="{FF2B5EF4-FFF2-40B4-BE49-F238E27FC236}">
                    <a16:creationId xmlns:a16="http://schemas.microsoft.com/office/drawing/2014/main" xmlns="" id="{48ED3840-15FF-4ECF-97CE-F5A6D1063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4684" y="3374855"/>
                <a:ext cx="2414" cy="6882"/>
              </a:xfrm>
              <a:custGeom>
                <a:avLst/>
                <a:gdLst>
                  <a:gd name="T0" fmla="*/ 0 w 7"/>
                  <a:gd name="T1" fmla="*/ 1 h 40"/>
                  <a:gd name="T2" fmla="*/ 1 w 7"/>
                  <a:gd name="T3" fmla="*/ 1 h 40"/>
                  <a:gd name="T4" fmla="*/ 2 w 7"/>
                  <a:gd name="T5" fmla="*/ 1 h 40"/>
                  <a:gd name="T6" fmla="*/ 3 w 7"/>
                  <a:gd name="T7" fmla="*/ 1 h 40"/>
                  <a:gd name="T8" fmla="*/ 4 w 7"/>
                  <a:gd name="T9" fmla="*/ 1 h 40"/>
                  <a:gd name="T10" fmla="*/ 6 w 7"/>
                  <a:gd name="T11" fmla="*/ 1 h 40"/>
                  <a:gd name="T12" fmla="*/ 7 w 7"/>
                  <a:gd name="T13" fmla="*/ 1 h 40"/>
                  <a:gd name="T14" fmla="*/ 7 w 7"/>
                  <a:gd name="T15" fmla="*/ 0 h 40"/>
                  <a:gd name="T16" fmla="*/ 6 w 7"/>
                  <a:gd name="T17" fmla="*/ 0 h 40"/>
                  <a:gd name="T18" fmla="*/ 4 w 7"/>
                  <a:gd name="T19" fmla="*/ 1 h 40"/>
                  <a:gd name="T20" fmla="*/ 4 w 7"/>
                  <a:gd name="T21" fmla="*/ 1 h 40"/>
                  <a:gd name="T22" fmla="*/ 3 w 7"/>
                  <a:gd name="T23" fmla="*/ 1 h 40"/>
                  <a:gd name="T24" fmla="*/ 3 w 7"/>
                  <a:gd name="T25" fmla="*/ 1 h 40"/>
                  <a:gd name="T26" fmla="*/ 2 w 7"/>
                  <a:gd name="T27" fmla="*/ 1 h 40"/>
                  <a:gd name="T28" fmla="*/ 1 w 7"/>
                  <a:gd name="T29" fmla="*/ 1 h 40"/>
                  <a:gd name="T30" fmla="*/ 0 w 7"/>
                  <a:gd name="T31" fmla="*/ 1 h 40"/>
                  <a:gd name="T32" fmla="*/ 0 w 7"/>
                  <a:gd name="T33" fmla="*/ 1 h 40"/>
                  <a:gd name="T34" fmla="*/ 0 w 7"/>
                  <a:gd name="T35" fmla="*/ 1 h 40"/>
                  <a:gd name="T36" fmla="*/ 0 w 7"/>
                  <a:gd name="T37" fmla="*/ 1 h 40"/>
                  <a:gd name="T38" fmla="*/ 1 w 7"/>
                  <a:gd name="T39" fmla="*/ 1 h 40"/>
                  <a:gd name="T40" fmla="*/ 1 w 7"/>
                  <a:gd name="T41" fmla="*/ 1 h 40"/>
                  <a:gd name="T42" fmla="*/ 0 w 7"/>
                  <a:gd name="T43" fmla="*/ 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40"/>
                  <a:gd name="T68" fmla="*/ 7 w 7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40">
                    <a:moveTo>
                      <a:pt x="0" y="40"/>
                    </a:moveTo>
                    <a:lnTo>
                      <a:pt x="1" y="38"/>
                    </a:lnTo>
                    <a:lnTo>
                      <a:pt x="2" y="34"/>
                    </a:lnTo>
                    <a:lnTo>
                      <a:pt x="3" y="29"/>
                    </a:lnTo>
                    <a:lnTo>
                      <a:pt x="4" y="25"/>
                    </a:lnTo>
                    <a:lnTo>
                      <a:pt x="6" y="20"/>
                    </a:lnTo>
                    <a:lnTo>
                      <a:pt x="7" y="14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3768">
                <a:extLst>
                  <a:ext uri="{FF2B5EF4-FFF2-40B4-BE49-F238E27FC236}">
                    <a16:creationId xmlns:a16="http://schemas.microsoft.com/office/drawing/2014/main" xmlns="" id="{E7692504-D9D1-4019-A2E4-86E22397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80706"/>
                <a:ext cx="13447" cy="1376"/>
              </a:xfrm>
              <a:custGeom>
                <a:avLst/>
                <a:gdLst>
                  <a:gd name="T0" fmla="*/ 0 w 39"/>
                  <a:gd name="T1" fmla="*/ 1 h 7"/>
                  <a:gd name="T2" fmla="*/ 10 w 39"/>
                  <a:gd name="T3" fmla="*/ 1 h 7"/>
                  <a:gd name="T4" fmla="*/ 12 w 39"/>
                  <a:gd name="T5" fmla="*/ 1 h 7"/>
                  <a:gd name="T6" fmla="*/ 23 w 39"/>
                  <a:gd name="T7" fmla="*/ 1 h 7"/>
                  <a:gd name="T8" fmla="*/ 25 w 39"/>
                  <a:gd name="T9" fmla="*/ 1 h 7"/>
                  <a:gd name="T10" fmla="*/ 37 w 39"/>
                  <a:gd name="T11" fmla="*/ 1 h 7"/>
                  <a:gd name="T12" fmla="*/ 39 w 39"/>
                  <a:gd name="T13" fmla="*/ 1 h 7"/>
                  <a:gd name="T14" fmla="*/ 39 w 39"/>
                  <a:gd name="T15" fmla="*/ 1 h 7"/>
                  <a:gd name="T16" fmla="*/ 37 w 39"/>
                  <a:gd name="T17" fmla="*/ 1 h 7"/>
                  <a:gd name="T18" fmla="*/ 34 w 39"/>
                  <a:gd name="T19" fmla="*/ 0 h 7"/>
                  <a:gd name="T20" fmla="*/ 27 w 39"/>
                  <a:gd name="T21" fmla="*/ 0 h 7"/>
                  <a:gd name="T22" fmla="*/ 25 w 39"/>
                  <a:gd name="T23" fmla="*/ 1 h 7"/>
                  <a:gd name="T24" fmla="*/ 15 w 39"/>
                  <a:gd name="T25" fmla="*/ 1 h 7"/>
                  <a:gd name="T26" fmla="*/ 12 w 39"/>
                  <a:gd name="T27" fmla="*/ 1 h 7"/>
                  <a:gd name="T28" fmla="*/ 1 w 39"/>
                  <a:gd name="T29" fmla="*/ 1 h 7"/>
                  <a:gd name="T30" fmla="*/ 0 w 39"/>
                  <a:gd name="T31" fmla="*/ 1 h 7"/>
                  <a:gd name="T32" fmla="*/ 1 w 39"/>
                  <a:gd name="T33" fmla="*/ 1 h 7"/>
                  <a:gd name="T34" fmla="*/ 0 w 39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7"/>
                  <a:gd name="T56" fmla="*/ 39 w 3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7">
                    <a:moveTo>
                      <a:pt x="0" y="7"/>
                    </a:moveTo>
                    <a:lnTo>
                      <a:pt x="10" y="7"/>
                    </a:lnTo>
                    <a:lnTo>
                      <a:pt x="12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3769">
                <a:extLst>
                  <a:ext uri="{FF2B5EF4-FFF2-40B4-BE49-F238E27FC236}">
                    <a16:creationId xmlns:a16="http://schemas.microsoft.com/office/drawing/2014/main" xmlns="" id="{C639BD58-2453-4604-B38A-729AE804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200" y="3380361"/>
                <a:ext cx="2414" cy="1721"/>
              </a:xfrm>
              <a:custGeom>
                <a:avLst/>
                <a:gdLst>
                  <a:gd name="T0" fmla="*/ 2 w 7"/>
                  <a:gd name="T1" fmla="*/ 0 h 9"/>
                  <a:gd name="T2" fmla="*/ 2 w 7"/>
                  <a:gd name="T3" fmla="*/ 1 h 9"/>
                  <a:gd name="T4" fmla="*/ 4 w 7"/>
                  <a:gd name="T5" fmla="*/ 1 h 9"/>
                  <a:gd name="T6" fmla="*/ 4 w 7"/>
                  <a:gd name="T7" fmla="*/ 1 h 9"/>
                  <a:gd name="T8" fmla="*/ 6 w 7"/>
                  <a:gd name="T9" fmla="*/ 1 h 9"/>
                  <a:gd name="T10" fmla="*/ 7 w 7"/>
                  <a:gd name="T11" fmla="*/ 1 h 9"/>
                  <a:gd name="T12" fmla="*/ 6 w 7"/>
                  <a:gd name="T13" fmla="*/ 1 h 9"/>
                  <a:gd name="T14" fmla="*/ 6 w 7"/>
                  <a:gd name="T15" fmla="*/ 1 h 9"/>
                  <a:gd name="T16" fmla="*/ 4 w 7"/>
                  <a:gd name="T17" fmla="*/ 0 h 9"/>
                  <a:gd name="T18" fmla="*/ 4 w 7"/>
                  <a:gd name="T19" fmla="*/ 1 h 9"/>
                  <a:gd name="T20" fmla="*/ 2 w 7"/>
                  <a:gd name="T21" fmla="*/ 0 h 9"/>
                  <a:gd name="T22" fmla="*/ 0 w 7"/>
                  <a:gd name="T23" fmla="*/ 0 h 9"/>
                  <a:gd name="T24" fmla="*/ 2 w 7"/>
                  <a:gd name="T25" fmla="*/ 1 h 9"/>
                  <a:gd name="T26" fmla="*/ 2 w 7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9"/>
                  <a:gd name="T44" fmla="*/ 7 w 7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9">
                    <a:moveTo>
                      <a:pt x="2" y="0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6" name="Freeform 3770">
                <a:extLst>
                  <a:ext uri="{FF2B5EF4-FFF2-40B4-BE49-F238E27FC236}">
                    <a16:creationId xmlns:a16="http://schemas.microsoft.com/office/drawing/2014/main" xmlns="" id="{53C3D162-A46E-40A0-A3F3-95A5A184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510" y="3379673"/>
                <a:ext cx="14826" cy="1376"/>
              </a:xfrm>
              <a:custGeom>
                <a:avLst/>
                <a:gdLst>
                  <a:gd name="T0" fmla="*/ 42 w 43"/>
                  <a:gd name="T1" fmla="*/ 0 h 9"/>
                  <a:gd name="T2" fmla="*/ 39 w 43"/>
                  <a:gd name="T3" fmla="*/ 0 h 9"/>
                  <a:gd name="T4" fmla="*/ 37 w 43"/>
                  <a:gd name="T5" fmla="*/ 0 h 9"/>
                  <a:gd name="T6" fmla="*/ 13 w 43"/>
                  <a:gd name="T7" fmla="*/ 0 h 9"/>
                  <a:gd name="T8" fmla="*/ 11 w 43"/>
                  <a:gd name="T9" fmla="*/ 0 h 9"/>
                  <a:gd name="T10" fmla="*/ 4 w 43"/>
                  <a:gd name="T11" fmla="*/ 0 h 9"/>
                  <a:gd name="T12" fmla="*/ 0 w 43"/>
                  <a:gd name="T13" fmla="*/ 0 h 9"/>
                  <a:gd name="T14" fmla="*/ 2 w 43"/>
                  <a:gd name="T15" fmla="*/ 0 h 9"/>
                  <a:gd name="T16" fmla="*/ 4 w 43"/>
                  <a:gd name="T17" fmla="*/ 0 h 9"/>
                  <a:gd name="T18" fmla="*/ 16 w 43"/>
                  <a:gd name="T19" fmla="*/ 0 h 9"/>
                  <a:gd name="T20" fmla="*/ 19 w 43"/>
                  <a:gd name="T21" fmla="*/ 0 h 9"/>
                  <a:gd name="T22" fmla="*/ 35 w 43"/>
                  <a:gd name="T23" fmla="*/ 0 h 9"/>
                  <a:gd name="T24" fmla="*/ 37 w 43"/>
                  <a:gd name="T25" fmla="*/ 0 h 9"/>
                  <a:gd name="T26" fmla="*/ 43 w 43"/>
                  <a:gd name="T27" fmla="*/ 0 h 9"/>
                  <a:gd name="T28" fmla="*/ 43 w 43"/>
                  <a:gd name="T29" fmla="*/ 0 h 9"/>
                  <a:gd name="T30" fmla="*/ 43 w 43"/>
                  <a:gd name="T31" fmla="*/ 0 h 9"/>
                  <a:gd name="T32" fmla="*/ 43 w 43"/>
                  <a:gd name="T33" fmla="*/ 0 h 9"/>
                  <a:gd name="T34" fmla="*/ 42 w 4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9"/>
                  <a:gd name="T56" fmla="*/ 43 w 43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9">
                    <a:moveTo>
                      <a:pt x="42" y="0"/>
                    </a:moveTo>
                    <a:lnTo>
                      <a:pt x="39" y="0"/>
                    </a:lnTo>
                    <a:lnTo>
                      <a:pt x="37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7" name="Freeform 3771">
                <a:extLst>
                  <a:ext uri="{FF2B5EF4-FFF2-40B4-BE49-F238E27FC236}">
                    <a16:creationId xmlns:a16="http://schemas.microsoft.com/office/drawing/2014/main" xmlns="" id="{AF0067CC-D30F-4D6A-9E60-B7A6E2404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5029" y="3377264"/>
                <a:ext cx="1379" cy="2409"/>
              </a:xfrm>
              <a:custGeom>
                <a:avLst/>
                <a:gdLst>
                  <a:gd name="T0" fmla="*/ 2 w 4"/>
                  <a:gd name="T1" fmla="*/ 0 h 15"/>
                  <a:gd name="T2" fmla="*/ 2 w 4"/>
                  <a:gd name="T3" fmla="*/ 0 h 15"/>
                  <a:gd name="T4" fmla="*/ 1 w 4"/>
                  <a:gd name="T5" fmla="*/ 0 h 15"/>
                  <a:gd name="T6" fmla="*/ 1 w 4"/>
                  <a:gd name="T7" fmla="*/ 0 h 15"/>
                  <a:gd name="T8" fmla="*/ 0 w 4"/>
                  <a:gd name="T9" fmla="*/ 0 h 15"/>
                  <a:gd name="T10" fmla="*/ 1 w 4"/>
                  <a:gd name="T11" fmla="*/ 0 h 15"/>
                  <a:gd name="T12" fmla="*/ 2 w 4"/>
                  <a:gd name="T13" fmla="*/ 0 h 15"/>
                  <a:gd name="T14" fmla="*/ 3 w 4"/>
                  <a:gd name="T15" fmla="*/ 0 h 15"/>
                  <a:gd name="T16" fmla="*/ 4 w 4"/>
                  <a:gd name="T17" fmla="*/ 0 h 15"/>
                  <a:gd name="T18" fmla="*/ 4 w 4"/>
                  <a:gd name="T19" fmla="*/ 0 h 15"/>
                  <a:gd name="T20" fmla="*/ 4 w 4"/>
                  <a:gd name="T21" fmla="*/ 0 h 15"/>
                  <a:gd name="T22" fmla="*/ 4 w 4"/>
                  <a:gd name="T23" fmla="*/ 0 h 15"/>
                  <a:gd name="T24" fmla="*/ 2 w 4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15"/>
                  <a:gd name="T41" fmla="*/ 4 w 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15">
                    <a:moveTo>
                      <a:pt x="2" y="2"/>
                    </a:moveTo>
                    <a:lnTo>
                      <a:pt x="2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8" name="Freeform 3772">
                <a:extLst>
                  <a:ext uri="{FF2B5EF4-FFF2-40B4-BE49-F238E27FC236}">
                    <a16:creationId xmlns:a16="http://schemas.microsoft.com/office/drawing/2014/main" xmlns="" id="{BBE3DFAD-ADAA-4ADB-B4D6-FC2E065D9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58132" y="3376576"/>
                <a:ext cx="4482" cy="1032"/>
              </a:xfrm>
              <a:custGeom>
                <a:avLst/>
                <a:gdLst>
                  <a:gd name="T0" fmla="*/ 2 w 13"/>
                  <a:gd name="T1" fmla="*/ 1 h 5"/>
                  <a:gd name="T2" fmla="*/ 1 w 13"/>
                  <a:gd name="T3" fmla="*/ 1 h 5"/>
                  <a:gd name="T4" fmla="*/ 4 w 13"/>
                  <a:gd name="T5" fmla="*/ 1 h 5"/>
                  <a:gd name="T6" fmla="*/ 5 w 13"/>
                  <a:gd name="T7" fmla="*/ 1 h 5"/>
                  <a:gd name="T8" fmla="*/ 6 w 13"/>
                  <a:gd name="T9" fmla="*/ 1 h 5"/>
                  <a:gd name="T10" fmla="*/ 9 w 13"/>
                  <a:gd name="T11" fmla="*/ 1 h 5"/>
                  <a:gd name="T12" fmla="*/ 10 w 13"/>
                  <a:gd name="T13" fmla="*/ 1 h 5"/>
                  <a:gd name="T14" fmla="*/ 11 w 13"/>
                  <a:gd name="T15" fmla="*/ 1 h 5"/>
                  <a:gd name="T16" fmla="*/ 13 w 13"/>
                  <a:gd name="T17" fmla="*/ 1 h 5"/>
                  <a:gd name="T18" fmla="*/ 11 w 13"/>
                  <a:gd name="T19" fmla="*/ 1 h 5"/>
                  <a:gd name="T20" fmla="*/ 10 w 13"/>
                  <a:gd name="T21" fmla="*/ 0 h 5"/>
                  <a:gd name="T22" fmla="*/ 1 w 13"/>
                  <a:gd name="T23" fmla="*/ 0 h 5"/>
                  <a:gd name="T24" fmla="*/ 0 w 13"/>
                  <a:gd name="T25" fmla="*/ 1 h 5"/>
                  <a:gd name="T26" fmla="*/ 1 w 13"/>
                  <a:gd name="T27" fmla="*/ 0 h 5"/>
                  <a:gd name="T28" fmla="*/ 0 w 13"/>
                  <a:gd name="T29" fmla="*/ 0 h 5"/>
                  <a:gd name="T30" fmla="*/ 0 w 13"/>
                  <a:gd name="T31" fmla="*/ 1 h 5"/>
                  <a:gd name="T32" fmla="*/ 2 w 13"/>
                  <a:gd name="T33" fmla="*/ 1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2" y="3"/>
                    </a:moveTo>
                    <a:lnTo>
                      <a:pt x="1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9" name="Freeform 3773">
                <a:extLst>
                  <a:ext uri="{FF2B5EF4-FFF2-40B4-BE49-F238E27FC236}">
                    <a16:creationId xmlns:a16="http://schemas.microsoft.com/office/drawing/2014/main" xmlns="" id="{B7761894-B7D5-4697-B2F9-EA7CB6437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6062" y="3377264"/>
                <a:ext cx="8620" cy="3097"/>
              </a:xfrm>
              <a:custGeom>
                <a:avLst/>
                <a:gdLst>
                  <a:gd name="T0" fmla="*/ 1 w 25"/>
                  <a:gd name="T1" fmla="*/ 1 h 18"/>
                  <a:gd name="T2" fmla="*/ 1 w 25"/>
                  <a:gd name="T3" fmla="*/ 1 h 18"/>
                  <a:gd name="T4" fmla="*/ 8 w 25"/>
                  <a:gd name="T5" fmla="*/ 1 h 18"/>
                  <a:gd name="T6" fmla="*/ 12 w 25"/>
                  <a:gd name="T7" fmla="*/ 1 h 18"/>
                  <a:gd name="T8" fmla="*/ 20 w 25"/>
                  <a:gd name="T9" fmla="*/ 1 h 18"/>
                  <a:gd name="T10" fmla="*/ 23 w 25"/>
                  <a:gd name="T11" fmla="*/ 1 h 18"/>
                  <a:gd name="T12" fmla="*/ 25 w 25"/>
                  <a:gd name="T13" fmla="*/ 1 h 18"/>
                  <a:gd name="T14" fmla="*/ 25 w 25"/>
                  <a:gd name="T15" fmla="*/ 0 h 18"/>
                  <a:gd name="T16" fmla="*/ 23 w 25"/>
                  <a:gd name="T17" fmla="*/ 0 h 18"/>
                  <a:gd name="T18" fmla="*/ 23 w 25"/>
                  <a:gd name="T19" fmla="*/ 1 h 18"/>
                  <a:gd name="T20" fmla="*/ 21 w 25"/>
                  <a:gd name="T21" fmla="*/ 1 h 18"/>
                  <a:gd name="T22" fmla="*/ 19 w 25"/>
                  <a:gd name="T23" fmla="*/ 1 h 18"/>
                  <a:gd name="T24" fmla="*/ 16 w 25"/>
                  <a:gd name="T25" fmla="*/ 1 h 18"/>
                  <a:gd name="T26" fmla="*/ 12 w 25"/>
                  <a:gd name="T27" fmla="*/ 1 h 18"/>
                  <a:gd name="T28" fmla="*/ 4 w 25"/>
                  <a:gd name="T29" fmla="*/ 1 h 18"/>
                  <a:gd name="T30" fmla="*/ 0 w 25"/>
                  <a:gd name="T31" fmla="*/ 1 h 18"/>
                  <a:gd name="T32" fmla="*/ 1 w 25"/>
                  <a:gd name="T33" fmla="*/ 1 h 18"/>
                  <a:gd name="T34" fmla="*/ 1 w 25"/>
                  <a:gd name="T35" fmla="*/ 1 h 18"/>
                  <a:gd name="T36" fmla="*/ 1 w 25"/>
                  <a:gd name="T37" fmla="*/ 1 h 18"/>
                  <a:gd name="T38" fmla="*/ 1 w 25"/>
                  <a:gd name="T39" fmla="*/ 1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18"/>
                  <a:gd name="T62" fmla="*/ 25 w 25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18">
                    <a:moveTo>
                      <a:pt x="1" y="18"/>
                    </a:moveTo>
                    <a:lnTo>
                      <a:pt x="1" y="17"/>
                    </a:lnTo>
                    <a:lnTo>
                      <a:pt x="8" y="17"/>
                    </a:lnTo>
                    <a:lnTo>
                      <a:pt x="12" y="15"/>
                    </a:lnTo>
                    <a:lnTo>
                      <a:pt x="20" y="15"/>
                    </a:lnTo>
                    <a:lnTo>
                      <a:pt x="23" y="11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2" y="13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3774">
                <a:extLst>
                  <a:ext uri="{FF2B5EF4-FFF2-40B4-BE49-F238E27FC236}">
                    <a16:creationId xmlns:a16="http://schemas.microsoft.com/office/drawing/2014/main" xmlns="" id="{B7A1D260-CB51-424C-9DFF-CFE6801F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79673"/>
                <a:ext cx="2414" cy="688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0 h 5"/>
                  <a:gd name="T4" fmla="*/ 1 w 7"/>
                  <a:gd name="T5" fmla="*/ 0 h 5"/>
                  <a:gd name="T6" fmla="*/ 2 w 7"/>
                  <a:gd name="T7" fmla="*/ 0 h 5"/>
                  <a:gd name="T8" fmla="*/ 4 w 7"/>
                  <a:gd name="T9" fmla="*/ 0 h 5"/>
                  <a:gd name="T10" fmla="*/ 4 w 7"/>
                  <a:gd name="T11" fmla="*/ 0 h 5"/>
                  <a:gd name="T12" fmla="*/ 6 w 7"/>
                  <a:gd name="T13" fmla="*/ 0 h 5"/>
                  <a:gd name="T14" fmla="*/ 7 w 7"/>
                  <a:gd name="T15" fmla="*/ 0 h 5"/>
                  <a:gd name="T16" fmla="*/ 7 w 7"/>
                  <a:gd name="T17" fmla="*/ 0 h 5"/>
                  <a:gd name="T18" fmla="*/ 6 w 7"/>
                  <a:gd name="T19" fmla="*/ 0 h 5"/>
                  <a:gd name="T20" fmla="*/ 4 w 7"/>
                  <a:gd name="T21" fmla="*/ 0 h 5"/>
                  <a:gd name="T22" fmla="*/ 2 w 7"/>
                  <a:gd name="T23" fmla="*/ 0 h 5"/>
                  <a:gd name="T24" fmla="*/ 1 w 7"/>
                  <a:gd name="T25" fmla="*/ 0 h 5"/>
                  <a:gd name="T26" fmla="*/ 0 w 7"/>
                  <a:gd name="T27" fmla="*/ 0 h 5"/>
                  <a:gd name="T28" fmla="*/ 1 w 7"/>
                  <a:gd name="T29" fmla="*/ 0 h 5"/>
                  <a:gd name="T30" fmla="*/ 0 w 7"/>
                  <a:gd name="T31" fmla="*/ 0 h 5"/>
                  <a:gd name="T32" fmla="*/ 1 w 7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5"/>
                  <a:gd name="T53" fmla="*/ 7 w 7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5">
                    <a:moveTo>
                      <a:pt x="1" y="2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3775">
                <a:extLst>
                  <a:ext uri="{FF2B5EF4-FFF2-40B4-BE49-F238E27FC236}">
                    <a16:creationId xmlns:a16="http://schemas.microsoft.com/office/drawing/2014/main" xmlns="" id="{DBFAB45F-C7A0-4CAE-A2D1-3A5D71D8F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9855" y="3379673"/>
                <a:ext cx="2069" cy="1032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0 h 7"/>
                  <a:gd name="T4" fmla="*/ 3 w 6"/>
                  <a:gd name="T5" fmla="*/ 0 h 7"/>
                  <a:gd name="T6" fmla="*/ 5 w 6"/>
                  <a:gd name="T7" fmla="*/ 0 h 7"/>
                  <a:gd name="T8" fmla="*/ 6 w 6"/>
                  <a:gd name="T9" fmla="*/ 0 h 7"/>
                  <a:gd name="T10" fmla="*/ 6 w 6"/>
                  <a:gd name="T11" fmla="*/ 0 h 7"/>
                  <a:gd name="T12" fmla="*/ 5 w 6"/>
                  <a:gd name="T13" fmla="*/ 0 h 7"/>
                  <a:gd name="T14" fmla="*/ 3 w 6"/>
                  <a:gd name="T15" fmla="*/ 0 h 7"/>
                  <a:gd name="T16" fmla="*/ 1 w 6"/>
                  <a:gd name="T17" fmla="*/ 0 h 7"/>
                  <a:gd name="T18" fmla="*/ 3 w 6"/>
                  <a:gd name="T19" fmla="*/ 0 h 7"/>
                  <a:gd name="T20" fmla="*/ 0 w 6"/>
                  <a:gd name="T21" fmla="*/ 0 h 7"/>
                  <a:gd name="T22" fmla="*/ 1 w 6"/>
                  <a:gd name="T23" fmla="*/ 0 h 7"/>
                  <a:gd name="T24" fmla="*/ 0 w 6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7"/>
                  <a:gd name="T41" fmla="*/ 6 w 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7">
                    <a:moveTo>
                      <a:pt x="0" y="5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2" name="Freeform 3776">
                <a:extLst>
                  <a:ext uri="{FF2B5EF4-FFF2-40B4-BE49-F238E27FC236}">
                    <a16:creationId xmlns:a16="http://schemas.microsoft.com/office/drawing/2014/main" xmlns="" id="{A23ABF5F-A66A-449E-8D92-2F6BBE6F6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200" y="3379673"/>
                <a:ext cx="1379" cy="688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1 w 4"/>
                  <a:gd name="T5" fmla="*/ 1 h 3"/>
                  <a:gd name="T6" fmla="*/ 4 w 4"/>
                  <a:gd name="T7" fmla="*/ 1 h 3"/>
                  <a:gd name="T8" fmla="*/ 2 w 4"/>
                  <a:gd name="T9" fmla="*/ 0 h 3"/>
                  <a:gd name="T10" fmla="*/ 2 w 4"/>
                  <a:gd name="T11" fmla="*/ 1 h 3"/>
                  <a:gd name="T12" fmla="*/ 0 w 4"/>
                  <a:gd name="T13" fmla="*/ 0 h 3"/>
                  <a:gd name="T14" fmla="*/ 0 w 4"/>
                  <a:gd name="T15" fmla="*/ 1 h 3"/>
                  <a:gd name="T16" fmla="*/ 0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3" name="Freeform 3777">
                <a:extLst>
                  <a:ext uri="{FF2B5EF4-FFF2-40B4-BE49-F238E27FC236}">
                    <a16:creationId xmlns:a16="http://schemas.microsoft.com/office/drawing/2014/main" xmlns="" id="{17157517-1289-4888-93B1-E3AB22E39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200" y="3373479"/>
                <a:ext cx="2069" cy="6538"/>
              </a:xfrm>
              <a:custGeom>
                <a:avLst/>
                <a:gdLst>
                  <a:gd name="T0" fmla="*/ 5 w 6"/>
                  <a:gd name="T1" fmla="*/ 0 h 38"/>
                  <a:gd name="T2" fmla="*/ 4 w 6"/>
                  <a:gd name="T3" fmla="*/ 0 h 38"/>
                  <a:gd name="T4" fmla="*/ 1 w 6"/>
                  <a:gd name="T5" fmla="*/ 1 h 38"/>
                  <a:gd name="T6" fmla="*/ 0 w 6"/>
                  <a:gd name="T7" fmla="*/ 1 h 38"/>
                  <a:gd name="T8" fmla="*/ 0 w 6"/>
                  <a:gd name="T9" fmla="*/ 1 h 38"/>
                  <a:gd name="T10" fmla="*/ 1 w 6"/>
                  <a:gd name="T11" fmla="*/ 1 h 38"/>
                  <a:gd name="T12" fmla="*/ 1 w 6"/>
                  <a:gd name="T13" fmla="*/ 1 h 38"/>
                  <a:gd name="T14" fmla="*/ 0 w 6"/>
                  <a:gd name="T15" fmla="*/ 1 h 38"/>
                  <a:gd name="T16" fmla="*/ 2 w 6"/>
                  <a:gd name="T17" fmla="*/ 1 h 38"/>
                  <a:gd name="T18" fmla="*/ 2 w 6"/>
                  <a:gd name="T19" fmla="*/ 1 h 38"/>
                  <a:gd name="T20" fmla="*/ 4 w 6"/>
                  <a:gd name="T21" fmla="*/ 1 h 38"/>
                  <a:gd name="T22" fmla="*/ 2 w 6"/>
                  <a:gd name="T23" fmla="*/ 1 h 38"/>
                  <a:gd name="T24" fmla="*/ 2 w 6"/>
                  <a:gd name="T25" fmla="*/ 1 h 38"/>
                  <a:gd name="T26" fmla="*/ 4 w 6"/>
                  <a:gd name="T27" fmla="*/ 1 h 38"/>
                  <a:gd name="T28" fmla="*/ 6 w 6"/>
                  <a:gd name="T29" fmla="*/ 1 h 38"/>
                  <a:gd name="T30" fmla="*/ 5 w 6"/>
                  <a:gd name="T31" fmla="*/ 1 h 38"/>
                  <a:gd name="T32" fmla="*/ 5 w 6"/>
                  <a:gd name="T33" fmla="*/ 0 h 38"/>
                  <a:gd name="T34" fmla="*/ 4 w 6"/>
                  <a:gd name="T35" fmla="*/ 0 h 38"/>
                  <a:gd name="T36" fmla="*/ 5 w 6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8"/>
                  <a:gd name="T59" fmla="*/ 6 w 6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8">
                    <a:moveTo>
                      <a:pt x="5" y="0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" y="32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32"/>
                    </a:lnTo>
                    <a:lnTo>
                      <a:pt x="4" y="29"/>
                    </a:lnTo>
                    <a:lnTo>
                      <a:pt x="2" y="23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3778">
                <a:extLst>
                  <a:ext uri="{FF2B5EF4-FFF2-40B4-BE49-F238E27FC236}">
                    <a16:creationId xmlns:a16="http://schemas.microsoft.com/office/drawing/2014/main" xmlns="" id="{1A3EB443-6E8B-4171-98F6-1BAE1E467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476" y="3373135"/>
                <a:ext cx="16550" cy="2065"/>
              </a:xfrm>
              <a:custGeom>
                <a:avLst/>
                <a:gdLst>
                  <a:gd name="T0" fmla="*/ 47 w 48"/>
                  <a:gd name="T1" fmla="*/ 1 h 11"/>
                  <a:gd name="T2" fmla="*/ 47 w 48"/>
                  <a:gd name="T3" fmla="*/ 1 h 11"/>
                  <a:gd name="T4" fmla="*/ 43 w 48"/>
                  <a:gd name="T5" fmla="*/ 1 h 11"/>
                  <a:gd name="T6" fmla="*/ 41 w 48"/>
                  <a:gd name="T7" fmla="*/ 1 h 11"/>
                  <a:gd name="T8" fmla="*/ 39 w 48"/>
                  <a:gd name="T9" fmla="*/ 1 h 11"/>
                  <a:gd name="T10" fmla="*/ 35 w 48"/>
                  <a:gd name="T11" fmla="*/ 1 h 11"/>
                  <a:gd name="T12" fmla="*/ 32 w 48"/>
                  <a:gd name="T13" fmla="*/ 0 h 11"/>
                  <a:gd name="T14" fmla="*/ 20 w 48"/>
                  <a:gd name="T15" fmla="*/ 0 h 11"/>
                  <a:gd name="T16" fmla="*/ 18 w 48"/>
                  <a:gd name="T17" fmla="*/ 1 h 11"/>
                  <a:gd name="T18" fmla="*/ 0 w 48"/>
                  <a:gd name="T19" fmla="*/ 1 h 11"/>
                  <a:gd name="T20" fmla="*/ 0 w 48"/>
                  <a:gd name="T21" fmla="*/ 1 h 11"/>
                  <a:gd name="T22" fmla="*/ 2 w 48"/>
                  <a:gd name="T23" fmla="*/ 1 h 11"/>
                  <a:gd name="T24" fmla="*/ 5 w 48"/>
                  <a:gd name="T25" fmla="*/ 1 h 11"/>
                  <a:gd name="T26" fmla="*/ 9 w 48"/>
                  <a:gd name="T27" fmla="*/ 1 h 11"/>
                  <a:gd name="T28" fmla="*/ 20 w 48"/>
                  <a:gd name="T29" fmla="*/ 1 h 11"/>
                  <a:gd name="T30" fmla="*/ 24 w 48"/>
                  <a:gd name="T31" fmla="*/ 1 h 11"/>
                  <a:gd name="T32" fmla="*/ 32 w 48"/>
                  <a:gd name="T33" fmla="*/ 1 h 11"/>
                  <a:gd name="T34" fmla="*/ 35 w 48"/>
                  <a:gd name="T35" fmla="*/ 1 h 11"/>
                  <a:gd name="T36" fmla="*/ 38 w 48"/>
                  <a:gd name="T37" fmla="*/ 1 h 11"/>
                  <a:gd name="T38" fmla="*/ 40 w 48"/>
                  <a:gd name="T39" fmla="*/ 1 h 11"/>
                  <a:gd name="T40" fmla="*/ 43 w 48"/>
                  <a:gd name="T41" fmla="*/ 1 h 11"/>
                  <a:gd name="T42" fmla="*/ 46 w 48"/>
                  <a:gd name="T43" fmla="*/ 1 h 11"/>
                  <a:gd name="T44" fmla="*/ 46 w 48"/>
                  <a:gd name="T45" fmla="*/ 1 h 11"/>
                  <a:gd name="T46" fmla="*/ 47 w 48"/>
                  <a:gd name="T47" fmla="*/ 1 h 11"/>
                  <a:gd name="T48" fmla="*/ 48 w 48"/>
                  <a:gd name="T49" fmla="*/ 1 h 11"/>
                  <a:gd name="T50" fmla="*/ 47 w 48"/>
                  <a:gd name="T51" fmla="*/ 1 h 11"/>
                  <a:gd name="T52" fmla="*/ 47 w 48"/>
                  <a:gd name="T53" fmla="*/ 1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1"/>
                  <a:gd name="T83" fmla="*/ 48 w 48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1">
                    <a:moveTo>
                      <a:pt x="47" y="9"/>
                    </a:moveTo>
                    <a:lnTo>
                      <a:pt x="47" y="7"/>
                    </a:lnTo>
                    <a:lnTo>
                      <a:pt x="43" y="5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32" y="3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3779">
                <a:extLst>
                  <a:ext uri="{FF2B5EF4-FFF2-40B4-BE49-F238E27FC236}">
                    <a16:creationId xmlns:a16="http://schemas.microsoft.com/office/drawing/2014/main" xmlns="" id="{49120006-6B6A-43E1-93EF-1E8A1C4A8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538" y="3374855"/>
                <a:ext cx="22067" cy="8947"/>
              </a:xfrm>
              <a:custGeom>
                <a:avLst/>
                <a:gdLst>
                  <a:gd name="T0" fmla="*/ 62 w 64"/>
                  <a:gd name="T1" fmla="*/ 1 h 52"/>
                  <a:gd name="T2" fmla="*/ 64 w 64"/>
                  <a:gd name="T3" fmla="*/ 1 h 52"/>
                  <a:gd name="T4" fmla="*/ 62 w 64"/>
                  <a:gd name="T5" fmla="*/ 1 h 52"/>
                  <a:gd name="T6" fmla="*/ 59 w 64"/>
                  <a:gd name="T7" fmla="*/ 1 h 52"/>
                  <a:gd name="T8" fmla="*/ 55 w 64"/>
                  <a:gd name="T9" fmla="*/ 1 h 52"/>
                  <a:gd name="T10" fmla="*/ 50 w 64"/>
                  <a:gd name="T11" fmla="*/ 1 h 52"/>
                  <a:gd name="T12" fmla="*/ 47 w 64"/>
                  <a:gd name="T13" fmla="*/ 1 h 52"/>
                  <a:gd name="T14" fmla="*/ 44 w 64"/>
                  <a:gd name="T15" fmla="*/ 1 h 52"/>
                  <a:gd name="T16" fmla="*/ 32 w 64"/>
                  <a:gd name="T17" fmla="*/ 1 h 52"/>
                  <a:gd name="T18" fmla="*/ 29 w 64"/>
                  <a:gd name="T19" fmla="*/ 1 h 52"/>
                  <a:gd name="T20" fmla="*/ 10 w 64"/>
                  <a:gd name="T21" fmla="*/ 1 h 52"/>
                  <a:gd name="T22" fmla="*/ 7 w 64"/>
                  <a:gd name="T23" fmla="*/ 1 h 52"/>
                  <a:gd name="T24" fmla="*/ 2 w 64"/>
                  <a:gd name="T25" fmla="*/ 1 h 52"/>
                  <a:gd name="T26" fmla="*/ 2 w 64"/>
                  <a:gd name="T27" fmla="*/ 1 h 52"/>
                  <a:gd name="T28" fmla="*/ 3 w 64"/>
                  <a:gd name="T29" fmla="*/ 1 h 52"/>
                  <a:gd name="T30" fmla="*/ 38 w 64"/>
                  <a:gd name="T31" fmla="*/ 1 h 52"/>
                  <a:gd name="T32" fmla="*/ 41 w 64"/>
                  <a:gd name="T33" fmla="*/ 1 h 52"/>
                  <a:gd name="T34" fmla="*/ 47 w 64"/>
                  <a:gd name="T35" fmla="*/ 1 h 52"/>
                  <a:gd name="T36" fmla="*/ 50 w 64"/>
                  <a:gd name="T37" fmla="*/ 1 h 52"/>
                  <a:gd name="T38" fmla="*/ 54 w 64"/>
                  <a:gd name="T39" fmla="*/ 1 h 52"/>
                  <a:gd name="T40" fmla="*/ 57 w 64"/>
                  <a:gd name="T41" fmla="*/ 1 h 52"/>
                  <a:gd name="T42" fmla="*/ 59 w 64"/>
                  <a:gd name="T43" fmla="*/ 1 h 52"/>
                  <a:gd name="T44" fmla="*/ 59 w 64"/>
                  <a:gd name="T45" fmla="*/ 1 h 52"/>
                  <a:gd name="T46" fmla="*/ 52 w 64"/>
                  <a:gd name="T47" fmla="*/ 1 h 52"/>
                  <a:gd name="T48" fmla="*/ 49 w 64"/>
                  <a:gd name="T49" fmla="*/ 1 h 52"/>
                  <a:gd name="T50" fmla="*/ 47 w 64"/>
                  <a:gd name="T51" fmla="*/ 1 h 52"/>
                  <a:gd name="T52" fmla="*/ 44 w 64"/>
                  <a:gd name="T53" fmla="*/ 1 h 52"/>
                  <a:gd name="T54" fmla="*/ 41 w 64"/>
                  <a:gd name="T55" fmla="*/ 1 h 52"/>
                  <a:gd name="T56" fmla="*/ 39 w 64"/>
                  <a:gd name="T57" fmla="*/ 1 h 52"/>
                  <a:gd name="T58" fmla="*/ 37 w 64"/>
                  <a:gd name="T59" fmla="*/ 1 h 52"/>
                  <a:gd name="T60" fmla="*/ 5 w 64"/>
                  <a:gd name="T61" fmla="*/ 1 h 52"/>
                  <a:gd name="T62" fmla="*/ 2 w 64"/>
                  <a:gd name="T63" fmla="*/ 1 h 52"/>
                  <a:gd name="T64" fmla="*/ 1 w 64"/>
                  <a:gd name="T65" fmla="*/ 1 h 52"/>
                  <a:gd name="T66" fmla="*/ 0 w 64"/>
                  <a:gd name="T67" fmla="*/ 1 h 52"/>
                  <a:gd name="T68" fmla="*/ 0 w 64"/>
                  <a:gd name="T69" fmla="*/ 1 h 52"/>
                  <a:gd name="T70" fmla="*/ 3 w 64"/>
                  <a:gd name="T71" fmla="*/ 1 h 52"/>
                  <a:gd name="T72" fmla="*/ 8 w 64"/>
                  <a:gd name="T73" fmla="*/ 1 h 52"/>
                  <a:gd name="T74" fmla="*/ 11 w 64"/>
                  <a:gd name="T75" fmla="*/ 1 h 52"/>
                  <a:gd name="T76" fmla="*/ 19 w 64"/>
                  <a:gd name="T77" fmla="*/ 1 h 52"/>
                  <a:gd name="T78" fmla="*/ 23 w 64"/>
                  <a:gd name="T79" fmla="*/ 0 h 52"/>
                  <a:gd name="T80" fmla="*/ 39 w 64"/>
                  <a:gd name="T81" fmla="*/ 0 h 52"/>
                  <a:gd name="T82" fmla="*/ 42 w 64"/>
                  <a:gd name="T83" fmla="*/ 1 h 52"/>
                  <a:gd name="T84" fmla="*/ 54 w 64"/>
                  <a:gd name="T85" fmla="*/ 1 h 52"/>
                  <a:gd name="T86" fmla="*/ 59 w 64"/>
                  <a:gd name="T87" fmla="*/ 1 h 52"/>
                  <a:gd name="T88" fmla="*/ 62 w 64"/>
                  <a:gd name="T89" fmla="*/ 1 h 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"/>
                  <a:gd name="T136" fmla="*/ 0 h 52"/>
                  <a:gd name="T137" fmla="*/ 64 w 64"/>
                  <a:gd name="T138" fmla="*/ 52 h 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" h="52">
                    <a:moveTo>
                      <a:pt x="62" y="4"/>
                    </a:moveTo>
                    <a:lnTo>
                      <a:pt x="64" y="7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5" y="47"/>
                    </a:lnTo>
                    <a:lnTo>
                      <a:pt x="50" y="49"/>
                    </a:lnTo>
                    <a:lnTo>
                      <a:pt x="47" y="49"/>
                    </a:lnTo>
                    <a:lnTo>
                      <a:pt x="44" y="51"/>
                    </a:lnTo>
                    <a:lnTo>
                      <a:pt x="32" y="51"/>
                    </a:lnTo>
                    <a:lnTo>
                      <a:pt x="29" y="52"/>
                    </a:lnTo>
                    <a:lnTo>
                      <a:pt x="10" y="52"/>
                    </a:lnTo>
                    <a:lnTo>
                      <a:pt x="7" y="51"/>
                    </a:lnTo>
                    <a:lnTo>
                      <a:pt x="2" y="51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38" y="45"/>
                    </a:lnTo>
                    <a:lnTo>
                      <a:pt x="41" y="43"/>
                    </a:lnTo>
                    <a:lnTo>
                      <a:pt x="47" y="43"/>
                    </a:lnTo>
                    <a:lnTo>
                      <a:pt x="50" y="41"/>
                    </a:lnTo>
                    <a:lnTo>
                      <a:pt x="54" y="41"/>
                    </a:lnTo>
                    <a:lnTo>
                      <a:pt x="57" y="40"/>
                    </a:lnTo>
                    <a:lnTo>
                      <a:pt x="59" y="36"/>
                    </a:lnTo>
                    <a:lnTo>
                      <a:pt x="59" y="23"/>
                    </a:lnTo>
                    <a:lnTo>
                      <a:pt x="52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4" y="27"/>
                    </a:lnTo>
                    <a:lnTo>
                      <a:pt x="41" y="27"/>
                    </a:lnTo>
                    <a:lnTo>
                      <a:pt x="39" y="25"/>
                    </a:lnTo>
                    <a:lnTo>
                      <a:pt x="37" y="40"/>
                    </a:lnTo>
                    <a:lnTo>
                      <a:pt x="5" y="41"/>
                    </a:lnTo>
                    <a:lnTo>
                      <a:pt x="2" y="38"/>
                    </a:lnTo>
                    <a:lnTo>
                      <a:pt x="1" y="34"/>
                    </a:lnTo>
                    <a:lnTo>
                      <a:pt x="0" y="2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42" y="2"/>
                    </a:lnTo>
                    <a:lnTo>
                      <a:pt x="54" y="2"/>
                    </a:lnTo>
                    <a:lnTo>
                      <a:pt x="59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3780">
                <a:extLst>
                  <a:ext uri="{FF2B5EF4-FFF2-40B4-BE49-F238E27FC236}">
                    <a16:creationId xmlns:a16="http://schemas.microsoft.com/office/drawing/2014/main" xmlns="" id="{45849DC8-49D1-4CCD-A476-6EAD13097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505" y="3375544"/>
                <a:ext cx="1379" cy="688"/>
              </a:xfrm>
              <a:custGeom>
                <a:avLst/>
                <a:gdLst>
                  <a:gd name="T0" fmla="*/ 4 w 4"/>
                  <a:gd name="T1" fmla="*/ 0 h 5"/>
                  <a:gd name="T2" fmla="*/ 3 w 4"/>
                  <a:gd name="T3" fmla="*/ 0 h 5"/>
                  <a:gd name="T4" fmla="*/ 2 w 4"/>
                  <a:gd name="T5" fmla="*/ 0 h 5"/>
                  <a:gd name="T6" fmla="*/ 0 w 4"/>
                  <a:gd name="T7" fmla="*/ 0 h 5"/>
                  <a:gd name="T8" fmla="*/ 2 w 4"/>
                  <a:gd name="T9" fmla="*/ 0 h 5"/>
                  <a:gd name="T10" fmla="*/ 2 w 4"/>
                  <a:gd name="T11" fmla="*/ 0 h 5"/>
                  <a:gd name="T12" fmla="*/ 4 w 4"/>
                  <a:gd name="T13" fmla="*/ 0 h 5"/>
                  <a:gd name="T14" fmla="*/ 3 w 4"/>
                  <a:gd name="T15" fmla="*/ 0 h 5"/>
                  <a:gd name="T16" fmla="*/ 4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3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3781">
                <a:extLst>
                  <a:ext uri="{FF2B5EF4-FFF2-40B4-BE49-F238E27FC236}">
                    <a16:creationId xmlns:a16="http://schemas.microsoft.com/office/drawing/2014/main" xmlns="" id="{6BD38FBE-DAA8-4CB7-91B5-1049F998B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9505" y="3376232"/>
                <a:ext cx="1379" cy="6538"/>
              </a:xfrm>
              <a:custGeom>
                <a:avLst/>
                <a:gdLst>
                  <a:gd name="T0" fmla="*/ 1 w 4"/>
                  <a:gd name="T1" fmla="*/ 1 h 38"/>
                  <a:gd name="T2" fmla="*/ 2 w 4"/>
                  <a:gd name="T3" fmla="*/ 1 h 38"/>
                  <a:gd name="T4" fmla="*/ 4 w 4"/>
                  <a:gd name="T5" fmla="*/ 0 h 38"/>
                  <a:gd name="T6" fmla="*/ 2 w 4"/>
                  <a:gd name="T7" fmla="*/ 0 h 38"/>
                  <a:gd name="T8" fmla="*/ 0 w 4"/>
                  <a:gd name="T9" fmla="*/ 1 h 38"/>
                  <a:gd name="T10" fmla="*/ 1 w 4"/>
                  <a:gd name="T11" fmla="*/ 1 h 38"/>
                  <a:gd name="T12" fmla="*/ 1 w 4"/>
                  <a:gd name="T13" fmla="*/ 1 h 38"/>
                  <a:gd name="T14" fmla="*/ 2 w 4"/>
                  <a:gd name="T15" fmla="*/ 1 h 38"/>
                  <a:gd name="T16" fmla="*/ 2 w 4"/>
                  <a:gd name="T17" fmla="*/ 1 h 38"/>
                  <a:gd name="T18" fmla="*/ 1 w 4"/>
                  <a:gd name="T19" fmla="*/ 1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8"/>
                  <a:gd name="T32" fmla="*/ 4 w 4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8">
                    <a:moveTo>
                      <a:pt x="1" y="38"/>
                    </a:moveTo>
                    <a:lnTo>
                      <a:pt x="2" y="3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3782">
                <a:extLst>
                  <a:ext uri="{FF2B5EF4-FFF2-40B4-BE49-F238E27FC236}">
                    <a16:creationId xmlns:a16="http://schemas.microsoft.com/office/drawing/2014/main" xmlns="" id="{F9286BDF-DC7A-4212-B234-066A29F6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848" y="3382082"/>
                <a:ext cx="20688" cy="2065"/>
              </a:xfrm>
              <a:custGeom>
                <a:avLst/>
                <a:gdLst>
                  <a:gd name="T0" fmla="*/ 0 w 60"/>
                  <a:gd name="T1" fmla="*/ 0 h 13"/>
                  <a:gd name="T2" fmla="*/ 5 w 60"/>
                  <a:gd name="T3" fmla="*/ 0 h 13"/>
                  <a:gd name="T4" fmla="*/ 8 w 60"/>
                  <a:gd name="T5" fmla="*/ 0 h 13"/>
                  <a:gd name="T6" fmla="*/ 27 w 60"/>
                  <a:gd name="T7" fmla="*/ 0 h 13"/>
                  <a:gd name="T8" fmla="*/ 30 w 60"/>
                  <a:gd name="T9" fmla="*/ 0 h 13"/>
                  <a:gd name="T10" fmla="*/ 42 w 60"/>
                  <a:gd name="T11" fmla="*/ 0 h 13"/>
                  <a:gd name="T12" fmla="*/ 45 w 60"/>
                  <a:gd name="T13" fmla="*/ 0 h 13"/>
                  <a:gd name="T14" fmla="*/ 48 w 60"/>
                  <a:gd name="T15" fmla="*/ 0 h 13"/>
                  <a:gd name="T16" fmla="*/ 53 w 60"/>
                  <a:gd name="T17" fmla="*/ 0 h 13"/>
                  <a:gd name="T18" fmla="*/ 57 w 60"/>
                  <a:gd name="T19" fmla="*/ 0 h 13"/>
                  <a:gd name="T20" fmla="*/ 60 w 60"/>
                  <a:gd name="T21" fmla="*/ 0 h 13"/>
                  <a:gd name="T22" fmla="*/ 60 w 60"/>
                  <a:gd name="T23" fmla="*/ 0 h 13"/>
                  <a:gd name="T24" fmla="*/ 55 w 60"/>
                  <a:gd name="T25" fmla="*/ 0 h 13"/>
                  <a:gd name="T26" fmla="*/ 52 w 60"/>
                  <a:gd name="T27" fmla="*/ 0 h 13"/>
                  <a:gd name="T28" fmla="*/ 48 w 60"/>
                  <a:gd name="T29" fmla="*/ 0 h 13"/>
                  <a:gd name="T30" fmla="*/ 45 w 60"/>
                  <a:gd name="T31" fmla="*/ 0 h 13"/>
                  <a:gd name="T32" fmla="*/ 42 w 60"/>
                  <a:gd name="T33" fmla="*/ 0 h 13"/>
                  <a:gd name="T34" fmla="*/ 30 w 60"/>
                  <a:gd name="T35" fmla="*/ 0 h 13"/>
                  <a:gd name="T36" fmla="*/ 27 w 60"/>
                  <a:gd name="T37" fmla="*/ 0 h 13"/>
                  <a:gd name="T38" fmla="*/ 8 w 60"/>
                  <a:gd name="T39" fmla="*/ 0 h 13"/>
                  <a:gd name="T40" fmla="*/ 5 w 60"/>
                  <a:gd name="T41" fmla="*/ 0 h 13"/>
                  <a:gd name="T42" fmla="*/ 0 w 60"/>
                  <a:gd name="T43" fmla="*/ 0 h 13"/>
                  <a:gd name="T44" fmla="*/ 1 w 60"/>
                  <a:gd name="T45" fmla="*/ 0 h 13"/>
                  <a:gd name="T46" fmla="*/ 0 w 60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13"/>
                  <a:gd name="T74" fmla="*/ 60 w 60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13">
                    <a:moveTo>
                      <a:pt x="0" y="11"/>
                    </a:moveTo>
                    <a:lnTo>
                      <a:pt x="5" y="11"/>
                    </a:lnTo>
                    <a:lnTo>
                      <a:pt x="8" y="13"/>
                    </a:lnTo>
                    <a:lnTo>
                      <a:pt x="27" y="13"/>
                    </a:lnTo>
                    <a:lnTo>
                      <a:pt x="30" y="11"/>
                    </a:lnTo>
                    <a:lnTo>
                      <a:pt x="42" y="11"/>
                    </a:lnTo>
                    <a:lnTo>
                      <a:pt x="45" y="10"/>
                    </a:lnTo>
                    <a:lnTo>
                      <a:pt x="48" y="8"/>
                    </a:lnTo>
                    <a:lnTo>
                      <a:pt x="53" y="8"/>
                    </a:lnTo>
                    <a:lnTo>
                      <a:pt x="57" y="6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5" y="6"/>
                    </a:lnTo>
                    <a:lnTo>
                      <a:pt x="42" y="8"/>
                    </a:lnTo>
                    <a:lnTo>
                      <a:pt x="30" y="8"/>
                    </a:lnTo>
                    <a:lnTo>
                      <a:pt x="27" y="10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3783">
                <a:extLst>
                  <a:ext uri="{FF2B5EF4-FFF2-40B4-BE49-F238E27FC236}">
                    <a16:creationId xmlns:a16="http://schemas.microsoft.com/office/drawing/2014/main" xmlns="" id="{3A5D9321-C241-4151-A596-63250771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193" y="3382770"/>
                <a:ext cx="690" cy="103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1 w 2"/>
                  <a:gd name="T5" fmla="*/ 1 h 5"/>
                  <a:gd name="T6" fmla="*/ 2 w 2"/>
                  <a:gd name="T7" fmla="*/ 1 h 5"/>
                  <a:gd name="T8" fmla="*/ 2 w 2"/>
                  <a:gd name="T9" fmla="*/ 0 h 5"/>
                  <a:gd name="T10" fmla="*/ 2 w 2"/>
                  <a:gd name="T11" fmla="*/ 1 h 5"/>
                  <a:gd name="T12" fmla="*/ 0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0" y="0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3784">
                <a:extLst>
                  <a:ext uri="{FF2B5EF4-FFF2-40B4-BE49-F238E27FC236}">
                    <a16:creationId xmlns:a16="http://schemas.microsoft.com/office/drawing/2014/main" xmlns="" id="{20B03539-A389-40F9-A8A7-4860B31BF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193" y="3382426"/>
                <a:ext cx="1379" cy="688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2 w 4"/>
                  <a:gd name="T7" fmla="*/ 0 h 6"/>
                  <a:gd name="T8" fmla="*/ 4 w 4"/>
                  <a:gd name="T9" fmla="*/ 0 h 6"/>
                  <a:gd name="T10" fmla="*/ 2 w 4"/>
                  <a:gd name="T11" fmla="*/ 0 h 6"/>
                  <a:gd name="T12" fmla="*/ 2 w 4"/>
                  <a:gd name="T13" fmla="*/ 0 h 6"/>
                  <a:gd name="T14" fmla="*/ 1 w 4"/>
                  <a:gd name="T15" fmla="*/ 0 h 6"/>
                  <a:gd name="T16" fmla="*/ 2 w 4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3785">
                <a:extLst>
                  <a:ext uri="{FF2B5EF4-FFF2-40B4-BE49-F238E27FC236}">
                    <a16:creationId xmlns:a16="http://schemas.microsoft.com/office/drawing/2014/main" xmlns="" id="{4BE2D5E3-33BA-4250-843F-9312532F3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503" y="3381394"/>
                <a:ext cx="19309" cy="1376"/>
              </a:xfrm>
              <a:custGeom>
                <a:avLst/>
                <a:gdLst>
                  <a:gd name="T0" fmla="*/ 53 w 56"/>
                  <a:gd name="T1" fmla="*/ 0 h 9"/>
                  <a:gd name="T2" fmla="*/ 54 w 56"/>
                  <a:gd name="T3" fmla="*/ 0 h 9"/>
                  <a:gd name="T4" fmla="*/ 51 w 56"/>
                  <a:gd name="T5" fmla="*/ 0 h 9"/>
                  <a:gd name="T6" fmla="*/ 47 w 56"/>
                  <a:gd name="T7" fmla="*/ 0 h 9"/>
                  <a:gd name="T8" fmla="*/ 44 w 56"/>
                  <a:gd name="T9" fmla="*/ 0 h 9"/>
                  <a:gd name="T10" fmla="*/ 38 w 56"/>
                  <a:gd name="T11" fmla="*/ 0 h 9"/>
                  <a:gd name="T12" fmla="*/ 35 w 56"/>
                  <a:gd name="T13" fmla="*/ 0 h 9"/>
                  <a:gd name="T14" fmla="*/ 0 w 56"/>
                  <a:gd name="T15" fmla="*/ 0 h 9"/>
                  <a:gd name="T16" fmla="*/ 0 w 56"/>
                  <a:gd name="T17" fmla="*/ 0 h 9"/>
                  <a:gd name="T18" fmla="*/ 35 w 56"/>
                  <a:gd name="T19" fmla="*/ 0 h 9"/>
                  <a:gd name="T20" fmla="*/ 38 w 56"/>
                  <a:gd name="T21" fmla="*/ 0 h 9"/>
                  <a:gd name="T22" fmla="*/ 44 w 56"/>
                  <a:gd name="T23" fmla="*/ 0 h 9"/>
                  <a:gd name="T24" fmla="*/ 47 w 56"/>
                  <a:gd name="T25" fmla="*/ 0 h 9"/>
                  <a:gd name="T26" fmla="*/ 52 w 56"/>
                  <a:gd name="T27" fmla="*/ 0 h 9"/>
                  <a:gd name="T28" fmla="*/ 54 w 56"/>
                  <a:gd name="T29" fmla="*/ 0 h 9"/>
                  <a:gd name="T30" fmla="*/ 56 w 56"/>
                  <a:gd name="T31" fmla="*/ 0 h 9"/>
                  <a:gd name="T32" fmla="*/ 54 w 56"/>
                  <a:gd name="T33" fmla="*/ 0 h 9"/>
                  <a:gd name="T34" fmla="*/ 56 w 56"/>
                  <a:gd name="T35" fmla="*/ 0 h 9"/>
                  <a:gd name="T36" fmla="*/ 56 w 56"/>
                  <a:gd name="T37" fmla="*/ 0 h 9"/>
                  <a:gd name="T38" fmla="*/ 53 w 56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9"/>
                  <a:gd name="T62" fmla="*/ 56 w 56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9">
                    <a:moveTo>
                      <a:pt x="53" y="2"/>
                    </a:moveTo>
                    <a:lnTo>
                      <a:pt x="54" y="0"/>
                    </a:lnTo>
                    <a:lnTo>
                      <a:pt x="51" y="2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5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5" y="9"/>
                    </a:lnTo>
                    <a:lnTo>
                      <a:pt x="38" y="7"/>
                    </a:lnTo>
                    <a:lnTo>
                      <a:pt x="44" y="7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4" y="3"/>
                    </a:lnTo>
                    <a:lnTo>
                      <a:pt x="56" y="2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3786">
                <a:extLst>
                  <a:ext uri="{FF2B5EF4-FFF2-40B4-BE49-F238E27FC236}">
                    <a16:creationId xmlns:a16="http://schemas.microsoft.com/office/drawing/2014/main" xmlns="" id="{81902B02-7785-4C8A-BB14-F95C4FA50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229" y="3378641"/>
                <a:ext cx="1724" cy="3097"/>
              </a:xfrm>
              <a:custGeom>
                <a:avLst/>
                <a:gdLst>
                  <a:gd name="T0" fmla="*/ 3 w 5"/>
                  <a:gd name="T1" fmla="*/ 1 h 18"/>
                  <a:gd name="T2" fmla="*/ 1 w 5"/>
                  <a:gd name="T3" fmla="*/ 1 h 18"/>
                  <a:gd name="T4" fmla="*/ 1 w 5"/>
                  <a:gd name="T5" fmla="*/ 1 h 18"/>
                  <a:gd name="T6" fmla="*/ 0 w 5"/>
                  <a:gd name="T7" fmla="*/ 1 h 18"/>
                  <a:gd name="T8" fmla="*/ 3 w 5"/>
                  <a:gd name="T9" fmla="*/ 1 h 18"/>
                  <a:gd name="T10" fmla="*/ 4 w 5"/>
                  <a:gd name="T11" fmla="*/ 1 h 18"/>
                  <a:gd name="T12" fmla="*/ 4 w 5"/>
                  <a:gd name="T13" fmla="*/ 1 h 18"/>
                  <a:gd name="T14" fmla="*/ 5 w 5"/>
                  <a:gd name="T15" fmla="*/ 1 h 18"/>
                  <a:gd name="T16" fmla="*/ 4 w 5"/>
                  <a:gd name="T17" fmla="*/ 1 h 18"/>
                  <a:gd name="T18" fmla="*/ 3 w 5"/>
                  <a:gd name="T19" fmla="*/ 0 h 18"/>
                  <a:gd name="T20" fmla="*/ 4 w 5"/>
                  <a:gd name="T21" fmla="*/ 1 h 18"/>
                  <a:gd name="T22" fmla="*/ 4 w 5"/>
                  <a:gd name="T23" fmla="*/ 0 h 18"/>
                  <a:gd name="T24" fmla="*/ 3 w 5"/>
                  <a:gd name="T25" fmla="*/ 0 h 18"/>
                  <a:gd name="T26" fmla="*/ 3 w 5"/>
                  <a:gd name="T27" fmla="*/ 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8"/>
                  <a:gd name="T44" fmla="*/ 5 w 5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8">
                    <a:moveTo>
                      <a:pt x="3" y="3"/>
                    </a:moveTo>
                    <a:lnTo>
                      <a:pt x="1" y="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3787">
                <a:extLst>
                  <a:ext uri="{FF2B5EF4-FFF2-40B4-BE49-F238E27FC236}">
                    <a16:creationId xmlns:a16="http://schemas.microsoft.com/office/drawing/2014/main" xmlns="" id="{6BC02915-918B-49C8-A003-9D7D0A258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435" y="3378641"/>
                <a:ext cx="7241" cy="1032"/>
              </a:xfrm>
              <a:custGeom>
                <a:avLst/>
                <a:gdLst>
                  <a:gd name="T0" fmla="*/ 2 w 21"/>
                  <a:gd name="T1" fmla="*/ 0 h 7"/>
                  <a:gd name="T2" fmla="*/ 1 w 21"/>
                  <a:gd name="T3" fmla="*/ 0 h 7"/>
                  <a:gd name="T4" fmla="*/ 3 w 21"/>
                  <a:gd name="T5" fmla="*/ 0 h 7"/>
                  <a:gd name="T6" fmla="*/ 6 w 21"/>
                  <a:gd name="T7" fmla="*/ 0 h 7"/>
                  <a:gd name="T8" fmla="*/ 9 w 21"/>
                  <a:gd name="T9" fmla="*/ 0 h 7"/>
                  <a:gd name="T10" fmla="*/ 11 w 21"/>
                  <a:gd name="T11" fmla="*/ 0 h 7"/>
                  <a:gd name="T12" fmla="*/ 14 w 21"/>
                  <a:gd name="T13" fmla="*/ 0 h 7"/>
                  <a:gd name="T14" fmla="*/ 21 w 21"/>
                  <a:gd name="T15" fmla="*/ 0 h 7"/>
                  <a:gd name="T16" fmla="*/ 21 w 21"/>
                  <a:gd name="T17" fmla="*/ 0 h 7"/>
                  <a:gd name="T18" fmla="*/ 14 w 21"/>
                  <a:gd name="T19" fmla="*/ 0 h 7"/>
                  <a:gd name="T20" fmla="*/ 11 w 21"/>
                  <a:gd name="T21" fmla="*/ 0 h 7"/>
                  <a:gd name="T22" fmla="*/ 8 w 21"/>
                  <a:gd name="T23" fmla="*/ 0 h 7"/>
                  <a:gd name="T24" fmla="*/ 6 w 21"/>
                  <a:gd name="T25" fmla="*/ 0 h 7"/>
                  <a:gd name="T26" fmla="*/ 3 w 21"/>
                  <a:gd name="T27" fmla="*/ 0 h 7"/>
                  <a:gd name="T28" fmla="*/ 1 w 21"/>
                  <a:gd name="T29" fmla="*/ 0 h 7"/>
                  <a:gd name="T30" fmla="*/ 0 w 21"/>
                  <a:gd name="T31" fmla="*/ 0 h 7"/>
                  <a:gd name="T32" fmla="*/ 1 w 21"/>
                  <a:gd name="T33" fmla="*/ 0 h 7"/>
                  <a:gd name="T34" fmla="*/ 0 w 21"/>
                  <a:gd name="T35" fmla="*/ 0 h 7"/>
                  <a:gd name="T36" fmla="*/ 0 w 21"/>
                  <a:gd name="T37" fmla="*/ 0 h 7"/>
                  <a:gd name="T38" fmla="*/ 2 w 21"/>
                  <a:gd name="T39" fmla="*/ 0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7"/>
                  <a:gd name="T62" fmla="*/ 21 w 21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7">
                    <a:moveTo>
                      <a:pt x="2" y="5"/>
                    </a:moveTo>
                    <a:lnTo>
                      <a:pt x="1" y="5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3788">
                <a:extLst>
                  <a:ext uri="{FF2B5EF4-FFF2-40B4-BE49-F238E27FC236}">
                    <a16:creationId xmlns:a16="http://schemas.microsoft.com/office/drawing/2014/main" xmlns="" id="{7DBB16A6-1019-4521-B11D-1AB28AD0F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8125" y="3379329"/>
                <a:ext cx="1379" cy="2753"/>
              </a:xfrm>
              <a:custGeom>
                <a:avLst/>
                <a:gdLst>
                  <a:gd name="T0" fmla="*/ 1 w 4"/>
                  <a:gd name="T1" fmla="*/ 1 h 16"/>
                  <a:gd name="T2" fmla="*/ 2 w 4"/>
                  <a:gd name="T3" fmla="*/ 1 h 16"/>
                  <a:gd name="T4" fmla="*/ 4 w 4"/>
                  <a:gd name="T5" fmla="*/ 1 h 16"/>
                  <a:gd name="T6" fmla="*/ 2 w 4"/>
                  <a:gd name="T7" fmla="*/ 0 h 16"/>
                  <a:gd name="T8" fmla="*/ 0 w 4"/>
                  <a:gd name="T9" fmla="*/ 1 h 16"/>
                  <a:gd name="T10" fmla="*/ 1 w 4"/>
                  <a:gd name="T11" fmla="*/ 1 h 16"/>
                  <a:gd name="T12" fmla="*/ 1 w 4"/>
                  <a:gd name="T13" fmla="*/ 1 h 16"/>
                  <a:gd name="T14" fmla="*/ 2 w 4"/>
                  <a:gd name="T15" fmla="*/ 1 h 16"/>
                  <a:gd name="T16" fmla="*/ 2 w 4"/>
                  <a:gd name="T17" fmla="*/ 1 h 16"/>
                  <a:gd name="T18" fmla="*/ 1 w 4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6"/>
                  <a:gd name="T32" fmla="*/ 4 w 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6">
                    <a:moveTo>
                      <a:pt x="1" y="16"/>
                    </a:moveTo>
                    <a:lnTo>
                      <a:pt x="2" y="1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3789">
                <a:extLst>
                  <a:ext uri="{FF2B5EF4-FFF2-40B4-BE49-F238E27FC236}">
                    <a16:creationId xmlns:a16="http://schemas.microsoft.com/office/drawing/2014/main" xmlns="" id="{1F8DFB7A-7235-4D19-9366-19B9B89A0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503" y="3381394"/>
                <a:ext cx="11723" cy="1032"/>
              </a:xfrm>
              <a:custGeom>
                <a:avLst/>
                <a:gdLst>
                  <a:gd name="T0" fmla="*/ 0 w 34"/>
                  <a:gd name="T1" fmla="*/ 1 h 5"/>
                  <a:gd name="T2" fmla="*/ 2 w 34"/>
                  <a:gd name="T3" fmla="*/ 1 h 5"/>
                  <a:gd name="T4" fmla="*/ 34 w 34"/>
                  <a:gd name="T5" fmla="*/ 1 h 5"/>
                  <a:gd name="T6" fmla="*/ 34 w 34"/>
                  <a:gd name="T7" fmla="*/ 0 h 5"/>
                  <a:gd name="T8" fmla="*/ 2 w 34"/>
                  <a:gd name="T9" fmla="*/ 1 h 5"/>
                  <a:gd name="T10" fmla="*/ 0 w 34"/>
                  <a:gd name="T11" fmla="*/ 1 h 5"/>
                  <a:gd name="T12" fmla="*/ 2 w 34"/>
                  <a:gd name="T13" fmla="*/ 1 h 5"/>
                  <a:gd name="T14" fmla="*/ 0 w 34"/>
                  <a:gd name="T15" fmla="*/ 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5"/>
                  <a:gd name="T26" fmla="*/ 34 w 3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5">
                    <a:moveTo>
                      <a:pt x="0" y="5"/>
                    </a:moveTo>
                    <a:lnTo>
                      <a:pt x="2" y="5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3790">
                <a:extLst>
                  <a:ext uri="{FF2B5EF4-FFF2-40B4-BE49-F238E27FC236}">
                    <a16:creationId xmlns:a16="http://schemas.microsoft.com/office/drawing/2014/main" xmlns="" id="{39D9C738-AF05-4FE4-BDD4-0DD7703AC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882" y="3375544"/>
                <a:ext cx="2069" cy="6882"/>
              </a:xfrm>
              <a:custGeom>
                <a:avLst/>
                <a:gdLst>
                  <a:gd name="T0" fmla="*/ 1 w 6"/>
                  <a:gd name="T1" fmla="*/ 0 h 39"/>
                  <a:gd name="T2" fmla="*/ 0 w 6"/>
                  <a:gd name="T3" fmla="*/ 1 h 39"/>
                  <a:gd name="T4" fmla="*/ 0 w 6"/>
                  <a:gd name="T5" fmla="*/ 1 h 39"/>
                  <a:gd name="T6" fmla="*/ 1 w 6"/>
                  <a:gd name="T7" fmla="*/ 1 h 39"/>
                  <a:gd name="T8" fmla="*/ 2 w 6"/>
                  <a:gd name="T9" fmla="*/ 1 h 39"/>
                  <a:gd name="T10" fmla="*/ 4 w 6"/>
                  <a:gd name="T11" fmla="*/ 1 h 39"/>
                  <a:gd name="T12" fmla="*/ 6 w 6"/>
                  <a:gd name="T13" fmla="*/ 1 h 39"/>
                  <a:gd name="T14" fmla="*/ 4 w 6"/>
                  <a:gd name="T15" fmla="*/ 1 h 39"/>
                  <a:gd name="T16" fmla="*/ 3 w 6"/>
                  <a:gd name="T17" fmla="*/ 1 h 39"/>
                  <a:gd name="T18" fmla="*/ 2 w 6"/>
                  <a:gd name="T19" fmla="*/ 1 h 39"/>
                  <a:gd name="T20" fmla="*/ 2 w 6"/>
                  <a:gd name="T21" fmla="*/ 1 h 39"/>
                  <a:gd name="T22" fmla="*/ 1 w 6"/>
                  <a:gd name="T23" fmla="*/ 1 h 39"/>
                  <a:gd name="T24" fmla="*/ 1 w 6"/>
                  <a:gd name="T25" fmla="*/ 0 h 39"/>
                  <a:gd name="T26" fmla="*/ 0 w 6"/>
                  <a:gd name="T27" fmla="*/ 0 h 39"/>
                  <a:gd name="T28" fmla="*/ 0 w 6"/>
                  <a:gd name="T29" fmla="*/ 1 h 39"/>
                  <a:gd name="T30" fmla="*/ 1 w 6"/>
                  <a:gd name="T31" fmla="*/ 0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39"/>
                  <a:gd name="T50" fmla="*/ 6 w 6"/>
                  <a:gd name="T51" fmla="*/ 39 h 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39">
                    <a:moveTo>
                      <a:pt x="1" y="0"/>
                    </a:moveTo>
                    <a:lnTo>
                      <a:pt x="0" y="1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4" y="34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3791">
                <a:extLst>
                  <a:ext uri="{FF2B5EF4-FFF2-40B4-BE49-F238E27FC236}">
                    <a16:creationId xmlns:a16="http://schemas.microsoft.com/office/drawing/2014/main" xmlns="" id="{E1C7246F-9883-4C5B-A61E-01821FCB5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0538" y="3374511"/>
                <a:ext cx="21722" cy="1721"/>
              </a:xfrm>
              <a:custGeom>
                <a:avLst/>
                <a:gdLst>
                  <a:gd name="T0" fmla="*/ 63 w 63"/>
                  <a:gd name="T1" fmla="*/ 1 h 9"/>
                  <a:gd name="T2" fmla="*/ 62 w 63"/>
                  <a:gd name="T3" fmla="*/ 1 h 9"/>
                  <a:gd name="T4" fmla="*/ 59 w 63"/>
                  <a:gd name="T5" fmla="*/ 1 h 9"/>
                  <a:gd name="T6" fmla="*/ 54 w 63"/>
                  <a:gd name="T7" fmla="*/ 1 h 9"/>
                  <a:gd name="T8" fmla="*/ 42 w 63"/>
                  <a:gd name="T9" fmla="*/ 1 h 9"/>
                  <a:gd name="T10" fmla="*/ 39 w 63"/>
                  <a:gd name="T11" fmla="*/ 0 h 9"/>
                  <a:gd name="T12" fmla="*/ 23 w 63"/>
                  <a:gd name="T13" fmla="*/ 0 h 9"/>
                  <a:gd name="T14" fmla="*/ 19 w 63"/>
                  <a:gd name="T15" fmla="*/ 1 h 9"/>
                  <a:gd name="T16" fmla="*/ 11 w 63"/>
                  <a:gd name="T17" fmla="*/ 1 h 9"/>
                  <a:gd name="T18" fmla="*/ 7 w 63"/>
                  <a:gd name="T19" fmla="*/ 1 h 9"/>
                  <a:gd name="T20" fmla="*/ 3 w 63"/>
                  <a:gd name="T21" fmla="*/ 1 h 9"/>
                  <a:gd name="T22" fmla="*/ 0 w 63"/>
                  <a:gd name="T23" fmla="*/ 1 h 9"/>
                  <a:gd name="T24" fmla="*/ 0 w 63"/>
                  <a:gd name="T25" fmla="*/ 1 h 9"/>
                  <a:gd name="T26" fmla="*/ 5 w 63"/>
                  <a:gd name="T27" fmla="*/ 1 h 9"/>
                  <a:gd name="T28" fmla="*/ 8 w 63"/>
                  <a:gd name="T29" fmla="*/ 1 h 9"/>
                  <a:gd name="T30" fmla="*/ 11 w 63"/>
                  <a:gd name="T31" fmla="*/ 1 h 9"/>
                  <a:gd name="T32" fmla="*/ 19 w 63"/>
                  <a:gd name="T33" fmla="*/ 1 h 9"/>
                  <a:gd name="T34" fmla="*/ 23 w 63"/>
                  <a:gd name="T35" fmla="*/ 1 h 9"/>
                  <a:gd name="T36" fmla="*/ 39 w 63"/>
                  <a:gd name="T37" fmla="*/ 1 h 9"/>
                  <a:gd name="T38" fmla="*/ 42 w 63"/>
                  <a:gd name="T39" fmla="*/ 1 h 9"/>
                  <a:gd name="T40" fmla="*/ 54 w 63"/>
                  <a:gd name="T41" fmla="*/ 1 h 9"/>
                  <a:gd name="T42" fmla="*/ 59 w 63"/>
                  <a:gd name="T43" fmla="*/ 1 h 9"/>
                  <a:gd name="T44" fmla="*/ 62 w 63"/>
                  <a:gd name="T45" fmla="*/ 1 h 9"/>
                  <a:gd name="T46" fmla="*/ 61 w 63"/>
                  <a:gd name="T47" fmla="*/ 1 h 9"/>
                  <a:gd name="T48" fmla="*/ 63 w 63"/>
                  <a:gd name="T49" fmla="*/ 1 h 9"/>
                  <a:gd name="T50" fmla="*/ 63 w 63"/>
                  <a:gd name="T51" fmla="*/ 1 h 9"/>
                  <a:gd name="T52" fmla="*/ 62 w 63"/>
                  <a:gd name="T53" fmla="*/ 1 h 9"/>
                  <a:gd name="T54" fmla="*/ 63 w 63"/>
                  <a:gd name="T55" fmla="*/ 1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9"/>
                  <a:gd name="T86" fmla="*/ 63 w 63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9">
                    <a:moveTo>
                      <a:pt x="63" y="6"/>
                    </a:moveTo>
                    <a:lnTo>
                      <a:pt x="62" y="4"/>
                    </a:lnTo>
                    <a:lnTo>
                      <a:pt x="59" y="4"/>
                    </a:lnTo>
                    <a:lnTo>
                      <a:pt x="54" y="2"/>
                    </a:lnTo>
                    <a:lnTo>
                      <a:pt x="42" y="2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23" y="4"/>
                    </a:lnTo>
                    <a:lnTo>
                      <a:pt x="39" y="4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59" y="7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3" y="6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8" name="Freeform 3792">
                <a:extLst>
                  <a:ext uri="{FF2B5EF4-FFF2-40B4-BE49-F238E27FC236}">
                    <a16:creationId xmlns:a16="http://schemas.microsoft.com/office/drawing/2014/main" xmlns="" id="{DF1C177D-11E8-4ECC-82FF-4631CDB79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75888"/>
                <a:ext cx="8620" cy="3097"/>
              </a:xfrm>
              <a:custGeom>
                <a:avLst/>
                <a:gdLst>
                  <a:gd name="T0" fmla="*/ 24 w 25"/>
                  <a:gd name="T1" fmla="*/ 0 h 18"/>
                  <a:gd name="T2" fmla="*/ 24 w 25"/>
                  <a:gd name="T3" fmla="*/ 1 h 18"/>
                  <a:gd name="T4" fmla="*/ 25 w 25"/>
                  <a:gd name="T5" fmla="*/ 1 h 18"/>
                  <a:gd name="T6" fmla="*/ 24 w 25"/>
                  <a:gd name="T7" fmla="*/ 1 h 18"/>
                  <a:gd name="T8" fmla="*/ 21 w 25"/>
                  <a:gd name="T9" fmla="*/ 1 h 18"/>
                  <a:gd name="T10" fmla="*/ 19 w 25"/>
                  <a:gd name="T11" fmla="*/ 1 h 18"/>
                  <a:gd name="T12" fmla="*/ 18 w 25"/>
                  <a:gd name="T13" fmla="*/ 1 h 18"/>
                  <a:gd name="T14" fmla="*/ 17 w 25"/>
                  <a:gd name="T15" fmla="*/ 1 h 18"/>
                  <a:gd name="T16" fmla="*/ 15 w 25"/>
                  <a:gd name="T17" fmla="*/ 1 h 18"/>
                  <a:gd name="T18" fmla="*/ 15 w 25"/>
                  <a:gd name="T19" fmla="*/ 1 h 18"/>
                  <a:gd name="T20" fmla="*/ 14 w 25"/>
                  <a:gd name="T21" fmla="*/ 1 h 18"/>
                  <a:gd name="T22" fmla="*/ 11 w 25"/>
                  <a:gd name="T23" fmla="*/ 1 h 18"/>
                  <a:gd name="T24" fmla="*/ 11 w 25"/>
                  <a:gd name="T25" fmla="*/ 1 h 18"/>
                  <a:gd name="T26" fmla="*/ 10 w 25"/>
                  <a:gd name="T27" fmla="*/ 1 h 18"/>
                  <a:gd name="T28" fmla="*/ 8 w 25"/>
                  <a:gd name="T29" fmla="*/ 1 h 18"/>
                  <a:gd name="T30" fmla="*/ 6 w 25"/>
                  <a:gd name="T31" fmla="*/ 1 h 18"/>
                  <a:gd name="T32" fmla="*/ 4 w 25"/>
                  <a:gd name="T33" fmla="*/ 1 h 18"/>
                  <a:gd name="T34" fmla="*/ 4 w 25"/>
                  <a:gd name="T35" fmla="*/ 1 h 18"/>
                  <a:gd name="T36" fmla="*/ 3 w 25"/>
                  <a:gd name="T37" fmla="*/ 1 h 18"/>
                  <a:gd name="T38" fmla="*/ 4 w 25"/>
                  <a:gd name="T39" fmla="*/ 1 h 18"/>
                  <a:gd name="T40" fmla="*/ 4 w 25"/>
                  <a:gd name="T41" fmla="*/ 1 h 18"/>
                  <a:gd name="T42" fmla="*/ 3 w 25"/>
                  <a:gd name="T43" fmla="*/ 0 h 18"/>
                  <a:gd name="T44" fmla="*/ 2 w 25"/>
                  <a:gd name="T45" fmla="*/ 1 h 18"/>
                  <a:gd name="T46" fmla="*/ 1 w 25"/>
                  <a:gd name="T47" fmla="*/ 1 h 18"/>
                  <a:gd name="T48" fmla="*/ 1 w 25"/>
                  <a:gd name="T49" fmla="*/ 1 h 18"/>
                  <a:gd name="T50" fmla="*/ 0 w 25"/>
                  <a:gd name="T51" fmla="*/ 1 h 18"/>
                  <a:gd name="T52" fmla="*/ 1 w 25"/>
                  <a:gd name="T53" fmla="*/ 1 h 18"/>
                  <a:gd name="T54" fmla="*/ 3 w 25"/>
                  <a:gd name="T55" fmla="*/ 0 h 18"/>
                  <a:gd name="T56" fmla="*/ 11 w 25"/>
                  <a:gd name="T57" fmla="*/ 0 h 18"/>
                  <a:gd name="T58" fmla="*/ 16 w 25"/>
                  <a:gd name="T59" fmla="*/ 1 h 18"/>
                  <a:gd name="T60" fmla="*/ 21 w 25"/>
                  <a:gd name="T61" fmla="*/ 1 h 18"/>
                  <a:gd name="T62" fmla="*/ 24 w 25"/>
                  <a:gd name="T63" fmla="*/ 0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"/>
                  <a:gd name="T97" fmla="*/ 0 h 18"/>
                  <a:gd name="T98" fmla="*/ 25 w 25"/>
                  <a:gd name="T99" fmla="*/ 18 h 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" h="18">
                    <a:moveTo>
                      <a:pt x="24" y="0"/>
                    </a:moveTo>
                    <a:lnTo>
                      <a:pt x="24" y="8"/>
                    </a:lnTo>
                    <a:lnTo>
                      <a:pt x="25" y="11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9" name="Freeform 3793">
                <a:extLst>
                  <a:ext uri="{FF2B5EF4-FFF2-40B4-BE49-F238E27FC236}">
                    <a16:creationId xmlns:a16="http://schemas.microsoft.com/office/drawing/2014/main" xmlns="" id="{372256C2-90A8-4DEC-8A76-205FB8A8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0201" y="3375888"/>
                <a:ext cx="1034" cy="2753"/>
              </a:xfrm>
              <a:custGeom>
                <a:avLst/>
                <a:gdLst>
                  <a:gd name="T0" fmla="*/ 1 w 3"/>
                  <a:gd name="T1" fmla="*/ 0 h 17"/>
                  <a:gd name="T2" fmla="*/ 2 w 3"/>
                  <a:gd name="T3" fmla="*/ 0 h 17"/>
                  <a:gd name="T4" fmla="*/ 3 w 3"/>
                  <a:gd name="T5" fmla="*/ 0 h 17"/>
                  <a:gd name="T6" fmla="*/ 2 w 3"/>
                  <a:gd name="T7" fmla="*/ 0 h 17"/>
                  <a:gd name="T8" fmla="*/ 2 w 3"/>
                  <a:gd name="T9" fmla="*/ 0 h 17"/>
                  <a:gd name="T10" fmla="*/ 0 w 3"/>
                  <a:gd name="T11" fmla="*/ 0 h 17"/>
                  <a:gd name="T12" fmla="*/ 0 w 3"/>
                  <a:gd name="T13" fmla="*/ 0 h 17"/>
                  <a:gd name="T14" fmla="*/ 1 w 3"/>
                  <a:gd name="T15" fmla="*/ 0 h 17"/>
                  <a:gd name="T16" fmla="*/ 0 w 3"/>
                  <a:gd name="T17" fmla="*/ 0 h 17"/>
                  <a:gd name="T18" fmla="*/ 1 w 3"/>
                  <a:gd name="T19" fmla="*/ 0 h 17"/>
                  <a:gd name="T20" fmla="*/ 1 w 3"/>
                  <a:gd name="T21" fmla="*/ 0 h 17"/>
                  <a:gd name="T22" fmla="*/ 2 w 3"/>
                  <a:gd name="T23" fmla="*/ 0 h 17"/>
                  <a:gd name="T24" fmla="*/ 2 w 3"/>
                  <a:gd name="T25" fmla="*/ 0 h 17"/>
                  <a:gd name="T26" fmla="*/ 1 w 3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7"/>
                  <a:gd name="T44" fmla="*/ 3 w 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7">
                    <a:moveTo>
                      <a:pt x="1" y="17"/>
                    </a:moveTo>
                    <a:lnTo>
                      <a:pt x="2" y="15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3794">
                <a:extLst>
                  <a:ext uri="{FF2B5EF4-FFF2-40B4-BE49-F238E27FC236}">
                    <a16:creationId xmlns:a16="http://schemas.microsoft.com/office/drawing/2014/main" xmlns="" id="{A603E65D-BF9B-48F4-84CC-6B7F1416F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3304" y="3377953"/>
                <a:ext cx="3448" cy="1376"/>
              </a:xfrm>
              <a:custGeom>
                <a:avLst/>
                <a:gdLst>
                  <a:gd name="T0" fmla="*/ 0 w 10"/>
                  <a:gd name="T1" fmla="*/ 1 h 7"/>
                  <a:gd name="T2" fmla="*/ 1 w 10"/>
                  <a:gd name="T3" fmla="*/ 1 h 7"/>
                  <a:gd name="T4" fmla="*/ 3 w 10"/>
                  <a:gd name="T5" fmla="*/ 1 h 7"/>
                  <a:gd name="T6" fmla="*/ 4 w 10"/>
                  <a:gd name="T7" fmla="*/ 1 h 7"/>
                  <a:gd name="T8" fmla="*/ 5 w 10"/>
                  <a:gd name="T9" fmla="*/ 1 h 7"/>
                  <a:gd name="T10" fmla="*/ 7 w 10"/>
                  <a:gd name="T11" fmla="*/ 1 h 7"/>
                  <a:gd name="T12" fmla="*/ 10 w 10"/>
                  <a:gd name="T13" fmla="*/ 1 h 7"/>
                  <a:gd name="T14" fmla="*/ 10 w 10"/>
                  <a:gd name="T15" fmla="*/ 0 h 7"/>
                  <a:gd name="T16" fmla="*/ 7 w 10"/>
                  <a:gd name="T17" fmla="*/ 0 h 7"/>
                  <a:gd name="T18" fmla="*/ 5 w 10"/>
                  <a:gd name="T19" fmla="*/ 1 h 7"/>
                  <a:gd name="T20" fmla="*/ 4 w 10"/>
                  <a:gd name="T21" fmla="*/ 1 h 7"/>
                  <a:gd name="T22" fmla="*/ 3 w 10"/>
                  <a:gd name="T23" fmla="*/ 1 h 7"/>
                  <a:gd name="T24" fmla="*/ 1 w 10"/>
                  <a:gd name="T25" fmla="*/ 1 h 7"/>
                  <a:gd name="T26" fmla="*/ 2 w 10"/>
                  <a:gd name="T27" fmla="*/ 1 h 7"/>
                  <a:gd name="T28" fmla="*/ 0 w 10"/>
                  <a:gd name="T29" fmla="*/ 1 h 7"/>
                  <a:gd name="T30" fmla="*/ 0 w 10"/>
                  <a:gd name="T31" fmla="*/ 1 h 7"/>
                  <a:gd name="T32" fmla="*/ 1 w 10"/>
                  <a:gd name="T33" fmla="*/ 1 h 7"/>
                  <a:gd name="T34" fmla="*/ 0 w 10"/>
                  <a:gd name="T35" fmla="*/ 1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7"/>
                  <a:gd name="T56" fmla="*/ 10 w 10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7">
                    <a:moveTo>
                      <a:pt x="0" y="5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3795">
                <a:extLst>
                  <a:ext uri="{FF2B5EF4-FFF2-40B4-BE49-F238E27FC236}">
                    <a16:creationId xmlns:a16="http://schemas.microsoft.com/office/drawing/2014/main" xmlns="" id="{F571DDEE-FF15-4658-9E3F-C7F7E1ADA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4683" y="3376232"/>
                <a:ext cx="2069" cy="2753"/>
              </a:xfrm>
              <a:custGeom>
                <a:avLst/>
                <a:gdLst>
                  <a:gd name="T0" fmla="*/ 2 w 6"/>
                  <a:gd name="T1" fmla="*/ 1 h 16"/>
                  <a:gd name="T2" fmla="*/ 1 w 6"/>
                  <a:gd name="T3" fmla="*/ 1 h 16"/>
                  <a:gd name="T4" fmla="*/ 4 w 6"/>
                  <a:gd name="T5" fmla="*/ 1 h 16"/>
                  <a:gd name="T6" fmla="*/ 4 w 6"/>
                  <a:gd name="T7" fmla="*/ 1 h 16"/>
                  <a:gd name="T8" fmla="*/ 6 w 6"/>
                  <a:gd name="T9" fmla="*/ 1 h 16"/>
                  <a:gd name="T10" fmla="*/ 6 w 6"/>
                  <a:gd name="T11" fmla="*/ 1 h 16"/>
                  <a:gd name="T12" fmla="*/ 5 w 6"/>
                  <a:gd name="T13" fmla="*/ 1 h 16"/>
                  <a:gd name="T14" fmla="*/ 4 w 6"/>
                  <a:gd name="T15" fmla="*/ 1 h 16"/>
                  <a:gd name="T16" fmla="*/ 1 w 6"/>
                  <a:gd name="T17" fmla="*/ 0 h 16"/>
                  <a:gd name="T18" fmla="*/ 0 w 6"/>
                  <a:gd name="T19" fmla="*/ 1 h 16"/>
                  <a:gd name="T20" fmla="*/ 1 w 6"/>
                  <a:gd name="T21" fmla="*/ 0 h 16"/>
                  <a:gd name="T22" fmla="*/ 0 w 6"/>
                  <a:gd name="T23" fmla="*/ 1 h 16"/>
                  <a:gd name="T24" fmla="*/ 2 w 6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6"/>
                  <a:gd name="T41" fmla="*/ 6 w 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6">
                    <a:moveTo>
                      <a:pt x="2" y="4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3796">
                <a:extLst>
                  <a:ext uri="{FF2B5EF4-FFF2-40B4-BE49-F238E27FC236}">
                    <a16:creationId xmlns:a16="http://schemas.microsoft.com/office/drawing/2014/main" xmlns="" id="{DF444AB1-1B63-45A8-B689-7EDE4CD0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5028" y="3376232"/>
                <a:ext cx="1034" cy="2753"/>
              </a:xfrm>
              <a:custGeom>
                <a:avLst/>
                <a:gdLst>
                  <a:gd name="T0" fmla="*/ 1 w 3"/>
                  <a:gd name="T1" fmla="*/ 1 h 14"/>
                  <a:gd name="T2" fmla="*/ 2 w 3"/>
                  <a:gd name="T3" fmla="*/ 1 h 14"/>
                  <a:gd name="T4" fmla="*/ 3 w 3"/>
                  <a:gd name="T5" fmla="*/ 1 h 14"/>
                  <a:gd name="T6" fmla="*/ 3 w 3"/>
                  <a:gd name="T7" fmla="*/ 1 h 14"/>
                  <a:gd name="T8" fmla="*/ 1 w 3"/>
                  <a:gd name="T9" fmla="*/ 0 h 14"/>
                  <a:gd name="T10" fmla="*/ 1 w 3"/>
                  <a:gd name="T11" fmla="*/ 1 h 14"/>
                  <a:gd name="T12" fmla="*/ 0 w 3"/>
                  <a:gd name="T13" fmla="*/ 1 h 14"/>
                  <a:gd name="T14" fmla="*/ 1 w 3"/>
                  <a:gd name="T15" fmla="*/ 1 h 14"/>
                  <a:gd name="T16" fmla="*/ 2 w 3"/>
                  <a:gd name="T17" fmla="*/ 1 h 14"/>
                  <a:gd name="T18" fmla="*/ 1 w 3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4"/>
                  <a:gd name="T32" fmla="*/ 3 w 3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4">
                    <a:moveTo>
                      <a:pt x="1" y="14"/>
                    </a:moveTo>
                    <a:lnTo>
                      <a:pt x="2" y="14"/>
                    </a:lnTo>
                    <a:lnTo>
                      <a:pt x="3" y="11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3797">
                <a:extLst>
                  <a:ext uri="{FF2B5EF4-FFF2-40B4-BE49-F238E27FC236}">
                    <a16:creationId xmlns:a16="http://schemas.microsoft.com/office/drawing/2014/main" xmlns="" id="{C04A3DC9-7FF0-4086-96CD-A3755326D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7442" y="3375544"/>
                <a:ext cx="2758" cy="3785"/>
              </a:xfrm>
              <a:custGeom>
                <a:avLst/>
                <a:gdLst>
                  <a:gd name="T0" fmla="*/ 2 w 8"/>
                  <a:gd name="T1" fmla="*/ 1 h 21"/>
                  <a:gd name="T2" fmla="*/ 0 w 8"/>
                  <a:gd name="T3" fmla="*/ 1 h 21"/>
                  <a:gd name="T4" fmla="*/ 0 w 8"/>
                  <a:gd name="T5" fmla="*/ 1 h 21"/>
                  <a:gd name="T6" fmla="*/ 1 w 8"/>
                  <a:gd name="T7" fmla="*/ 1 h 21"/>
                  <a:gd name="T8" fmla="*/ 1 w 8"/>
                  <a:gd name="T9" fmla="*/ 1 h 21"/>
                  <a:gd name="T10" fmla="*/ 2 w 8"/>
                  <a:gd name="T11" fmla="*/ 1 h 21"/>
                  <a:gd name="T12" fmla="*/ 6 w 8"/>
                  <a:gd name="T13" fmla="*/ 1 h 21"/>
                  <a:gd name="T14" fmla="*/ 8 w 8"/>
                  <a:gd name="T15" fmla="*/ 1 h 21"/>
                  <a:gd name="T16" fmla="*/ 7 w 8"/>
                  <a:gd name="T17" fmla="*/ 1 h 21"/>
                  <a:gd name="T18" fmla="*/ 4 w 8"/>
                  <a:gd name="T19" fmla="*/ 1 h 21"/>
                  <a:gd name="T20" fmla="*/ 4 w 8"/>
                  <a:gd name="T21" fmla="*/ 1 h 21"/>
                  <a:gd name="T22" fmla="*/ 2 w 8"/>
                  <a:gd name="T23" fmla="*/ 1 h 21"/>
                  <a:gd name="T24" fmla="*/ 1 w 8"/>
                  <a:gd name="T25" fmla="*/ 0 h 21"/>
                  <a:gd name="T26" fmla="*/ 2 w 8"/>
                  <a:gd name="T27" fmla="*/ 1 h 21"/>
                  <a:gd name="T28" fmla="*/ 2 w 8"/>
                  <a:gd name="T29" fmla="*/ 0 h 21"/>
                  <a:gd name="T30" fmla="*/ 1 w 8"/>
                  <a:gd name="T31" fmla="*/ 0 h 21"/>
                  <a:gd name="T32" fmla="*/ 2 w 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1"/>
                  <a:gd name="T53" fmla="*/ 8 w 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1">
                    <a:moveTo>
                      <a:pt x="2" y="3"/>
                    </a:moveTo>
                    <a:lnTo>
                      <a:pt x="0" y="1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3798">
                <a:extLst>
                  <a:ext uri="{FF2B5EF4-FFF2-40B4-BE49-F238E27FC236}">
                    <a16:creationId xmlns:a16="http://schemas.microsoft.com/office/drawing/2014/main" xmlns="" id="{FA1AFBE9-7820-44C1-9C4E-2F4B3F30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131" y="3375544"/>
                <a:ext cx="1379" cy="4818"/>
              </a:xfrm>
              <a:custGeom>
                <a:avLst/>
                <a:gdLst>
                  <a:gd name="T0" fmla="*/ 0 w 4"/>
                  <a:gd name="T1" fmla="*/ 1 h 28"/>
                  <a:gd name="T2" fmla="*/ 2 w 4"/>
                  <a:gd name="T3" fmla="*/ 1 h 28"/>
                  <a:gd name="T4" fmla="*/ 2 w 4"/>
                  <a:gd name="T5" fmla="*/ 1 h 28"/>
                  <a:gd name="T6" fmla="*/ 3 w 4"/>
                  <a:gd name="T7" fmla="*/ 1 h 28"/>
                  <a:gd name="T8" fmla="*/ 4 w 4"/>
                  <a:gd name="T9" fmla="*/ 1 h 28"/>
                  <a:gd name="T10" fmla="*/ 3 w 4"/>
                  <a:gd name="T11" fmla="*/ 0 h 28"/>
                  <a:gd name="T12" fmla="*/ 1 w 4"/>
                  <a:gd name="T13" fmla="*/ 1 h 28"/>
                  <a:gd name="T14" fmla="*/ 0 w 4"/>
                  <a:gd name="T15" fmla="*/ 1 h 28"/>
                  <a:gd name="T16" fmla="*/ 0 w 4"/>
                  <a:gd name="T17" fmla="*/ 1 h 28"/>
                  <a:gd name="T18" fmla="*/ 2 w 4"/>
                  <a:gd name="T19" fmla="*/ 1 h 28"/>
                  <a:gd name="T20" fmla="*/ 0 w 4"/>
                  <a:gd name="T21" fmla="*/ 1 h 28"/>
                  <a:gd name="T22" fmla="*/ 2 w 4"/>
                  <a:gd name="T23" fmla="*/ 1 h 28"/>
                  <a:gd name="T24" fmla="*/ 2 w 4"/>
                  <a:gd name="T25" fmla="*/ 1 h 28"/>
                  <a:gd name="T26" fmla="*/ 0 w 4"/>
                  <a:gd name="T27" fmla="*/ 1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8"/>
                  <a:gd name="T44" fmla="*/ 4 w 4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8">
                    <a:moveTo>
                      <a:pt x="0" y="16"/>
                    </a:moveTo>
                    <a:lnTo>
                      <a:pt x="2" y="16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28"/>
                    </a:lnTo>
                    <a:lnTo>
                      <a:pt x="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3799">
                <a:extLst>
                  <a:ext uri="{FF2B5EF4-FFF2-40B4-BE49-F238E27FC236}">
                    <a16:creationId xmlns:a16="http://schemas.microsoft.com/office/drawing/2014/main" xmlns="" id="{C7D8BBD5-4671-4C54-8D77-08487E3D3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8476" y="3375200"/>
                <a:ext cx="9310" cy="3097"/>
              </a:xfrm>
              <a:custGeom>
                <a:avLst/>
                <a:gdLst>
                  <a:gd name="T0" fmla="*/ 26 w 27"/>
                  <a:gd name="T1" fmla="*/ 1 h 18"/>
                  <a:gd name="T2" fmla="*/ 24 w 27"/>
                  <a:gd name="T3" fmla="*/ 1 h 18"/>
                  <a:gd name="T4" fmla="*/ 22 w 27"/>
                  <a:gd name="T5" fmla="*/ 1 h 18"/>
                  <a:gd name="T6" fmla="*/ 17 w 27"/>
                  <a:gd name="T7" fmla="*/ 1 h 18"/>
                  <a:gd name="T8" fmla="*/ 12 w 27"/>
                  <a:gd name="T9" fmla="*/ 1 h 18"/>
                  <a:gd name="T10" fmla="*/ 4 w 27"/>
                  <a:gd name="T11" fmla="*/ 1 h 18"/>
                  <a:gd name="T12" fmla="*/ 1 w 27"/>
                  <a:gd name="T13" fmla="*/ 1 h 18"/>
                  <a:gd name="T14" fmla="*/ 0 w 27"/>
                  <a:gd name="T15" fmla="*/ 1 h 18"/>
                  <a:gd name="T16" fmla="*/ 1 w 27"/>
                  <a:gd name="T17" fmla="*/ 1 h 18"/>
                  <a:gd name="T18" fmla="*/ 3 w 27"/>
                  <a:gd name="T19" fmla="*/ 1 h 18"/>
                  <a:gd name="T20" fmla="*/ 2 w 27"/>
                  <a:gd name="T21" fmla="*/ 1 h 18"/>
                  <a:gd name="T22" fmla="*/ 2 w 27"/>
                  <a:gd name="T23" fmla="*/ 1 h 18"/>
                  <a:gd name="T24" fmla="*/ 4 w 27"/>
                  <a:gd name="T25" fmla="*/ 1 h 18"/>
                  <a:gd name="T26" fmla="*/ 12 w 27"/>
                  <a:gd name="T27" fmla="*/ 1 h 18"/>
                  <a:gd name="T28" fmla="*/ 17 w 27"/>
                  <a:gd name="T29" fmla="*/ 1 h 18"/>
                  <a:gd name="T30" fmla="*/ 22 w 27"/>
                  <a:gd name="T31" fmla="*/ 1 h 18"/>
                  <a:gd name="T32" fmla="*/ 25 w 27"/>
                  <a:gd name="T33" fmla="*/ 1 h 18"/>
                  <a:gd name="T34" fmla="*/ 24 w 27"/>
                  <a:gd name="T35" fmla="*/ 1 h 18"/>
                  <a:gd name="T36" fmla="*/ 26 w 27"/>
                  <a:gd name="T37" fmla="*/ 1 h 18"/>
                  <a:gd name="T38" fmla="*/ 27 w 27"/>
                  <a:gd name="T39" fmla="*/ 0 h 18"/>
                  <a:gd name="T40" fmla="*/ 24 w 27"/>
                  <a:gd name="T41" fmla="*/ 1 h 18"/>
                  <a:gd name="T42" fmla="*/ 26 w 27"/>
                  <a:gd name="T43" fmla="*/ 1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"/>
                  <a:gd name="T67" fmla="*/ 0 h 18"/>
                  <a:gd name="T68" fmla="*/ 27 w 27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" h="18">
                    <a:moveTo>
                      <a:pt x="26" y="5"/>
                    </a:moveTo>
                    <a:lnTo>
                      <a:pt x="24" y="2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3800">
                <a:extLst>
                  <a:ext uri="{FF2B5EF4-FFF2-40B4-BE49-F238E27FC236}">
                    <a16:creationId xmlns:a16="http://schemas.microsoft.com/office/drawing/2014/main" xmlns="" id="{6892F97C-DED0-48CA-8BDD-56B1E382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503" y="3376576"/>
                <a:ext cx="11378" cy="4129"/>
              </a:xfrm>
              <a:custGeom>
                <a:avLst/>
                <a:gdLst>
                  <a:gd name="T0" fmla="*/ 33 w 33"/>
                  <a:gd name="T1" fmla="*/ 1 h 23"/>
                  <a:gd name="T2" fmla="*/ 33 w 33"/>
                  <a:gd name="T3" fmla="*/ 1 h 23"/>
                  <a:gd name="T4" fmla="*/ 31 w 33"/>
                  <a:gd name="T5" fmla="*/ 1 h 23"/>
                  <a:gd name="T6" fmla="*/ 31 w 33"/>
                  <a:gd name="T7" fmla="*/ 1 h 23"/>
                  <a:gd name="T8" fmla="*/ 30 w 33"/>
                  <a:gd name="T9" fmla="*/ 1 h 23"/>
                  <a:gd name="T10" fmla="*/ 8 w 33"/>
                  <a:gd name="T11" fmla="*/ 1 h 23"/>
                  <a:gd name="T12" fmla="*/ 7 w 33"/>
                  <a:gd name="T13" fmla="*/ 1 h 23"/>
                  <a:gd name="T14" fmla="*/ 7 w 33"/>
                  <a:gd name="T15" fmla="*/ 1 h 23"/>
                  <a:gd name="T16" fmla="*/ 8 w 33"/>
                  <a:gd name="T17" fmla="*/ 1 h 23"/>
                  <a:gd name="T18" fmla="*/ 8 w 33"/>
                  <a:gd name="T19" fmla="*/ 1 h 23"/>
                  <a:gd name="T20" fmla="*/ 7 w 33"/>
                  <a:gd name="T21" fmla="*/ 1 h 23"/>
                  <a:gd name="T22" fmla="*/ 5 w 33"/>
                  <a:gd name="T23" fmla="*/ 1 h 23"/>
                  <a:gd name="T24" fmla="*/ 4 w 33"/>
                  <a:gd name="T25" fmla="*/ 1 h 23"/>
                  <a:gd name="T26" fmla="*/ 4 w 33"/>
                  <a:gd name="T27" fmla="*/ 1 h 23"/>
                  <a:gd name="T28" fmla="*/ 5 w 33"/>
                  <a:gd name="T29" fmla="*/ 1 h 23"/>
                  <a:gd name="T30" fmla="*/ 2 w 33"/>
                  <a:gd name="T31" fmla="*/ 1 h 23"/>
                  <a:gd name="T32" fmla="*/ 2 w 33"/>
                  <a:gd name="T33" fmla="*/ 1 h 23"/>
                  <a:gd name="T34" fmla="*/ 0 w 33"/>
                  <a:gd name="T35" fmla="*/ 1 h 23"/>
                  <a:gd name="T36" fmla="*/ 0 w 33"/>
                  <a:gd name="T37" fmla="*/ 1 h 23"/>
                  <a:gd name="T38" fmla="*/ 2 w 33"/>
                  <a:gd name="T39" fmla="*/ 1 h 23"/>
                  <a:gd name="T40" fmla="*/ 3 w 33"/>
                  <a:gd name="T41" fmla="*/ 1 h 23"/>
                  <a:gd name="T42" fmla="*/ 10 w 33"/>
                  <a:gd name="T43" fmla="*/ 1 h 23"/>
                  <a:gd name="T44" fmla="*/ 11 w 33"/>
                  <a:gd name="T45" fmla="*/ 0 h 23"/>
                  <a:gd name="T46" fmla="*/ 23 w 33"/>
                  <a:gd name="T47" fmla="*/ 0 h 23"/>
                  <a:gd name="T48" fmla="*/ 24 w 33"/>
                  <a:gd name="T49" fmla="*/ 1 h 23"/>
                  <a:gd name="T50" fmla="*/ 28 w 33"/>
                  <a:gd name="T51" fmla="*/ 1 h 23"/>
                  <a:gd name="T52" fmla="*/ 30 w 33"/>
                  <a:gd name="T53" fmla="*/ 1 h 23"/>
                  <a:gd name="T54" fmla="*/ 33 w 33"/>
                  <a:gd name="T55" fmla="*/ 1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"/>
                  <a:gd name="T85" fmla="*/ 0 h 23"/>
                  <a:gd name="T86" fmla="*/ 33 w 33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" h="23">
                    <a:moveTo>
                      <a:pt x="33" y="3"/>
                    </a:moveTo>
                    <a:lnTo>
                      <a:pt x="33" y="9"/>
                    </a:lnTo>
                    <a:lnTo>
                      <a:pt x="31" y="14"/>
                    </a:lnTo>
                    <a:lnTo>
                      <a:pt x="31" y="18"/>
                    </a:lnTo>
                    <a:lnTo>
                      <a:pt x="30" y="23"/>
                    </a:lnTo>
                    <a:lnTo>
                      <a:pt x="8" y="23"/>
                    </a:lnTo>
                    <a:lnTo>
                      <a:pt x="7" y="20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8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7"/>
                    </a:lnTo>
                    <a:lnTo>
                      <a:pt x="4" y="18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3801">
                <a:extLst>
                  <a:ext uri="{FF2B5EF4-FFF2-40B4-BE49-F238E27FC236}">
                    <a16:creationId xmlns:a16="http://schemas.microsoft.com/office/drawing/2014/main" xmlns="" id="{E0DA6DDF-6C28-4B27-91A1-B0CF06EDE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9504" y="3377264"/>
                <a:ext cx="1724" cy="3785"/>
              </a:xfrm>
              <a:custGeom>
                <a:avLst/>
                <a:gdLst>
                  <a:gd name="T0" fmla="*/ 1 w 5"/>
                  <a:gd name="T1" fmla="*/ 1 h 22"/>
                  <a:gd name="T2" fmla="*/ 2 w 5"/>
                  <a:gd name="T3" fmla="*/ 1 h 22"/>
                  <a:gd name="T4" fmla="*/ 4 w 5"/>
                  <a:gd name="T5" fmla="*/ 1 h 22"/>
                  <a:gd name="T6" fmla="*/ 4 w 5"/>
                  <a:gd name="T7" fmla="*/ 1 h 22"/>
                  <a:gd name="T8" fmla="*/ 5 w 5"/>
                  <a:gd name="T9" fmla="*/ 1 h 22"/>
                  <a:gd name="T10" fmla="*/ 5 w 5"/>
                  <a:gd name="T11" fmla="*/ 0 h 22"/>
                  <a:gd name="T12" fmla="*/ 2 w 5"/>
                  <a:gd name="T13" fmla="*/ 0 h 22"/>
                  <a:gd name="T14" fmla="*/ 2 w 5"/>
                  <a:gd name="T15" fmla="*/ 1 h 22"/>
                  <a:gd name="T16" fmla="*/ 1 w 5"/>
                  <a:gd name="T17" fmla="*/ 1 h 22"/>
                  <a:gd name="T18" fmla="*/ 1 w 5"/>
                  <a:gd name="T19" fmla="*/ 1 h 22"/>
                  <a:gd name="T20" fmla="*/ 0 w 5"/>
                  <a:gd name="T21" fmla="*/ 1 h 22"/>
                  <a:gd name="T22" fmla="*/ 1 w 5"/>
                  <a:gd name="T23" fmla="*/ 1 h 22"/>
                  <a:gd name="T24" fmla="*/ 1 w 5"/>
                  <a:gd name="T25" fmla="*/ 1 h 22"/>
                  <a:gd name="T26" fmla="*/ 2 w 5"/>
                  <a:gd name="T27" fmla="*/ 1 h 22"/>
                  <a:gd name="T28" fmla="*/ 2 w 5"/>
                  <a:gd name="T29" fmla="*/ 1 h 22"/>
                  <a:gd name="T30" fmla="*/ 1 w 5"/>
                  <a:gd name="T31" fmla="*/ 1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2"/>
                  <a:gd name="T50" fmla="*/ 5 w 5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2">
                    <a:moveTo>
                      <a:pt x="1" y="22"/>
                    </a:moveTo>
                    <a:lnTo>
                      <a:pt x="2" y="20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3802">
                <a:extLst>
                  <a:ext uri="{FF2B5EF4-FFF2-40B4-BE49-F238E27FC236}">
                    <a16:creationId xmlns:a16="http://schemas.microsoft.com/office/drawing/2014/main" xmlns="" id="{2FFCCCB2-93C9-4BA4-A7CE-9689B1A0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7090" y="3380361"/>
                <a:ext cx="7930" cy="688"/>
              </a:xfrm>
              <a:custGeom>
                <a:avLst/>
                <a:gdLst>
                  <a:gd name="T0" fmla="*/ 0 w 23"/>
                  <a:gd name="T1" fmla="*/ 1 h 4"/>
                  <a:gd name="T2" fmla="*/ 1 w 23"/>
                  <a:gd name="T3" fmla="*/ 1 h 4"/>
                  <a:gd name="T4" fmla="*/ 23 w 23"/>
                  <a:gd name="T5" fmla="*/ 1 h 4"/>
                  <a:gd name="T6" fmla="*/ 23 w 23"/>
                  <a:gd name="T7" fmla="*/ 0 h 4"/>
                  <a:gd name="T8" fmla="*/ 1 w 23"/>
                  <a:gd name="T9" fmla="*/ 0 h 4"/>
                  <a:gd name="T10" fmla="*/ 3 w 23"/>
                  <a:gd name="T11" fmla="*/ 0 h 4"/>
                  <a:gd name="T12" fmla="*/ 0 w 23"/>
                  <a:gd name="T13" fmla="*/ 1 h 4"/>
                  <a:gd name="T14" fmla="*/ 1 w 23"/>
                  <a:gd name="T15" fmla="*/ 1 h 4"/>
                  <a:gd name="T16" fmla="*/ 0 w 23"/>
                  <a:gd name="T17" fmla="*/ 1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"/>
                  <a:gd name="T29" fmla="*/ 23 w 2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">
                    <a:moveTo>
                      <a:pt x="0" y="2"/>
                    </a:moveTo>
                    <a:lnTo>
                      <a:pt x="1" y="4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3803">
                <a:extLst>
                  <a:ext uri="{FF2B5EF4-FFF2-40B4-BE49-F238E27FC236}">
                    <a16:creationId xmlns:a16="http://schemas.microsoft.com/office/drawing/2014/main" xmlns="" id="{E7B9902C-F281-4EB6-90AF-413F046A6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124" y="3376576"/>
                <a:ext cx="2069" cy="4129"/>
              </a:xfrm>
              <a:custGeom>
                <a:avLst/>
                <a:gdLst>
                  <a:gd name="T0" fmla="*/ 2 w 6"/>
                  <a:gd name="T1" fmla="*/ 1 h 23"/>
                  <a:gd name="T2" fmla="*/ 1 w 6"/>
                  <a:gd name="T3" fmla="*/ 1 h 23"/>
                  <a:gd name="T4" fmla="*/ 2 w 6"/>
                  <a:gd name="T5" fmla="*/ 1 h 23"/>
                  <a:gd name="T6" fmla="*/ 3 w 6"/>
                  <a:gd name="T7" fmla="*/ 1 h 23"/>
                  <a:gd name="T8" fmla="*/ 3 w 6"/>
                  <a:gd name="T9" fmla="*/ 1 h 23"/>
                  <a:gd name="T10" fmla="*/ 2 w 6"/>
                  <a:gd name="T11" fmla="*/ 1 h 23"/>
                  <a:gd name="T12" fmla="*/ 2 w 6"/>
                  <a:gd name="T13" fmla="*/ 1 h 23"/>
                  <a:gd name="T14" fmla="*/ 3 w 6"/>
                  <a:gd name="T15" fmla="*/ 1 h 23"/>
                  <a:gd name="T16" fmla="*/ 6 w 6"/>
                  <a:gd name="T17" fmla="*/ 1 h 23"/>
                  <a:gd name="T18" fmla="*/ 4 w 6"/>
                  <a:gd name="T19" fmla="*/ 1 h 23"/>
                  <a:gd name="T20" fmla="*/ 4 w 6"/>
                  <a:gd name="T21" fmla="*/ 1 h 23"/>
                  <a:gd name="T22" fmla="*/ 6 w 6"/>
                  <a:gd name="T23" fmla="*/ 1 h 23"/>
                  <a:gd name="T24" fmla="*/ 6 w 6"/>
                  <a:gd name="T25" fmla="*/ 1 h 23"/>
                  <a:gd name="T26" fmla="*/ 3 w 6"/>
                  <a:gd name="T27" fmla="*/ 1 h 23"/>
                  <a:gd name="T28" fmla="*/ 1 w 6"/>
                  <a:gd name="T29" fmla="*/ 0 h 23"/>
                  <a:gd name="T30" fmla="*/ 0 w 6"/>
                  <a:gd name="T31" fmla="*/ 1 h 23"/>
                  <a:gd name="T32" fmla="*/ 1 w 6"/>
                  <a:gd name="T33" fmla="*/ 0 h 23"/>
                  <a:gd name="T34" fmla="*/ 0 w 6"/>
                  <a:gd name="T35" fmla="*/ 1 h 23"/>
                  <a:gd name="T36" fmla="*/ 2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23"/>
                  <a:gd name="T59" fmla="*/ 6 w 6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23">
                    <a:moveTo>
                      <a:pt x="2" y="3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3804">
                <a:extLst>
                  <a:ext uri="{FF2B5EF4-FFF2-40B4-BE49-F238E27FC236}">
                    <a16:creationId xmlns:a16="http://schemas.microsoft.com/office/drawing/2014/main" xmlns="" id="{812B402D-890C-47EF-9EF7-3F5A29A8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469" y="3376920"/>
                <a:ext cx="1034" cy="3785"/>
              </a:xfrm>
              <a:custGeom>
                <a:avLst/>
                <a:gdLst>
                  <a:gd name="T0" fmla="*/ 2 w 3"/>
                  <a:gd name="T1" fmla="*/ 1 h 21"/>
                  <a:gd name="T2" fmla="*/ 3 w 3"/>
                  <a:gd name="T3" fmla="*/ 1 h 21"/>
                  <a:gd name="T4" fmla="*/ 2 w 3"/>
                  <a:gd name="T5" fmla="*/ 1 h 21"/>
                  <a:gd name="T6" fmla="*/ 2 w 3"/>
                  <a:gd name="T7" fmla="*/ 1 h 21"/>
                  <a:gd name="T8" fmla="*/ 3 w 3"/>
                  <a:gd name="T9" fmla="*/ 1 h 21"/>
                  <a:gd name="T10" fmla="*/ 1 w 3"/>
                  <a:gd name="T11" fmla="*/ 0 h 21"/>
                  <a:gd name="T12" fmla="*/ 0 w 3"/>
                  <a:gd name="T13" fmla="*/ 1 h 21"/>
                  <a:gd name="T14" fmla="*/ 0 w 3"/>
                  <a:gd name="T15" fmla="*/ 1 h 21"/>
                  <a:gd name="T16" fmla="*/ 1 w 3"/>
                  <a:gd name="T17" fmla="*/ 1 h 21"/>
                  <a:gd name="T18" fmla="*/ 2 w 3"/>
                  <a:gd name="T19" fmla="*/ 1 h 21"/>
                  <a:gd name="T20" fmla="*/ 2 w 3"/>
                  <a:gd name="T21" fmla="*/ 1 h 21"/>
                  <a:gd name="T22" fmla="*/ 3 w 3"/>
                  <a:gd name="T23" fmla="*/ 1 h 21"/>
                  <a:gd name="T24" fmla="*/ 3 w 3"/>
                  <a:gd name="T25" fmla="*/ 1 h 21"/>
                  <a:gd name="T26" fmla="*/ 2 w 3"/>
                  <a:gd name="T27" fmla="*/ 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1"/>
                  <a:gd name="T44" fmla="*/ 3 w 3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1">
                    <a:moveTo>
                      <a:pt x="2" y="21"/>
                    </a:moveTo>
                    <a:lnTo>
                      <a:pt x="3" y="19"/>
                    </a:lnTo>
                    <a:lnTo>
                      <a:pt x="2" y="16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3805">
                <a:extLst>
                  <a:ext uri="{FF2B5EF4-FFF2-40B4-BE49-F238E27FC236}">
                    <a16:creationId xmlns:a16="http://schemas.microsoft.com/office/drawing/2014/main" xmlns="" id="{F8328A07-DF36-40B8-BF3A-C8526E87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503" y="3380017"/>
                <a:ext cx="1724" cy="688"/>
              </a:xfrm>
              <a:custGeom>
                <a:avLst/>
                <a:gdLst>
                  <a:gd name="T0" fmla="*/ 0 w 5"/>
                  <a:gd name="T1" fmla="*/ 1 h 3"/>
                  <a:gd name="T2" fmla="*/ 2 w 5"/>
                  <a:gd name="T3" fmla="*/ 1 h 3"/>
                  <a:gd name="T4" fmla="*/ 5 w 5"/>
                  <a:gd name="T5" fmla="*/ 1 h 3"/>
                  <a:gd name="T6" fmla="*/ 5 w 5"/>
                  <a:gd name="T7" fmla="*/ 0 h 3"/>
                  <a:gd name="T8" fmla="*/ 2 w 5"/>
                  <a:gd name="T9" fmla="*/ 0 h 3"/>
                  <a:gd name="T10" fmla="*/ 3 w 5"/>
                  <a:gd name="T11" fmla="*/ 1 h 3"/>
                  <a:gd name="T12" fmla="*/ 0 w 5"/>
                  <a:gd name="T13" fmla="*/ 1 h 3"/>
                  <a:gd name="T14" fmla="*/ 0 w 5"/>
                  <a:gd name="T15" fmla="*/ 1 h 3"/>
                  <a:gd name="T16" fmla="*/ 2 w 5"/>
                  <a:gd name="T17" fmla="*/ 1 h 3"/>
                  <a:gd name="T18" fmla="*/ 0 w 5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1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3806">
                <a:extLst>
                  <a:ext uri="{FF2B5EF4-FFF2-40B4-BE49-F238E27FC236}">
                    <a16:creationId xmlns:a16="http://schemas.microsoft.com/office/drawing/2014/main" xmlns="" id="{56372CFA-6FA2-46FD-8E48-D5AB8C234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9848" y="3376576"/>
                <a:ext cx="1379" cy="3785"/>
              </a:xfrm>
              <a:custGeom>
                <a:avLst/>
                <a:gdLst>
                  <a:gd name="T0" fmla="*/ 3 w 4"/>
                  <a:gd name="T1" fmla="*/ 0 h 21"/>
                  <a:gd name="T2" fmla="*/ 1 w 4"/>
                  <a:gd name="T3" fmla="*/ 1 h 21"/>
                  <a:gd name="T4" fmla="*/ 0 w 4"/>
                  <a:gd name="T5" fmla="*/ 1 h 21"/>
                  <a:gd name="T6" fmla="*/ 0 w 4"/>
                  <a:gd name="T7" fmla="*/ 1 h 21"/>
                  <a:gd name="T8" fmla="*/ 1 w 4"/>
                  <a:gd name="T9" fmla="*/ 1 h 21"/>
                  <a:gd name="T10" fmla="*/ 1 w 4"/>
                  <a:gd name="T11" fmla="*/ 1 h 21"/>
                  <a:gd name="T12" fmla="*/ 4 w 4"/>
                  <a:gd name="T13" fmla="*/ 1 h 21"/>
                  <a:gd name="T14" fmla="*/ 4 w 4"/>
                  <a:gd name="T15" fmla="*/ 1 h 21"/>
                  <a:gd name="T16" fmla="*/ 3 w 4"/>
                  <a:gd name="T17" fmla="*/ 1 h 21"/>
                  <a:gd name="T18" fmla="*/ 3 w 4"/>
                  <a:gd name="T19" fmla="*/ 1 h 21"/>
                  <a:gd name="T20" fmla="*/ 4 w 4"/>
                  <a:gd name="T21" fmla="*/ 1 h 21"/>
                  <a:gd name="T22" fmla="*/ 3 w 4"/>
                  <a:gd name="T23" fmla="*/ 1 h 21"/>
                  <a:gd name="T24" fmla="*/ 3 w 4"/>
                  <a:gd name="T25" fmla="*/ 0 h 21"/>
                  <a:gd name="T26" fmla="*/ 1 w 4"/>
                  <a:gd name="T27" fmla="*/ 0 h 21"/>
                  <a:gd name="T28" fmla="*/ 1 w 4"/>
                  <a:gd name="T29" fmla="*/ 1 h 21"/>
                  <a:gd name="T30" fmla="*/ 3 w 4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21"/>
                  <a:gd name="T50" fmla="*/ 4 w 4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21">
                    <a:moveTo>
                      <a:pt x="3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3807">
                <a:extLst>
                  <a:ext uri="{FF2B5EF4-FFF2-40B4-BE49-F238E27FC236}">
                    <a16:creationId xmlns:a16="http://schemas.microsoft.com/office/drawing/2014/main" xmlns="" id="{7A3315E6-8FCA-4A40-8C21-64E843D00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814" y="3376232"/>
                <a:ext cx="11033" cy="1376"/>
              </a:xfrm>
              <a:custGeom>
                <a:avLst/>
                <a:gdLst>
                  <a:gd name="T0" fmla="*/ 32 w 32"/>
                  <a:gd name="T1" fmla="*/ 1 h 7"/>
                  <a:gd name="T2" fmla="*/ 31 w 32"/>
                  <a:gd name="T3" fmla="*/ 1 h 7"/>
                  <a:gd name="T4" fmla="*/ 28 w 32"/>
                  <a:gd name="T5" fmla="*/ 1 h 7"/>
                  <a:gd name="T6" fmla="*/ 22 w 32"/>
                  <a:gd name="T7" fmla="*/ 1 h 7"/>
                  <a:gd name="T8" fmla="*/ 21 w 32"/>
                  <a:gd name="T9" fmla="*/ 0 h 7"/>
                  <a:gd name="T10" fmla="*/ 9 w 32"/>
                  <a:gd name="T11" fmla="*/ 0 h 7"/>
                  <a:gd name="T12" fmla="*/ 8 w 32"/>
                  <a:gd name="T13" fmla="*/ 1 h 7"/>
                  <a:gd name="T14" fmla="*/ 0 w 32"/>
                  <a:gd name="T15" fmla="*/ 1 h 7"/>
                  <a:gd name="T16" fmla="*/ 0 w 32"/>
                  <a:gd name="T17" fmla="*/ 1 h 7"/>
                  <a:gd name="T18" fmla="*/ 2 w 32"/>
                  <a:gd name="T19" fmla="*/ 1 h 7"/>
                  <a:gd name="T20" fmla="*/ 13 w 32"/>
                  <a:gd name="T21" fmla="*/ 1 h 7"/>
                  <a:gd name="T22" fmla="*/ 14 w 32"/>
                  <a:gd name="T23" fmla="*/ 1 h 7"/>
                  <a:gd name="T24" fmla="*/ 17 w 32"/>
                  <a:gd name="T25" fmla="*/ 1 h 7"/>
                  <a:gd name="T26" fmla="*/ 26 w 32"/>
                  <a:gd name="T27" fmla="*/ 1 h 7"/>
                  <a:gd name="T28" fmla="*/ 28 w 32"/>
                  <a:gd name="T29" fmla="*/ 1 h 7"/>
                  <a:gd name="T30" fmla="*/ 29 w 32"/>
                  <a:gd name="T31" fmla="*/ 1 h 7"/>
                  <a:gd name="T32" fmla="*/ 29 w 32"/>
                  <a:gd name="T33" fmla="*/ 1 h 7"/>
                  <a:gd name="T34" fmla="*/ 32 w 32"/>
                  <a:gd name="T35" fmla="*/ 1 h 7"/>
                  <a:gd name="T36" fmla="*/ 32 w 32"/>
                  <a:gd name="T37" fmla="*/ 1 h 7"/>
                  <a:gd name="T38" fmla="*/ 31 w 32"/>
                  <a:gd name="T39" fmla="*/ 1 h 7"/>
                  <a:gd name="T40" fmla="*/ 32 w 32"/>
                  <a:gd name="T41" fmla="*/ 1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7"/>
                  <a:gd name="T65" fmla="*/ 32 w 32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7">
                    <a:moveTo>
                      <a:pt x="32" y="5"/>
                    </a:moveTo>
                    <a:lnTo>
                      <a:pt x="31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3808">
                <a:extLst>
                  <a:ext uri="{FF2B5EF4-FFF2-40B4-BE49-F238E27FC236}">
                    <a16:creationId xmlns:a16="http://schemas.microsoft.com/office/drawing/2014/main" xmlns="" id="{51150C13-DF4D-4514-AB79-60D8BEFEE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676" y="3377953"/>
                <a:ext cx="1379" cy="2065"/>
              </a:xfrm>
              <a:custGeom>
                <a:avLst/>
                <a:gdLst>
                  <a:gd name="T0" fmla="*/ 4 w 4"/>
                  <a:gd name="T1" fmla="*/ 0 h 13"/>
                  <a:gd name="T2" fmla="*/ 4 w 4"/>
                  <a:gd name="T3" fmla="*/ 0 h 13"/>
                  <a:gd name="T4" fmla="*/ 2 w 4"/>
                  <a:gd name="T5" fmla="*/ 0 h 13"/>
                  <a:gd name="T6" fmla="*/ 1 w 4"/>
                  <a:gd name="T7" fmla="*/ 0 h 13"/>
                  <a:gd name="T8" fmla="*/ 1 w 4"/>
                  <a:gd name="T9" fmla="*/ 0 h 13"/>
                  <a:gd name="T10" fmla="*/ 0 w 4"/>
                  <a:gd name="T11" fmla="*/ 0 h 13"/>
                  <a:gd name="T12" fmla="*/ 0 w 4"/>
                  <a:gd name="T13" fmla="*/ 0 h 13"/>
                  <a:gd name="T14" fmla="*/ 2 w 4"/>
                  <a:gd name="T15" fmla="*/ 0 h 13"/>
                  <a:gd name="T16" fmla="*/ 2 w 4"/>
                  <a:gd name="T17" fmla="*/ 0 h 13"/>
                  <a:gd name="T18" fmla="*/ 4 w 4"/>
                  <a:gd name="T19" fmla="*/ 0 h 13"/>
                  <a:gd name="T20" fmla="*/ 4 w 4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3"/>
                  <a:gd name="T35" fmla="*/ 4 w 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3">
                    <a:moveTo>
                      <a:pt x="4" y="7"/>
                    </a:moveTo>
                    <a:lnTo>
                      <a:pt x="4" y="11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3809">
                <a:extLst>
                  <a:ext uri="{FF2B5EF4-FFF2-40B4-BE49-F238E27FC236}">
                    <a16:creationId xmlns:a16="http://schemas.microsoft.com/office/drawing/2014/main" xmlns="" id="{335BE6E9-2B40-42AC-B5B7-2471E80B8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331" y="3378985"/>
                <a:ext cx="1379" cy="1721"/>
              </a:xfrm>
              <a:custGeom>
                <a:avLst/>
                <a:gdLst>
                  <a:gd name="T0" fmla="*/ 0 w 4"/>
                  <a:gd name="T1" fmla="*/ 0 h 11"/>
                  <a:gd name="T2" fmla="*/ 3 w 4"/>
                  <a:gd name="T3" fmla="*/ 0 h 11"/>
                  <a:gd name="T4" fmla="*/ 4 w 4"/>
                  <a:gd name="T5" fmla="*/ 0 h 11"/>
                  <a:gd name="T6" fmla="*/ 4 w 4"/>
                  <a:gd name="T7" fmla="*/ 0 h 11"/>
                  <a:gd name="T8" fmla="*/ 1 w 4"/>
                  <a:gd name="T9" fmla="*/ 0 h 11"/>
                  <a:gd name="T10" fmla="*/ 1 w 4"/>
                  <a:gd name="T11" fmla="*/ 0 h 11"/>
                  <a:gd name="T12" fmla="*/ 0 w 4"/>
                  <a:gd name="T13" fmla="*/ 0 h 11"/>
                  <a:gd name="T14" fmla="*/ 3 w 4"/>
                  <a:gd name="T15" fmla="*/ 0 h 11"/>
                  <a:gd name="T16" fmla="*/ 0 w 4"/>
                  <a:gd name="T17" fmla="*/ 0 h 11"/>
                  <a:gd name="T18" fmla="*/ 1 w 4"/>
                  <a:gd name="T19" fmla="*/ 0 h 11"/>
                  <a:gd name="T20" fmla="*/ 3 w 4"/>
                  <a:gd name="T21" fmla="*/ 0 h 11"/>
                  <a:gd name="T22" fmla="*/ 0 w 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1"/>
                  <a:gd name="T38" fmla="*/ 4 w 4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1">
                    <a:moveTo>
                      <a:pt x="0" y="9"/>
                    </a:moveTo>
                    <a:lnTo>
                      <a:pt x="3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3810">
                <a:extLst>
                  <a:ext uri="{FF2B5EF4-FFF2-40B4-BE49-F238E27FC236}">
                    <a16:creationId xmlns:a16="http://schemas.microsoft.com/office/drawing/2014/main" xmlns="" id="{F67F548A-3C2C-4F63-A814-BB64E677D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5021" y="3377608"/>
                <a:ext cx="1724" cy="2753"/>
              </a:xfrm>
              <a:custGeom>
                <a:avLst/>
                <a:gdLst>
                  <a:gd name="T0" fmla="*/ 1 w 5"/>
                  <a:gd name="T1" fmla="*/ 0 h 16"/>
                  <a:gd name="T2" fmla="*/ 0 w 5"/>
                  <a:gd name="T3" fmla="*/ 1 h 16"/>
                  <a:gd name="T4" fmla="*/ 0 w 5"/>
                  <a:gd name="T5" fmla="*/ 1 h 16"/>
                  <a:gd name="T6" fmla="*/ 1 w 5"/>
                  <a:gd name="T7" fmla="*/ 1 h 16"/>
                  <a:gd name="T8" fmla="*/ 1 w 5"/>
                  <a:gd name="T9" fmla="*/ 1 h 16"/>
                  <a:gd name="T10" fmla="*/ 2 w 5"/>
                  <a:gd name="T11" fmla="*/ 1 h 16"/>
                  <a:gd name="T12" fmla="*/ 5 w 5"/>
                  <a:gd name="T13" fmla="*/ 1 h 16"/>
                  <a:gd name="T14" fmla="*/ 3 w 5"/>
                  <a:gd name="T15" fmla="*/ 1 h 16"/>
                  <a:gd name="T16" fmla="*/ 2 w 5"/>
                  <a:gd name="T17" fmla="*/ 1 h 16"/>
                  <a:gd name="T18" fmla="*/ 2 w 5"/>
                  <a:gd name="T19" fmla="*/ 1 h 16"/>
                  <a:gd name="T20" fmla="*/ 1 w 5"/>
                  <a:gd name="T21" fmla="*/ 1 h 16"/>
                  <a:gd name="T22" fmla="*/ 1 w 5"/>
                  <a:gd name="T23" fmla="*/ 0 h 16"/>
                  <a:gd name="T24" fmla="*/ 0 w 5"/>
                  <a:gd name="T25" fmla="*/ 0 h 16"/>
                  <a:gd name="T26" fmla="*/ 0 w 5"/>
                  <a:gd name="T27" fmla="*/ 1 h 16"/>
                  <a:gd name="T28" fmla="*/ 1 w 5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16"/>
                  <a:gd name="T47" fmla="*/ 5 w 5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1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3811">
                <a:extLst>
                  <a:ext uri="{FF2B5EF4-FFF2-40B4-BE49-F238E27FC236}">
                    <a16:creationId xmlns:a16="http://schemas.microsoft.com/office/drawing/2014/main" xmlns="" id="{9215E587-5C60-4946-902F-2984E2580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4676" y="3377608"/>
                <a:ext cx="1724" cy="1721"/>
              </a:xfrm>
              <a:custGeom>
                <a:avLst/>
                <a:gdLst>
                  <a:gd name="T0" fmla="*/ 5 w 5"/>
                  <a:gd name="T1" fmla="*/ 1 h 9"/>
                  <a:gd name="T2" fmla="*/ 5 w 5"/>
                  <a:gd name="T3" fmla="*/ 1 h 9"/>
                  <a:gd name="T4" fmla="*/ 5 w 5"/>
                  <a:gd name="T5" fmla="*/ 1 h 9"/>
                  <a:gd name="T6" fmla="*/ 4 w 5"/>
                  <a:gd name="T7" fmla="*/ 1 h 9"/>
                  <a:gd name="T8" fmla="*/ 2 w 5"/>
                  <a:gd name="T9" fmla="*/ 0 h 9"/>
                  <a:gd name="T10" fmla="*/ 0 w 5"/>
                  <a:gd name="T11" fmla="*/ 0 h 9"/>
                  <a:gd name="T12" fmla="*/ 0 w 5"/>
                  <a:gd name="T13" fmla="*/ 1 h 9"/>
                  <a:gd name="T14" fmla="*/ 1 w 5"/>
                  <a:gd name="T15" fmla="*/ 1 h 9"/>
                  <a:gd name="T16" fmla="*/ 2 w 5"/>
                  <a:gd name="T17" fmla="*/ 1 h 9"/>
                  <a:gd name="T18" fmla="*/ 2 w 5"/>
                  <a:gd name="T19" fmla="*/ 1 h 9"/>
                  <a:gd name="T20" fmla="*/ 5 w 5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9"/>
                  <a:gd name="T35" fmla="*/ 5 w 5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9">
                    <a:moveTo>
                      <a:pt x="5" y="7"/>
                    </a:moveTo>
                    <a:lnTo>
                      <a:pt x="5" y="9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3812">
                <a:extLst>
                  <a:ext uri="{FF2B5EF4-FFF2-40B4-BE49-F238E27FC236}">
                    <a16:creationId xmlns:a16="http://schemas.microsoft.com/office/drawing/2014/main" xmlns="" id="{8A3A7109-F24F-4869-BF42-6BCE7770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464" y="3378985"/>
                <a:ext cx="8620" cy="19615"/>
              </a:xfrm>
              <a:custGeom>
                <a:avLst/>
                <a:gdLst>
                  <a:gd name="T0" fmla="*/ 22 w 25"/>
                  <a:gd name="T1" fmla="*/ 1 h 114"/>
                  <a:gd name="T2" fmla="*/ 24 w 25"/>
                  <a:gd name="T3" fmla="*/ 1 h 114"/>
                  <a:gd name="T4" fmla="*/ 25 w 25"/>
                  <a:gd name="T5" fmla="*/ 1 h 114"/>
                  <a:gd name="T6" fmla="*/ 25 w 25"/>
                  <a:gd name="T7" fmla="*/ 1 h 114"/>
                  <a:gd name="T8" fmla="*/ 24 w 25"/>
                  <a:gd name="T9" fmla="*/ 1 h 114"/>
                  <a:gd name="T10" fmla="*/ 21 w 25"/>
                  <a:gd name="T11" fmla="*/ 1 h 114"/>
                  <a:gd name="T12" fmla="*/ 17 w 25"/>
                  <a:gd name="T13" fmla="*/ 1 h 114"/>
                  <a:gd name="T14" fmla="*/ 13 w 25"/>
                  <a:gd name="T15" fmla="*/ 1 h 114"/>
                  <a:gd name="T16" fmla="*/ 5 w 25"/>
                  <a:gd name="T17" fmla="*/ 1 h 114"/>
                  <a:gd name="T18" fmla="*/ 3 w 25"/>
                  <a:gd name="T19" fmla="*/ 1 h 114"/>
                  <a:gd name="T20" fmla="*/ 1 w 25"/>
                  <a:gd name="T21" fmla="*/ 1 h 114"/>
                  <a:gd name="T22" fmla="*/ 0 w 25"/>
                  <a:gd name="T23" fmla="*/ 1 h 114"/>
                  <a:gd name="T24" fmla="*/ 2 w 25"/>
                  <a:gd name="T25" fmla="*/ 1 h 114"/>
                  <a:gd name="T26" fmla="*/ 5 w 25"/>
                  <a:gd name="T27" fmla="*/ 1 h 114"/>
                  <a:gd name="T28" fmla="*/ 7 w 25"/>
                  <a:gd name="T29" fmla="*/ 1 h 114"/>
                  <a:gd name="T30" fmla="*/ 8 w 25"/>
                  <a:gd name="T31" fmla="*/ 1 h 114"/>
                  <a:gd name="T32" fmla="*/ 9 w 25"/>
                  <a:gd name="T33" fmla="*/ 1 h 114"/>
                  <a:gd name="T34" fmla="*/ 10 w 25"/>
                  <a:gd name="T35" fmla="*/ 1 h 114"/>
                  <a:gd name="T36" fmla="*/ 11 w 25"/>
                  <a:gd name="T37" fmla="*/ 1 h 114"/>
                  <a:gd name="T38" fmla="*/ 13 w 25"/>
                  <a:gd name="T39" fmla="*/ 1 h 114"/>
                  <a:gd name="T40" fmla="*/ 13 w 25"/>
                  <a:gd name="T41" fmla="*/ 1 h 114"/>
                  <a:gd name="T42" fmla="*/ 14 w 25"/>
                  <a:gd name="T43" fmla="*/ 1 h 114"/>
                  <a:gd name="T44" fmla="*/ 14 w 25"/>
                  <a:gd name="T45" fmla="*/ 1 h 114"/>
                  <a:gd name="T46" fmla="*/ 13 w 25"/>
                  <a:gd name="T47" fmla="*/ 1 h 114"/>
                  <a:gd name="T48" fmla="*/ 13 w 25"/>
                  <a:gd name="T49" fmla="*/ 1 h 114"/>
                  <a:gd name="T50" fmla="*/ 11 w 25"/>
                  <a:gd name="T51" fmla="*/ 1 h 114"/>
                  <a:gd name="T52" fmla="*/ 9 w 25"/>
                  <a:gd name="T53" fmla="*/ 1 h 114"/>
                  <a:gd name="T54" fmla="*/ 9 w 25"/>
                  <a:gd name="T55" fmla="*/ 1 h 114"/>
                  <a:gd name="T56" fmla="*/ 10 w 25"/>
                  <a:gd name="T57" fmla="*/ 0 h 114"/>
                  <a:gd name="T58" fmla="*/ 16 w 25"/>
                  <a:gd name="T59" fmla="*/ 0 h 114"/>
                  <a:gd name="T60" fmla="*/ 22 w 25"/>
                  <a:gd name="T61" fmla="*/ 1 h 1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"/>
                  <a:gd name="T94" fmla="*/ 0 h 114"/>
                  <a:gd name="T95" fmla="*/ 25 w 25"/>
                  <a:gd name="T96" fmla="*/ 114 h 1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" h="114">
                    <a:moveTo>
                      <a:pt x="22" y="11"/>
                    </a:moveTo>
                    <a:lnTo>
                      <a:pt x="24" y="24"/>
                    </a:lnTo>
                    <a:lnTo>
                      <a:pt x="25" y="38"/>
                    </a:lnTo>
                    <a:lnTo>
                      <a:pt x="25" y="65"/>
                    </a:lnTo>
                    <a:lnTo>
                      <a:pt x="24" y="80"/>
                    </a:lnTo>
                    <a:lnTo>
                      <a:pt x="21" y="93"/>
                    </a:lnTo>
                    <a:lnTo>
                      <a:pt x="17" y="103"/>
                    </a:lnTo>
                    <a:lnTo>
                      <a:pt x="13" y="114"/>
                    </a:lnTo>
                    <a:lnTo>
                      <a:pt x="5" y="114"/>
                    </a:lnTo>
                    <a:lnTo>
                      <a:pt x="3" y="112"/>
                    </a:lnTo>
                    <a:lnTo>
                      <a:pt x="1" y="111"/>
                    </a:lnTo>
                    <a:lnTo>
                      <a:pt x="0" y="109"/>
                    </a:lnTo>
                    <a:lnTo>
                      <a:pt x="2" y="107"/>
                    </a:lnTo>
                    <a:lnTo>
                      <a:pt x="5" y="105"/>
                    </a:lnTo>
                    <a:lnTo>
                      <a:pt x="7" y="102"/>
                    </a:lnTo>
                    <a:lnTo>
                      <a:pt x="8" y="96"/>
                    </a:lnTo>
                    <a:lnTo>
                      <a:pt x="9" y="93"/>
                    </a:lnTo>
                    <a:lnTo>
                      <a:pt x="10" y="87"/>
                    </a:lnTo>
                    <a:lnTo>
                      <a:pt x="11" y="84"/>
                    </a:lnTo>
                    <a:lnTo>
                      <a:pt x="13" y="78"/>
                    </a:lnTo>
                    <a:lnTo>
                      <a:pt x="13" y="67"/>
                    </a:lnTo>
                    <a:lnTo>
                      <a:pt x="14" y="65"/>
                    </a:lnTo>
                    <a:lnTo>
                      <a:pt x="14" y="33"/>
                    </a:lnTo>
                    <a:lnTo>
                      <a:pt x="13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3813">
                <a:extLst>
                  <a:ext uri="{FF2B5EF4-FFF2-40B4-BE49-F238E27FC236}">
                    <a16:creationId xmlns:a16="http://schemas.microsoft.com/office/drawing/2014/main" xmlns="" id="{F7D2D7C7-F298-4923-BA8E-900416CFE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4672" y="3380706"/>
                <a:ext cx="5172" cy="18238"/>
              </a:xfrm>
              <a:custGeom>
                <a:avLst/>
                <a:gdLst>
                  <a:gd name="T0" fmla="*/ 2 w 15"/>
                  <a:gd name="T1" fmla="*/ 1 h 105"/>
                  <a:gd name="T2" fmla="*/ 2 w 15"/>
                  <a:gd name="T3" fmla="*/ 1 h 105"/>
                  <a:gd name="T4" fmla="*/ 7 w 15"/>
                  <a:gd name="T5" fmla="*/ 1 h 105"/>
                  <a:gd name="T6" fmla="*/ 11 w 15"/>
                  <a:gd name="T7" fmla="*/ 1 h 105"/>
                  <a:gd name="T8" fmla="*/ 14 w 15"/>
                  <a:gd name="T9" fmla="*/ 1 h 105"/>
                  <a:gd name="T10" fmla="*/ 15 w 15"/>
                  <a:gd name="T11" fmla="*/ 1 h 105"/>
                  <a:gd name="T12" fmla="*/ 15 w 15"/>
                  <a:gd name="T13" fmla="*/ 1 h 105"/>
                  <a:gd name="T14" fmla="*/ 14 w 15"/>
                  <a:gd name="T15" fmla="*/ 1 h 105"/>
                  <a:gd name="T16" fmla="*/ 14 w 15"/>
                  <a:gd name="T17" fmla="*/ 1 h 105"/>
                  <a:gd name="T18" fmla="*/ 12 w 15"/>
                  <a:gd name="T19" fmla="*/ 0 h 105"/>
                  <a:gd name="T20" fmla="*/ 10 w 15"/>
                  <a:gd name="T21" fmla="*/ 0 h 105"/>
                  <a:gd name="T22" fmla="*/ 11 w 15"/>
                  <a:gd name="T23" fmla="*/ 1 h 105"/>
                  <a:gd name="T24" fmla="*/ 13 w 15"/>
                  <a:gd name="T25" fmla="*/ 1 h 105"/>
                  <a:gd name="T26" fmla="*/ 13 w 15"/>
                  <a:gd name="T27" fmla="*/ 1 h 105"/>
                  <a:gd name="T28" fmla="*/ 11 w 15"/>
                  <a:gd name="T29" fmla="*/ 1 h 105"/>
                  <a:gd name="T30" fmla="*/ 8 w 15"/>
                  <a:gd name="T31" fmla="*/ 1 h 105"/>
                  <a:gd name="T32" fmla="*/ 5 w 15"/>
                  <a:gd name="T33" fmla="*/ 1 h 105"/>
                  <a:gd name="T34" fmla="*/ 0 w 15"/>
                  <a:gd name="T35" fmla="*/ 1 h 105"/>
                  <a:gd name="T36" fmla="*/ 2 w 15"/>
                  <a:gd name="T37" fmla="*/ 1 h 105"/>
                  <a:gd name="T38" fmla="*/ 2 w 15"/>
                  <a:gd name="T39" fmla="*/ 1 h 105"/>
                  <a:gd name="T40" fmla="*/ 2 w 15"/>
                  <a:gd name="T41" fmla="*/ 1 h 105"/>
                  <a:gd name="T42" fmla="*/ 2 w 15"/>
                  <a:gd name="T43" fmla="*/ 1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"/>
                  <a:gd name="T67" fmla="*/ 0 h 105"/>
                  <a:gd name="T68" fmla="*/ 15 w 1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" h="105">
                    <a:moveTo>
                      <a:pt x="2" y="105"/>
                    </a:moveTo>
                    <a:lnTo>
                      <a:pt x="2" y="103"/>
                    </a:lnTo>
                    <a:lnTo>
                      <a:pt x="7" y="94"/>
                    </a:lnTo>
                    <a:lnTo>
                      <a:pt x="11" y="82"/>
                    </a:lnTo>
                    <a:lnTo>
                      <a:pt x="14" y="69"/>
                    </a:lnTo>
                    <a:lnTo>
                      <a:pt x="15" y="54"/>
                    </a:lnTo>
                    <a:lnTo>
                      <a:pt x="15" y="42"/>
                    </a:lnTo>
                    <a:lnTo>
                      <a:pt x="14" y="27"/>
                    </a:lnTo>
                    <a:lnTo>
                      <a:pt x="14" y="1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1" y="15"/>
                    </a:lnTo>
                    <a:lnTo>
                      <a:pt x="13" y="27"/>
                    </a:lnTo>
                    <a:lnTo>
                      <a:pt x="13" y="54"/>
                    </a:lnTo>
                    <a:lnTo>
                      <a:pt x="11" y="67"/>
                    </a:lnTo>
                    <a:lnTo>
                      <a:pt x="8" y="80"/>
                    </a:lnTo>
                    <a:lnTo>
                      <a:pt x="5" y="92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3814">
                <a:extLst>
                  <a:ext uri="{FF2B5EF4-FFF2-40B4-BE49-F238E27FC236}">
                    <a16:creationId xmlns:a16="http://schemas.microsoft.com/office/drawing/2014/main" xmlns="" id="{9CB71773-C999-4733-BD48-9877FF9A3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9154" y="3397223"/>
                <a:ext cx="5172" cy="1721"/>
              </a:xfrm>
              <a:custGeom>
                <a:avLst/>
                <a:gdLst>
                  <a:gd name="T0" fmla="*/ 2 w 15"/>
                  <a:gd name="T1" fmla="*/ 0 h 11"/>
                  <a:gd name="T2" fmla="*/ 2 w 15"/>
                  <a:gd name="T3" fmla="*/ 0 h 11"/>
                  <a:gd name="T4" fmla="*/ 4 w 15"/>
                  <a:gd name="T5" fmla="*/ 0 h 11"/>
                  <a:gd name="T6" fmla="*/ 7 w 15"/>
                  <a:gd name="T7" fmla="*/ 0 h 11"/>
                  <a:gd name="T8" fmla="*/ 9 w 15"/>
                  <a:gd name="T9" fmla="*/ 0 h 11"/>
                  <a:gd name="T10" fmla="*/ 11 w 15"/>
                  <a:gd name="T11" fmla="*/ 0 h 11"/>
                  <a:gd name="T12" fmla="*/ 12 w 15"/>
                  <a:gd name="T13" fmla="*/ 0 h 11"/>
                  <a:gd name="T14" fmla="*/ 15 w 15"/>
                  <a:gd name="T15" fmla="*/ 0 h 11"/>
                  <a:gd name="T16" fmla="*/ 15 w 15"/>
                  <a:gd name="T17" fmla="*/ 0 h 11"/>
                  <a:gd name="T18" fmla="*/ 12 w 15"/>
                  <a:gd name="T19" fmla="*/ 0 h 11"/>
                  <a:gd name="T20" fmla="*/ 9 w 15"/>
                  <a:gd name="T21" fmla="*/ 0 h 11"/>
                  <a:gd name="T22" fmla="*/ 8 w 15"/>
                  <a:gd name="T23" fmla="*/ 0 h 11"/>
                  <a:gd name="T24" fmla="*/ 7 w 15"/>
                  <a:gd name="T25" fmla="*/ 0 h 11"/>
                  <a:gd name="T26" fmla="*/ 5 w 15"/>
                  <a:gd name="T27" fmla="*/ 0 h 11"/>
                  <a:gd name="T28" fmla="*/ 4 w 15"/>
                  <a:gd name="T29" fmla="*/ 0 h 11"/>
                  <a:gd name="T30" fmla="*/ 3 w 15"/>
                  <a:gd name="T31" fmla="*/ 0 h 11"/>
                  <a:gd name="T32" fmla="*/ 2 w 15"/>
                  <a:gd name="T33" fmla="*/ 0 h 11"/>
                  <a:gd name="T34" fmla="*/ 2 w 15"/>
                  <a:gd name="T35" fmla="*/ 0 h 11"/>
                  <a:gd name="T36" fmla="*/ 0 w 15"/>
                  <a:gd name="T37" fmla="*/ 0 h 11"/>
                  <a:gd name="T38" fmla="*/ 2 w 15"/>
                  <a:gd name="T39" fmla="*/ 0 h 11"/>
                  <a:gd name="T40" fmla="*/ 2 w 15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1"/>
                  <a:gd name="T65" fmla="*/ 15 w 15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1">
                    <a:moveTo>
                      <a:pt x="2" y="0"/>
                    </a:moveTo>
                    <a:lnTo>
                      <a:pt x="2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3815">
                <a:extLst>
                  <a:ext uri="{FF2B5EF4-FFF2-40B4-BE49-F238E27FC236}">
                    <a16:creationId xmlns:a16="http://schemas.microsoft.com/office/drawing/2014/main" xmlns="" id="{FFB482C6-CF8B-42A0-A788-0C187D896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464" y="3392406"/>
                <a:ext cx="4482" cy="5506"/>
              </a:xfrm>
              <a:custGeom>
                <a:avLst/>
                <a:gdLst>
                  <a:gd name="T0" fmla="*/ 10 w 13"/>
                  <a:gd name="T1" fmla="*/ 0 h 33"/>
                  <a:gd name="T2" fmla="*/ 10 w 13"/>
                  <a:gd name="T3" fmla="*/ 0 h 33"/>
                  <a:gd name="T4" fmla="*/ 9 w 13"/>
                  <a:gd name="T5" fmla="*/ 0 h 33"/>
                  <a:gd name="T6" fmla="*/ 8 w 13"/>
                  <a:gd name="T7" fmla="*/ 0 h 33"/>
                  <a:gd name="T8" fmla="*/ 7 w 13"/>
                  <a:gd name="T9" fmla="*/ 0 h 33"/>
                  <a:gd name="T10" fmla="*/ 6 w 13"/>
                  <a:gd name="T11" fmla="*/ 0 h 33"/>
                  <a:gd name="T12" fmla="*/ 5 w 13"/>
                  <a:gd name="T13" fmla="*/ 0 h 33"/>
                  <a:gd name="T14" fmla="*/ 2 w 13"/>
                  <a:gd name="T15" fmla="*/ 0 h 33"/>
                  <a:gd name="T16" fmla="*/ 0 w 13"/>
                  <a:gd name="T17" fmla="*/ 0 h 33"/>
                  <a:gd name="T18" fmla="*/ 0 w 13"/>
                  <a:gd name="T19" fmla="*/ 0 h 33"/>
                  <a:gd name="T20" fmla="*/ 3 w 13"/>
                  <a:gd name="T21" fmla="*/ 0 h 33"/>
                  <a:gd name="T22" fmla="*/ 6 w 13"/>
                  <a:gd name="T23" fmla="*/ 0 h 33"/>
                  <a:gd name="T24" fmla="*/ 8 w 13"/>
                  <a:gd name="T25" fmla="*/ 0 h 33"/>
                  <a:gd name="T26" fmla="*/ 9 w 13"/>
                  <a:gd name="T27" fmla="*/ 0 h 33"/>
                  <a:gd name="T28" fmla="*/ 10 w 13"/>
                  <a:gd name="T29" fmla="*/ 0 h 33"/>
                  <a:gd name="T30" fmla="*/ 11 w 13"/>
                  <a:gd name="T31" fmla="*/ 0 h 33"/>
                  <a:gd name="T32" fmla="*/ 13 w 13"/>
                  <a:gd name="T33" fmla="*/ 0 h 33"/>
                  <a:gd name="T34" fmla="*/ 13 w 13"/>
                  <a:gd name="T35" fmla="*/ 0 h 33"/>
                  <a:gd name="T36" fmla="*/ 10 w 13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33"/>
                  <a:gd name="T59" fmla="*/ 13 w 13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33">
                    <a:moveTo>
                      <a:pt x="10" y="0"/>
                    </a:moveTo>
                    <a:lnTo>
                      <a:pt x="10" y="6"/>
                    </a:lnTo>
                    <a:lnTo>
                      <a:pt x="9" y="9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9" y="20"/>
                    </a:lnTo>
                    <a:lnTo>
                      <a:pt x="10" y="15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3816">
                <a:extLst>
                  <a:ext uri="{FF2B5EF4-FFF2-40B4-BE49-F238E27FC236}">
                    <a16:creationId xmlns:a16="http://schemas.microsoft.com/office/drawing/2014/main" xmlns="" id="{7F498677-661D-4C3D-99E3-0846DF79A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5016" y="3389653"/>
                <a:ext cx="1724" cy="2753"/>
              </a:xfrm>
              <a:custGeom>
                <a:avLst/>
                <a:gdLst>
                  <a:gd name="T0" fmla="*/ 3 w 5"/>
                  <a:gd name="T1" fmla="*/ 1 h 14"/>
                  <a:gd name="T2" fmla="*/ 3 w 5"/>
                  <a:gd name="T3" fmla="*/ 0 h 14"/>
                  <a:gd name="T4" fmla="*/ 1 w 5"/>
                  <a:gd name="T5" fmla="*/ 1 h 14"/>
                  <a:gd name="T6" fmla="*/ 1 w 5"/>
                  <a:gd name="T7" fmla="*/ 1 h 14"/>
                  <a:gd name="T8" fmla="*/ 0 w 5"/>
                  <a:gd name="T9" fmla="*/ 1 h 14"/>
                  <a:gd name="T10" fmla="*/ 3 w 5"/>
                  <a:gd name="T11" fmla="*/ 1 h 14"/>
                  <a:gd name="T12" fmla="*/ 3 w 5"/>
                  <a:gd name="T13" fmla="*/ 1 h 14"/>
                  <a:gd name="T14" fmla="*/ 4 w 5"/>
                  <a:gd name="T15" fmla="*/ 1 h 14"/>
                  <a:gd name="T16" fmla="*/ 4 w 5"/>
                  <a:gd name="T17" fmla="*/ 1 h 14"/>
                  <a:gd name="T18" fmla="*/ 5 w 5"/>
                  <a:gd name="T19" fmla="*/ 1 h 14"/>
                  <a:gd name="T20" fmla="*/ 3 w 5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4"/>
                  <a:gd name="T35" fmla="*/ 5 w 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4">
                    <a:moveTo>
                      <a:pt x="3" y="1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3817">
                <a:extLst>
                  <a:ext uri="{FF2B5EF4-FFF2-40B4-BE49-F238E27FC236}">
                    <a16:creationId xmlns:a16="http://schemas.microsoft.com/office/drawing/2014/main" xmlns="" id="{A184A8B7-3CCE-49A5-AEC6-6709DB7BA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5706" y="3379329"/>
                <a:ext cx="2414" cy="10668"/>
              </a:xfrm>
              <a:custGeom>
                <a:avLst/>
                <a:gdLst>
                  <a:gd name="T0" fmla="*/ 0 w 7"/>
                  <a:gd name="T1" fmla="*/ 0 h 63"/>
                  <a:gd name="T2" fmla="*/ 2 w 7"/>
                  <a:gd name="T3" fmla="*/ 0 h 63"/>
                  <a:gd name="T4" fmla="*/ 3 w 7"/>
                  <a:gd name="T5" fmla="*/ 0 h 63"/>
                  <a:gd name="T6" fmla="*/ 5 w 7"/>
                  <a:gd name="T7" fmla="*/ 0 h 63"/>
                  <a:gd name="T8" fmla="*/ 5 w 7"/>
                  <a:gd name="T9" fmla="*/ 0 h 63"/>
                  <a:gd name="T10" fmla="*/ 7 w 7"/>
                  <a:gd name="T11" fmla="*/ 0 h 63"/>
                  <a:gd name="T12" fmla="*/ 7 w 7"/>
                  <a:gd name="T13" fmla="*/ 0 h 63"/>
                  <a:gd name="T14" fmla="*/ 6 w 7"/>
                  <a:gd name="T15" fmla="*/ 0 h 63"/>
                  <a:gd name="T16" fmla="*/ 6 w 7"/>
                  <a:gd name="T17" fmla="*/ 0 h 63"/>
                  <a:gd name="T18" fmla="*/ 5 w 7"/>
                  <a:gd name="T19" fmla="*/ 0 h 63"/>
                  <a:gd name="T20" fmla="*/ 2 w 7"/>
                  <a:gd name="T21" fmla="*/ 0 h 63"/>
                  <a:gd name="T22" fmla="*/ 2 w 7"/>
                  <a:gd name="T23" fmla="*/ 0 h 63"/>
                  <a:gd name="T24" fmla="*/ 0 w 7"/>
                  <a:gd name="T25" fmla="*/ 0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3"/>
                  <a:gd name="T41" fmla="*/ 7 w 7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3">
                    <a:moveTo>
                      <a:pt x="0" y="2"/>
                    </a:moveTo>
                    <a:lnTo>
                      <a:pt x="2" y="9"/>
                    </a:lnTo>
                    <a:lnTo>
                      <a:pt x="3" y="16"/>
                    </a:lnTo>
                    <a:lnTo>
                      <a:pt x="5" y="24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31"/>
                    </a:lnTo>
                    <a:lnTo>
                      <a:pt x="6" y="24"/>
                    </a:lnTo>
                    <a:lnTo>
                      <a:pt x="6" y="15"/>
                    </a:lnTo>
                    <a:lnTo>
                      <a:pt x="5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4" name="Freeform 3818">
                <a:extLst>
                  <a:ext uri="{FF2B5EF4-FFF2-40B4-BE49-F238E27FC236}">
                    <a16:creationId xmlns:a16="http://schemas.microsoft.com/office/drawing/2014/main" xmlns="" id="{632CCF02-F8DF-491D-ABB3-5576CF94E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5706" y="3378641"/>
                <a:ext cx="3103" cy="1032"/>
              </a:xfrm>
              <a:custGeom>
                <a:avLst/>
                <a:gdLst>
                  <a:gd name="T0" fmla="*/ 9 w 9"/>
                  <a:gd name="T1" fmla="*/ 0 h 5"/>
                  <a:gd name="T2" fmla="*/ 1 w 9"/>
                  <a:gd name="T3" fmla="*/ 0 h 5"/>
                  <a:gd name="T4" fmla="*/ 0 w 9"/>
                  <a:gd name="T5" fmla="*/ 1 h 5"/>
                  <a:gd name="T6" fmla="*/ 0 w 9"/>
                  <a:gd name="T7" fmla="*/ 1 h 5"/>
                  <a:gd name="T8" fmla="*/ 2 w 9"/>
                  <a:gd name="T9" fmla="*/ 1 h 5"/>
                  <a:gd name="T10" fmla="*/ 2 w 9"/>
                  <a:gd name="T11" fmla="*/ 1 h 5"/>
                  <a:gd name="T12" fmla="*/ 8 w 9"/>
                  <a:gd name="T13" fmla="*/ 1 h 5"/>
                  <a:gd name="T14" fmla="*/ 7 w 9"/>
                  <a:gd name="T15" fmla="*/ 1 h 5"/>
                  <a:gd name="T16" fmla="*/ 9 w 9"/>
                  <a:gd name="T17" fmla="*/ 0 h 5"/>
                  <a:gd name="T18" fmla="*/ 8 w 9"/>
                  <a:gd name="T19" fmla="*/ 0 h 5"/>
                  <a:gd name="T20" fmla="*/ 9 w 9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5"/>
                  <a:gd name="T35" fmla="*/ 9 w 9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5">
                    <a:moveTo>
                      <a:pt x="9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5" name="Freeform 3819">
                <a:extLst>
                  <a:ext uri="{FF2B5EF4-FFF2-40B4-BE49-F238E27FC236}">
                    <a16:creationId xmlns:a16="http://schemas.microsoft.com/office/drawing/2014/main" xmlns="" id="{7501CA5D-C45F-4298-9B12-8B6E022A0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3292" y="3378641"/>
                <a:ext cx="2758" cy="2409"/>
              </a:xfrm>
              <a:custGeom>
                <a:avLst/>
                <a:gdLst>
                  <a:gd name="T0" fmla="*/ 8 w 8"/>
                  <a:gd name="T1" fmla="*/ 1 h 14"/>
                  <a:gd name="T2" fmla="*/ 7 w 8"/>
                  <a:gd name="T3" fmla="*/ 1 h 14"/>
                  <a:gd name="T4" fmla="*/ 2 w 8"/>
                  <a:gd name="T5" fmla="*/ 0 h 14"/>
                  <a:gd name="T6" fmla="*/ 0 w 8"/>
                  <a:gd name="T7" fmla="*/ 1 h 14"/>
                  <a:gd name="T8" fmla="*/ 6 w 8"/>
                  <a:gd name="T9" fmla="*/ 1 h 14"/>
                  <a:gd name="T10" fmla="*/ 6 w 8"/>
                  <a:gd name="T11" fmla="*/ 1 h 14"/>
                  <a:gd name="T12" fmla="*/ 8 w 8"/>
                  <a:gd name="T13" fmla="*/ 1 h 14"/>
                  <a:gd name="T14" fmla="*/ 7 w 8"/>
                  <a:gd name="T15" fmla="*/ 1 h 14"/>
                  <a:gd name="T16" fmla="*/ 8 w 8"/>
                  <a:gd name="T17" fmla="*/ 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4"/>
                  <a:gd name="T29" fmla="*/ 8 w 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4">
                    <a:moveTo>
                      <a:pt x="8" y="12"/>
                    </a:moveTo>
                    <a:lnTo>
                      <a:pt x="7" y="1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3820">
                <a:extLst>
                  <a:ext uri="{FF2B5EF4-FFF2-40B4-BE49-F238E27FC236}">
                    <a16:creationId xmlns:a16="http://schemas.microsoft.com/office/drawing/2014/main" xmlns="" id="{25A93C35-DF70-48FD-85B5-E193EA4C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2947" y="3380017"/>
                <a:ext cx="7586" cy="16518"/>
              </a:xfrm>
              <a:custGeom>
                <a:avLst/>
                <a:gdLst>
                  <a:gd name="T0" fmla="*/ 20 w 22"/>
                  <a:gd name="T1" fmla="*/ 1 h 95"/>
                  <a:gd name="T2" fmla="*/ 22 w 22"/>
                  <a:gd name="T3" fmla="*/ 1 h 95"/>
                  <a:gd name="T4" fmla="*/ 22 w 22"/>
                  <a:gd name="T5" fmla="*/ 1 h 95"/>
                  <a:gd name="T6" fmla="*/ 21 w 22"/>
                  <a:gd name="T7" fmla="*/ 1 h 95"/>
                  <a:gd name="T8" fmla="*/ 20 w 22"/>
                  <a:gd name="T9" fmla="*/ 1 h 95"/>
                  <a:gd name="T10" fmla="*/ 19 w 22"/>
                  <a:gd name="T11" fmla="*/ 1 h 95"/>
                  <a:gd name="T12" fmla="*/ 16 w 22"/>
                  <a:gd name="T13" fmla="*/ 1 h 95"/>
                  <a:gd name="T14" fmla="*/ 13 w 22"/>
                  <a:gd name="T15" fmla="*/ 1 h 95"/>
                  <a:gd name="T16" fmla="*/ 9 w 22"/>
                  <a:gd name="T17" fmla="*/ 1 h 95"/>
                  <a:gd name="T18" fmla="*/ 6 w 22"/>
                  <a:gd name="T19" fmla="*/ 1 h 95"/>
                  <a:gd name="T20" fmla="*/ 4 w 22"/>
                  <a:gd name="T21" fmla="*/ 1 h 95"/>
                  <a:gd name="T22" fmla="*/ 1 w 22"/>
                  <a:gd name="T23" fmla="*/ 1 h 95"/>
                  <a:gd name="T24" fmla="*/ 0 w 22"/>
                  <a:gd name="T25" fmla="*/ 1 h 95"/>
                  <a:gd name="T26" fmla="*/ 0 w 22"/>
                  <a:gd name="T27" fmla="*/ 1 h 95"/>
                  <a:gd name="T28" fmla="*/ 1 w 22"/>
                  <a:gd name="T29" fmla="*/ 1 h 95"/>
                  <a:gd name="T30" fmla="*/ 4 w 22"/>
                  <a:gd name="T31" fmla="*/ 1 h 95"/>
                  <a:gd name="T32" fmla="*/ 6 w 22"/>
                  <a:gd name="T33" fmla="*/ 1 h 95"/>
                  <a:gd name="T34" fmla="*/ 8 w 22"/>
                  <a:gd name="T35" fmla="*/ 1 h 95"/>
                  <a:gd name="T36" fmla="*/ 9 w 22"/>
                  <a:gd name="T37" fmla="*/ 1 h 95"/>
                  <a:gd name="T38" fmla="*/ 12 w 22"/>
                  <a:gd name="T39" fmla="*/ 1 h 95"/>
                  <a:gd name="T40" fmla="*/ 14 w 22"/>
                  <a:gd name="T41" fmla="*/ 0 h 95"/>
                  <a:gd name="T42" fmla="*/ 18 w 22"/>
                  <a:gd name="T43" fmla="*/ 0 h 95"/>
                  <a:gd name="T44" fmla="*/ 19 w 22"/>
                  <a:gd name="T45" fmla="*/ 1 h 95"/>
                  <a:gd name="T46" fmla="*/ 20 w 22"/>
                  <a:gd name="T47" fmla="*/ 1 h 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95"/>
                  <a:gd name="T74" fmla="*/ 22 w 22"/>
                  <a:gd name="T75" fmla="*/ 95 h 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95">
                    <a:moveTo>
                      <a:pt x="20" y="7"/>
                    </a:moveTo>
                    <a:lnTo>
                      <a:pt x="22" y="18"/>
                    </a:lnTo>
                    <a:lnTo>
                      <a:pt x="22" y="39"/>
                    </a:lnTo>
                    <a:lnTo>
                      <a:pt x="21" y="52"/>
                    </a:lnTo>
                    <a:lnTo>
                      <a:pt x="20" y="63"/>
                    </a:lnTo>
                    <a:lnTo>
                      <a:pt x="19" y="74"/>
                    </a:lnTo>
                    <a:lnTo>
                      <a:pt x="16" y="85"/>
                    </a:lnTo>
                    <a:lnTo>
                      <a:pt x="13" y="94"/>
                    </a:lnTo>
                    <a:lnTo>
                      <a:pt x="9" y="95"/>
                    </a:lnTo>
                    <a:lnTo>
                      <a:pt x="6" y="86"/>
                    </a:lnTo>
                    <a:lnTo>
                      <a:pt x="4" y="76"/>
                    </a:lnTo>
                    <a:lnTo>
                      <a:pt x="1" y="65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1" y="27"/>
                    </a:lnTo>
                    <a:lnTo>
                      <a:pt x="4" y="1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3821">
                <a:extLst>
                  <a:ext uri="{FF2B5EF4-FFF2-40B4-BE49-F238E27FC236}">
                    <a16:creationId xmlns:a16="http://schemas.microsoft.com/office/drawing/2014/main" xmlns="" id="{1A8681B0-E8DE-49A4-A122-ACFB2EC1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8809" y="3381394"/>
                <a:ext cx="3793" cy="15141"/>
              </a:xfrm>
              <a:custGeom>
                <a:avLst/>
                <a:gdLst>
                  <a:gd name="T0" fmla="*/ 1 w 11"/>
                  <a:gd name="T1" fmla="*/ 1 h 88"/>
                  <a:gd name="T2" fmla="*/ 2 w 11"/>
                  <a:gd name="T3" fmla="*/ 1 h 88"/>
                  <a:gd name="T4" fmla="*/ 6 w 11"/>
                  <a:gd name="T5" fmla="*/ 1 h 88"/>
                  <a:gd name="T6" fmla="*/ 8 w 11"/>
                  <a:gd name="T7" fmla="*/ 1 h 88"/>
                  <a:gd name="T8" fmla="*/ 9 w 11"/>
                  <a:gd name="T9" fmla="*/ 1 h 88"/>
                  <a:gd name="T10" fmla="*/ 10 w 11"/>
                  <a:gd name="T11" fmla="*/ 1 h 88"/>
                  <a:gd name="T12" fmla="*/ 11 w 11"/>
                  <a:gd name="T13" fmla="*/ 1 h 88"/>
                  <a:gd name="T14" fmla="*/ 11 w 11"/>
                  <a:gd name="T15" fmla="*/ 1 h 88"/>
                  <a:gd name="T16" fmla="*/ 9 w 11"/>
                  <a:gd name="T17" fmla="*/ 0 h 88"/>
                  <a:gd name="T18" fmla="*/ 7 w 11"/>
                  <a:gd name="T19" fmla="*/ 0 h 88"/>
                  <a:gd name="T20" fmla="*/ 9 w 11"/>
                  <a:gd name="T21" fmla="*/ 1 h 88"/>
                  <a:gd name="T22" fmla="*/ 9 w 11"/>
                  <a:gd name="T23" fmla="*/ 1 h 88"/>
                  <a:gd name="T24" fmla="*/ 8 w 11"/>
                  <a:gd name="T25" fmla="*/ 1 h 88"/>
                  <a:gd name="T26" fmla="*/ 7 w 11"/>
                  <a:gd name="T27" fmla="*/ 1 h 88"/>
                  <a:gd name="T28" fmla="*/ 6 w 11"/>
                  <a:gd name="T29" fmla="*/ 1 h 88"/>
                  <a:gd name="T30" fmla="*/ 3 w 11"/>
                  <a:gd name="T31" fmla="*/ 1 h 88"/>
                  <a:gd name="T32" fmla="*/ 0 w 11"/>
                  <a:gd name="T33" fmla="*/ 1 h 88"/>
                  <a:gd name="T34" fmla="*/ 1 w 11"/>
                  <a:gd name="T35" fmla="*/ 1 h 88"/>
                  <a:gd name="T36" fmla="*/ 1 w 11"/>
                  <a:gd name="T37" fmla="*/ 1 h 88"/>
                  <a:gd name="T38" fmla="*/ 2 w 11"/>
                  <a:gd name="T39" fmla="*/ 1 h 88"/>
                  <a:gd name="T40" fmla="*/ 1 w 11"/>
                  <a:gd name="T41" fmla="*/ 1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88"/>
                  <a:gd name="T65" fmla="*/ 11 w 11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88">
                    <a:moveTo>
                      <a:pt x="1" y="88"/>
                    </a:moveTo>
                    <a:lnTo>
                      <a:pt x="2" y="88"/>
                    </a:lnTo>
                    <a:lnTo>
                      <a:pt x="6" y="78"/>
                    </a:lnTo>
                    <a:lnTo>
                      <a:pt x="8" y="67"/>
                    </a:lnTo>
                    <a:lnTo>
                      <a:pt x="9" y="56"/>
                    </a:lnTo>
                    <a:lnTo>
                      <a:pt x="10" y="45"/>
                    </a:lnTo>
                    <a:lnTo>
                      <a:pt x="11" y="32"/>
                    </a:lnTo>
                    <a:lnTo>
                      <a:pt x="11" y="1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11"/>
                    </a:lnTo>
                    <a:lnTo>
                      <a:pt x="9" y="32"/>
                    </a:lnTo>
                    <a:lnTo>
                      <a:pt x="8" y="45"/>
                    </a:lnTo>
                    <a:lnTo>
                      <a:pt x="7" y="56"/>
                    </a:lnTo>
                    <a:lnTo>
                      <a:pt x="6" y="67"/>
                    </a:lnTo>
                    <a:lnTo>
                      <a:pt x="3" y="76"/>
                    </a:lnTo>
                    <a:lnTo>
                      <a:pt x="0" y="87"/>
                    </a:lnTo>
                    <a:lnTo>
                      <a:pt x="1" y="85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3822">
                <a:extLst>
                  <a:ext uri="{FF2B5EF4-FFF2-40B4-BE49-F238E27FC236}">
                    <a16:creationId xmlns:a16="http://schemas.microsoft.com/office/drawing/2014/main" xmlns="" id="{3C26AEE4-0B06-4263-9B8A-40D29CE0A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99843" y="3395847"/>
                <a:ext cx="1379" cy="1032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1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1 h 5"/>
                  <a:gd name="T10" fmla="*/ 2 w 4"/>
                  <a:gd name="T11" fmla="*/ 1 h 5"/>
                  <a:gd name="T12" fmla="*/ 0 w 4"/>
                  <a:gd name="T13" fmla="*/ 1 h 5"/>
                  <a:gd name="T14" fmla="*/ 2 w 4"/>
                  <a:gd name="T15" fmla="*/ 1 h 5"/>
                  <a:gd name="T16" fmla="*/ 0 w 4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5"/>
                    </a:moveTo>
                    <a:lnTo>
                      <a:pt x="2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3823">
                <a:extLst>
                  <a:ext uri="{FF2B5EF4-FFF2-40B4-BE49-F238E27FC236}">
                    <a16:creationId xmlns:a16="http://schemas.microsoft.com/office/drawing/2014/main" xmlns="" id="{C3EC8C3E-65BB-40CC-A606-DB76816AF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3291" y="3380706"/>
                <a:ext cx="4138" cy="16174"/>
              </a:xfrm>
              <a:custGeom>
                <a:avLst/>
                <a:gdLst>
                  <a:gd name="T0" fmla="*/ 7 w 12"/>
                  <a:gd name="T1" fmla="*/ 0 h 94"/>
                  <a:gd name="T2" fmla="*/ 7 w 12"/>
                  <a:gd name="T3" fmla="*/ 1 h 94"/>
                  <a:gd name="T4" fmla="*/ 4 w 12"/>
                  <a:gd name="T5" fmla="*/ 1 h 94"/>
                  <a:gd name="T6" fmla="*/ 1 w 12"/>
                  <a:gd name="T7" fmla="*/ 1 h 94"/>
                  <a:gd name="T8" fmla="*/ 0 w 12"/>
                  <a:gd name="T9" fmla="*/ 1 h 94"/>
                  <a:gd name="T10" fmla="*/ 0 w 12"/>
                  <a:gd name="T11" fmla="*/ 1 h 94"/>
                  <a:gd name="T12" fmla="*/ 1 w 12"/>
                  <a:gd name="T13" fmla="*/ 1 h 94"/>
                  <a:gd name="T14" fmla="*/ 4 w 12"/>
                  <a:gd name="T15" fmla="*/ 1 h 94"/>
                  <a:gd name="T16" fmla="*/ 6 w 12"/>
                  <a:gd name="T17" fmla="*/ 1 h 94"/>
                  <a:gd name="T18" fmla="*/ 10 w 12"/>
                  <a:gd name="T19" fmla="*/ 1 h 94"/>
                  <a:gd name="T20" fmla="*/ 12 w 12"/>
                  <a:gd name="T21" fmla="*/ 1 h 94"/>
                  <a:gd name="T22" fmla="*/ 8 w 12"/>
                  <a:gd name="T23" fmla="*/ 1 h 94"/>
                  <a:gd name="T24" fmla="*/ 6 w 12"/>
                  <a:gd name="T25" fmla="*/ 1 h 94"/>
                  <a:gd name="T26" fmla="*/ 4 w 12"/>
                  <a:gd name="T27" fmla="*/ 1 h 94"/>
                  <a:gd name="T28" fmla="*/ 2 w 12"/>
                  <a:gd name="T29" fmla="*/ 1 h 94"/>
                  <a:gd name="T30" fmla="*/ 2 w 12"/>
                  <a:gd name="T31" fmla="*/ 1 h 94"/>
                  <a:gd name="T32" fmla="*/ 4 w 12"/>
                  <a:gd name="T33" fmla="*/ 1 h 94"/>
                  <a:gd name="T34" fmla="*/ 6 w 12"/>
                  <a:gd name="T35" fmla="*/ 1 h 94"/>
                  <a:gd name="T36" fmla="*/ 8 w 12"/>
                  <a:gd name="T37" fmla="*/ 1 h 94"/>
                  <a:gd name="T38" fmla="*/ 7 w 12"/>
                  <a:gd name="T39" fmla="*/ 1 h 94"/>
                  <a:gd name="T40" fmla="*/ 7 w 12"/>
                  <a:gd name="T41" fmla="*/ 0 h 94"/>
                  <a:gd name="T42" fmla="*/ 7 w 12"/>
                  <a:gd name="T43" fmla="*/ 1 h 94"/>
                  <a:gd name="T44" fmla="*/ 7 w 12"/>
                  <a:gd name="T45" fmla="*/ 0 h 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94"/>
                  <a:gd name="T71" fmla="*/ 12 w 12"/>
                  <a:gd name="T72" fmla="*/ 94 h 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94">
                    <a:moveTo>
                      <a:pt x="7" y="0"/>
                    </a:moveTo>
                    <a:lnTo>
                      <a:pt x="7" y="2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6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4" y="73"/>
                    </a:lnTo>
                    <a:lnTo>
                      <a:pt x="6" y="83"/>
                    </a:lnTo>
                    <a:lnTo>
                      <a:pt x="10" y="94"/>
                    </a:lnTo>
                    <a:lnTo>
                      <a:pt x="12" y="92"/>
                    </a:lnTo>
                    <a:lnTo>
                      <a:pt x="8" y="83"/>
                    </a:lnTo>
                    <a:lnTo>
                      <a:pt x="6" y="73"/>
                    </a:lnTo>
                    <a:lnTo>
                      <a:pt x="4" y="60"/>
                    </a:lnTo>
                    <a:lnTo>
                      <a:pt x="2" y="49"/>
                    </a:lnTo>
                    <a:lnTo>
                      <a:pt x="2" y="36"/>
                    </a:lnTo>
                    <a:lnTo>
                      <a:pt x="4" y="24"/>
                    </a:lnTo>
                    <a:lnTo>
                      <a:pt x="6" y="1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3824">
                <a:extLst>
                  <a:ext uri="{FF2B5EF4-FFF2-40B4-BE49-F238E27FC236}">
                    <a16:creationId xmlns:a16="http://schemas.microsoft.com/office/drawing/2014/main" xmlns="" id="{BB062046-9DD1-46DF-965B-A1293BD41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00878" y="3379673"/>
                <a:ext cx="5172" cy="1721"/>
              </a:xfrm>
              <a:custGeom>
                <a:avLst/>
                <a:gdLst>
                  <a:gd name="T0" fmla="*/ 15 w 15"/>
                  <a:gd name="T1" fmla="*/ 1 h 9"/>
                  <a:gd name="T2" fmla="*/ 14 w 15"/>
                  <a:gd name="T3" fmla="*/ 1 h 9"/>
                  <a:gd name="T4" fmla="*/ 13 w 15"/>
                  <a:gd name="T5" fmla="*/ 0 h 9"/>
                  <a:gd name="T6" fmla="*/ 8 w 15"/>
                  <a:gd name="T7" fmla="*/ 0 h 9"/>
                  <a:gd name="T8" fmla="*/ 6 w 15"/>
                  <a:gd name="T9" fmla="*/ 1 h 9"/>
                  <a:gd name="T10" fmla="*/ 3 w 15"/>
                  <a:gd name="T11" fmla="*/ 1 h 9"/>
                  <a:gd name="T12" fmla="*/ 1 w 15"/>
                  <a:gd name="T13" fmla="*/ 1 h 9"/>
                  <a:gd name="T14" fmla="*/ 0 w 15"/>
                  <a:gd name="T15" fmla="*/ 1 h 9"/>
                  <a:gd name="T16" fmla="*/ 0 w 15"/>
                  <a:gd name="T17" fmla="*/ 1 h 9"/>
                  <a:gd name="T18" fmla="*/ 2 w 15"/>
                  <a:gd name="T19" fmla="*/ 1 h 9"/>
                  <a:gd name="T20" fmla="*/ 5 w 15"/>
                  <a:gd name="T21" fmla="*/ 1 h 9"/>
                  <a:gd name="T22" fmla="*/ 6 w 15"/>
                  <a:gd name="T23" fmla="*/ 1 h 9"/>
                  <a:gd name="T24" fmla="*/ 8 w 15"/>
                  <a:gd name="T25" fmla="*/ 1 h 9"/>
                  <a:gd name="T26" fmla="*/ 12 w 15"/>
                  <a:gd name="T27" fmla="*/ 1 h 9"/>
                  <a:gd name="T28" fmla="*/ 13 w 15"/>
                  <a:gd name="T29" fmla="*/ 1 h 9"/>
                  <a:gd name="T30" fmla="*/ 13 w 15"/>
                  <a:gd name="T31" fmla="*/ 1 h 9"/>
                  <a:gd name="T32" fmla="*/ 15 w 15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9"/>
                  <a:gd name="T53" fmla="*/ 15 w 15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9">
                    <a:moveTo>
                      <a:pt x="15" y="9"/>
                    </a:moveTo>
                    <a:lnTo>
                      <a:pt x="14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3825">
                <a:extLst>
                  <a:ext uri="{FF2B5EF4-FFF2-40B4-BE49-F238E27FC236}">
                    <a16:creationId xmlns:a16="http://schemas.microsoft.com/office/drawing/2014/main" xmlns="" id="{DA7BC33B-0DC7-46AF-ACAA-242C0F9CB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009" y="3381738"/>
                <a:ext cx="54823" cy="14453"/>
              </a:xfrm>
              <a:custGeom>
                <a:avLst/>
                <a:gdLst>
                  <a:gd name="T0" fmla="*/ 43 w 159"/>
                  <a:gd name="T1" fmla="*/ 0 h 85"/>
                  <a:gd name="T2" fmla="*/ 48 w 159"/>
                  <a:gd name="T3" fmla="*/ 0 h 85"/>
                  <a:gd name="T4" fmla="*/ 53 w 159"/>
                  <a:gd name="T5" fmla="*/ 0 h 85"/>
                  <a:gd name="T6" fmla="*/ 59 w 159"/>
                  <a:gd name="T7" fmla="*/ 0 h 85"/>
                  <a:gd name="T8" fmla="*/ 65 w 159"/>
                  <a:gd name="T9" fmla="*/ 0 h 85"/>
                  <a:gd name="T10" fmla="*/ 73 w 159"/>
                  <a:gd name="T11" fmla="*/ 0 h 85"/>
                  <a:gd name="T12" fmla="*/ 78 w 159"/>
                  <a:gd name="T13" fmla="*/ 0 h 85"/>
                  <a:gd name="T14" fmla="*/ 88 w 159"/>
                  <a:gd name="T15" fmla="*/ 0 h 85"/>
                  <a:gd name="T16" fmla="*/ 91 w 159"/>
                  <a:gd name="T17" fmla="*/ 0 h 85"/>
                  <a:gd name="T18" fmla="*/ 96 w 159"/>
                  <a:gd name="T19" fmla="*/ 0 h 85"/>
                  <a:gd name="T20" fmla="*/ 100 w 159"/>
                  <a:gd name="T21" fmla="*/ 0 h 85"/>
                  <a:gd name="T22" fmla="*/ 105 w 159"/>
                  <a:gd name="T23" fmla="*/ 0 h 85"/>
                  <a:gd name="T24" fmla="*/ 115 w 159"/>
                  <a:gd name="T25" fmla="*/ 0 h 85"/>
                  <a:gd name="T26" fmla="*/ 120 w 159"/>
                  <a:gd name="T27" fmla="*/ 0 h 85"/>
                  <a:gd name="T28" fmla="*/ 121 w 159"/>
                  <a:gd name="T29" fmla="*/ 0 h 85"/>
                  <a:gd name="T30" fmla="*/ 124 w 159"/>
                  <a:gd name="T31" fmla="*/ 0 h 85"/>
                  <a:gd name="T32" fmla="*/ 135 w 159"/>
                  <a:gd name="T33" fmla="*/ 0 h 85"/>
                  <a:gd name="T34" fmla="*/ 139 w 159"/>
                  <a:gd name="T35" fmla="*/ 0 h 85"/>
                  <a:gd name="T36" fmla="*/ 145 w 159"/>
                  <a:gd name="T37" fmla="*/ 0 h 85"/>
                  <a:gd name="T38" fmla="*/ 151 w 159"/>
                  <a:gd name="T39" fmla="*/ 0 h 85"/>
                  <a:gd name="T40" fmla="*/ 156 w 159"/>
                  <a:gd name="T41" fmla="*/ 0 h 85"/>
                  <a:gd name="T42" fmla="*/ 143 w 159"/>
                  <a:gd name="T43" fmla="*/ 0 h 85"/>
                  <a:gd name="T44" fmla="*/ 121 w 159"/>
                  <a:gd name="T45" fmla="*/ 0 h 85"/>
                  <a:gd name="T46" fmla="*/ 105 w 159"/>
                  <a:gd name="T47" fmla="*/ 0 h 85"/>
                  <a:gd name="T48" fmla="*/ 73 w 159"/>
                  <a:gd name="T49" fmla="*/ 0 h 85"/>
                  <a:gd name="T50" fmla="*/ 59 w 159"/>
                  <a:gd name="T51" fmla="*/ 0 h 85"/>
                  <a:gd name="T52" fmla="*/ 31 w 159"/>
                  <a:gd name="T53" fmla="*/ 0 h 85"/>
                  <a:gd name="T54" fmla="*/ 4 w 159"/>
                  <a:gd name="T55" fmla="*/ 0 h 85"/>
                  <a:gd name="T56" fmla="*/ 3 w 159"/>
                  <a:gd name="T57" fmla="*/ 0 h 85"/>
                  <a:gd name="T58" fmla="*/ 7 w 159"/>
                  <a:gd name="T59" fmla="*/ 0 h 85"/>
                  <a:gd name="T60" fmla="*/ 11 w 159"/>
                  <a:gd name="T61" fmla="*/ 0 h 85"/>
                  <a:gd name="T62" fmla="*/ 13 w 159"/>
                  <a:gd name="T63" fmla="*/ 0 h 85"/>
                  <a:gd name="T64" fmla="*/ 24 w 159"/>
                  <a:gd name="T65" fmla="*/ 0 h 85"/>
                  <a:gd name="T66" fmla="*/ 32 w 159"/>
                  <a:gd name="T67" fmla="*/ 0 h 85"/>
                  <a:gd name="T68" fmla="*/ 38 w 159"/>
                  <a:gd name="T69" fmla="*/ 0 h 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85"/>
                  <a:gd name="T107" fmla="*/ 159 w 159"/>
                  <a:gd name="T108" fmla="*/ 85 h 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85">
                    <a:moveTo>
                      <a:pt x="40" y="16"/>
                    </a:moveTo>
                    <a:lnTo>
                      <a:pt x="43" y="18"/>
                    </a:lnTo>
                    <a:lnTo>
                      <a:pt x="45" y="20"/>
                    </a:lnTo>
                    <a:lnTo>
                      <a:pt x="48" y="21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7" y="27"/>
                    </a:lnTo>
                    <a:lnTo>
                      <a:pt x="59" y="29"/>
                    </a:lnTo>
                    <a:lnTo>
                      <a:pt x="61" y="29"/>
                    </a:lnTo>
                    <a:lnTo>
                      <a:pt x="65" y="30"/>
                    </a:lnTo>
                    <a:lnTo>
                      <a:pt x="70" y="30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88" y="29"/>
                    </a:lnTo>
                    <a:lnTo>
                      <a:pt x="89" y="27"/>
                    </a:lnTo>
                    <a:lnTo>
                      <a:pt x="91" y="25"/>
                    </a:lnTo>
                    <a:lnTo>
                      <a:pt x="92" y="21"/>
                    </a:lnTo>
                    <a:lnTo>
                      <a:pt x="96" y="16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2"/>
                    </a:lnTo>
                    <a:lnTo>
                      <a:pt x="105" y="14"/>
                    </a:lnTo>
                    <a:lnTo>
                      <a:pt x="112" y="14"/>
                    </a:lnTo>
                    <a:lnTo>
                      <a:pt x="115" y="16"/>
                    </a:lnTo>
                    <a:lnTo>
                      <a:pt x="119" y="18"/>
                    </a:lnTo>
                    <a:lnTo>
                      <a:pt x="120" y="20"/>
                    </a:lnTo>
                    <a:lnTo>
                      <a:pt x="121" y="25"/>
                    </a:lnTo>
                    <a:lnTo>
                      <a:pt x="121" y="30"/>
                    </a:lnTo>
                    <a:lnTo>
                      <a:pt x="122" y="36"/>
                    </a:lnTo>
                    <a:lnTo>
                      <a:pt x="124" y="39"/>
                    </a:lnTo>
                    <a:lnTo>
                      <a:pt x="125" y="45"/>
                    </a:lnTo>
                    <a:lnTo>
                      <a:pt x="135" y="59"/>
                    </a:lnTo>
                    <a:lnTo>
                      <a:pt x="137" y="61"/>
                    </a:lnTo>
                    <a:lnTo>
                      <a:pt x="139" y="65"/>
                    </a:lnTo>
                    <a:lnTo>
                      <a:pt x="143" y="68"/>
                    </a:lnTo>
                    <a:lnTo>
                      <a:pt x="145" y="70"/>
                    </a:lnTo>
                    <a:lnTo>
                      <a:pt x="148" y="72"/>
                    </a:lnTo>
                    <a:lnTo>
                      <a:pt x="151" y="74"/>
                    </a:lnTo>
                    <a:lnTo>
                      <a:pt x="154" y="77"/>
                    </a:lnTo>
                    <a:lnTo>
                      <a:pt x="156" y="77"/>
                    </a:lnTo>
                    <a:lnTo>
                      <a:pt x="159" y="79"/>
                    </a:lnTo>
                    <a:lnTo>
                      <a:pt x="143" y="79"/>
                    </a:lnTo>
                    <a:lnTo>
                      <a:pt x="137" y="81"/>
                    </a:lnTo>
                    <a:lnTo>
                      <a:pt x="121" y="81"/>
                    </a:lnTo>
                    <a:lnTo>
                      <a:pt x="115" y="83"/>
                    </a:lnTo>
                    <a:lnTo>
                      <a:pt x="105" y="83"/>
                    </a:lnTo>
                    <a:lnTo>
                      <a:pt x="99" y="85"/>
                    </a:lnTo>
                    <a:lnTo>
                      <a:pt x="73" y="85"/>
                    </a:lnTo>
                    <a:lnTo>
                      <a:pt x="68" y="83"/>
                    </a:lnTo>
                    <a:lnTo>
                      <a:pt x="59" y="83"/>
                    </a:lnTo>
                    <a:lnTo>
                      <a:pt x="54" y="81"/>
                    </a:lnTo>
                    <a:lnTo>
                      <a:pt x="31" y="81"/>
                    </a:lnTo>
                    <a:lnTo>
                      <a:pt x="27" y="79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3" y="68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9" y="41"/>
                    </a:lnTo>
                    <a:lnTo>
                      <a:pt x="11" y="30"/>
                    </a:lnTo>
                    <a:lnTo>
                      <a:pt x="12" y="20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38" y="9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3826">
                <a:extLst>
                  <a:ext uri="{FF2B5EF4-FFF2-40B4-BE49-F238E27FC236}">
                    <a16:creationId xmlns:a16="http://schemas.microsoft.com/office/drawing/2014/main" xmlns="" id="{CC4E6A57-DE5C-47AA-89A7-74A7FC797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1217" y="3384147"/>
                <a:ext cx="15516" cy="3441"/>
              </a:xfrm>
              <a:custGeom>
                <a:avLst/>
                <a:gdLst>
                  <a:gd name="T0" fmla="*/ 44 w 45"/>
                  <a:gd name="T1" fmla="*/ 1 h 20"/>
                  <a:gd name="T2" fmla="*/ 22 w 45"/>
                  <a:gd name="T3" fmla="*/ 1 h 20"/>
                  <a:gd name="T4" fmla="*/ 19 w 45"/>
                  <a:gd name="T5" fmla="*/ 1 h 20"/>
                  <a:gd name="T6" fmla="*/ 17 w 45"/>
                  <a:gd name="T7" fmla="*/ 1 h 20"/>
                  <a:gd name="T8" fmla="*/ 13 w 45"/>
                  <a:gd name="T9" fmla="*/ 1 h 20"/>
                  <a:gd name="T10" fmla="*/ 11 w 45"/>
                  <a:gd name="T11" fmla="*/ 1 h 20"/>
                  <a:gd name="T12" fmla="*/ 8 w 45"/>
                  <a:gd name="T13" fmla="*/ 1 h 20"/>
                  <a:gd name="T14" fmla="*/ 6 w 45"/>
                  <a:gd name="T15" fmla="*/ 1 h 20"/>
                  <a:gd name="T16" fmla="*/ 4 w 45"/>
                  <a:gd name="T17" fmla="*/ 1 h 20"/>
                  <a:gd name="T18" fmla="*/ 2 w 45"/>
                  <a:gd name="T19" fmla="*/ 0 h 20"/>
                  <a:gd name="T20" fmla="*/ 0 w 45"/>
                  <a:gd name="T21" fmla="*/ 1 h 20"/>
                  <a:gd name="T22" fmla="*/ 3 w 45"/>
                  <a:gd name="T23" fmla="*/ 1 h 20"/>
                  <a:gd name="T24" fmla="*/ 5 w 45"/>
                  <a:gd name="T25" fmla="*/ 1 h 20"/>
                  <a:gd name="T26" fmla="*/ 7 w 45"/>
                  <a:gd name="T27" fmla="*/ 1 h 20"/>
                  <a:gd name="T28" fmla="*/ 11 w 45"/>
                  <a:gd name="T29" fmla="*/ 1 h 20"/>
                  <a:gd name="T30" fmla="*/ 13 w 45"/>
                  <a:gd name="T31" fmla="*/ 1 h 20"/>
                  <a:gd name="T32" fmla="*/ 15 w 45"/>
                  <a:gd name="T33" fmla="*/ 1 h 20"/>
                  <a:gd name="T34" fmla="*/ 19 w 45"/>
                  <a:gd name="T35" fmla="*/ 1 h 20"/>
                  <a:gd name="T36" fmla="*/ 21 w 45"/>
                  <a:gd name="T37" fmla="*/ 1 h 20"/>
                  <a:gd name="T38" fmla="*/ 23 w 45"/>
                  <a:gd name="T39" fmla="*/ 1 h 20"/>
                  <a:gd name="T40" fmla="*/ 30 w 45"/>
                  <a:gd name="T41" fmla="*/ 1 h 20"/>
                  <a:gd name="T42" fmla="*/ 33 w 45"/>
                  <a:gd name="T43" fmla="*/ 1 h 20"/>
                  <a:gd name="T44" fmla="*/ 36 w 45"/>
                  <a:gd name="T45" fmla="*/ 1 h 20"/>
                  <a:gd name="T46" fmla="*/ 38 w 45"/>
                  <a:gd name="T47" fmla="*/ 1 h 20"/>
                  <a:gd name="T48" fmla="*/ 45 w 45"/>
                  <a:gd name="T49" fmla="*/ 1 h 20"/>
                  <a:gd name="T50" fmla="*/ 44 w 45"/>
                  <a:gd name="T51" fmla="*/ 1 h 20"/>
                  <a:gd name="T52" fmla="*/ 44 w 45"/>
                  <a:gd name="T53" fmla="*/ 1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"/>
                  <a:gd name="T82" fmla="*/ 0 h 20"/>
                  <a:gd name="T83" fmla="*/ 45 w 45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" h="20">
                    <a:moveTo>
                      <a:pt x="44" y="15"/>
                    </a:moveTo>
                    <a:lnTo>
                      <a:pt x="22" y="15"/>
                    </a:lnTo>
                    <a:lnTo>
                      <a:pt x="19" y="13"/>
                    </a:lnTo>
                    <a:lnTo>
                      <a:pt x="17" y="11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3" y="18"/>
                    </a:lnTo>
                    <a:lnTo>
                      <a:pt x="30" y="18"/>
                    </a:lnTo>
                    <a:lnTo>
                      <a:pt x="33" y="20"/>
                    </a:lnTo>
                    <a:lnTo>
                      <a:pt x="36" y="20"/>
                    </a:lnTo>
                    <a:lnTo>
                      <a:pt x="38" y="18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3827">
                <a:extLst>
                  <a:ext uri="{FF2B5EF4-FFF2-40B4-BE49-F238E27FC236}">
                    <a16:creationId xmlns:a16="http://schemas.microsoft.com/office/drawing/2014/main" xmlns="" id="{751964ED-5327-4EC1-B69F-745C673C3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6046" y="3383803"/>
                <a:ext cx="5862" cy="3441"/>
              </a:xfrm>
              <a:custGeom>
                <a:avLst/>
                <a:gdLst>
                  <a:gd name="T0" fmla="*/ 16 w 17"/>
                  <a:gd name="T1" fmla="*/ 0 h 20"/>
                  <a:gd name="T2" fmla="*/ 14 w 17"/>
                  <a:gd name="T3" fmla="*/ 0 h 20"/>
                  <a:gd name="T4" fmla="*/ 12 w 17"/>
                  <a:gd name="T5" fmla="*/ 1 h 20"/>
                  <a:gd name="T6" fmla="*/ 9 w 17"/>
                  <a:gd name="T7" fmla="*/ 1 h 20"/>
                  <a:gd name="T8" fmla="*/ 7 w 17"/>
                  <a:gd name="T9" fmla="*/ 1 h 20"/>
                  <a:gd name="T10" fmla="*/ 6 w 17"/>
                  <a:gd name="T11" fmla="*/ 1 h 20"/>
                  <a:gd name="T12" fmla="*/ 5 w 17"/>
                  <a:gd name="T13" fmla="*/ 1 h 20"/>
                  <a:gd name="T14" fmla="*/ 2 w 17"/>
                  <a:gd name="T15" fmla="*/ 1 h 20"/>
                  <a:gd name="T16" fmla="*/ 0 w 17"/>
                  <a:gd name="T17" fmla="*/ 1 h 20"/>
                  <a:gd name="T18" fmla="*/ 0 w 17"/>
                  <a:gd name="T19" fmla="*/ 1 h 20"/>
                  <a:gd name="T20" fmla="*/ 4 w 17"/>
                  <a:gd name="T21" fmla="*/ 1 h 20"/>
                  <a:gd name="T22" fmla="*/ 6 w 17"/>
                  <a:gd name="T23" fmla="*/ 1 h 20"/>
                  <a:gd name="T24" fmla="*/ 8 w 17"/>
                  <a:gd name="T25" fmla="*/ 1 h 20"/>
                  <a:gd name="T26" fmla="*/ 9 w 17"/>
                  <a:gd name="T27" fmla="*/ 1 h 20"/>
                  <a:gd name="T28" fmla="*/ 10 w 17"/>
                  <a:gd name="T29" fmla="*/ 1 h 20"/>
                  <a:gd name="T30" fmla="*/ 13 w 17"/>
                  <a:gd name="T31" fmla="*/ 1 h 20"/>
                  <a:gd name="T32" fmla="*/ 14 w 17"/>
                  <a:gd name="T33" fmla="*/ 1 h 20"/>
                  <a:gd name="T34" fmla="*/ 17 w 17"/>
                  <a:gd name="T35" fmla="*/ 1 h 20"/>
                  <a:gd name="T36" fmla="*/ 16 w 17"/>
                  <a:gd name="T37" fmla="*/ 1 h 20"/>
                  <a:gd name="T38" fmla="*/ 17 w 17"/>
                  <a:gd name="T39" fmla="*/ 1 h 20"/>
                  <a:gd name="T40" fmla="*/ 16 w 17"/>
                  <a:gd name="T41" fmla="*/ 0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0"/>
                  <a:gd name="T65" fmla="*/ 17 w 17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0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3828">
                <a:extLst>
                  <a:ext uri="{FF2B5EF4-FFF2-40B4-BE49-F238E27FC236}">
                    <a16:creationId xmlns:a16="http://schemas.microsoft.com/office/drawing/2014/main" xmlns="" id="{8EA50F53-3292-467F-A5D2-F3FFEE774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0529" y="3383459"/>
                <a:ext cx="690" cy="103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1 h 5"/>
                  <a:gd name="T6" fmla="*/ 2 w 2"/>
                  <a:gd name="T7" fmla="*/ 1 h 5"/>
                  <a:gd name="T8" fmla="*/ 1 w 2"/>
                  <a:gd name="T9" fmla="*/ 1 h 5"/>
                  <a:gd name="T10" fmla="*/ 1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1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3829">
                <a:extLst>
                  <a:ext uri="{FF2B5EF4-FFF2-40B4-BE49-F238E27FC236}">
                    <a16:creationId xmlns:a16="http://schemas.microsoft.com/office/drawing/2014/main" xmlns="" id="{CC7EE1FE-176B-4A02-8B4C-9F05342F7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0185" y="3383459"/>
                <a:ext cx="7241" cy="3785"/>
              </a:xfrm>
              <a:custGeom>
                <a:avLst/>
                <a:gdLst>
                  <a:gd name="T0" fmla="*/ 21 w 21"/>
                  <a:gd name="T1" fmla="*/ 1 h 21"/>
                  <a:gd name="T2" fmla="*/ 21 w 21"/>
                  <a:gd name="T3" fmla="*/ 1 h 21"/>
                  <a:gd name="T4" fmla="*/ 21 w 21"/>
                  <a:gd name="T5" fmla="*/ 1 h 21"/>
                  <a:gd name="T6" fmla="*/ 20 w 21"/>
                  <a:gd name="T7" fmla="*/ 1 h 21"/>
                  <a:gd name="T8" fmla="*/ 18 w 21"/>
                  <a:gd name="T9" fmla="*/ 1 h 21"/>
                  <a:gd name="T10" fmla="*/ 14 w 21"/>
                  <a:gd name="T11" fmla="*/ 1 h 21"/>
                  <a:gd name="T12" fmla="*/ 11 w 21"/>
                  <a:gd name="T13" fmla="*/ 1 h 21"/>
                  <a:gd name="T14" fmla="*/ 4 w 21"/>
                  <a:gd name="T15" fmla="*/ 1 h 21"/>
                  <a:gd name="T16" fmla="*/ 0 w 21"/>
                  <a:gd name="T17" fmla="*/ 0 h 21"/>
                  <a:gd name="T18" fmla="*/ 0 w 21"/>
                  <a:gd name="T19" fmla="*/ 1 h 21"/>
                  <a:gd name="T20" fmla="*/ 4 w 21"/>
                  <a:gd name="T21" fmla="*/ 1 h 21"/>
                  <a:gd name="T22" fmla="*/ 11 w 21"/>
                  <a:gd name="T23" fmla="*/ 1 h 21"/>
                  <a:gd name="T24" fmla="*/ 14 w 21"/>
                  <a:gd name="T25" fmla="*/ 1 h 21"/>
                  <a:gd name="T26" fmla="*/ 16 w 21"/>
                  <a:gd name="T27" fmla="*/ 1 h 21"/>
                  <a:gd name="T28" fmla="*/ 19 w 21"/>
                  <a:gd name="T29" fmla="*/ 1 h 21"/>
                  <a:gd name="T30" fmla="*/ 19 w 21"/>
                  <a:gd name="T31" fmla="*/ 1 h 21"/>
                  <a:gd name="T32" fmla="*/ 19 w 21"/>
                  <a:gd name="T33" fmla="*/ 1 h 21"/>
                  <a:gd name="T34" fmla="*/ 19 w 21"/>
                  <a:gd name="T35" fmla="*/ 1 h 21"/>
                  <a:gd name="T36" fmla="*/ 21 w 21"/>
                  <a:gd name="T37" fmla="*/ 1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21"/>
                  <a:gd name="T59" fmla="*/ 21 w 21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21">
                    <a:moveTo>
                      <a:pt x="21" y="19"/>
                    </a:moveTo>
                    <a:lnTo>
                      <a:pt x="21" y="21"/>
                    </a:lnTo>
                    <a:lnTo>
                      <a:pt x="21" y="14"/>
                    </a:lnTo>
                    <a:lnTo>
                      <a:pt x="20" y="9"/>
                    </a:lnTo>
                    <a:lnTo>
                      <a:pt x="18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11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10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3830">
                <a:extLst>
                  <a:ext uri="{FF2B5EF4-FFF2-40B4-BE49-F238E27FC236}">
                    <a16:creationId xmlns:a16="http://schemas.microsoft.com/office/drawing/2014/main" xmlns="" id="{CABA51CF-99D1-4E02-BCE6-91BDBA1F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34" y="3386900"/>
                <a:ext cx="15861" cy="8947"/>
              </a:xfrm>
              <a:custGeom>
                <a:avLst/>
                <a:gdLst>
                  <a:gd name="T0" fmla="*/ 39 w 46"/>
                  <a:gd name="T1" fmla="*/ 0 h 53"/>
                  <a:gd name="T2" fmla="*/ 40 w 46"/>
                  <a:gd name="T3" fmla="*/ 0 h 53"/>
                  <a:gd name="T4" fmla="*/ 36 w 46"/>
                  <a:gd name="T5" fmla="*/ 0 h 53"/>
                  <a:gd name="T6" fmla="*/ 34 w 46"/>
                  <a:gd name="T7" fmla="*/ 0 h 53"/>
                  <a:gd name="T8" fmla="*/ 32 w 46"/>
                  <a:gd name="T9" fmla="*/ 0 h 53"/>
                  <a:gd name="T10" fmla="*/ 28 w 46"/>
                  <a:gd name="T11" fmla="*/ 0 h 53"/>
                  <a:gd name="T12" fmla="*/ 25 w 46"/>
                  <a:gd name="T13" fmla="*/ 0 h 53"/>
                  <a:gd name="T14" fmla="*/ 23 w 46"/>
                  <a:gd name="T15" fmla="*/ 0 h 53"/>
                  <a:gd name="T16" fmla="*/ 18 w 46"/>
                  <a:gd name="T17" fmla="*/ 0 h 53"/>
                  <a:gd name="T18" fmla="*/ 15 w 46"/>
                  <a:gd name="T19" fmla="*/ 0 h 53"/>
                  <a:gd name="T20" fmla="*/ 9 w 46"/>
                  <a:gd name="T21" fmla="*/ 0 h 53"/>
                  <a:gd name="T22" fmla="*/ 7 w 46"/>
                  <a:gd name="T23" fmla="*/ 0 h 53"/>
                  <a:gd name="T24" fmla="*/ 5 w 46"/>
                  <a:gd name="T25" fmla="*/ 0 h 53"/>
                  <a:gd name="T26" fmla="*/ 3 w 46"/>
                  <a:gd name="T27" fmla="*/ 0 h 53"/>
                  <a:gd name="T28" fmla="*/ 2 w 46"/>
                  <a:gd name="T29" fmla="*/ 0 h 53"/>
                  <a:gd name="T30" fmla="*/ 0 w 46"/>
                  <a:gd name="T31" fmla="*/ 0 h 53"/>
                  <a:gd name="T32" fmla="*/ 1 w 46"/>
                  <a:gd name="T33" fmla="*/ 0 h 53"/>
                  <a:gd name="T34" fmla="*/ 3 w 46"/>
                  <a:gd name="T35" fmla="*/ 0 h 53"/>
                  <a:gd name="T36" fmla="*/ 4 w 46"/>
                  <a:gd name="T37" fmla="*/ 0 h 53"/>
                  <a:gd name="T38" fmla="*/ 7 w 46"/>
                  <a:gd name="T39" fmla="*/ 0 h 53"/>
                  <a:gd name="T40" fmla="*/ 11 w 46"/>
                  <a:gd name="T41" fmla="*/ 0 h 53"/>
                  <a:gd name="T42" fmla="*/ 13 w 46"/>
                  <a:gd name="T43" fmla="*/ 0 h 53"/>
                  <a:gd name="T44" fmla="*/ 16 w 46"/>
                  <a:gd name="T45" fmla="*/ 0 h 53"/>
                  <a:gd name="T46" fmla="*/ 19 w 46"/>
                  <a:gd name="T47" fmla="*/ 0 h 53"/>
                  <a:gd name="T48" fmla="*/ 22 w 46"/>
                  <a:gd name="T49" fmla="*/ 0 h 53"/>
                  <a:gd name="T50" fmla="*/ 25 w 46"/>
                  <a:gd name="T51" fmla="*/ 0 h 53"/>
                  <a:gd name="T52" fmla="*/ 27 w 46"/>
                  <a:gd name="T53" fmla="*/ 0 h 53"/>
                  <a:gd name="T54" fmla="*/ 31 w 46"/>
                  <a:gd name="T55" fmla="*/ 0 h 53"/>
                  <a:gd name="T56" fmla="*/ 33 w 46"/>
                  <a:gd name="T57" fmla="*/ 0 h 53"/>
                  <a:gd name="T58" fmla="*/ 36 w 46"/>
                  <a:gd name="T59" fmla="*/ 0 h 53"/>
                  <a:gd name="T60" fmla="*/ 39 w 46"/>
                  <a:gd name="T61" fmla="*/ 0 h 53"/>
                  <a:gd name="T62" fmla="*/ 39 w 46"/>
                  <a:gd name="T63" fmla="*/ 0 h 53"/>
                  <a:gd name="T64" fmla="*/ 39 w 46"/>
                  <a:gd name="T65" fmla="*/ 0 h 53"/>
                  <a:gd name="T66" fmla="*/ 46 w 46"/>
                  <a:gd name="T67" fmla="*/ 0 h 53"/>
                  <a:gd name="T68" fmla="*/ 40 w 46"/>
                  <a:gd name="T69" fmla="*/ 0 h 53"/>
                  <a:gd name="T70" fmla="*/ 39 w 46"/>
                  <a:gd name="T71" fmla="*/ 0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"/>
                  <a:gd name="T109" fmla="*/ 0 h 53"/>
                  <a:gd name="T110" fmla="*/ 46 w 46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" h="53">
                    <a:moveTo>
                      <a:pt x="39" y="51"/>
                    </a:moveTo>
                    <a:lnTo>
                      <a:pt x="40" y="47"/>
                    </a:lnTo>
                    <a:lnTo>
                      <a:pt x="36" y="47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5" y="38"/>
                    </a:lnTo>
                    <a:lnTo>
                      <a:pt x="23" y="37"/>
                    </a:lnTo>
                    <a:lnTo>
                      <a:pt x="18" y="29"/>
                    </a:lnTo>
                    <a:lnTo>
                      <a:pt x="15" y="28"/>
                    </a:lnTo>
                    <a:lnTo>
                      <a:pt x="9" y="18"/>
                    </a:lnTo>
                    <a:lnTo>
                      <a:pt x="7" y="13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11" y="28"/>
                    </a:lnTo>
                    <a:lnTo>
                      <a:pt x="13" y="29"/>
                    </a:lnTo>
                    <a:lnTo>
                      <a:pt x="16" y="33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42"/>
                    </a:lnTo>
                    <a:lnTo>
                      <a:pt x="27" y="44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6" y="49"/>
                    </a:lnTo>
                    <a:lnTo>
                      <a:pt x="39" y="51"/>
                    </a:lnTo>
                    <a:lnTo>
                      <a:pt x="39" y="47"/>
                    </a:lnTo>
                    <a:lnTo>
                      <a:pt x="39" y="51"/>
                    </a:lnTo>
                    <a:lnTo>
                      <a:pt x="46" y="53"/>
                    </a:lnTo>
                    <a:lnTo>
                      <a:pt x="40" y="47"/>
                    </a:lnTo>
                    <a:lnTo>
                      <a:pt x="3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3831">
                <a:extLst>
                  <a:ext uri="{FF2B5EF4-FFF2-40B4-BE49-F238E27FC236}">
                    <a16:creationId xmlns:a16="http://schemas.microsoft.com/office/drawing/2014/main" xmlns="" id="{FC050ADA-AD5F-48DC-88F0-7770C9B80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9839" y="3395159"/>
                <a:ext cx="29652" cy="1376"/>
              </a:xfrm>
              <a:custGeom>
                <a:avLst/>
                <a:gdLst>
                  <a:gd name="T0" fmla="*/ 0 w 86"/>
                  <a:gd name="T1" fmla="*/ 0 h 9"/>
                  <a:gd name="T2" fmla="*/ 32 w 86"/>
                  <a:gd name="T3" fmla="*/ 0 h 9"/>
                  <a:gd name="T4" fmla="*/ 38 w 86"/>
                  <a:gd name="T5" fmla="*/ 0 h 9"/>
                  <a:gd name="T6" fmla="*/ 42 w 86"/>
                  <a:gd name="T7" fmla="*/ 0 h 9"/>
                  <a:gd name="T8" fmla="*/ 48 w 86"/>
                  <a:gd name="T9" fmla="*/ 0 h 9"/>
                  <a:gd name="T10" fmla="*/ 64 w 86"/>
                  <a:gd name="T11" fmla="*/ 0 h 9"/>
                  <a:gd name="T12" fmla="*/ 70 w 86"/>
                  <a:gd name="T13" fmla="*/ 0 h 9"/>
                  <a:gd name="T14" fmla="*/ 86 w 86"/>
                  <a:gd name="T15" fmla="*/ 0 h 9"/>
                  <a:gd name="T16" fmla="*/ 86 w 86"/>
                  <a:gd name="T17" fmla="*/ 0 h 9"/>
                  <a:gd name="T18" fmla="*/ 70 w 86"/>
                  <a:gd name="T19" fmla="*/ 0 h 9"/>
                  <a:gd name="T20" fmla="*/ 64 w 86"/>
                  <a:gd name="T21" fmla="*/ 0 h 9"/>
                  <a:gd name="T22" fmla="*/ 48 w 86"/>
                  <a:gd name="T23" fmla="*/ 0 h 9"/>
                  <a:gd name="T24" fmla="*/ 42 w 86"/>
                  <a:gd name="T25" fmla="*/ 0 h 9"/>
                  <a:gd name="T26" fmla="*/ 32 w 86"/>
                  <a:gd name="T27" fmla="*/ 0 h 9"/>
                  <a:gd name="T28" fmla="*/ 26 w 86"/>
                  <a:gd name="T29" fmla="*/ 0 h 9"/>
                  <a:gd name="T30" fmla="*/ 0 w 86"/>
                  <a:gd name="T31" fmla="*/ 0 h 9"/>
                  <a:gd name="T32" fmla="*/ 0 w 86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9"/>
                  <a:gd name="T53" fmla="*/ 86 w 8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9">
                    <a:moveTo>
                      <a:pt x="0" y="9"/>
                    </a:moveTo>
                    <a:lnTo>
                      <a:pt x="32" y="9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64" y="6"/>
                    </a:lnTo>
                    <a:lnTo>
                      <a:pt x="70" y="4"/>
                    </a:lnTo>
                    <a:lnTo>
                      <a:pt x="86" y="4"/>
                    </a:lnTo>
                    <a:lnTo>
                      <a:pt x="86" y="0"/>
                    </a:lnTo>
                    <a:lnTo>
                      <a:pt x="70" y="0"/>
                    </a:lnTo>
                    <a:lnTo>
                      <a:pt x="64" y="2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2" y="4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3832">
                <a:extLst>
                  <a:ext uri="{FF2B5EF4-FFF2-40B4-BE49-F238E27FC236}">
                    <a16:creationId xmlns:a16="http://schemas.microsoft.com/office/drawing/2014/main" xmlns="" id="{BDAE1897-7694-40D6-AD7F-0361DE730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699" y="3395159"/>
                <a:ext cx="25860" cy="1376"/>
              </a:xfrm>
              <a:custGeom>
                <a:avLst/>
                <a:gdLst>
                  <a:gd name="T0" fmla="*/ 1 w 75"/>
                  <a:gd name="T1" fmla="*/ 0 h 9"/>
                  <a:gd name="T2" fmla="*/ 2 w 75"/>
                  <a:gd name="T3" fmla="*/ 0 h 9"/>
                  <a:gd name="T4" fmla="*/ 6 w 75"/>
                  <a:gd name="T5" fmla="*/ 0 h 9"/>
                  <a:gd name="T6" fmla="*/ 19 w 75"/>
                  <a:gd name="T7" fmla="*/ 0 h 9"/>
                  <a:gd name="T8" fmla="*/ 24 w 75"/>
                  <a:gd name="T9" fmla="*/ 0 h 9"/>
                  <a:gd name="T10" fmla="*/ 56 w 75"/>
                  <a:gd name="T11" fmla="*/ 0 h 9"/>
                  <a:gd name="T12" fmla="*/ 61 w 75"/>
                  <a:gd name="T13" fmla="*/ 0 h 9"/>
                  <a:gd name="T14" fmla="*/ 70 w 75"/>
                  <a:gd name="T15" fmla="*/ 0 h 9"/>
                  <a:gd name="T16" fmla="*/ 75 w 75"/>
                  <a:gd name="T17" fmla="*/ 0 h 9"/>
                  <a:gd name="T18" fmla="*/ 75 w 75"/>
                  <a:gd name="T19" fmla="*/ 0 h 9"/>
                  <a:gd name="T20" fmla="*/ 70 w 75"/>
                  <a:gd name="T21" fmla="*/ 0 h 9"/>
                  <a:gd name="T22" fmla="*/ 61 w 75"/>
                  <a:gd name="T23" fmla="*/ 0 h 9"/>
                  <a:gd name="T24" fmla="*/ 56 w 75"/>
                  <a:gd name="T25" fmla="*/ 0 h 9"/>
                  <a:gd name="T26" fmla="*/ 33 w 75"/>
                  <a:gd name="T27" fmla="*/ 0 h 9"/>
                  <a:gd name="T28" fmla="*/ 29 w 75"/>
                  <a:gd name="T29" fmla="*/ 0 h 9"/>
                  <a:gd name="T30" fmla="*/ 2 w 75"/>
                  <a:gd name="T31" fmla="*/ 0 h 9"/>
                  <a:gd name="T32" fmla="*/ 2 w 75"/>
                  <a:gd name="T33" fmla="*/ 0 h 9"/>
                  <a:gd name="T34" fmla="*/ 1 w 75"/>
                  <a:gd name="T35" fmla="*/ 0 h 9"/>
                  <a:gd name="T36" fmla="*/ 0 w 75"/>
                  <a:gd name="T37" fmla="*/ 0 h 9"/>
                  <a:gd name="T38" fmla="*/ 2 w 75"/>
                  <a:gd name="T39" fmla="*/ 0 h 9"/>
                  <a:gd name="T40" fmla="*/ 1 w 75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"/>
                  <a:gd name="T64" fmla="*/ 0 h 9"/>
                  <a:gd name="T65" fmla="*/ 75 w 75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" h="9">
                    <a:moveTo>
                      <a:pt x="1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19" y="4"/>
                    </a:lnTo>
                    <a:lnTo>
                      <a:pt x="24" y="6"/>
                    </a:lnTo>
                    <a:lnTo>
                      <a:pt x="56" y="6"/>
                    </a:lnTo>
                    <a:lnTo>
                      <a:pt x="61" y="8"/>
                    </a:lnTo>
                    <a:lnTo>
                      <a:pt x="70" y="8"/>
                    </a:lnTo>
                    <a:lnTo>
                      <a:pt x="75" y="9"/>
                    </a:lnTo>
                    <a:lnTo>
                      <a:pt x="75" y="6"/>
                    </a:lnTo>
                    <a:lnTo>
                      <a:pt x="70" y="4"/>
                    </a:lnTo>
                    <a:lnTo>
                      <a:pt x="61" y="4"/>
                    </a:lnTo>
                    <a:lnTo>
                      <a:pt x="56" y="2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3833">
                <a:extLst>
                  <a:ext uri="{FF2B5EF4-FFF2-40B4-BE49-F238E27FC236}">
                    <a16:creationId xmlns:a16="http://schemas.microsoft.com/office/drawing/2014/main" xmlns="" id="{49780260-A09A-4F88-B37C-8553470B3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5354" y="3381394"/>
                <a:ext cx="5172" cy="14109"/>
              </a:xfrm>
              <a:custGeom>
                <a:avLst/>
                <a:gdLst>
                  <a:gd name="T0" fmla="*/ 14 w 15"/>
                  <a:gd name="T1" fmla="*/ 0 h 81"/>
                  <a:gd name="T2" fmla="*/ 13 w 15"/>
                  <a:gd name="T3" fmla="*/ 1 h 81"/>
                  <a:gd name="T4" fmla="*/ 13 w 15"/>
                  <a:gd name="T5" fmla="*/ 1 h 81"/>
                  <a:gd name="T6" fmla="*/ 12 w 15"/>
                  <a:gd name="T7" fmla="*/ 1 h 81"/>
                  <a:gd name="T8" fmla="*/ 10 w 15"/>
                  <a:gd name="T9" fmla="*/ 1 h 81"/>
                  <a:gd name="T10" fmla="*/ 9 w 15"/>
                  <a:gd name="T11" fmla="*/ 1 h 81"/>
                  <a:gd name="T12" fmla="*/ 7 w 15"/>
                  <a:gd name="T13" fmla="*/ 1 h 81"/>
                  <a:gd name="T14" fmla="*/ 6 w 15"/>
                  <a:gd name="T15" fmla="*/ 1 h 81"/>
                  <a:gd name="T16" fmla="*/ 2 w 15"/>
                  <a:gd name="T17" fmla="*/ 1 h 81"/>
                  <a:gd name="T18" fmla="*/ 0 w 15"/>
                  <a:gd name="T19" fmla="*/ 1 h 81"/>
                  <a:gd name="T20" fmla="*/ 1 w 15"/>
                  <a:gd name="T21" fmla="*/ 1 h 81"/>
                  <a:gd name="T22" fmla="*/ 5 w 15"/>
                  <a:gd name="T23" fmla="*/ 1 h 81"/>
                  <a:gd name="T24" fmla="*/ 7 w 15"/>
                  <a:gd name="T25" fmla="*/ 1 h 81"/>
                  <a:gd name="T26" fmla="*/ 9 w 15"/>
                  <a:gd name="T27" fmla="*/ 1 h 81"/>
                  <a:gd name="T28" fmla="*/ 12 w 15"/>
                  <a:gd name="T29" fmla="*/ 1 h 81"/>
                  <a:gd name="T30" fmla="*/ 13 w 15"/>
                  <a:gd name="T31" fmla="*/ 1 h 81"/>
                  <a:gd name="T32" fmla="*/ 14 w 15"/>
                  <a:gd name="T33" fmla="*/ 1 h 81"/>
                  <a:gd name="T34" fmla="*/ 14 w 15"/>
                  <a:gd name="T35" fmla="*/ 1 h 81"/>
                  <a:gd name="T36" fmla="*/ 15 w 15"/>
                  <a:gd name="T37" fmla="*/ 1 h 81"/>
                  <a:gd name="T38" fmla="*/ 14 w 15"/>
                  <a:gd name="T39" fmla="*/ 1 h 81"/>
                  <a:gd name="T40" fmla="*/ 14 w 15"/>
                  <a:gd name="T41" fmla="*/ 0 h 81"/>
                  <a:gd name="T42" fmla="*/ 13 w 15"/>
                  <a:gd name="T43" fmla="*/ 0 h 81"/>
                  <a:gd name="T44" fmla="*/ 13 w 15"/>
                  <a:gd name="T45" fmla="*/ 1 h 81"/>
                  <a:gd name="T46" fmla="*/ 14 w 15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"/>
                  <a:gd name="T73" fmla="*/ 0 h 81"/>
                  <a:gd name="T74" fmla="*/ 15 w 15"/>
                  <a:gd name="T75" fmla="*/ 81 h 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" h="81">
                    <a:moveTo>
                      <a:pt x="14" y="0"/>
                    </a:moveTo>
                    <a:lnTo>
                      <a:pt x="13" y="2"/>
                    </a:lnTo>
                    <a:lnTo>
                      <a:pt x="13" y="13"/>
                    </a:lnTo>
                    <a:lnTo>
                      <a:pt x="12" y="22"/>
                    </a:lnTo>
                    <a:lnTo>
                      <a:pt x="10" y="32"/>
                    </a:lnTo>
                    <a:lnTo>
                      <a:pt x="9" y="41"/>
                    </a:lnTo>
                    <a:lnTo>
                      <a:pt x="7" y="52"/>
                    </a:lnTo>
                    <a:lnTo>
                      <a:pt x="6" y="61"/>
                    </a:lnTo>
                    <a:lnTo>
                      <a:pt x="2" y="70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5" y="72"/>
                    </a:lnTo>
                    <a:lnTo>
                      <a:pt x="7" y="63"/>
                    </a:lnTo>
                    <a:lnTo>
                      <a:pt x="9" y="52"/>
                    </a:lnTo>
                    <a:lnTo>
                      <a:pt x="12" y="43"/>
                    </a:lnTo>
                    <a:lnTo>
                      <a:pt x="13" y="32"/>
                    </a:lnTo>
                    <a:lnTo>
                      <a:pt x="14" y="22"/>
                    </a:lnTo>
                    <a:lnTo>
                      <a:pt x="14" y="13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3834">
                <a:extLst>
                  <a:ext uri="{FF2B5EF4-FFF2-40B4-BE49-F238E27FC236}">
                    <a16:creationId xmlns:a16="http://schemas.microsoft.com/office/drawing/2014/main" xmlns="" id="{FA056AD8-3F2D-47AE-BF38-65CD3EF05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527" y="3381394"/>
                <a:ext cx="9999" cy="3441"/>
              </a:xfrm>
              <a:custGeom>
                <a:avLst/>
                <a:gdLst>
                  <a:gd name="T0" fmla="*/ 29 w 29"/>
                  <a:gd name="T1" fmla="*/ 1 h 20"/>
                  <a:gd name="T2" fmla="*/ 29 w 29"/>
                  <a:gd name="T3" fmla="*/ 1 h 20"/>
                  <a:gd name="T4" fmla="*/ 26 w 29"/>
                  <a:gd name="T5" fmla="*/ 1 h 20"/>
                  <a:gd name="T6" fmla="*/ 23 w 29"/>
                  <a:gd name="T7" fmla="*/ 1 h 20"/>
                  <a:gd name="T8" fmla="*/ 19 w 29"/>
                  <a:gd name="T9" fmla="*/ 1 h 20"/>
                  <a:gd name="T10" fmla="*/ 16 w 29"/>
                  <a:gd name="T11" fmla="*/ 1 h 20"/>
                  <a:gd name="T12" fmla="*/ 11 w 29"/>
                  <a:gd name="T13" fmla="*/ 0 h 20"/>
                  <a:gd name="T14" fmla="*/ 0 w 29"/>
                  <a:gd name="T15" fmla="*/ 0 h 20"/>
                  <a:gd name="T16" fmla="*/ 0 w 29"/>
                  <a:gd name="T17" fmla="*/ 1 h 20"/>
                  <a:gd name="T18" fmla="*/ 11 w 29"/>
                  <a:gd name="T19" fmla="*/ 1 h 20"/>
                  <a:gd name="T20" fmla="*/ 15 w 29"/>
                  <a:gd name="T21" fmla="*/ 1 h 20"/>
                  <a:gd name="T22" fmla="*/ 18 w 29"/>
                  <a:gd name="T23" fmla="*/ 1 h 20"/>
                  <a:gd name="T24" fmla="*/ 22 w 29"/>
                  <a:gd name="T25" fmla="*/ 1 h 20"/>
                  <a:gd name="T26" fmla="*/ 25 w 29"/>
                  <a:gd name="T27" fmla="*/ 1 h 20"/>
                  <a:gd name="T28" fmla="*/ 26 w 29"/>
                  <a:gd name="T29" fmla="*/ 1 h 20"/>
                  <a:gd name="T30" fmla="*/ 27 w 29"/>
                  <a:gd name="T31" fmla="*/ 1 h 20"/>
                  <a:gd name="T32" fmla="*/ 26 w 29"/>
                  <a:gd name="T33" fmla="*/ 1 h 20"/>
                  <a:gd name="T34" fmla="*/ 26 w 29"/>
                  <a:gd name="T35" fmla="*/ 1 h 20"/>
                  <a:gd name="T36" fmla="*/ 27 w 29"/>
                  <a:gd name="T37" fmla="*/ 1 h 20"/>
                  <a:gd name="T38" fmla="*/ 29 w 29"/>
                  <a:gd name="T39" fmla="*/ 1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"/>
                  <a:gd name="T61" fmla="*/ 0 h 20"/>
                  <a:gd name="T62" fmla="*/ 29 w 29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" h="20">
                    <a:moveTo>
                      <a:pt x="29" y="16"/>
                    </a:moveTo>
                    <a:lnTo>
                      <a:pt x="29" y="18"/>
                    </a:lnTo>
                    <a:lnTo>
                      <a:pt x="26" y="11"/>
                    </a:lnTo>
                    <a:lnTo>
                      <a:pt x="23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2" y="9"/>
                    </a:lnTo>
                    <a:lnTo>
                      <a:pt x="25" y="13"/>
                    </a:lnTo>
                    <a:lnTo>
                      <a:pt x="26" y="18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3835">
                <a:extLst>
                  <a:ext uri="{FF2B5EF4-FFF2-40B4-BE49-F238E27FC236}">
                    <a16:creationId xmlns:a16="http://schemas.microsoft.com/office/drawing/2014/main" xmlns="" id="{DAD430E5-3CD0-4644-8084-D4A0ED1BF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1217" y="3382426"/>
                <a:ext cx="2069" cy="1376"/>
              </a:xfrm>
              <a:custGeom>
                <a:avLst/>
                <a:gdLst>
                  <a:gd name="T0" fmla="*/ 6 w 6"/>
                  <a:gd name="T1" fmla="*/ 0 h 9"/>
                  <a:gd name="T2" fmla="*/ 3 w 6"/>
                  <a:gd name="T3" fmla="*/ 0 h 9"/>
                  <a:gd name="T4" fmla="*/ 3 w 6"/>
                  <a:gd name="T5" fmla="*/ 0 h 9"/>
                  <a:gd name="T6" fmla="*/ 2 w 6"/>
                  <a:gd name="T7" fmla="*/ 0 h 9"/>
                  <a:gd name="T8" fmla="*/ 0 w 6"/>
                  <a:gd name="T9" fmla="*/ 0 h 9"/>
                  <a:gd name="T10" fmla="*/ 4 w 6"/>
                  <a:gd name="T11" fmla="*/ 0 h 9"/>
                  <a:gd name="T12" fmla="*/ 5 w 6"/>
                  <a:gd name="T13" fmla="*/ 0 h 9"/>
                  <a:gd name="T14" fmla="*/ 5 w 6"/>
                  <a:gd name="T15" fmla="*/ 0 h 9"/>
                  <a:gd name="T16" fmla="*/ 6 w 6"/>
                  <a:gd name="T17" fmla="*/ 0 h 9"/>
                  <a:gd name="T18" fmla="*/ 6 w 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6" y="9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3836">
                <a:extLst>
                  <a:ext uri="{FF2B5EF4-FFF2-40B4-BE49-F238E27FC236}">
                    <a16:creationId xmlns:a16="http://schemas.microsoft.com/office/drawing/2014/main" xmlns="" id="{94A3FDA3-3DC7-4855-9B6F-4D87EC12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1907" y="3382082"/>
                <a:ext cx="3103" cy="2065"/>
              </a:xfrm>
              <a:custGeom>
                <a:avLst/>
                <a:gdLst>
                  <a:gd name="T0" fmla="*/ 2 w 9"/>
                  <a:gd name="T1" fmla="*/ 0 h 13"/>
                  <a:gd name="T2" fmla="*/ 1 w 9"/>
                  <a:gd name="T3" fmla="*/ 0 h 13"/>
                  <a:gd name="T4" fmla="*/ 2 w 9"/>
                  <a:gd name="T5" fmla="*/ 0 h 13"/>
                  <a:gd name="T6" fmla="*/ 4 w 9"/>
                  <a:gd name="T7" fmla="*/ 0 h 13"/>
                  <a:gd name="T8" fmla="*/ 4 w 9"/>
                  <a:gd name="T9" fmla="*/ 0 h 13"/>
                  <a:gd name="T10" fmla="*/ 5 w 9"/>
                  <a:gd name="T11" fmla="*/ 0 h 13"/>
                  <a:gd name="T12" fmla="*/ 8 w 9"/>
                  <a:gd name="T13" fmla="*/ 0 h 13"/>
                  <a:gd name="T14" fmla="*/ 9 w 9"/>
                  <a:gd name="T15" fmla="*/ 0 h 13"/>
                  <a:gd name="T16" fmla="*/ 8 w 9"/>
                  <a:gd name="T17" fmla="*/ 0 h 13"/>
                  <a:gd name="T18" fmla="*/ 6 w 9"/>
                  <a:gd name="T19" fmla="*/ 0 h 13"/>
                  <a:gd name="T20" fmla="*/ 6 w 9"/>
                  <a:gd name="T21" fmla="*/ 0 h 13"/>
                  <a:gd name="T22" fmla="*/ 5 w 9"/>
                  <a:gd name="T23" fmla="*/ 0 h 13"/>
                  <a:gd name="T24" fmla="*/ 5 w 9"/>
                  <a:gd name="T25" fmla="*/ 0 h 13"/>
                  <a:gd name="T26" fmla="*/ 4 w 9"/>
                  <a:gd name="T27" fmla="*/ 0 h 13"/>
                  <a:gd name="T28" fmla="*/ 2 w 9"/>
                  <a:gd name="T29" fmla="*/ 0 h 13"/>
                  <a:gd name="T30" fmla="*/ 2 w 9"/>
                  <a:gd name="T31" fmla="*/ 0 h 13"/>
                  <a:gd name="T32" fmla="*/ 0 w 9"/>
                  <a:gd name="T33" fmla="*/ 0 h 13"/>
                  <a:gd name="T34" fmla="*/ 1 w 9"/>
                  <a:gd name="T35" fmla="*/ 0 h 13"/>
                  <a:gd name="T36" fmla="*/ 2 w 9"/>
                  <a:gd name="T37" fmla="*/ 0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13"/>
                  <a:gd name="T59" fmla="*/ 9 w 9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13">
                    <a:moveTo>
                      <a:pt x="2" y="0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8" y="13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3837">
                <a:extLst>
                  <a:ext uri="{FF2B5EF4-FFF2-40B4-BE49-F238E27FC236}">
                    <a16:creationId xmlns:a16="http://schemas.microsoft.com/office/drawing/2014/main" xmlns="" id="{20432025-E0CC-46B9-8585-3775E3E0D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61217" y="3382082"/>
                <a:ext cx="2758" cy="2409"/>
              </a:xfrm>
              <a:custGeom>
                <a:avLst/>
                <a:gdLst>
                  <a:gd name="T0" fmla="*/ 6 w 8"/>
                  <a:gd name="T1" fmla="*/ 0 h 15"/>
                  <a:gd name="T2" fmla="*/ 7 w 8"/>
                  <a:gd name="T3" fmla="*/ 0 h 15"/>
                  <a:gd name="T4" fmla="*/ 7 w 8"/>
                  <a:gd name="T5" fmla="*/ 0 h 15"/>
                  <a:gd name="T6" fmla="*/ 5 w 8"/>
                  <a:gd name="T7" fmla="*/ 0 h 15"/>
                  <a:gd name="T8" fmla="*/ 5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4 w 8"/>
                  <a:gd name="T15" fmla="*/ 0 h 15"/>
                  <a:gd name="T16" fmla="*/ 4 w 8"/>
                  <a:gd name="T17" fmla="*/ 0 h 15"/>
                  <a:gd name="T18" fmla="*/ 5 w 8"/>
                  <a:gd name="T19" fmla="*/ 0 h 15"/>
                  <a:gd name="T20" fmla="*/ 5 w 8"/>
                  <a:gd name="T21" fmla="*/ 0 h 15"/>
                  <a:gd name="T22" fmla="*/ 7 w 8"/>
                  <a:gd name="T23" fmla="*/ 0 h 15"/>
                  <a:gd name="T24" fmla="*/ 6 w 8"/>
                  <a:gd name="T25" fmla="*/ 0 h 15"/>
                  <a:gd name="T26" fmla="*/ 8 w 8"/>
                  <a:gd name="T27" fmla="*/ 0 h 15"/>
                  <a:gd name="T28" fmla="*/ 7 w 8"/>
                  <a:gd name="T29" fmla="*/ 0 h 15"/>
                  <a:gd name="T30" fmla="*/ 6 w 8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5"/>
                  <a:gd name="T50" fmla="*/ 8 w 8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5">
                    <a:moveTo>
                      <a:pt x="6" y="13"/>
                    </a:moveTo>
                    <a:lnTo>
                      <a:pt x="7" y="11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3838">
                <a:extLst>
                  <a:ext uri="{FF2B5EF4-FFF2-40B4-BE49-F238E27FC236}">
                    <a16:creationId xmlns:a16="http://schemas.microsoft.com/office/drawing/2014/main" xmlns="" id="{A7D940A1-52EB-4121-863B-30D1222FF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2254" y="3384835"/>
                <a:ext cx="7241" cy="7227"/>
              </a:xfrm>
              <a:custGeom>
                <a:avLst/>
                <a:gdLst>
                  <a:gd name="T0" fmla="*/ 5 w 21"/>
                  <a:gd name="T1" fmla="*/ 1 h 41"/>
                  <a:gd name="T2" fmla="*/ 7 w 21"/>
                  <a:gd name="T3" fmla="*/ 1 h 41"/>
                  <a:gd name="T4" fmla="*/ 8 w 21"/>
                  <a:gd name="T5" fmla="*/ 1 h 41"/>
                  <a:gd name="T6" fmla="*/ 8 w 21"/>
                  <a:gd name="T7" fmla="*/ 1 h 41"/>
                  <a:gd name="T8" fmla="*/ 9 w 21"/>
                  <a:gd name="T9" fmla="*/ 1 h 41"/>
                  <a:gd name="T10" fmla="*/ 9 w 21"/>
                  <a:gd name="T11" fmla="*/ 1 h 41"/>
                  <a:gd name="T12" fmla="*/ 11 w 21"/>
                  <a:gd name="T13" fmla="*/ 1 h 41"/>
                  <a:gd name="T14" fmla="*/ 21 w 21"/>
                  <a:gd name="T15" fmla="*/ 1 h 41"/>
                  <a:gd name="T16" fmla="*/ 18 w 21"/>
                  <a:gd name="T17" fmla="*/ 1 h 41"/>
                  <a:gd name="T18" fmla="*/ 13 w 21"/>
                  <a:gd name="T19" fmla="*/ 1 h 41"/>
                  <a:gd name="T20" fmla="*/ 7 w 21"/>
                  <a:gd name="T21" fmla="*/ 1 h 41"/>
                  <a:gd name="T22" fmla="*/ 5 w 21"/>
                  <a:gd name="T23" fmla="*/ 1 h 41"/>
                  <a:gd name="T24" fmla="*/ 3 w 21"/>
                  <a:gd name="T25" fmla="*/ 1 h 41"/>
                  <a:gd name="T26" fmla="*/ 1 w 21"/>
                  <a:gd name="T27" fmla="*/ 1 h 41"/>
                  <a:gd name="T28" fmla="*/ 0 w 21"/>
                  <a:gd name="T29" fmla="*/ 0 h 41"/>
                  <a:gd name="T30" fmla="*/ 0 w 21"/>
                  <a:gd name="T31" fmla="*/ 1 h 41"/>
                  <a:gd name="T32" fmla="*/ 5 w 21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1"/>
                  <a:gd name="T53" fmla="*/ 21 w 21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1">
                    <a:moveTo>
                      <a:pt x="5" y="11"/>
                    </a:moveTo>
                    <a:lnTo>
                      <a:pt x="7" y="11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21" y="41"/>
                    </a:lnTo>
                    <a:lnTo>
                      <a:pt x="18" y="40"/>
                    </a:lnTo>
                    <a:lnTo>
                      <a:pt x="13" y="34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3839">
                <a:extLst>
                  <a:ext uri="{FF2B5EF4-FFF2-40B4-BE49-F238E27FC236}">
                    <a16:creationId xmlns:a16="http://schemas.microsoft.com/office/drawing/2014/main" xmlns="" id="{12F78D0B-DAB1-4F65-B116-CD3AD280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0530" y="3386211"/>
                <a:ext cx="2414" cy="2753"/>
              </a:xfrm>
              <a:custGeom>
                <a:avLst/>
                <a:gdLst>
                  <a:gd name="T0" fmla="*/ 7 w 7"/>
                  <a:gd name="T1" fmla="*/ 1 h 14"/>
                  <a:gd name="T2" fmla="*/ 6 w 7"/>
                  <a:gd name="T3" fmla="*/ 1 h 14"/>
                  <a:gd name="T4" fmla="*/ 6 w 7"/>
                  <a:gd name="T5" fmla="*/ 1 h 14"/>
                  <a:gd name="T6" fmla="*/ 4 w 7"/>
                  <a:gd name="T7" fmla="*/ 1 h 14"/>
                  <a:gd name="T8" fmla="*/ 4 w 7"/>
                  <a:gd name="T9" fmla="*/ 1 h 14"/>
                  <a:gd name="T10" fmla="*/ 3 w 7"/>
                  <a:gd name="T11" fmla="*/ 1 h 14"/>
                  <a:gd name="T12" fmla="*/ 3 w 7"/>
                  <a:gd name="T13" fmla="*/ 0 h 14"/>
                  <a:gd name="T14" fmla="*/ 0 w 7"/>
                  <a:gd name="T15" fmla="*/ 0 h 14"/>
                  <a:gd name="T16" fmla="*/ 0 w 7"/>
                  <a:gd name="T17" fmla="*/ 1 h 14"/>
                  <a:gd name="T18" fmla="*/ 2 w 7"/>
                  <a:gd name="T19" fmla="*/ 1 h 14"/>
                  <a:gd name="T20" fmla="*/ 2 w 7"/>
                  <a:gd name="T21" fmla="*/ 1 h 14"/>
                  <a:gd name="T22" fmla="*/ 3 w 7"/>
                  <a:gd name="T23" fmla="*/ 1 h 14"/>
                  <a:gd name="T24" fmla="*/ 3 w 7"/>
                  <a:gd name="T25" fmla="*/ 1 h 14"/>
                  <a:gd name="T26" fmla="*/ 4 w 7"/>
                  <a:gd name="T27" fmla="*/ 1 h 14"/>
                  <a:gd name="T28" fmla="*/ 7 w 7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4"/>
                  <a:gd name="T47" fmla="*/ 7 w 7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4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3840">
                <a:extLst>
                  <a:ext uri="{FF2B5EF4-FFF2-40B4-BE49-F238E27FC236}">
                    <a16:creationId xmlns:a16="http://schemas.microsoft.com/office/drawing/2014/main" xmlns="" id="{1196AAEB-B1E4-40CF-AFC7-9A4002F6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9151" y="3388276"/>
                <a:ext cx="5862" cy="4474"/>
              </a:xfrm>
              <a:custGeom>
                <a:avLst/>
                <a:gdLst>
                  <a:gd name="T0" fmla="*/ 12 w 17"/>
                  <a:gd name="T1" fmla="*/ 0 h 27"/>
                  <a:gd name="T2" fmla="*/ 13 w 17"/>
                  <a:gd name="T3" fmla="*/ 0 h 27"/>
                  <a:gd name="T4" fmla="*/ 3 w 17"/>
                  <a:gd name="T5" fmla="*/ 0 h 27"/>
                  <a:gd name="T6" fmla="*/ 0 w 17"/>
                  <a:gd name="T7" fmla="*/ 0 h 27"/>
                  <a:gd name="T8" fmla="*/ 11 w 17"/>
                  <a:gd name="T9" fmla="*/ 0 h 27"/>
                  <a:gd name="T10" fmla="*/ 12 w 17"/>
                  <a:gd name="T11" fmla="*/ 0 h 27"/>
                  <a:gd name="T12" fmla="*/ 12 w 17"/>
                  <a:gd name="T13" fmla="*/ 0 h 27"/>
                  <a:gd name="T14" fmla="*/ 17 w 17"/>
                  <a:gd name="T15" fmla="*/ 0 h 27"/>
                  <a:gd name="T16" fmla="*/ 13 w 17"/>
                  <a:gd name="T17" fmla="*/ 0 h 27"/>
                  <a:gd name="T18" fmla="*/ 12 w 17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7"/>
                  <a:gd name="T32" fmla="*/ 17 w 17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7">
                    <a:moveTo>
                      <a:pt x="12" y="23"/>
                    </a:moveTo>
                    <a:lnTo>
                      <a:pt x="13" y="2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23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7" y="27"/>
                    </a:lnTo>
                    <a:lnTo>
                      <a:pt x="13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3841">
                <a:extLst>
                  <a:ext uri="{FF2B5EF4-FFF2-40B4-BE49-F238E27FC236}">
                    <a16:creationId xmlns:a16="http://schemas.microsoft.com/office/drawing/2014/main" xmlns="" id="{F6D6192D-16B6-435B-AA93-8C5E68ED0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2599" y="3384835"/>
                <a:ext cx="7586" cy="7571"/>
              </a:xfrm>
              <a:custGeom>
                <a:avLst/>
                <a:gdLst>
                  <a:gd name="T0" fmla="*/ 2 w 22"/>
                  <a:gd name="T1" fmla="*/ 0 h 43"/>
                  <a:gd name="T2" fmla="*/ 0 w 22"/>
                  <a:gd name="T3" fmla="*/ 0 h 43"/>
                  <a:gd name="T4" fmla="*/ 1 w 22"/>
                  <a:gd name="T5" fmla="*/ 1 h 43"/>
                  <a:gd name="T6" fmla="*/ 4 w 22"/>
                  <a:gd name="T7" fmla="*/ 1 h 43"/>
                  <a:gd name="T8" fmla="*/ 5 w 22"/>
                  <a:gd name="T9" fmla="*/ 1 h 43"/>
                  <a:gd name="T10" fmla="*/ 8 w 22"/>
                  <a:gd name="T11" fmla="*/ 1 h 43"/>
                  <a:gd name="T12" fmla="*/ 10 w 22"/>
                  <a:gd name="T13" fmla="*/ 1 h 43"/>
                  <a:gd name="T14" fmla="*/ 14 w 22"/>
                  <a:gd name="T15" fmla="*/ 1 h 43"/>
                  <a:gd name="T16" fmla="*/ 17 w 22"/>
                  <a:gd name="T17" fmla="*/ 1 h 43"/>
                  <a:gd name="T18" fmla="*/ 22 w 22"/>
                  <a:gd name="T19" fmla="*/ 1 h 43"/>
                  <a:gd name="T20" fmla="*/ 22 w 22"/>
                  <a:gd name="T21" fmla="*/ 1 h 43"/>
                  <a:gd name="T22" fmla="*/ 19 w 22"/>
                  <a:gd name="T23" fmla="*/ 1 h 43"/>
                  <a:gd name="T24" fmla="*/ 15 w 22"/>
                  <a:gd name="T25" fmla="*/ 1 h 43"/>
                  <a:gd name="T26" fmla="*/ 12 w 22"/>
                  <a:gd name="T27" fmla="*/ 1 h 43"/>
                  <a:gd name="T28" fmla="*/ 9 w 22"/>
                  <a:gd name="T29" fmla="*/ 1 h 43"/>
                  <a:gd name="T30" fmla="*/ 7 w 22"/>
                  <a:gd name="T31" fmla="*/ 1 h 43"/>
                  <a:gd name="T32" fmla="*/ 5 w 22"/>
                  <a:gd name="T33" fmla="*/ 1 h 43"/>
                  <a:gd name="T34" fmla="*/ 4 w 22"/>
                  <a:gd name="T35" fmla="*/ 1 h 43"/>
                  <a:gd name="T36" fmla="*/ 2 w 22"/>
                  <a:gd name="T37" fmla="*/ 0 h 43"/>
                  <a:gd name="T38" fmla="*/ 0 w 22"/>
                  <a:gd name="T39" fmla="*/ 0 h 43"/>
                  <a:gd name="T40" fmla="*/ 2 w 22"/>
                  <a:gd name="T41" fmla="*/ 0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43"/>
                  <a:gd name="T65" fmla="*/ 22 w 22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43">
                    <a:moveTo>
                      <a:pt x="2" y="0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4" y="12"/>
                    </a:lnTo>
                    <a:lnTo>
                      <a:pt x="5" y="20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4" y="36"/>
                    </a:lnTo>
                    <a:lnTo>
                      <a:pt x="17" y="40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19" y="38"/>
                    </a:lnTo>
                    <a:lnTo>
                      <a:pt x="15" y="32"/>
                    </a:lnTo>
                    <a:lnTo>
                      <a:pt x="12" y="29"/>
                    </a:lnTo>
                    <a:lnTo>
                      <a:pt x="9" y="23"/>
                    </a:lnTo>
                    <a:lnTo>
                      <a:pt x="7" y="18"/>
                    </a:lnTo>
                    <a:lnTo>
                      <a:pt x="5" y="12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3842">
                <a:extLst>
                  <a:ext uri="{FF2B5EF4-FFF2-40B4-BE49-F238E27FC236}">
                    <a16:creationId xmlns:a16="http://schemas.microsoft.com/office/drawing/2014/main" xmlns="" id="{997CE277-A89C-4B00-BF80-368F399E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2599" y="3384835"/>
                <a:ext cx="2069" cy="2065"/>
              </a:xfrm>
              <a:custGeom>
                <a:avLst/>
                <a:gdLst>
                  <a:gd name="T0" fmla="*/ 6 w 6"/>
                  <a:gd name="T1" fmla="*/ 1 h 12"/>
                  <a:gd name="T2" fmla="*/ 5 w 6"/>
                  <a:gd name="T3" fmla="*/ 1 h 12"/>
                  <a:gd name="T4" fmla="*/ 4 w 6"/>
                  <a:gd name="T5" fmla="*/ 1 h 12"/>
                  <a:gd name="T6" fmla="*/ 2 w 6"/>
                  <a:gd name="T7" fmla="*/ 1 h 12"/>
                  <a:gd name="T8" fmla="*/ 2 w 6"/>
                  <a:gd name="T9" fmla="*/ 0 h 12"/>
                  <a:gd name="T10" fmla="*/ 0 w 6"/>
                  <a:gd name="T11" fmla="*/ 0 h 12"/>
                  <a:gd name="T12" fmla="*/ 0 w 6"/>
                  <a:gd name="T13" fmla="*/ 1 h 12"/>
                  <a:gd name="T14" fmla="*/ 6 w 6"/>
                  <a:gd name="T15" fmla="*/ 1 h 12"/>
                  <a:gd name="T16" fmla="*/ 5 w 6"/>
                  <a:gd name="T17" fmla="*/ 1 h 12"/>
                  <a:gd name="T18" fmla="*/ 5 w 6"/>
                  <a:gd name="T19" fmla="*/ 1 h 12"/>
                  <a:gd name="T20" fmla="*/ 6 w 6"/>
                  <a:gd name="T21" fmla="*/ 1 h 12"/>
                  <a:gd name="T22" fmla="*/ 6 w 6"/>
                  <a:gd name="T23" fmla="*/ 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2"/>
                  <a:gd name="T38" fmla="*/ 6 w 6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2">
                    <a:moveTo>
                      <a:pt x="6" y="9"/>
                    </a:moveTo>
                    <a:lnTo>
                      <a:pt x="5" y="7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3843">
                <a:extLst>
                  <a:ext uri="{FF2B5EF4-FFF2-40B4-BE49-F238E27FC236}">
                    <a16:creationId xmlns:a16="http://schemas.microsoft.com/office/drawing/2014/main" xmlns="" id="{1208996B-E3B3-4E96-834E-1FBE1C91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469" y="3387932"/>
                <a:ext cx="13102" cy="2409"/>
              </a:xfrm>
              <a:custGeom>
                <a:avLst/>
                <a:gdLst>
                  <a:gd name="T0" fmla="*/ 38 w 38"/>
                  <a:gd name="T1" fmla="*/ 1 h 14"/>
                  <a:gd name="T2" fmla="*/ 38 w 38"/>
                  <a:gd name="T3" fmla="*/ 1 h 14"/>
                  <a:gd name="T4" fmla="*/ 36 w 38"/>
                  <a:gd name="T5" fmla="*/ 1 h 14"/>
                  <a:gd name="T6" fmla="*/ 35 w 38"/>
                  <a:gd name="T7" fmla="*/ 1 h 14"/>
                  <a:gd name="T8" fmla="*/ 0 w 38"/>
                  <a:gd name="T9" fmla="*/ 1 h 14"/>
                  <a:gd name="T10" fmla="*/ 13 w 38"/>
                  <a:gd name="T11" fmla="*/ 1 h 14"/>
                  <a:gd name="T12" fmla="*/ 17 w 38"/>
                  <a:gd name="T13" fmla="*/ 1 h 14"/>
                  <a:gd name="T14" fmla="*/ 19 w 38"/>
                  <a:gd name="T15" fmla="*/ 1 h 14"/>
                  <a:gd name="T16" fmla="*/ 20 w 38"/>
                  <a:gd name="T17" fmla="*/ 1 h 14"/>
                  <a:gd name="T18" fmla="*/ 21 w 38"/>
                  <a:gd name="T19" fmla="*/ 0 h 14"/>
                  <a:gd name="T20" fmla="*/ 38 w 38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4"/>
                  <a:gd name="T35" fmla="*/ 38 w 38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4">
                    <a:moveTo>
                      <a:pt x="38" y="2"/>
                    </a:moveTo>
                    <a:lnTo>
                      <a:pt x="38" y="9"/>
                    </a:lnTo>
                    <a:lnTo>
                      <a:pt x="36" y="12"/>
                    </a:lnTo>
                    <a:lnTo>
                      <a:pt x="35" y="14"/>
                    </a:lnTo>
                    <a:lnTo>
                      <a:pt x="0" y="14"/>
                    </a:lnTo>
                    <a:lnTo>
                      <a:pt x="13" y="14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5"/>
                    </a:lnTo>
                    <a:lnTo>
                      <a:pt x="21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3844">
                <a:extLst>
                  <a:ext uri="{FF2B5EF4-FFF2-40B4-BE49-F238E27FC236}">
                    <a16:creationId xmlns:a16="http://schemas.microsoft.com/office/drawing/2014/main" xmlns="" id="{7C49F2BD-11AC-44F2-BDC8-BDDC68E34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401" y="3388276"/>
                <a:ext cx="1379" cy="2065"/>
              </a:xfrm>
              <a:custGeom>
                <a:avLst/>
                <a:gdLst>
                  <a:gd name="T0" fmla="*/ 3 w 4"/>
                  <a:gd name="T1" fmla="*/ 1 h 12"/>
                  <a:gd name="T2" fmla="*/ 4 w 4"/>
                  <a:gd name="T3" fmla="*/ 1 h 12"/>
                  <a:gd name="T4" fmla="*/ 4 w 4"/>
                  <a:gd name="T5" fmla="*/ 0 h 12"/>
                  <a:gd name="T6" fmla="*/ 1 w 4"/>
                  <a:gd name="T7" fmla="*/ 0 h 12"/>
                  <a:gd name="T8" fmla="*/ 1 w 4"/>
                  <a:gd name="T9" fmla="*/ 1 h 12"/>
                  <a:gd name="T10" fmla="*/ 0 w 4"/>
                  <a:gd name="T11" fmla="*/ 1 h 12"/>
                  <a:gd name="T12" fmla="*/ 3 w 4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2"/>
                  <a:gd name="T23" fmla="*/ 4 w 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2">
                    <a:moveTo>
                      <a:pt x="3" y="12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1" name="Freeform 3845">
                <a:extLst>
                  <a:ext uri="{FF2B5EF4-FFF2-40B4-BE49-F238E27FC236}">
                    <a16:creationId xmlns:a16="http://schemas.microsoft.com/office/drawing/2014/main" xmlns="" id="{F0887BFF-D60C-44F0-918D-7F5378D6D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746" y="3389997"/>
                <a:ext cx="1379" cy="688"/>
              </a:xfrm>
              <a:custGeom>
                <a:avLst/>
                <a:gdLst>
                  <a:gd name="T0" fmla="*/ 1 w 4"/>
                  <a:gd name="T1" fmla="*/ 1 h 4"/>
                  <a:gd name="T2" fmla="*/ 2 w 4"/>
                  <a:gd name="T3" fmla="*/ 1 h 4"/>
                  <a:gd name="T4" fmla="*/ 4 w 4"/>
                  <a:gd name="T5" fmla="*/ 1 h 4"/>
                  <a:gd name="T6" fmla="*/ 1 w 4"/>
                  <a:gd name="T7" fmla="*/ 0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3846">
                <a:extLst>
                  <a:ext uri="{FF2B5EF4-FFF2-40B4-BE49-F238E27FC236}">
                    <a16:creationId xmlns:a16="http://schemas.microsoft.com/office/drawing/2014/main" xmlns="" id="{1B0C9094-EEC4-4847-AA54-D9DACDABC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469" y="3389997"/>
                <a:ext cx="12068" cy="688"/>
              </a:xfrm>
              <a:custGeom>
                <a:avLst/>
                <a:gdLst>
                  <a:gd name="T0" fmla="*/ 0 w 35"/>
                  <a:gd name="T1" fmla="*/ 0 h 4"/>
                  <a:gd name="T2" fmla="*/ 0 w 35"/>
                  <a:gd name="T3" fmla="*/ 1 h 4"/>
                  <a:gd name="T4" fmla="*/ 35 w 35"/>
                  <a:gd name="T5" fmla="*/ 1 h 4"/>
                  <a:gd name="T6" fmla="*/ 35 w 35"/>
                  <a:gd name="T7" fmla="*/ 0 h 4"/>
                  <a:gd name="T8" fmla="*/ 0 w 35"/>
                  <a:gd name="T9" fmla="*/ 0 h 4"/>
                  <a:gd name="T10" fmla="*/ 0 w 35"/>
                  <a:gd name="T11" fmla="*/ 1 h 4"/>
                  <a:gd name="T12" fmla="*/ 0 w 3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4"/>
                  <a:gd name="T23" fmla="*/ 35 w 3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4">
                    <a:moveTo>
                      <a:pt x="0" y="0"/>
                    </a:moveTo>
                    <a:lnTo>
                      <a:pt x="0" y="4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3847">
                <a:extLst>
                  <a:ext uri="{FF2B5EF4-FFF2-40B4-BE49-F238E27FC236}">
                    <a16:creationId xmlns:a16="http://schemas.microsoft.com/office/drawing/2014/main" xmlns="" id="{F075FC6C-75DD-4101-BA45-69BB7793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8469" y="3387588"/>
                <a:ext cx="7930" cy="3097"/>
              </a:xfrm>
              <a:custGeom>
                <a:avLst/>
                <a:gdLst>
                  <a:gd name="T0" fmla="*/ 21 w 23"/>
                  <a:gd name="T1" fmla="*/ 0 h 18"/>
                  <a:gd name="T2" fmla="*/ 20 w 23"/>
                  <a:gd name="T3" fmla="*/ 1 h 18"/>
                  <a:gd name="T4" fmla="*/ 19 w 23"/>
                  <a:gd name="T5" fmla="*/ 1 h 18"/>
                  <a:gd name="T6" fmla="*/ 18 w 23"/>
                  <a:gd name="T7" fmla="*/ 1 h 18"/>
                  <a:gd name="T8" fmla="*/ 16 w 23"/>
                  <a:gd name="T9" fmla="*/ 1 h 18"/>
                  <a:gd name="T10" fmla="*/ 13 w 23"/>
                  <a:gd name="T11" fmla="*/ 1 h 18"/>
                  <a:gd name="T12" fmla="*/ 0 w 23"/>
                  <a:gd name="T13" fmla="*/ 1 h 18"/>
                  <a:gd name="T14" fmla="*/ 0 w 23"/>
                  <a:gd name="T15" fmla="*/ 1 h 18"/>
                  <a:gd name="T16" fmla="*/ 13 w 23"/>
                  <a:gd name="T17" fmla="*/ 1 h 18"/>
                  <a:gd name="T18" fmla="*/ 17 w 23"/>
                  <a:gd name="T19" fmla="*/ 1 h 18"/>
                  <a:gd name="T20" fmla="*/ 20 w 23"/>
                  <a:gd name="T21" fmla="*/ 1 h 18"/>
                  <a:gd name="T22" fmla="*/ 21 w 23"/>
                  <a:gd name="T23" fmla="*/ 1 h 18"/>
                  <a:gd name="T24" fmla="*/ 23 w 23"/>
                  <a:gd name="T25" fmla="*/ 1 h 18"/>
                  <a:gd name="T26" fmla="*/ 21 w 23"/>
                  <a:gd name="T27" fmla="*/ 1 h 18"/>
                  <a:gd name="T28" fmla="*/ 21 w 23"/>
                  <a:gd name="T29" fmla="*/ 0 h 18"/>
                  <a:gd name="T30" fmla="*/ 20 w 23"/>
                  <a:gd name="T31" fmla="*/ 0 h 18"/>
                  <a:gd name="T32" fmla="*/ 20 w 23"/>
                  <a:gd name="T33" fmla="*/ 1 h 18"/>
                  <a:gd name="T34" fmla="*/ 21 w 23"/>
                  <a:gd name="T35" fmla="*/ 0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8"/>
                  <a:gd name="T56" fmla="*/ 23 w 23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8">
                    <a:moveTo>
                      <a:pt x="21" y="0"/>
                    </a:moveTo>
                    <a:lnTo>
                      <a:pt x="20" y="2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17" y="16"/>
                    </a:lnTo>
                    <a:lnTo>
                      <a:pt x="20" y="14"/>
                    </a:lnTo>
                    <a:lnTo>
                      <a:pt x="21" y="9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3848">
                <a:extLst>
                  <a:ext uri="{FF2B5EF4-FFF2-40B4-BE49-F238E27FC236}">
                    <a16:creationId xmlns:a16="http://schemas.microsoft.com/office/drawing/2014/main" xmlns="" id="{5DFB0F1A-2BB2-4E91-9F31-20A68E264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1228" y="3387588"/>
                <a:ext cx="6206" cy="688"/>
              </a:xfrm>
              <a:custGeom>
                <a:avLst/>
                <a:gdLst>
                  <a:gd name="T0" fmla="*/ 18 w 18"/>
                  <a:gd name="T1" fmla="*/ 1 h 4"/>
                  <a:gd name="T2" fmla="*/ 17 w 18"/>
                  <a:gd name="T3" fmla="*/ 1 h 4"/>
                  <a:gd name="T4" fmla="*/ 0 w 18"/>
                  <a:gd name="T5" fmla="*/ 0 h 4"/>
                  <a:gd name="T6" fmla="*/ 0 w 18"/>
                  <a:gd name="T7" fmla="*/ 1 h 4"/>
                  <a:gd name="T8" fmla="*/ 17 w 18"/>
                  <a:gd name="T9" fmla="*/ 1 h 4"/>
                  <a:gd name="T10" fmla="*/ 15 w 18"/>
                  <a:gd name="T11" fmla="*/ 1 h 4"/>
                  <a:gd name="T12" fmla="*/ 18 w 18"/>
                  <a:gd name="T13" fmla="*/ 1 h 4"/>
                  <a:gd name="T14" fmla="*/ 18 w 18"/>
                  <a:gd name="T15" fmla="*/ 1 h 4"/>
                  <a:gd name="T16" fmla="*/ 17 w 18"/>
                  <a:gd name="T17" fmla="*/ 1 h 4"/>
                  <a:gd name="T18" fmla="*/ 18 w 1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4"/>
                  <a:gd name="T32" fmla="*/ 18 w 1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4">
                    <a:moveTo>
                      <a:pt x="18" y="4"/>
                    </a:moveTo>
                    <a:lnTo>
                      <a:pt x="17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3849">
                <a:extLst>
                  <a:ext uri="{FF2B5EF4-FFF2-40B4-BE49-F238E27FC236}">
                    <a16:creationId xmlns:a16="http://schemas.microsoft.com/office/drawing/2014/main" xmlns="" id="{951379D7-47D5-44DD-A7C8-665BE1738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641" y="3389997"/>
                <a:ext cx="3793" cy="344"/>
              </a:xfrm>
              <a:custGeom>
                <a:avLst/>
                <a:gdLst>
                  <a:gd name="T0" fmla="*/ 11 w 11"/>
                  <a:gd name="T1" fmla="*/ 0 h 2"/>
                  <a:gd name="T2" fmla="*/ 10 w 11"/>
                  <a:gd name="T3" fmla="*/ 1 h 2"/>
                  <a:gd name="T4" fmla="*/ 4 w 11"/>
                  <a:gd name="T5" fmla="*/ 1 h 2"/>
                  <a:gd name="T6" fmla="*/ 3 w 11"/>
                  <a:gd name="T7" fmla="*/ 0 h 2"/>
                  <a:gd name="T8" fmla="*/ 2 w 11"/>
                  <a:gd name="T9" fmla="*/ 1 h 2"/>
                  <a:gd name="T10" fmla="*/ 0 w 11"/>
                  <a:gd name="T11" fmla="*/ 1 h 2"/>
                  <a:gd name="T12" fmla="*/ 0 w 11"/>
                  <a:gd name="T13" fmla="*/ 0 h 2"/>
                  <a:gd name="T14" fmla="*/ 11 w 1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"/>
                  <a:gd name="T26" fmla="*/ 11 w 1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">
                    <a:moveTo>
                      <a:pt x="11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3850">
                <a:extLst>
                  <a:ext uri="{FF2B5EF4-FFF2-40B4-BE49-F238E27FC236}">
                    <a16:creationId xmlns:a16="http://schemas.microsoft.com/office/drawing/2014/main" xmlns="" id="{8B6702B7-5FFB-4BD6-869A-1E62323C6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6" y="3389997"/>
                <a:ext cx="4482" cy="1032"/>
              </a:xfrm>
              <a:custGeom>
                <a:avLst/>
                <a:gdLst>
                  <a:gd name="T0" fmla="*/ 0 w 13"/>
                  <a:gd name="T1" fmla="*/ 1 h 6"/>
                  <a:gd name="T2" fmla="*/ 2 w 13"/>
                  <a:gd name="T3" fmla="*/ 1 h 6"/>
                  <a:gd name="T4" fmla="*/ 11 w 13"/>
                  <a:gd name="T5" fmla="*/ 1 h 6"/>
                  <a:gd name="T6" fmla="*/ 13 w 13"/>
                  <a:gd name="T7" fmla="*/ 1 h 6"/>
                  <a:gd name="T8" fmla="*/ 12 w 13"/>
                  <a:gd name="T9" fmla="*/ 0 h 6"/>
                  <a:gd name="T10" fmla="*/ 1 w 13"/>
                  <a:gd name="T11" fmla="*/ 0 h 6"/>
                  <a:gd name="T12" fmla="*/ 3 w 13"/>
                  <a:gd name="T13" fmla="*/ 1 h 6"/>
                  <a:gd name="T14" fmla="*/ 0 w 13"/>
                  <a:gd name="T15" fmla="*/ 1 h 6"/>
                  <a:gd name="T16" fmla="*/ 0 w 13"/>
                  <a:gd name="T17" fmla="*/ 1 h 6"/>
                  <a:gd name="T18" fmla="*/ 2 w 13"/>
                  <a:gd name="T19" fmla="*/ 1 h 6"/>
                  <a:gd name="T20" fmla="*/ 0 w 13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6"/>
                  <a:gd name="T35" fmla="*/ 13 w 1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6">
                    <a:moveTo>
                      <a:pt x="0" y="2"/>
                    </a:moveTo>
                    <a:lnTo>
                      <a:pt x="2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3851">
                <a:extLst>
                  <a:ext uri="{FF2B5EF4-FFF2-40B4-BE49-F238E27FC236}">
                    <a16:creationId xmlns:a16="http://schemas.microsoft.com/office/drawing/2014/main" xmlns="" id="{463E06D4-CCD1-4EDA-81DC-4DC4A46AC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986" y="3389653"/>
                <a:ext cx="1034" cy="688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1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3852">
                <a:extLst>
                  <a:ext uri="{FF2B5EF4-FFF2-40B4-BE49-F238E27FC236}">
                    <a16:creationId xmlns:a16="http://schemas.microsoft.com/office/drawing/2014/main" xmlns="" id="{11A04307-9D67-4AC4-8761-FC137F135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53641" y="3389653"/>
                <a:ext cx="5517" cy="688"/>
              </a:xfrm>
              <a:custGeom>
                <a:avLst/>
                <a:gdLst>
                  <a:gd name="T0" fmla="*/ 12 w 16"/>
                  <a:gd name="T1" fmla="*/ 1 h 3"/>
                  <a:gd name="T2" fmla="*/ 11 w 16"/>
                  <a:gd name="T3" fmla="*/ 1 h 3"/>
                  <a:gd name="T4" fmla="*/ 0 w 16"/>
                  <a:gd name="T5" fmla="*/ 0 h 3"/>
                  <a:gd name="T6" fmla="*/ 0 w 16"/>
                  <a:gd name="T7" fmla="*/ 1 h 3"/>
                  <a:gd name="T8" fmla="*/ 11 w 16"/>
                  <a:gd name="T9" fmla="*/ 1 h 3"/>
                  <a:gd name="T10" fmla="*/ 11 w 16"/>
                  <a:gd name="T11" fmla="*/ 1 h 3"/>
                  <a:gd name="T12" fmla="*/ 12 w 16"/>
                  <a:gd name="T13" fmla="*/ 1 h 3"/>
                  <a:gd name="T14" fmla="*/ 16 w 16"/>
                  <a:gd name="T15" fmla="*/ 1 h 3"/>
                  <a:gd name="T16" fmla="*/ 11 w 16"/>
                  <a:gd name="T17" fmla="*/ 1 h 3"/>
                  <a:gd name="T18" fmla="*/ 12 w 16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3"/>
                  <a:gd name="T32" fmla="*/ 16 w 1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3">
                    <a:moveTo>
                      <a:pt x="12" y="3"/>
                    </a:moveTo>
                    <a:lnTo>
                      <a:pt x="11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3853">
                <a:extLst>
                  <a:ext uri="{FF2B5EF4-FFF2-40B4-BE49-F238E27FC236}">
                    <a16:creationId xmlns:a16="http://schemas.microsoft.com/office/drawing/2014/main" xmlns="" id="{21330E4C-A8B5-47D7-BB18-660BF309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0196" y="3391373"/>
                <a:ext cx="4827" cy="7571"/>
              </a:xfrm>
              <a:custGeom>
                <a:avLst/>
                <a:gdLst>
                  <a:gd name="T0" fmla="*/ 7 w 14"/>
                  <a:gd name="T1" fmla="*/ 0 h 43"/>
                  <a:gd name="T2" fmla="*/ 7 w 14"/>
                  <a:gd name="T3" fmla="*/ 1 h 43"/>
                  <a:gd name="T4" fmla="*/ 8 w 14"/>
                  <a:gd name="T5" fmla="*/ 1 h 43"/>
                  <a:gd name="T6" fmla="*/ 9 w 14"/>
                  <a:gd name="T7" fmla="*/ 1 h 43"/>
                  <a:gd name="T8" fmla="*/ 10 w 14"/>
                  <a:gd name="T9" fmla="*/ 1 h 43"/>
                  <a:gd name="T10" fmla="*/ 12 w 14"/>
                  <a:gd name="T11" fmla="*/ 1 h 43"/>
                  <a:gd name="T12" fmla="*/ 14 w 14"/>
                  <a:gd name="T13" fmla="*/ 1 h 43"/>
                  <a:gd name="T14" fmla="*/ 10 w 14"/>
                  <a:gd name="T15" fmla="*/ 1 h 43"/>
                  <a:gd name="T16" fmla="*/ 8 w 14"/>
                  <a:gd name="T17" fmla="*/ 1 h 43"/>
                  <a:gd name="T18" fmla="*/ 6 w 14"/>
                  <a:gd name="T19" fmla="*/ 1 h 43"/>
                  <a:gd name="T20" fmla="*/ 5 w 14"/>
                  <a:gd name="T21" fmla="*/ 1 h 43"/>
                  <a:gd name="T22" fmla="*/ 4 w 14"/>
                  <a:gd name="T23" fmla="*/ 1 h 43"/>
                  <a:gd name="T24" fmla="*/ 4 w 14"/>
                  <a:gd name="T25" fmla="*/ 1 h 43"/>
                  <a:gd name="T26" fmla="*/ 2 w 14"/>
                  <a:gd name="T27" fmla="*/ 1 h 43"/>
                  <a:gd name="T28" fmla="*/ 0 w 14"/>
                  <a:gd name="T29" fmla="*/ 0 h 43"/>
                  <a:gd name="T30" fmla="*/ 7 w 14"/>
                  <a:gd name="T31" fmla="*/ 0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43"/>
                  <a:gd name="T50" fmla="*/ 14 w 14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43">
                    <a:moveTo>
                      <a:pt x="7" y="0"/>
                    </a:moveTo>
                    <a:lnTo>
                      <a:pt x="7" y="16"/>
                    </a:lnTo>
                    <a:lnTo>
                      <a:pt x="8" y="21"/>
                    </a:lnTo>
                    <a:lnTo>
                      <a:pt x="9" y="29"/>
                    </a:lnTo>
                    <a:lnTo>
                      <a:pt x="10" y="34"/>
                    </a:lnTo>
                    <a:lnTo>
                      <a:pt x="12" y="39"/>
                    </a:lnTo>
                    <a:lnTo>
                      <a:pt x="14" y="43"/>
                    </a:lnTo>
                    <a:lnTo>
                      <a:pt x="10" y="41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5" y="25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3854">
                <a:extLst>
                  <a:ext uri="{FF2B5EF4-FFF2-40B4-BE49-F238E27FC236}">
                    <a16:creationId xmlns:a16="http://schemas.microsoft.com/office/drawing/2014/main" xmlns="" id="{ABCE1454-15DE-4432-AC33-05594D5D6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8128" y="3391373"/>
                <a:ext cx="3793" cy="7915"/>
              </a:xfrm>
              <a:custGeom>
                <a:avLst/>
                <a:gdLst>
                  <a:gd name="T0" fmla="*/ 8 w 11"/>
                  <a:gd name="T1" fmla="*/ 0 h 47"/>
                  <a:gd name="T2" fmla="*/ 9 w 11"/>
                  <a:gd name="T3" fmla="*/ 0 h 47"/>
                  <a:gd name="T4" fmla="*/ 7 w 11"/>
                  <a:gd name="T5" fmla="*/ 0 h 47"/>
                  <a:gd name="T6" fmla="*/ 6 w 11"/>
                  <a:gd name="T7" fmla="*/ 0 h 47"/>
                  <a:gd name="T8" fmla="*/ 3 w 11"/>
                  <a:gd name="T9" fmla="*/ 0 h 47"/>
                  <a:gd name="T10" fmla="*/ 3 w 11"/>
                  <a:gd name="T11" fmla="*/ 0 h 47"/>
                  <a:gd name="T12" fmla="*/ 2 w 11"/>
                  <a:gd name="T13" fmla="*/ 0 h 47"/>
                  <a:gd name="T14" fmla="*/ 2 w 11"/>
                  <a:gd name="T15" fmla="*/ 0 h 47"/>
                  <a:gd name="T16" fmla="*/ 0 w 11"/>
                  <a:gd name="T17" fmla="*/ 0 h 47"/>
                  <a:gd name="T18" fmla="*/ 0 w 11"/>
                  <a:gd name="T19" fmla="*/ 0 h 47"/>
                  <a:gd name="T20" fmla="*/ 1 w 11"/>
                  <a:gd name="T21" fmla="*/ 0 h 47"/>
                  <a:gd name="T22" fmla="*/ 2 w 11"/>
                  <a:gd name="T23" fmla="*/ 0 h 47"/>
                  <a:gd name="T24" fmla="*/ 3 w 11"/>
                  <a:gd name="T25" fmla="*/ 0 h 47"/>
                  <a:gd name="T26" fmla="*/ 4 w 11"/>
                  <a:gd name="T27" fmla="*/ 0 h 47"/>
                  <a:gd name="T28" fmla="*/ 7 w 11"/>
                  <a:gd name="T29" fmla="*/ 0 h 47"/>
                  <a:gd name="T30" fmla="*/ 9 w 11"/>
                  <a:gd name="T31" fmla="*/ 0 h 47"/>
                  <a:gd name="T32" fmla="*/ 8 w 11"/>
                  <a:gd name="T33" fmla="*/ 0 h 47"/>
                  <a:gd name="T34" fmla="*/ 11 w 11"/>
                  <a:gd name="T35" fmla="*/ 0 h 47"/>
                  <a:gd name="T36" fmla="*/ 9 w 11"/>
                  <a:gd name="T37" fmla="*/ 0 h 47"/>
                  <a:gd name="T38" fmla="*/ 8 w 11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47"/>
                  <a:gd name="T62" fmla="*/ 11 w 11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47">
                    <a:moveTo>
                      <a:pt x="8" y="45"/>
                    </a:moveTo>
                    <a:lnTo>
                      <a:pt x="9" y="41"/>
                    </a:lnTo>
                    <a:lnTo>
                      <a:pt x="7" y="38"/>
                    </a:lnTo>
                    <a:lnTo>
                      <a:pt x="6" y="32"/>
                    </a:lnTo>
                    <a:lnTo>
                      <a:pt x="3" y="27"/>
                    </a:lnTo>
                    <a:lnTo>
                      <a:pt x="3" y="21"/>
                    </a:lnTo>
                    <a:lnTo>
                      <a:pt x="2" y="1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2" y="29"/>
                    </a:lnTo>
                    <a:lnTo>
                      <a:pt x="3" y="34"/>
                    </a:lnTo>
                    <a:lnTo>
                      <a:pt x="4" y="39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8" y="45"/>
                    </a:lnTo>
                    <a:lnTo>
                      <a:pt x="11" y="47"/>
                    </a:lnTo>
                    <a:lnTo>
                      <a:pt x="9" y="41"/>
                    </a:ln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3855">
                <a:extLst>
                  <a:ext uri="{FF2B5EF4-FFF2-40B4-BE49-F238E27FC236}">
                    <a16:creationId xmlns:a16="http://schemas.microsoft.com/office/drawing/2014/main" xmlns="" id="{E35117DC-2ABB-4900-A2D8-20ADF3FFE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0541" y="3391029"/>
                <a:ext cx="5517" cy="7915"/>
              </a:xfrm>
              <a:custGeom>
                <a:avLst/>
                <a:gdLst>
                  <a:gd name="T0" fmla="*/ 1 w 16"/>
                  <a:gd name="T1" fmla="*/ 0 h 47"/>
                  <a:gd name="T2" fmla="*/ 0 w 16"/>
                  <a:gd name="T3" fmla="*/ 0 h 47"/>
                  <a:gd name="T4" fmla="*/ 2 w 16"/>
                  <a:gd name="T5" fmla="*/ 0 h 47"/>
                  <a:gd name="T6" fmla="*/ 3 w 16"/>
                  <a:gd name="T7" fmla="*/ 0 h 47"/>
                  <a:gd name="T8" fmla="*/ 5 w 16"/>
                  <a:gd name="T9" fmla="*/ 0 h 47"/>
                  <a:gd name="T10" fmla="*/ 5 w 16"/>
                  <a:gd name="T11" fmla="*/ 0 h 47"/>
                  <a:gd name="T12" fmla="*/ 6 w 16"/>
                  <a:gd name="T13" fmla="*/ 0 h 47"/>
                  <a:gd name="T14" fmla="*/ 8 w 16"/>
                  <a:gd name="T15" fmla="*/ 0 h 47"/>
                  <a:gd name="T16" fmla="*/ 10 w 16"/>
                  <a:gd name="T17" fmla="*/ 0 h 47"/>
                  <a:gd name="T18" fmla="*/ 15 w 16"/>
                  <a:gd name="T19" fmla="*/ 0 h 47"/>
                  <a:gd name="T20" fmla="*/ 16 w 16"/>
                  <a:gd name="T21" fmla="*/ 0 h 47"/>
                  <a:gd name="T22" fmla="*/ 13 w 16"/>
                  <a:gd name="T23" fmla="*/ 0 h 47"/>
                  <a:gd name="T24" fmla="*/ 10 w 16"/>
                  <a:gd name="T25" fmla="*/ 0 h 47"/>
                  <a:gd name="T26" fmla="*/ 8 w 16"/>
                  <a:gd name="T27" fmla="*/ 0 h 47"/>
                  <a:gd name="T28" fmla="*/ 7 w 16"/>
                  <a:gd name="T29" fmla="*/ 0 h 47"/>
                  <a:gd name="T30" fmla="*/ 6 w 16"/>
                  <a:gd name="T31" fmla="*/ 0 h 47"/>
                  <a:gd name="T32" fmla="*/ 6 w 16"/>
                  <a:gd name="T33" fmla="*/ 0 h 47"/>
                  <a:gd name="T34" fmla="*/ 5 w 16"/>
                  <a:gd name="T35" fmla="*/ 0 h 47"/>
                  <a:gd name="T36" fmla="*/ 2 w 16"/>
                  <a:gd name="T37" fmla="*/ 0 h 47"/>
                  <a:gd name="T38" fmla="*/ 1 w 16"/>
                  <a:gd name="T39" fmla="*/ 0 h 47"/>
                  <a:gd name="T40" fmla="*/ 1 w 16"/>
                  <a:gd name="T41" fmla="*/ 0 h 47"/>
                  <a:gd name="T42" fmla="*/ 0 w 16"/>
                  <a:gd name="T43" fmla="*/ 0 h 47"/>
                  <a:gd name="T44" fmla="*/ 0 w 16"/>
                  <a:gd name="T45" fmla="*/ 0 h 47"/>
                  <a:gd name="T46" fmla="*/ 1 w 16"/>
                  <a:gd name="T47" fmla="*/ 0 h 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47"/>
                  <a:gd name="T74" fmla="*/ 16 w 16"/>
                  <a:gd name="T75" fmla="*/ 47 h 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47">
                    <a:moveTo>
                      <a:pt x="1" y="0"/>
                    </a:moveTo>
                    <a:lnTo>
                      <a:pt x="0" y="2"/>
                    </a:lnTo>
                    <a:lnTo>
                      <a:pt x="2" y="7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5" y="27"/>
                    </a:lnTo>
                    <a:lnTo>
                      <a:pt x="6" y="34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5" y="47"/>
                    </a:lnTo>
                    <a:lnTo>
                      <a:pt x="16" y="43"/>
                    </a:lnTo>
                    <a:lnTo>
                      <a:pt x="13" y="41"/>
                    </a:lnTo>
                    <a:lnTo>
                      <a:pt x="10" y="38"/>
                    </a:lnTo>
                    <a:lnTo>
                      <a:pt x="8" y="32"/>
                    </a:lnTo>
                    <a:lnTo>
                      <a:pt x="7" y="25"/>
                    </a:lnTo>
                    <a:lnTo>
                      <a:pt x="6" y="20"/>
                    </a:lnTo>
                    <a:lnTo>
                      <a:pt x="6" y="14"/>
                    </a:lnTo>
                    <a:lnTo>
                      <a:pt x="5" y="7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3856">
                <a:extLst>
                  <a:ext uri="{FF2B5EF4-FFF2-40B4-BE49-F238E27FC236}">
                    <a16:creationId xmlns:a16="http://schemas.microsoft.com/office/drawing/2014/main" xmlns="" id="{98CB9B07-5331-4D00-AF71-22362C490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0196" y="3391029"/>
                <a:ext cx="3103" cy="688"/>
              </a:xfrm>
              <a:custGeom>
                <a:avLst/>
                <a:gdLst>
                  <a:gd name="T0" fmla="*/ 8 w 9"/>
                  <a:gd name="T1" fmla="*/ 1 h 4"/>
                  <a:gd name="T2" fmla="*/ 7 w 9"/>
                  <a:gd name="T3" fmla="*/ 0 h 4"/>
                  <a:gd name="T4" fmla="*/ 0 w 9"/>
                  <a:gd name="T5" fmla="*/ 0 h 4"/>
                  <a:gd name="T6" fmla="*/ 0 w 9"/>
                  <a:gd name="T7" fmla="*/ 1 h 4"/>
                  <a:gd name="T8" fmla="*/ 7 w 9"/>
                  <a:gd name="T9" fmla="*/ 1 h 4"/>
                  <a:gd name="T10" fmla="*/ 6 w 9"/>
                  <a:gd name="T11" fmla="*/ 1 h 4"/>
                  <a:gd name="T12" fmla="*/ 8 w 9"/>
                  <a:gd name="T13" fmla="*/ 1 h 4"/>
                  <a:gd name="T14" fmla="*/ 9 w 9"/>
                  <a:gd name="T15" fmla="*/ 0 h 4"/>
                  <a:gd name="T16" fmla="*/ 7 w 9"/>
                  <a:gd name="T17" fmla="*/ 0 h 4"/>
                  <a:gd name="T18" fmla="*/ 8 w 9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"/>
                  <a:gd name="T32" fmla="*/ 9 w 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">
                    <a:moveTo>
                      <a:pt x="8" y="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3857">
                <a:extLst>
                  <a:ext uri="{FF2B5EF4-FFF2-40B4-BE49-F238E27FC236}">
                    <a16:creationId xmlns:a16="http://schemas.microsoft.com/office/drawing/2014/main" xmlns="" id="{BB311A82-7012-42D1-B736-3DBFD896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1915" y="3391717"/>
                <a:ext cx="64822" cy="8259"/>
              </a:xfrm>
              <a:custGeom>
                <a:avLst/>
                <a:gdLst>
                  <a:gd name="T0" fmla="*/ 174 w 188"/>
                  <a:gd name="T1" fmla="*/ 0 h 48"/>
                  <a:gd name="T2" fmla="*/ 176 w 188"/>
                  <a:gd name="T3" fmla="*/ 1 h 48"/>
                  <a:gd name="T4" fmla="*/ 177 w 188"/>
                  <a:gd name="T5" fmla="*/ 1 h 48"/>
                  <a:gd name="T6" fmla="*/ 178 w 188"/>
                  <a:gd name="T7" fmla="*/ 1 h 48"/>
                  <a:gd name="T8" fmla="*/ 179 w 188"/>
                  <a:gd name="T9" fmla="*/ 1 h 48"/>
                  <a:gd name="T10" fmla="*/ 180 w 188"/>
                  <a:gd name="T11" fmla="*/ 1 h 48"/>
                  <a:gd name="T12" fmla="*/ 183 w 188"/>
                  <a:gd name="T13" fmla="*/ 1 h 48"/>
                  <a:gd name="T14" fmla="*/ 185 w 188"/>
                  <a:gd name="T15" fmla="*/ 1 h 48"/>
                  <a:gd name="T16" fmla="*/ 188 w 188"/>
                  <a:gd name="T17" fmla="*/ 1 h 48"/>
                  <a:gd name="T18" fmla="*/ 186 w 188"/>
                  <a:gd name="T19" fmla="*/ 1 h 48"/>
                  <a:gd name="T20" fmla="*/ 183 w 188"/>
                  <a:gd name="T21" fmla="*/ 1 h 48"/>
                  <a:gd name="T22" fmla="*/ 148 w 188"/>
                  <a:gd name="T23" fmla="*/ 1 h 48"/>
                  <a:gd name="T24" fmla="*/ 146 w 188"/>
                  <a:gd name="T25" fmla="*/ 1 h 48"/>
                  <a:gd name="T26" fmla="*/ 141 w 188"/>
                  <a:gd name="T27" fmla="*/ 1 h 48"/>
                  <a:gd name="T28" fmla="*/ 127 w 188"/>
                  <a:gd name="T29" fmla="*/ 1 h 48"/>
                  <a:gd name="T30" fmla="*/ 123 w 188"/>
                  <a:gd name="T31" fmla="*/ 1 h 48"/>
                  <a:gd name="T32" fmla="*/ 104 w 188"/>
                  <a:gd name="T33" fmla="*/ 1 h 48"/>
                  <a:gd name="T34" fmla="*/ 100 w 188"/>
                  <a:gd name="T35" fmla="*/ 1 h 48"/>
                  <a:gd name="T36" fmla="*/ 86 w 188"/>
                  <a:gd name="T37" fmla="*/ 1 h 48"/>
                  <a:gd name="T38" fmla="*/ 81 w 188"/>
                  <a:gd name="T39" fmla="*/ 1 h 48"/>
                  <a:gd name="T40" fmla="*/ 73 w 188"/>
                  <a:gd name="T41" fmla="*/ 1 h 48"/>
                  <a:gd name="T42" fmla="*/ 69 w 188"/>
                  <a:gd name="T43" fmla="*/ 1 h 48"/>
                  <a:gd name="T44" fmla="*/ 50 w 188"/>
                  <a:gd name="T45" fmla="*/ 1 h 48"/>
                  <a:gd name="T46" fmla="*/ 46 w 188"/>
                  <a:gd name="T47" fmla="*/ 1 h 48"/>
                  <a:gd name="T48" fmla="*/ 14 w 188"/>
                  <a:gd name="T49" fmla="*/ 1 h 48"/>
                  <a:gd name="T50" fmla="*/ 9 w 188"/>
                  <a:gd name="T51" fmla="*/ 1 h 48"/>
                  <a:gd name="T52" fmla="*/ 0 w 188"/>
                  <a:gd name="T53" fmla="*/ 1 h 48"/>
                  <a:gd name="T54" fmla="*/ 1 w 188"/>
                  <a:gd name="T55" fmla="*/ 1 h 48"/>
                  <a:gd name="T56" fmla="*/ 2 w 188"/>
                  <a:gd name="T57" fmla="*/ 1 h 48"/>
                  <a:gd name="T58" fmla="*/ 3 w 188"/>
                  <a:gd name="T59" fmla="*/ 1 h 48"/>
                  <a:gd name="T60" fmla="*/ 3 w 188"/>
                  <a:gd name="T61" fmla="*/ 1 h 48"/>
                  <a:gd name="T62" fmla="*/ 4 w 188"/>
                  <a:gd name="T63" fmla="*/ 1 h 48"/>
                  <a:gd name="T64" fmla="*/ 6 w 188"/>
                  <a:gd name="T65" fmla="*/ 1 h 48"/>
                  <a:gd name="T66" fmla="*/ 6 w 188"/>
                  <a:gd name="T67" fmla="*/ 1 h 48"/>
                  <a:gd name="T68" fmla="*/ 7 w 188"/>
                  <a:gd name="T69" fmla="*/ 1 h 48"/>
                  <a:gd name="T70" fmla="*/ 91 w 188"/>
                  <a:gd name="T71" fmla="*/ 1 h 48"/>
                  <a:gd name="T72" fmla="*/ 98 w 188"/>
                  <a:gd name="T73" fmla="*/ 1 h 48"/>
                  <a:gd name="T74" fmla="*/ 103 w 188"/>
                  <a:gd name="T75" fmla="*/ 1 h 48"/>
                  <a:gd name="T76" fmla="*/ 104 w 188"/>
                  <a:gd name="T77" fmla="*/ 1 h 48"/>
                  <a:gd name="T78" fmla="*/ 107 w 188"/>
                  <a:gd name="T79" fmla="*/ 1 h 48"/>
                  <a:gd name="T80" fmla="*/ 108 w 188"/>
                  <a:gd name="T81" fmla="*/ 1 h 48"/>
                  <a:gd name="T82" fmla="*/ 110 w 188"/>
                  <a:gd name="T83" fmla="*/ 1 h 48"/>
                  <a:gd name="T84" fmla="*/ 112 w 188"/>
                  <a:gd name="T85" fmla="*/ 1 h 48"/>
                  <a:gd name="T86" fmla="*/ 114 w 188"/>
                  <a:gd name="T87" fmla="*/ 1 h 48"/>
                  <a:gd name="T88" fmla="*/ 116 w 188"/>
                  <a:gd name="T89" fmla="*/ 1 h 48"/>
                  <a:gd name="T90" fmla="*/ 117 w 188"/>
                  <a:gd name="T91" fmla="*/ 1 h 48"/>
                  <a:gd name="T92" fmla="*/ 118 w 188"/>
                  <a:gd name="T93" fmla="*/ 1 h 48"/>
                  <a:gd name="T94" fmla="*/ 121 w 188"/>
                  <a:gd name="T95" fmla="*/ 1 h 48"/>
                  <a:gd name="T96" fmla="*/ 123 w 188"/>
                  <a:gd name="T97" fmla="*/ 1 h 48"/>
                  <a:gd name="T98" fmla="*/ 125 w 188"/>
                  <a:gd name="T99" fmla="*/ 1 h 48"/>
                  <a:gd name="T100" fmla="*/ 127 w 188"/>
                  <a:gd name="T101" fmla="*/ 1 h 48"/>
                  <a:gd name="T102" fmla="*/ 130 w 188"/>
                  <a:gd name="T103" fmla="*/ 1 h 48"/>
                  <a:gd name="T104" fmla="*/ 138 w 188"/>
                  <a:gd name="T105" fmla="*/ 1 h 48"/>
                  <a:gd name="T106" fmla="*/ 140 w 188"/>
                  <a:gd name="T107" fmla="*/ 0 h 48"/>
                  <a:gd name="T108" fmla="*/ 174 w 188"/>
                  <a:gd name="T109" fmla="*/ 0 h 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8"/>
                  <a:gd name="T166" fmla="*/ 0 h 48"/>
                  <a:gd name="T167" fmla="*/ 188 w 188"/>
                  <a:gd name="T168" fmla="*/ 48 h 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8" h="48">
                    <a:moveTo>
                      <a:pt x="174" y="0"/>
                    </a:moveTo>
                    <a:lnTo>
                      <a:pt x="176" y="7"/>
                    </a:lnTo>
                    <a:lnTo>
                      <a:pt x="177" y="12"/>
                    </a:lnTo>
                    <a:lnTo>
                      <a:pt x="178" y="19"/>
                    </a:lnTo>
                    <a:lnTo>
                      <a:pt x="179" y="25"/>
                    </a:lnTo>
                    <a:lnTo>
                      <a:pt x="180" y="32"/>
                    </a:lnTo>
                    <a:lnTo>
                      <a:pt x="183" y="37"/>
                    </a:lnTo>
                    <a:lnTo>
                      <a:pt x="185" y="43"/>
                    </a:lnTo>
                    <a:lnTo>
                      <a:pt x="188" y="48"/>
                    </a:lnTo>
                    <a:lnTo>
                      <a:pt x="186" y="48"/>
                    </a:lnTo>
                    <a:lnTo>
                      <a:pt x="183" y="47"/>
                    </a:lnTo>
                    <a:lnTo>
                      <a:pt x="148" y="47"/>
                    </a:lnTo>
                    <a:lnTo>
                      <a:pt x="146" y="45"/>
                    </a:lnTo>
                    <a:lnTo>
                      <a:pt x="141" y="47"/>
                    </a:lnTo>
                    <a:lnTo>
                      <a:pt x="127" y="47"/>
                    </a:lnTo>
                    <a:lnTo>
                      <a:pt x="123" y="45"/>
                    </a:lnTo>
                    <a:lnTo>
                      <a:pt x="104" y="45"/>
                    </a:lnTo>
                    <a:lnTo>
                      <a:pt x="100" y="43"/>
                    </a:lnTo>
                    <a:lnTo>
                      <a:pt x="86" y="43"/>
                    </a:lnTo>
                    <a:lnTo>
                      <a:pt x="81" y="41"/>
                    </a:lnTo>
                    <a:lnTo>
                      <a:pt x="73" y="41"/>
                    </a:lnTo>
                    <a:lnTo>
                      <a:pt x="69" y="39"/>
                    </a:lnTo>
                    <a:lnTo>
                      <a:pt x="50" y="39"/>
                    </a:lnTo>
                    <a:lnTo>
                      <a:pt x="46" y="37"/>
                    </a:lnTo>
                    <a:lnTo>
                      <a:pt x="14" y="37"/>
                    </a:lnTo>
                    <a:lnTo>
                      <a:pt x="9" y="39"/>
                    </a:lnTo>
                    <a:lnTo>
                      <a:pt x="0" y="39"/>
                    </a:lnTo>
                    <a:lnTo>
                      <a:pt x="1" y="36"/>
                    </a:lnTo>
                    <a:lnTo>
                      <a:pt x="2" y="32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1" y="12"/>
                    </a:lnTo>
                    <a:lnTo>
                      <a:pt x="98" y="10"/>
                    </a:lnTo>
                    <a:lnTo>
                      <a:pt x="103" y="10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8" y="14"/>
                    </a:lnTo>
                    <a:lnTo>
                      <a:pt x="110" y="14"/>
                    </a:lnTo>
                    <a:lnTo>
                      <a:pt x="112" y="16"/>
                    </a:lnTo>
                    <a:lnTo>
                      <a:pt x="114" y="16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0"/>
                    </a:lnTo>
                    <a:lnTo>
                      <a:pt x="121" y="7"/>
                    </a:lnTo>
                    <a:lnTo>
                      <a:pt x="123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3858">
                <a:extLst>
                  <a:ext uri="{FF2B5EF4-FFF2-40B4-BE49-F238E27FC236}">
                    <a16:creationId xmlns:a16="http://schemas.microsoft.com/office/drawing/2014/main" xmlns="" id="{BD14817D-52F1-457A-884A-76CE8E7C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2265" y="3391717"/>
                <a:ext cx="6896" cy="8947"/>
              </a:xfrm>
              <a:custGeom>
                <a:avLst/>
                <a:gdLst>
                  <a:gd name="T0" fmla="*/ 15 w 20"/>
                  <a:gd name="T1" fmla="*/ 1 h 52"/>
                  <a:gd name="T2" fmla="*/ 15 w 20"/>
                  <a:gd name="T3" fmla="*/ 1 h 52"/>
                  <a:gd name="T4" fmla="*/ 13 w 20"/>
                  <a:gd name="T5" fmla="*/ 1 h 52"/>
                  <a:gd name="T6" fmla="*/ 11 w 20"/>
                  <a:gd name="T7" fmla="*/ 1 h 52"/>
                  <a:gd name="T8" fmla="*/ 8 w 20"/>
                  <a:gd name="T9" fmla="*/ 1 h 52"/>
                  <a:gd name="T10" fmla="*/ 7 w 20"/>
                  <a:gd name="T11" fmla="*/ 1 h 52"/>
                  <a:gd name="T12" fmla="*/ 6 w 20"/>
                  <a:gd name="T13" fmla="*/ 1 h 52"/>
                  <a:gd name="T14" fmla="*/ 5 w 20"/>
                  <a:gd name="T15" fmla="*/ 1 h 52"/>
                  <a:gd name="T16" fmla="*/ 4 w 20"/>
                  <a:gd name="T17" fmla="*/ 1 h 52"/>
                  <a:gd name="T18" fmla="*/ 3 w 20"/>
                  <a:gd name="T19" fmla="*/ 0 h 52"/>
                  <a:gd name="T20" fmla="*/ 0 w 20"/>
                  <a:gd name="T21" fmla="*/ 0 h 52"/>
                  <a:gd name="T22" fmla="*/ 1 w 20"/>
                  <a:gd name="T23" fmla="*/ 1 h 52"/>
                  <a:gd name="T24" fmla="*/ 3 w 20"/>
                  <a:gd name="T25" fmla="*/ 1 h 52"/>
                  <a:gd name="T26" fmla="*/ 4 w 20"/>
                  <a:gd name="T27" fmla="*/ 1 h 52"/>
                  <a:gd name="T28" fmla="*/ 5 w 20"/>
                  <a:gd name="T29" fmla="*/ 1 h 52"/>
                  <a:gd name="T30" fmla="*/ 6 w 20"/>
                  <a:gd name="T31" fmla="*/ 1 h 52"/>
                  <a:gd name="T32" fmla="*/ 8 w 20"/>
                  <a:gd name="T33" fmla="*/ 1 h 52"/>
                  <a:gd name="T34" fmla="*/ 11 w 20"/>
                  <a:gd name="T35" fmla="*/ 1 h 52"/>
                  <a:gd name="T36" fmla="*/ 14 w 20"/>
                  <a:gd name="T37" fmla="*/ 1 h 52"/>
                  <a:gd name="T38" fmla="*/ 15 w 20"/>
                  <a:gd name="T39" fmla="*/ 1 h 52"/>
                  <a:gd name="T40" fmla="*/ 15 w 20"/>
                  <a:gd name="T41" fmla="*/ 1 h 52"/>
                  <a:gd name="T42" fmla="*/ 20 w 20"/>
                  <a:gd name="T43" fmla="*/ 1 h 52"/>
                  <a:gd name="T44" fmla="*/ 15 w 20"/>
                  <a:gd name="T45" fmla="*/ 1 h 52"/>
                  <a:gd name="T46" fmla="*/ 15 w 20"/>
                  <a:gd name="T47" fmla="*/ 1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52"/>
                  <a:gd name="T74" fmla="*/ 20 w 20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52">
                    <a:moveTo>
                      <a:pt x="15" y="50"/>
                    </a:moveTo>
                    <a:lnTo>
                      <a:pt x="15" y="47"/>
                    </a:lnTo>
                    <a:lnTo>
                      <a:pt x="13" y="43"/>
                    </a:lnTo>
                    <a:lnTo>
                      <a:pt x="11" y="37"/>
                    </a:lnTo>
                    <a:lnTo>
                      <a:pt x="8" y="32"/>
                    </a:lnTo>
                    <a:lnTo>
                      <a:pt x="7" y="25"/>
                    </a:lnTo>
                    <a:lnTo>
                      <a:pt x="6" y="19"/>
                    </a:lnTo>
                    <a:lnTo>
                      <a:pt x="5" y="12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5" y="27"/>
                    </a:lnTo>
                    <a:lnTo>
                      <a:pt x="6" y="32"/>
                    </a:lnTo>
                    <a:lnTo>
                      <a:pt x="8" y="39"/>
                    </a:lnTo>
                    <a:lnTo>
                      <a:pt x="11" y="45"/>
                    </a:lnTo>
                    <a:lnTo>
                      <a:pt x="14" y="50"/>
                    </a:lnTo>
                    <a:lnTo>
                      <a:pt x="15" y="47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15" y="47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3859">
                <a:extLst>
                  <a:ext uri="{FF2B5EF4-FFF2-40B4-BE49-F238E27FC236}">
                    <a16:creationId xmlns:a16="http://schemas.microsoft.com/office/drawing/2014/main" xmlns="" id="{15FB4140-7594-46E5-AD4C-E8614EE93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21575" y="3398944"/>
                <a:ext cx="14481" cy="1376"/>
              </a:xfrm>
              <a:custGeom>
                <a:avLst/>
                <a:gdLst>
                  <a:gd name="T0" fmla="*/ 0 w 42"/>
                  <a:gd name="T1" fmla="*/ 1 h 7"/>
                  <a:gd name="T2" fmla="*/ 2 w 42"/>
                  <a:gd name="T3" fmla="*/ 1 h 7"/>
                  <a:gd name="T4" fmla="*/ 37 w 42"/>
                  <a:gd name="T5" fmla="*/ 1 h 7"/>
                  <a:gd name="T6" fmla="*/ 40 w 42"/>
                  <a:gd name="T7" fmla="*/ 1 h 7"/>
                  <a:gd name="T8" fmla="*/ 42 w 42"/>
                  <a:gd name="T9" fmla="*/ 1 h 7"/>
                  <a:gd name="T10" fmla="*/ 42 w 42"/>
                  <a:gd name="T11" fmla="*/ 1 h 7"/>
                  <a:gd name="T12" fmla="*/ 40 w 42"/>
                  <a:gd name="T13" fmla="*/ 1 h 7"/>
                  <a:gd name="T14" fmla="*/ 37 w 42"/>
                  <a:gd name="T15" fmla="*/ 1 h 7"/>
                  <a:gd name="T16" fmla="*/ 4 w 42"/>
                  <a:gd name="T17" fmla="*/ 1 h 7"/>
                  <a:gd name="T18" fmla="*/ 2 w 42"/>
                  <a:gd name="T19" fmla="*/ 0 h 7"/>
                  <a:gd name="T20" fmla="*/ 0 w 42"/>
                  <a:gd name="T21" fmla="*/ 0 h 7"/>
                  <a:gd name="T22" fmla="*/ 0 w 42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7"/>
                  <a:gd name="T38" fmla="*/ 42 w 42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7">
                    <a:moveTo>
                      <a:pt x="0" y="4"/>
                    </a:moveTo>
                    <a:lnTo>
                      <a:pt x="2" y="5"/>
                    </a:lnTo>
                    <a:lnTo>
                      <a:pt x="37" y="5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3860">
                <a:extLst>
                  <a:ext uri="{FF2B5EF4-FFF2-40B4-BE49-F238E27FC236}">
                    <a16:creationId xmlns:a16="http://schemas.microsoft.com/office/drawing/2014/main" xmlns="" id="{82D787E7-B3AA-4BE4-83B3-33F660958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60" y="3397912"/>
                <a:ext cx="50685" cy="2065"/>
              </a:xfrm>
              <a:custGeom>
                <a:avLst/>
                <a:gdLst>
                  <a:gd name="T0" fmla="*/ 0 w 147"/>
                  <a:gd name="T1" fmla="*/ 1 h 12"/>
                  <a:gd name="T2" fmla="*/ 1 w 147"/>
                  <a:gd name="T3" fmla="*/ 1 h 12"/>
                  <a:gd name="T4" fmla="*/ 5 w 147"/>
                  <a:gd name="T5" fmla="*/ 1 h 12"/>
                  <a:gd name="T6" fmla="*/ 51 w 147"/>
                  <a:gd name="T7" fmla="*/ 1 h 12"/>
                  <a:gd name="T8" fmla="*/ 56 w 147"/>
                  <a:gd name="T9" fmla="*/ 1 h 12"/>
                  <a:gd name="T10" fmla="*/ 70 w 147"/>
                  <a:gd name="T11" fmla="*/ 1 h 12"/>
                  <a:gd name="T12" fmla="*/ 74 w 147"/>
                  <a:gd name="T13" fmla="*/ 1 h 12"/>
                  <a:gd name="T14" fmla="*/ 82 w 147"/>
                  <a:gd name="T15" fmla="*/ 1 h 12"/>
                  <a:gd name="T16" fmla="*/ 87 w 147"/>
                  <a:gd name="T17" fmla="*/ 1 h 12"/>
                  <a:gd name="T18" fmla="*/ 101 w 147"/>
                  <a:gd name="T19" fmla="*/ 1 h 12"/>
                  <a:gd name="T20" fmla="*/ 105 w 147"/>
                  <a:gd name="T21" fmla="*/ 1 h 12"/>
                  <a:gd name="T22" fmla="*/ 124 w 147"/>
                  <a:gd name="T23" fmla="*/ 1 h 12"/>
                  <a:gd name="T24" fmla="*/ 128 w 147"/>
                  <a:gd name="T25" fmla="*/ 1 h 12"/>
                  <a:gd name="T26" fmla="*/ 142 w 147"/>
                  <a:gd name="T27" fmla="*/ 1 h 12"/>
                  <a:gd name="T28" fmla="*/ 147 w 147"/>
                  <a:gd name="T29" fmla="*/ 1 h 12"/>
                  <a:gd name="T30" fmla="*/ 147 w 147"/>
                  <a:gd name="T31" fmla="*/ 1 h 12"/>
                  <a:gd name="T32" fmla="*/ 105 w 147"/>
                  <a:gd name="T33" fmla="*/ 1 h 12"/>
                  <a:gd name="T34" fmla="*/ 101 w 147"/>
                  <a:gd name="T35" fmla="*/ 1 h 12"/>
                  <a:gd name="T36" fmla="*/ 87 w 147"/>
                  <a:gd name="T37" fmla="*/ 1 h 12"/>
                  <a:gd name="T38" fmla="*/ 82 w 147"/>
                  <a:gd name="T39" fmla="*/ 1 h 12"/>
                  <a:gd name="T40" fmla="*/ 70 w 147"/>
                  <a:gd name="T41" fmla="*/ 1 h 12"/>
                  <a:gd name="T42" fmla="*/ 65 w 147"/>
                  <a:gd name="T43" fmla="*/ 1 h 12"/>
                  <a:gd name="T44" fmla="*/ 51 w 147"/>
                  <a:gd name="T45" fmla="*/ 1 h 12"/>
                  <a:gd name="T46" fmla="*/ 47 w 147"/>
                  <a:gd name="T47" fmla="*/ 0 h 12"/>
                  <a:gd name="T48" fmla="*/ 15 w 147"/>
                  <a:gd name="T49" fmla="*/ 0 h 12"/>
                  <a:gd name="T50" fmla="*/ 10 w 147"/>
                  <a:gd name="T51" fmla="*/ 1 h 12"/>
                  <a:gd name="T52" fmla="*/ 1 w 147"/>
                  <a:gd name="T53" fmla="*/ 1 h 12"/>
                  <a:gd name="T54" fmla="*/ 2 w 147"/>
                  <a:gd name="T55" fmla="*/ 1 h 12"/>
                  <a:gd name="T56" fmla="*/ 0 w 147"/>
                  <a:gd name="T57" fmla="*/ 1 h 12"/>
                  <a:gd name="T58" fmla="*/ 0 w 147"/>
                  <a:gd name="T59" fmla="*/ 1 h 12"/>
                  <a:gd name="T60" fmla="*/ 1 w 147"/>
                  <a:gd name="T61" fmla="*/ 1 h 12"/>
                  <a:gd name="T62" fmla="*/ 0 w 147"/>
                  <a:gd name="T63" fmla="*/ 1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7"/>
                  <a:gd name="T97" fmla="*/ 0 h 12"/>
                  <a:gd name="T98" fmla="*/ 147 w 147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7" h="12">
                    <a:moveTo>
                      <a:pt x="0" y="3"/>
                    </a:moveTo>
                    <a:lnTo>
                      <a:pt x="1" y="5"/>
                    </a:lnTo>
                    <a:lnTo>
                      <a:pt x="5" y="3"/>
                    </a:lnTo>
                    <a:lnTo>
                      <a:pt x="51" y="3"/>
                    </a:lnTo>
                    <a:lnTo>
                      <a:pt x="56" y="5"/>
                    </a:lnTo>
                    <a:lnTo>
                      <a:pt x="70" y="5"/>
                    </a:lnTo>
                    <a:lnTo>
                      <a:pt x="74" y="7"/>
                    </a:lnTo>
                    <a:lnTo>
                      <a:pt x="82" y="7"/>
                    </a:lnTo>
                    <a:lnTo>
                      <a:pt x="87" y="9"/>
                    </a:lnTo>
                    <a:lnTo>
                      <a:pt x="101" y="9"/>
                    </a:lnTo>
                    <a:lnTo>
                      <a:pt x="105" y="11"/>
                    </a:lnTo>
                    <a:lnTo>
                      <a:pt x="124" y="11"/>
                    </a:lnTo>
                    <a:lnTo>
                      <a:pt x="128" y="12"/>
                    </a:lnTo>
                    <a:lnTo>
                      <a:pt x="142" y="12"/>
                    </a:lnTo>
                    <a:lnTo>
                      <a:pt x="147" y="11"/>
                    </a:lnTo>
                    <a:lnTo>
                      <a:pt x="147" y="7"/>
                    </a:lnTo>
                    <a:lnTo>
                      <a:pt x="105" y="7"/>
                    </a:lnTo>
                    <a:lnTo>
                      <a:pt x="101" y="5"/>
                    </a:lnTo>
                    <a:lnTo>
                      <a:pt x="87" y="5"/>
                    </a:lnTo>
                    <a:lnTo>
                      <a:pt x="82" y="3"/>
                    </a:lnTo>
                    <a:lnTo>
                      <a:pt x="70" y="3"/>
                    </a:lnTo>
                    <a:lnTo>
                      <a:pt x="65" y="1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3861">
                <a:extLst>
                  <a:ext uri="{FF2B5EF4-FFF2-40B4-BE49-F238E27FC236}">
                    <a16:creationId xmlns:a16="http://schemas.microsoft.com/office/drawing/2014/main" xmlns="" id="{EE53E28F-091D-49FE-8654-31853E2BA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72260" y="3393438"/>
                <a:ext cx="3103" cy="5162"/>
              </a:xfrm>
              <a:custGeom>
                <a:avLst/>
                <a:gdLst>
                  <a:gd name="T0" fmla="*/ 8 w 9"/>
                  <a:gd name="T1" fmla="*/ 0 h 29"/>
                  <a:gd name="T2" fmla="*/ 7 w 9"/>
                  <a:gd name="T3" fmla="*/ 1 h 29"/>
                  <a:gd name="T4" fmla="*/ 5 w 9"/>
                  <a:gd name="T5" fmla="*/ 1 h 29"/>
                  <a:gd name="T6" fmla="*/ 5 w 9"/>
                  <a:gd name="T7" fmla="*/ 1 h 29"/>
                  <a:gd name="T8" fmla="*/ 4 w 9"/>
                  <a:gd name="T9" fmla="*/ 1 h 29"/>
                  <a:gd name="T10" fmla="*/ 3 w 9"/>
                  <a:gd name="T11" fmla="*/ 1 h 29"/>
                  <a:gd name="T12" fmla="*/ 3 w 9"/>
                  <a:gd name="T13" fmla="*/ 1 h 29"/>
                  <a:gd name="T14" fmla="*/ 2 w 9"/>
                  <a:gd name="T15" fmla="*/ 1 h 29"/>
                  <a:gd name="T16" fmla="*/ 1 w 9"/>
                  <a:gd name="T17" fmla="*/ 1 h 29"/>
                  <a:gd name="T18" fmla="*/ 0 w 9"/>
                  <a:gd name="T19" fmla="*/ 1 h 29"/>
                  <a:gd name="T20" fmla="*/ 2 w 9"/>
                  <a:gd name="T21" fmla="*/ 1 h 29"/>
                  <a:gd name="T22" fmla="*/ 3 w 9"/>
                  <a:gd name="T23" fmla="*/ 1 h 29"/>
                  <a:gd name="T24" fmla="*/ 4 w 9"/>
                  <a:gd name="T25" fmla="*/ 1 h 29"/>
                  <a:gd name="T26" fmla="*/ 5 w 9"/>
                  <a:gd name="T27" fmla="*/ 1 h 29"/>
                  <a:gd name="T28" fmla="*/ 5 w 9"/>
                  <a:gd name="T29" fmla="*/ 1 h 29"/>
                  <a:gd name="T30" fmla="*/ 7 w 9"/>
                  <a:gd name="T31" fmla="*/ 1 h 29"/>
                  <a:gd name="T32" fmla="*/ 8 w 9"/>
                  <a:gd name="T33" fmla="*/ 1 h 29"/>
                  <a:gd name="T34" fmla="*/ 8 w 9"/>
                  <a:gd name="T35" fmla="*/ 1 h 29"/>
                  <a:gd name="T36" fmla="*/ 9 w 9"/>
                  <a:gd name="T37" fmla="*/ 1 h 29"/>
                  <a:gd name="T38" fmla="*/ 8 w 9"/>
                  <a:gd name="T39" fmla="*/ 1 h 29"/>
                  <a:gd name="T40" fmla="*/ 8 w 9"/>
                  <a:gd name="T41" fmla="*/ 0 h 29"/>
                  <a:gd name="T42" fmla="*/ 7 w 9"/>
                  <a:gd name="T43" fmla="*/ 0 h 29"/>
                  <a:gd name="T44" fmla="*/ 7 w 9"/>
                  <a:gd name="T45" fmla="*/ 1 h 29"/>
                  <a:gd name="T46" fmla="*/ 8 w 9"/>
                  <a:gd name="T47" fmla="*/ 0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29"/>
                  <a:gd name="T74" fmla="*/ 9 w 9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29">
                    <a:moveTo>
                      <a:pt x="8" y="0"/>
                    </a:moveTo>
                    <a:lnTo>
                      <a:pt x="7" y="2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8" name="Freeform 3862">
                <a:extLst>
                  <a:ext uri="{FF2B5EF4-FFF2-40B4-BE49-F238E27FC236}">
                    <a16:creationId xmlns:a16="http://schemas.microsoft.com/office/drawing/2014/main" xmlns="" id="{AE285B42-3B04-4C08-A089-2DF2CB320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69501" y="3393094"/>
                <a:ext cx="33100" cy="1376"/>
              </a:xfrm>
              <a:custGeom>
                <a:avLst/>
                <a:gdLst>
                  <a:gd name="T0" fmla="*/ 96 w 96"/>
                  <a:gd name="T1" fmla="*/ 0 h 7"/>
                  <a:gd name="T2" fmla="*/ 91 w 96"/>
                  <a:gd name="T3" fmla="*/ 1 h 7"/>
                  <a:gd name="T4" fmla="*/ 0 w 96"/>
                  <a:gd name="T5" fmla="*/ 1 h 7"/>
                  <a:gd name="T6" fmla="*/ 0 w 96"/>
                  <a:gd name="T7" fmla="*/ 1 h 7"/>
                  <a:gd name="T8" fmla="*/ 35 w 96"/>
                  <a:gd name="T9" fmla="*/ 1 h 7"/>
                  <a:gd name="T10" fmla="*/ 41 w 96"/>
                  <a:gd name="T11" fmla="*/ 1 h 7"/>
                  <a:gd name="T12" fmla="*/ 47 w 96"/>
                  <a:gd name="T13" fmla="*/ 1 h 7"/>
                  <a:gd name="T14" fmla="*/ 84 w 96"/>
                  <a:gd name="T15" fmla="*/ 1 h 7"/>
                  <a:gd name="T16" fmla="*/ 91 w 96"/>
                  <a:gd name="T17" fmla="*/ 1 h 7"/>
                  <a:gd name="T18" fmla="*/ 96 w 96"/>
                  <a:gd name="T19" fmla="*/ 1 h 7"/>
                  <a:gd name="T20" fmla="*/ 96 w 96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7"/>
                  <a:gd name="T35" fmla="*/ 96 w 96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7">
                    <a:moveTo>
                      <a:pt x="96" y="0"/>
                    </a:moveTo>
                    <a:lnTo>
                      <a:pt x="9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5" y="5"/>
                    </a:lnTo>
                    <a:lnTo>
                      <a:pt x="41" y="7"/>
                    </a:lnTo>
                    <a:lnTo>
                      <a:pt x="47" y="5"/>
                    </a:lnTo>
                    <a:lnTo>
                      <a:pt x="84" y="5"/>
                    </a:lnTo>
                    <a:lnTo>
                      <a:pt x="91" y="3"/>
                    </a:lnTo>
                    <a:lnTo>
                      <a:pt x="96" y="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3863">
                <a:extLst>
                  <a:ext uri="{FF2B5EF4-FFF2-40B4-BE49-F238E27FC236}">
                    <a16:creationId xmlns:a16="http://schemas.microsoft.com/office/drawing/2014/main" xmlns="" id="{B188AD3D-1D1C-4402-9499-9E587473D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6401" y="3393094"/>
                <a:ext cx="5172" cy="1721"/>
              </a:xfrm>
              <a:custGeom>
                <a:avLst/>
                <a:gdLst>
                  <a:gd name="T0" fmla="*/ 13 w 15"/>
                  <a:gd name="T1" fmla="*/ 1 h 9"/>
                  <a:gd name="T2" fmla="*/ 12 w 15"/>
                  <a:gd name="T3" fmla="*/ 1 h 9"/>
                  <a:gd name="T4" fmla="*/ 11 w 15"/>
                  <a:gd name="T5" fmla="*/ 1 h 9"/>
                  <a:gd name="T6" fmla="*/ 9 w 15"/>
                  <a:gd name="T7" fmla="*/ 1 h 9"/>
                  <a:gd name="T8" fmla="*/ 7 w 15"/>
                  <a:gd name="T9" fmla="*/ 1 h 9"/>
                  <a:gd name="T10" fmla="*/ 6 w 15"/>
                  <a:gd name="T11" fmla="*/ 1 h 9"/>
                  <a:gd name="T12" fmla="*/ 4 w 15"/>
                  <a:gd name="T13" fmla="*/ 1 h 9"/>
                  <a:gd name="T14" fmla="*/ 3 w 15"/>
                  <a:gd name="T15" fmla="*/ 1 h 9"/>
                  <a:gd name="T16" fmla="*/ 0 w 15"/>
                  <a:gd name="T17" fmla="*/ 0 h 9"/>
                  <a:gd name="T18" fmla="*/ 0 w 15"/>
                  <a:gd name="T19" fmla="*/ 1 h 9"/>
                  <a:gd name="T20" fmla="*/ 1 w 15"/>
                  <a:gd name="T21" fmla="*/ 1 h 9"/>
                  <a:gd name="T22" fmla="*/ 3 w 15"/>
                  <a:gd name="T23" fmla="*/ 1 h 9"/>
                  <a:gd name="T24" fmla="*/ 5 w 15"/>
                  <a:gd name="T25" fmla="*/ 1 h 9"/>
                  <a:gd name="T26" fmla="*/ 7 w 15"/>
                  <a:gd name="T27" fmla="*/ 1 h 9"/>
                  <a:gd name="T28" fmla="*/ 9 w 15"/>
                  <a:gd name="T29" fmla="*/ 1 h 9"/>
                  <a:gd name="T30" fmla="*/ 11 w 15"/>
                  <a:gd name="T31" fmla="*/ 1 h 9"/>
                  <a:gd name="T32" fmla="*/ 13 w 15"/>
                  <a:gd name="T33" fmla="*/ 1 h 9"/>
                  <a:gd name="T34" fmla="*/ 15 w 15"/>
                  <a:gd name="T35" fmla="*/ 1 h 9"/>
                  <a:gd name="T36" fmla="*/ 13 w 15"/>
                  <a:gd name="T37" fmla="*/ 1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9"/>
                  <a:gd name="T59" fmla="*/ 15 w 1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9">
                    <a:moveTo>
                      <a:pt x="13" y="3"/>
                    </a:moveTo>
                    <a:lnTo>
                      <a:pt x="12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3864">
                <a:extLst>
                  <a:ext uri="{FF2B5EF4-FFF2-40B4-BE49-F238E27FC236}">
                    <a16:creationId xmlns:a16="http://schemas.microsoft.com/office/drawing/2014/main" xmlns="" id="{1A26AC7B-7AA8-4CBF-8981-DAC6C5E58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1919" y="3391373"/>
                <a:ext cx="13792" cy="2753"/>
              </a:xfrm>
              <a:custGeom>
                <a:avLst/>
                <a:gdLst>
                  <a:gd name="T0" fmla="*/ 40 w 40"/>
                  <a:gd name="T1" fmla="*/ 0 h 16"/>
                  <a:gd name="T2" fmla="*/ 36 w 40"/>
                  <a:gd name="T3" fmla="*/ 0 h 16"/>
                  <a:gd name="T4" fmla="*/ 33 w 40"/>
                  <a:gd name="T5" fmla="*/ 1 h 16"/>
                  <a:gd name="T6" fmla="*/ 14 w 40"/>
                  <a:gd name="T7" fmla="*/ 1 h 16"/>
                  <a:gd name="T8" fmla="*/ 11 w 40"/>
                  <a:gd name="T9" fmla="*/ 1 h 16"/>
                  <a:gd name="T10" fmla="*/ 9 w 40"/>
                  <a:gd name="T11" fmla="*/ 1 h 16"/>
                  <a:gd name="T12" fmla="*/ 7 w 40"/>
                  <a:gd name="T13" fmla="*/ 1 h 16"/>
                  <a:gd name="T14" fmla="*/ 3 w 40"/>
                  <a:gd name="T15" fmla="*/ 1 h 16"/>
                  <a:gd name="T16" fmla="*/ 0 w 40"/>
                  <a:gd name="T17" fmla="*/ 1 h 16"/>
                  <a:gd name="T18" fmla="*/ 2 w 40"/>
                  <a:gd name="T19" fmla="*/ 1 h 16"/>
                  <a:gd name="T20" fmla="*/ 3 w 40"/>
                  <a:gd name="T21" fmla="*/ 1 h 16"/>
                  <a:gd name="T22" fmla="*/ 6 w 40"/>
                  <a:gd name="T23" fmla="*/ 1 h 16"/>
                  <a:gd name="T24" fmla="*/ 8 w 40"/>
                  <a:gd name="T25" fmla="*/ 1 h 16"/>
                  <a:gd name="T26" fmla="*/ 9 w 40"/>
                  <a:gd name="T27" fmla="*/ 1 h 16"/>
                  <a:gd name="T28" fmla="*/ 11 w 40"/>
                  <a:gd name="T29" fmla="*/ 1 h 16"/>
                  <a:gd name="T30" fmla="*/ 14 w 40"/>
                  <a:gd name="T31" fmla="*/ 1 h 16"/>
                  <a:gd name="T32" fmla="*/ 30 w 40"/>
                  <a:gd name="T33" fmla="*/ 1 h 16"/>
                  <a:gd name="T34" fmla="*/ 33 w 40"/>
                  <a:gd name="T35" fmla="*/ 1 h 16"/>
                  <a:gd name="T36" fmla="*/ 38 w 40"/>
                  <a:gd name="T37" fmla="*/ 1 h 16"/>
                  <a:gd name="T38" fmla="*/ 40 w 40"/>
                  <a:gd name="T39" fmla="*/ 1 h 16"/>
                  <a:gd name="T40" fmla="*/ 40 w 40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16"/>
                  <a:gd name="T65" fmla="*/ 40 w 40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16">
                    <a:moveTo>
                      <a:pt x="40" y="0"/>
                    </a:moveTo>
                    <a:lnTo>
                      <a:pt x="36" y="0"/>
                    </a:lnTo>
                    <a:lnTo>
                      <a:pt x="33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30" y="5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3865">
                <a:extLst>
                  <a:ext uri="{FF2B5EF4-FFF2-40B4-BE49-F238E27FC236}">
                    <a16:creationId xmlns:a16="http://schemas.microsoft.com/office/drawing/2014/main" xmlns="" id="{B5E94714-1C9D-4275-A280-CB4EECE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18127" y="3391373"/>
                <a:ext cx="6896" cy="688"/>
              </a:xfrm>
              <a:custGeom>
                <a:avLst/>
                <a:gdLst>
                  <a:gd name="T0" fmla="*/ 20 w 20"/>
                  <a:gd name="T1" fmla="*/ 1 h 3"/>
                  <a:gd name="T2" fmla="*/ 18 w 20"/>
                  <a:gd name="T3" fmla="*/ 0 h 3"/>
                  <a:gd name="T4" fmla="*/ 0 w 20"/>
                  <a:gd name="T5" fmla="*/ 0 h 3"/>
                  <a:gd name="T6" fmla="*/ 0 w 20"/>
                  <a:gd name="T7" fmla="*/ 1 h 3"/>
                  <a:gd name="T8" fmla="*/ 18 w 20"/>
                  <a:gd name="T9" fmla="*/ 1 h 3"/>
                  <a:gd name="T10" fmla="*/ 17 w 20"/>
                  <a:gd name="T11" fmla="*/ 1 h 3"/>
                  <a:gd name="T12" fmla="*/ 20 w 20"/>
                  <a:gd name="T13" fmla="*/ 1 h 3"/>
                  <a:gd name="T14" fmla="*/ 20 w 20"/>
                  <a:gd name="T15" fmla="*/ 0 h 3"/>
                  <a:gd name="T16" fmla="*/ 18 w 20"/>
                  <a:gd name="T17" fmla="*/ 0 h 3"/>
                  <a:gd name="T18" fmla="*/ 20 w 20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3"/>
                  <a:gd name="T32" fmla="*/ 20 w 20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3">
                    <a:moveTo>
                      <a:pt x="20" y="2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0" name="Text Box 3868">
              <a:extLst>
                <a:ext uri="{FF2B5EF4-FFF2-40B4-BE49-F238E27FC236}">
                  <a16:creationId xmlns:a16="http://schemas.microsoft.com/office/drawing/2014/main" xmlns="" id="{B2E6944C-F579-480A-ADB1-4651C1DD2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2006" y="3394791"/>
              <a:ext cx="486982" cy="52325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同步供給指示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1" name="Text Box 3876">
              <a:extLst>
                <a:ext uri="{FF2B5EF4-FFF2-40B4-BE49-F238E27FC236}">
                  <a16:creationId xmlns:a16="http://schemas.microsoft.com/office/drawing/2014/main" xmlns="" id="{00CC8D47-2F82-494B-8674-408796076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9076" y="3073548"/>
              <a:ext cx="990600" cy="2603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同步供应商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2" name="Text Box 3866">
              <a:extLst>
                <a:ext uri="{FF2B5EF4-FFF2-40B4-BE49-F238E27FC236}">
                  <a16:creationId xmlns:a16="http://schemas.microsoft.com/office/drawing/2014/main" xmlns="" id="{E4997B64-40B1-470B-9479-48C3F2D5E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9718" y="3308489"/>
              <a:ext cx="419100" cy="2159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运输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53" name="组合 752">
              <a:extLst>
                <a:ext uri="{FF2B5EF4-FFF2-40B4-BE49-F238E27FC236}">
                  <a16:creationId xmlns:a16="http://schemas.microsoft.com/office/drawing/2014/main" xmlns="" id="{E95670AA-B4B5-4569-A46A-548AEA752D64}"/>
                </a:ext>
              </a:extLst>
            </p:cNvPr>
            <p:cNvGrpSpPr/>
            <p:nvPr/>
          </p:nvGrpSpPr>
          <p:grpSpPr>
            <a:xfrm>
              <a:off x="13209231" y="3312931"/>
              <a:ext cx="538115" cy="547091"/>
              <a:chOff x="-3011011" y="2806972"/>
              <a:chExt cx="801058" cy="615418"/>
            </a:xfrm>
          </p:grpSpPr>
          <p:sp>
            <p:nvSpPr>
              <p:cNvPr id="772" name="Freeform 4404">
                <a:extLst>
                  <a:ext uri="{FF2B5EF4-FFF2-40B4-BE49-F238E27FC236}">
                    <a16:creationId xmlns:a16="http://schemas.microsoft.com/office/drawing/2014/main" xmlns="" id="{C2846210-5CBE-4D18-A747-679FD7935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1011" y="2806972"/>
                <a:ext cx="266700" cy="606425"/>
              </a:xfrm>
              <a:custGeom>
                <a:avLst/>
                <a:gdLst>
                  <a:gd name="T0" fmla="*/ 2147483647 w 340"/>
                  <a:gd name="T1" fmla="*/ 2147483647 h 920"/>
                  <a:gd name="T2" fmla="*/ 2147483647 w 340"/>
                  <a:gd name="T3" fmla="*/ 2147483647 h 920"/>
                  <a:gd name="T4" fmla="*/ 2147483647 w 340"/>
                  <a:gd name="T5" fmla="*/ 2147483647 h 920"/>
                  <a:gd name="T6" fmla="*/ 2147483647 w 340"/>
                  <a:gd name="T7" fmla="*/ 2147483647 h 920"/>
                  <a:gd name="T8" fmla="*/ 2147483647 w 340"/>
                  <a:gd name="T9" fmla="*/ 2147483647 h 920"/>
                  <a:gd name="T10" fmla="*/ 2147483647 w 340"/>
                  <a:gd name="T11" fmla="*/ 2147483647 h 920"/>
                  <a:gd name="T12" fmla="*/ 2147483647 w 340"/>
                  <a:gd name="T13" fmla="*/ 2147483647 h 920"/>
                  <a:gd name="T14" fmla="*/ 2147483647 w 340"/>
                  <a:gd name="T15" fmla="*/ 2147483647 h 920"/>
                  <a:gd name="T16" fmla="*/ 2147483647 w 340"/>
                  <a:gd name="T17" fmla="*/ 2147483647 h 920"/>
                  <a:gd name="T18" fmla="*/ 2147483647 w 340"/>
                  <a:gd name="T19" fmla="*/ 2147483647 h 920"/>
                  <a:gd name="T20" fmla="*/ 2147483647 w 340"/>
                  <a:gd name="T21" fmla="*/ 2147483647 h 920"/>
                  <a:gd name="T22" fmla="*/ 2147483647 w 340"/>
                  <a:gd name="T23" fmla="*/ 2147483647 h 920"/>
                  <a:gd name="T24" fmla="*/ 2147483647 w 340"/>
                  <a:gd name="T25" fmla="*/ 2147483647 h 920"/>
                  <a:gd name="T26" fmla="*/ 2147483647 w 340"/>
                  <a:gd name="T27" fmla="*/ 2147483647 h 920"/>
                  <a:gd name="T28" fmla="*/ 2147483647 w 340"/>
                  <a:gd name="T29" fmla="*/ 2147483647 h 920"/>
                  <a:gd name="T30" fmla="*/ 2147483647 w 340"/>
                  <a:gd name="T31" fmla="*/ 2147483647 h 920"/>
                  <a:gd name="T32" fmla="*/ 2147483647 w 340"/>
                  <a:gd name="T33" fmla="*/ 2147483647 h 920"/>
                  <a:gd name="T34" fmla="*/ 2147483647 w 340"/>
                  <a:gd name="T35" fmla="*/ 2147483647 h 920"/>
                  <a:gd name="T36" fmla="*/ 2147483647 w 340"/>
                  <a:gd name="T37" fmla="*/ 2147483647 h 920"/>
                  <a:gd name="T38" fmla="*/ 2147483647 w 340"/>
                  <a:gd name="T39" fmla="*/ 2147483647 h 920"/>
                  <a:gd name="T40" fmla="*/ 2147483647 w 340"/>
                  <a:gd name="T41" fmla="*/ 2147483647 h 920"/>
                  <a:gd name="T42" fmla="*/ 2147483647 w 340"/>
                  <a:gd name="T43" fmla="*/ 2147483647 h 920"/>
                  <a:gd name="T44" fmla="*/ 2147483647 w 340"/>
                  <a:gd name="T45" fmla="*/ 2147483647 h 920"/>
                  <a:gd name="T46" fmla="*/ 2147483647 w 340"/>
                  <a:gd name="T47" fmla="*/ 2147483647 h 920"/>
                  <a:gd name="T48" fmla="*/ 2147483647 w 340"/>
                  <a:gd name="T49" fmla="*/ 2147483647 h 920"/>
                  <a:gd name="T50" fmla="*/ 2147483647 w 340"/>
                  <a:gd name="T51" fmla="*/ 2147483647 h 920"/>
                  <a:gd name="T52" fmla="*/ 2147483647 w 340"/>
                  <a:gd name="T53" fmla="*/ 2147483647 h 920"/>
                  <a:gd name="T54" fmla="*/ 2147483647 w 340"/>
                  <a:gd name="T55" fmla="*/ 2147483647 h 920"/>
                  <a:gd name="T56" fmla="*/ 2147483647 w 340"/>
                  <a:gd name="T57" fmla="*/ 2147483647 h 920"/>
                  <a:gd name="T58" fmla="*/ 2147483647 w 340"/>
                  <a:gd name="T59" fmla="*/ 2147483647 h 920"/>
                  <a:gd name="T60" fmla="*/ 2147483647 w 340"/>
                  <a:gd name="T61" fmla="*/ 2147483647 h 920"/>
                  <a:gd name="T62" fmla="*/ 2147483647 w 340"/>
                  <a:gd name="T63" fmla="*/ 2147483647 h 920"/>
                  <a:gd name="T64" fmla="*/ 2147483647 w 340"/>
                  <a:gd name="T65" fmla="*/ 2147483647 h 920"/>
                  <a:gd name="T66" fmla="*/ 2147483647 w 340"/>
                  <a:gd name="T67" fmla="*/ 2147483647 h 920"/>
                  <a:gd name="T68" fmla="*/ 2147483647 w 340"/>
                  <a:gd name="T69" fmla="*/ 2147483647 h 920"/>
                  <a:gd name="T70" fmla="*/ 2147483647 w 340"/>
                  <a:gd name="T71" fmla="*/ 2147483647 h 920"/>
                  <a:gd name="T72" fmla="*/ 2147483647 w 340"/>
                  <a:gd name="T73" fmla="*/ 2147483647 h 920"/>
                  <a:gd name="T74" fmla="*/ 2147483647 w 340"/>
                  <a:gd name="T75" fmla="*/ 2147483647 h 920"/>
                  <a:gd name="T76" fmla="*/ 2147483647 w 340"/>
                  <a:gd name="T77" fmla="*/ 2147483647 h 920"/>
                  <a:gd name="T78" fmla="*/ 2147483647 w 340"/>
                  <a:gd name="T79" fmla="*/ 2147483647 h 920"/>
                  <a:gd name="T80" fmla="*/ 2147483647 w 340"/>
                  <a:gd name="T81" fmla="*/ 2147483647 h 920"/>
                  <a:gd name="T82" fmla="*/ 2147483647 w 340"/>
                  <a:gd name="T83" fmla="*/ 2147483647 h 920"/>
                  <a:gd name="T84" fmla="*/ 2147483647 w 340"/>
                  <a:gd name="T85" fmla="*/ 2147483647 h 920"/>
                  <a:gd name="T86" fmla="*/ 0 w 340"/>
                  <a:gd name="T87" fmla="*/ 2147483647 h 920"/>
                  <a:gd name="T88" fmla="*/ 2147483647 w 340"/>
                  <a:gd name="T89" fmla="*/ 2147483647 h 920"/>
                  <a:gd name="T90" fmla="*/ 2147483647 w 340"/>
                  <a:gd name="T91" fmla="*/ 2147483647 h 920"/>
                  <a:gd name="T92" fmla="*/ 2147483647 w 340"/>
                  <a:gd name="T93" fmla="*/ 2147483647 h 920"/>
                  <a:gd name="T94" fmla="*/ 2147483647 w 340"/>
                  <a:gd name="T95" fmla="*/ 2147483647 h 920"/>
                  <a:gd name="T96" fmla="*/ 2147483647 w 340"/>
                  <a:gd name="T97" fmla="*/ 2147483647 h 920"/>
                  <a:gd name="T98" fmla="*/ 2147483647 w 340"/>
                  <a:gd name="T99" fmla="*/ 0 h 920"/>
                  <a:gd name="T100" fmla="*/ 2147483647 w 340"/>
                  <a:gd name="T101" fmla="*/ 2147483647 h 920"/>
                  <a:gd name="T102" fmla="*/ 2147483647 w 340"/>
                  <a:gd name="T103" fmla="*/ 2147483647 h 9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0"/>
                  <a:gd name="T157" fmla="*/ 0 h 920"/>
                  <a:gd name="T158" fmla="*/ 340 w 340"/>
                  <a:gd name="T159" fmla="*/ 920 h 9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0" h="920">
                    <a:moveTo>
                      <a:pt x="318" y="7"/>
                    </a:moveTo>
                    <a:lnTo>
                      <a:pt x="317" y="30"/>
                    </a:lnTo>
                    <a:lnTo>
                      <a:pt x="318" y="56"/>
                    </a:lnTo>
                    <a:lnTo>
                      <a:pt x="318" y="108"/>
                    </a:lnTo>
                    <a:lnTo>
                      <a:pt x="320" y="113"/>
                    </a:lnTo>
                    <a:lnTo>
                      <a:pt x="323" y="113"/>
                    </a:lnTo>
                    <a:lnTo>
                      <a:pt x="326" y="116"/>
                    </a:lnTo>
                    <a:lnTo>
                      <a:pt x="328" y="116"/>
                    </a:lnTo>
                    <a:lnTo>
                      <a:pt x="331" y="113"/>
                    </a:lnTo>
                    <a:lnTo>
                      <a:pt x="340" y="113"/>
                    </a:lnTo>
                    <a:lnTo>
                      <a:pt x="340" y="482"/>
                    </a:lnTo>
                    <a:lnTo>
                      <a:pt x="336" y="485"/>
                    </a:lnTo>
                    <a:lnTo>
                      <a:pt x="333" y="489"/>
                    </a:lnTo>
                    <a:lnTo>
                      <a:pt x="330" y="492"/>
                    </a:lnTo>
                    <a:lnTo>
                      <a:pt x="327" y="494"/>
                    </a:lnTo>
                    <a:lnTo>
                      <a:pt x="324" y="499"/>
                    </a:lnTo>
                    <a:lnTo>
                      <a:pt x="321" y="501"/>
                    </a:lnTo>
                    <a:lnTo>
                      <a:pt x="318" y="506"/>
                    </a:lnTo>
                    <a:lnTo>
                      <a:pt x="315" y="508"/>
                    </a:lnTo>
                    <a:lnTo>
                      <a:pt x="311" y="511"/>
                    </a:lnTo>
                    <a:lnTo>
                      <a:pt x="308" y="516"/>
                    </a:lnTo>
                    <a:lnTo>
                      <a:pt x="305" y="518"/>
                    </a:lnTo>
                    <a:lnTo>
                      <a:pt x="302" y="520"/>
                    </a:lnTo>
                    <a:lnTo>
                      <a:pt x="299" y="525"/>
                    </a:lnTo>
                    <a:lnTo>
                      <a:pt x="296" y="527"/>
                    </a:lnTo>
                    <a:lnTo>
                      <a:pt x="293" y="532"/>
                    </a:lnTo>
                    <a:lnTo>
                      <a:pt x="289" y="534"/>
                    </a:lnTo>
                    <a:lnTo>
                      <a:pt x="289" y="501"/>
                    </a:lnTo>
                    <a:lnTo>
                      <a:pt x="290" y="485"/>
                    </a:lnTo>
                    <a:lnTo>
                      <a:pt x="290" y="468"/>
                    </a:lnTo>
                    <a:lnTo>
                      <a:pt x="287" y="463"/>
                    </a:lnTo>
                    <a:lnTo>
                      <a:pt x="111" y="463"/>
                    </a:lnTo>
                    <a:lnTo>
                      <a:pt x="111" y="459"/>
                    </a:lnTo>
                    <a:lnTo>
                      <a:pt x="111" y="461"/>
                    </a:lnTo>
                    <a:lnTo>
                      <a:pt x="110" y="461"/>
                    </a:lnTo>
                    <a:lnTo>
                      <a:pt x="110" y="463"/>
                    </a:lnTo>
                    <a:lnTo>
                      <a:pt x="55" y="463"/>
                    </a:lnTo>
                    <a:lnTo>
                      <a:pt x="50" y="461"/>
                    </a:lnTo>
                    <a:lnTo>
                      <a:pt x="41" y="461"/>
                    </a:lnTo>
                    <a:lnTo>
                      <a:pt x="38" y="466"/>
                    </a:lnTo>
                    <a:lnTo>
                      <a:pt x="40" y="549"/>
                    </a:lnTo>
                    <a:lnTo>
                      <a:pt x="43" y="553"/>
                    </a:lnTo>
                    <a:lnTo>
                      <a:pt x="44" y="553"/>
                    </a:lnTo>
                    <a:lnTo>
                      <a:pt x="46" y="556"/>
                    </a:lnTo>
                    <a:lnTo>
                      <a:pt x="86" y="556"/>
                    </a:lnTo>
                    <a:lnTo>
                      <a:pt x="92" y="553"/>
                    </a:lnTo>
                    <a:lnTo>
                      <a:pt x="219" y="553"/>
                    </a:lnTo>
                    <a:lnTo>
                      <a:pt x="226" y="556"/>
                    </a:lnTo>
                    <a:lnTo>
                      <a:pt x="266" y="556"/>
                    </a:lnTo>
                    <a:lnTo>
                      <a:pt x="263" y="558"/>
                    </a:lnTo>
                    <a:lnTo>
                      <a:pt x="259" y="565"/>
                    </a:lnTo>
                    <a:lnTo>
                      <a:pt x="256" y="568"/>
                    </a:lnTo>
                    <a:lnTo>
                      <a:pt x="253" y="570"/>
                    </a:lnTo>
                    <a:lnTo>
                      <a:pt x="252" y="572"/>
                    </a:lnTo>
                    <a:lnTo>
                      <a:pt x="249" y="575"/>
                    </a:lnTo>
                    <a:lnTo>
                      <a:pt x="246" y="577"/>
                    </a:lnTo>
                    <a:lnTo>
                      <a:pt x="243" y="579"/>
                    </a:lnTo>
                    <a:lnTo>
                      <a:pt x="240" y="582"/>
                    </a:lnTo>
                    <a:lnTo>
                      <a:pt x="237" y="587"/>
                    </a:lnTo>
                    <a:lnTo>
                      <a:pt x="235" y="587"/>
                    </a:lnTo>
                    <a:lnTo>
                      <a:pt x="232" y="589"/>
                    </a:lnTo>
                    <a:lnTo>
                      <a:pt x="229" y="591"/>
                    </a:lnTo>
                    <a:lnTo>
                      <a:pt x="226" y="594"/>
                    </a:lnTo>
                    <a:lnTo>
                      <a:pt x="222" y="601"/>
                    </a:lnTo>
                    <a:lnTo>
                      <a:pt x="220" y="605"/>
                    </a:lnTo>
                    <a:lnTo>
                      <a:pt x="220" y="610"/>
                    </a:lnTo>
                    <a:lnTo>
                      <a:pt x="219" y="613"/>
                    </a:lnTo>
                    <a:lnTo>
                      <a:pt x="219" y="617"/>
                    </a:lnTo>
                    <a:lnTo>
                      <a:pt x="61" y="615"/>
                    </a:lnTo>
                    <a:lnTo>
                      <a:pt x="43" y="615"/>
                    </a:lnTo>
                    <a:lnTo>
                      <a:pt x="40" y="617"/>
                    </a:lnTo>
                    <a:lnTo>
                      <a:pt x="38" y="622"/>
                    </a:lnTo>
                    <a:lnTo>
                      <a:pt x="38" y="702"/>
                    </a:lnTo>
                    <a:lnTo>
                      <a:pt x="43" y="707"/>
                    </a:lnTo>
                    <a:lnTo>
                      <a:pt x="53" y="707"/>
                    </a:lnTo>
                    <a:lnTo>
                      <a:pt x="59" y="710"/>
                    </a:lnTo>
                    <a:lnTo>
                      <a:pt x="218" y="710"/>
                    </a:lnTo>
                    <a:lnTo>
                      <a:pt x="218" y="920"/>
                    </a:lnTo>
                    <a:lnTo>
                      <a:pt x="192" y="918"/>
                    </a:lnTo>
                    <a:lnTo>
                      <a:pt x="192" y="759"/>
                    </a:lnTo>
                    <a:lnTo>
                      <a:pt x="189" y="755"/>
                    </a:lnTo>
                    <a:lnTo>
                      <a:pt x="167" y="755"/>
                    </a:lnTo>
                    <a:lnTo>
                      <a:pt x="161" y="752"/>
                    </a:lnTo>
                    <a:lnTo>
                      <a:pt x="77" y="752"/>
                    </a:lnTo>
                    <a:lnTo>
                      <a:pt x="71" y="750"/>
                    </a:lnTo>
                    <a:lnTo>
                      <a:pt x="10" y="750"/>
                    </a:lnTo>
                    <a:lnTo>
                      <a:pt x="6" y="747"/>
                    </a:lnTo>
                    <a:lnTo>
                      <a:pt x="0" y="747"/>
                    </a:lnTo>
                    <a:lnTo>
                      <a:pt x="0" y="542"/>
                    </a:lnTo>
                    <a:lnTo>
                      <a:pt x="1" y="437"/>
                    </a:lnTo>
                    <a:lnTo>
                      <a:pt x="3" y="333"/>
                    </a:lnTo>
                    <a:lnTo>
                      <a:pt x="41" y="333"/>
                    </a:lnTo>
                    <a:lnTo>
                      <a:pt x="43" y="329"/>
                    </a:lnTo>
                    <a:lnTo>
                      <a:pt x="43" y="324"/>
                    </a:lnTo>
                    <a:lnTo>
                      <a:pt x="41" y="319"/>
                    </a:lnTo>
                    <a:lnTo>
                      <a:pt x="41" y="239"/>
                    </a:lnTo>
                    <a:lnTo>
                      <a:pt x="43" y="161"/>
                    </a:lnTo>
                    <a:lnTo>
                      <a:pt x="43" y="80"/>
                    </a:lnTo>
                    <a:lnTo>
                      <a:pt x="44" y="0"/>
                    </a:lnTo>
                    <a:lnTo>
                      <a:pt x="98" y="0"/>
                    </a:lnTo>
                    <a:lnTo>
                      <a:pt x="107" y="2"/>
                    </a:lnTo>
                    <a:lnTo>
                      <a:pt x="252" y="2"/>
                    </a:lnTo>
                    <a:lnTo>
                      <a:pt x="260" y="4"/>
                    </a:lnTo>
                    <a:lnTo>
                      <a:pt x="309" y="4"/>
                    </a:lnTo>
                    <a:lnTo>
                      <a:pt x="318" y="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3" name="Freeform 4405">
                <a:extLst>
                  <a:ext uri="{FF2B5EF4-FFF2-40B4-BE49-F238E27FC236}">
                    <a16:creationId xmlns:a16="http://schemas.microsoft.com/office/drawing/2014/main" xmlns="" id="{5F8F1A92-034A-419E-95F6-20FC3A609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57653" y="3022340"/>
                <a:ext cx="647700" cy="400050"/>
              </a:xfrm>
              <a:custGeom>
                <a:avLst/>
                <a:gdLst>
                  <a:gd name="T0" fmla="*/ 2147483647 w 831"/>
                  <a:gd name="T1" fmla="*/ 2147483647 h 620"/>
                  <a:gd name="T2" fmla="*/ 2147483647 w 831"/>
                  <a:gd name="T3" fmla="*/ 2147483647 h 620"/>
                  <a:gd name="T4" fmla="*/ 2147483647 w 831"/>
                  <a:gd name="T5" fmla="*/ 2147483647 h 620"/>
                  <a:gd name="T6" fmla="*/ 2147483647 w 831"/>
                  <a:gd name="T7" fmla="*/ 2147483647 h 620"/>
                  <a:gd name="T8" fmla="*/ 2147483647 w 831"/>
                  <a:gd name="T9" fmla="*/ 2147483647 h 620"/>
                  <a:gd name="T10" fmla="*/ 2147483647 w 831"/>
                  <a:gd name="T11" fmla="*/ 2147483647 h 620"/>
                  <a:gd name="T12" fmla="*/ 2147483647 w 831"/>
                  <a:gd name="T13" fmla="*/ 2147483647 h 620"/>
                  <a:gd name="T14" fmla="*/ 2147483647 w 831"/>
                  <a:gd name="T15" fmla="*/ 2147483647 h 620"/>
                  <a:gd name="T16" fmla="*/ 2147483647 w 831"/>
                  <a:gd name="T17" fmla="*/ 2147483647 h 620"/>
                  <a:gd name="T18" fmla="*/ 2147483647 w 831"/>
                  <a:gd name="T19" fmla="*/ 2147483647 h 620"/>
                  <a:gd name="T20" fmla="*/ 2147483647 w 831"/>
                  <a:gd name="T21" fmla="*/ 2147483647 h 620"/>
                  <a:gd name="T22" fmla="*/ 2147483647 w 831"/>
                  <a:gd name="T23" fmla="*/ 2147483647 h 620"/>
                  <a:gd name="T24" fmla="*/ 2147483647 w 831"/>
                  <a:gd name="T25" fmla="*/ 2147483647 h 620"/>
                  <a:gd name="T26" fmla="*/ 2147483647 w 831"/>
                  <a:gd name="T27" fmla="*/ 2147483647 h 620"/>
                  <a:gd name="T28" fmla="*/ 2147483647 w 831"/>
                  <a:gd name="T29" fmla="*/ 2147483647 h 620"/>
                  <a:gd name="T30" fmla="*/ 2147483647 w 831"/>
                  <a:gd name="T31" fmla="*/ 2147483647 h 620"/>
                  <a:gd name="T32" fmla="*/ 2147483647 w 831"/>
                  <a:gd name="T33" fmla="*/ 2147483647 h 620"/>
                  <a:gd name="T34" fmla="*/ 2147483647 w 831"/>
                  <a:gd name="T35" fmla="*/ 2147483647 h 620"/>
                  <a:gd name="T36" fmla="*/ 2147483647 w 831"/>
                  <a:gd name="T37" fmla="*/ 2147483647 h 620"/>
                  <a:gd name="T38" fmla="*/ 2147483647 w 831"/>
                  <a:gd name="T39" fmla="*/ 2147483647 h 620"/>
                  <a:gd name="T40" fmla="*/ 2147483647 w 831"/>
                  <a:gd name="T41" fmla="*/ 2147483647 h 620"/>
                  <a:gd name="T42" fmla="*/ 2147483647 w 831"/>
                  <a:gd name="T43" fmla="*/ 2147483647 h 620"/>
                  <a:gd name="T44" fmla="*/ 2147483647 w 831"/>
                  <a:gd name="T45" fmla="*/ 2147483647 h 620"/>
                  <a:gd name="T46" fmla="*/ 2147483647 w 831"/>
                  <a:gd name="T47" fmla="*/ 2147483647 h 620"/>
                  <a:gd name="T48" fmla="*/ 2147483647 w 831"/>
                  <a:gd name="T49" fmla="*/ 2147483647 h 620"/>
                  <a:gd name="T50" fmla="*/ 2147483647 w 831"/>
                  <a:gd name="T51" fmla="*/ 2147483647 h 620"/>
                  <a:gd name="T52" fmla="*/ 2147483647 w 831"/>
                  <a:gd name="T53" fmla="*/ 2147483647 h 620"/>
                  <a:gd name="T54" fmla="*/ 2147483647 w 831"/>
                  <a:gd name="T55" fmla="*/ 2147483647 h 620"/>
                  <a:gd name="T56" fmla="*/ 2147483647 w 831"/>
                  <a:gd name="T57" fmla="*/ 2147483647 h 620"/>
                  <a:gd name="T58" fmla="*/ 2147483647 w 831"/>
                  <a:gd name="T59" fmla="*/ 2147483647 h 620"/>
                  <a:gd name="T60" fmla="*/ 2147483647 w 831"/>
                  <a:gd name="T61" fmla="*/ 2147483647 h 620"/>
                  <a:gd name="T62" fmla="*/ 2147483647 w 831"/>
                  <a:gd name="T63" fmla="*/ 2147483647 h 620"/>
                  <a:gd name="T64" fmla="*/ 2147483647 w 831"/>
                  <a:gd name="T65" fmla="*/ 2147483647 h 620"/>
                  <a:gd name="T66" fmla="*/ 2147483647 w 831"/>
                  <a:gd name="T67" fmla="*/ 2147483647 h 620"/>
                  <a:gd name="T68" fmla="*/ 2147483647 w 831"/>
                  <a:gd name="T69" fmla="*/ 2147483647 h 620"/>
                  <a:gd name="T70" fmla="*/ 2147483647 w 831"/>
                  <a:gd name="T71" fmla="*/ 2147483647 h 620"/>
                  <a:gd name="T72" fmla="*/ 2147483647 w 831"/>
                  <a:gd name="T73" fmla="*/ 2147483647 h 620"/>
                  <a:gd name="T74" fmla="*/ 2147483647 w 831"/>
                  <a:gd name="T75" fmla="*/ 2147483647 h 620"/>
                  <a:gd name="T76" fmla="*/ 0 w 831"/>
                  <a:gd name="T77" fmla="*/ 2147483647 h 620"/>
                  <a:gd name="T78" fmla="*/ 2147483647 w 831"/>
                  <a:gd name="T79" fmla="*/ 2147483647 h 620"/>
                  <a:gd name="T80" fmla="*/ 2147483647 w 831"/>
                  <a:gd name="T81" fmla="*/ 2147483647 h 620"/>
                  <a:gd name="T82" fmla="*/ 2147483647 w 831"/>
                  <a:gd name="T83" fmla="*/ 2147483647 h 620"/>
                  <a:gd name="T84" fmla="*/ 2147483647 w 831"/>
                  <a:gd name="T85" fmla="*/ 2147483647 h 620"/>
                  <a:gd name="T86" fmla="*/ 2147483647 w 831"/>
                  <a:gd name="T87" fmla="*/ 2147483647 h 620"/>
                  <a:gd name="T88" fmla="*/ 2147483647 w 831"/>
                  <a:gd name="T89" fmla="*/ 2147483647 h 620"/>
                  <a:gd name="T90" fmla="*/ 2147483647 w 831"/>
                  <a:gd name="T91" fmla="*/ 2147483647 h 620"/>
                  <a:gd name="T92" fmla="*/ 2147483647 w 831"/>
                  <a:gd name="T93" fmla="*/ 2147483647 h 620"/>
                  <a:gd name="T94" fmla="*/ 2147483647 w 831"/>
                  <a:gd name="T95" fmla="*/ 2147483647 h 620"/>
                  <a:gd name="T96" fmla="*/ 2147483647 w 831"/>
                  <a:gd name="T97" fmla="*/ 2147483647 h 620"/>
                  <a:gd name="T98" fmla="*/ 2147483647 w 831"/>
                  <a:gd name="T99" fmla="*/ 2147483647 h 620"/>
                  <a:gd name="T100" fmla="*/ 2147483647 w 831"/>
                  <a:gd name="T101" fmla="*/ 2147483647 h 620"/>
                  <a:gd name="T102" fmla="*/ 2147483647 w 831"/>
                  <a:gd name="T103" fmla="*/ 2147483647 h 620"/>
                  <a:gd name="T104" fmla="*/ 2147483647 w 831"/>
                  <a:gd name="T105" fmla="*/ 2147483647 h 620"/>
                  <a:gd name="T106" fmla="*/ 2147483647 w 831"/>
                  <a:gd name="T107" fmla="*/ 2147483647 h 620"/>
                  <a:gd name="T108" fmla="*/ 2147483647 w 831"/>
                  <a:gd name="T109" fmla="*/ 0 h 6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1"/>
                  <a:gd name="T166" fmla="*/ 0 h 620"/>
                  <a:gd name="T167" fmla="*/ 831 w 831"/>
                  <a:gd name="T168" fmla="*/ 620 h 6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1" h="620">
                    <a:moveTo>
                      <a:pt x="275" y="265"/>
                    </a:moveTo>
                    <a:lnTo>
                      <a:pt x="275" y="270"/>
                    </a:lnTo>
                    <a:lnTo>
                      <a:pt x="274" y="273"/>
                    </a:lnTo>
                    <a:lnTo>
                      <a:pt x="275" y="275"/>
                    </a:lnTo>
                    <a:lnTo>
                      <a:pt x="274" y="280"/>
                    </a:lnTo>
                    <a:lnTo>
                      <a:pt x="276" y="282"/>
                    </a:lnTo>
                    <a:lnTo>
                      <a:pt x="281" y="282"/>
                    </a:lnTo>
                    <a:lnTo>
                      <a:pt x="282" y="280"/>
                    </a:lnTo>
                    <a:lnTo>
                      <a:pt x="284" y="275"/>
                    </a:lnTo>
                    <a:lnTo>
                      <a:pt x="287" y="270"/>
                    </a:lnTo>
                    <a:lnTo>
                      <a:pt x="290" y="270"/>
                    </a:lnTo>
                    <a:lnTo>
                      <a:pt x="293" y="265"/>
                    </a:lnTo>
                    <a:lnTo>
                      <a:pt x="296" y="263"/>
                    </a:lnTo>
                    <a:lnTo>
                      <a:pt x="299" y="258"/>
                    </a:lnTo>
                    <a:lnTo>
                      <a:pt x="302" y="256"/>
                    </a:lnTo>
                    <a:lnTo>
                      <a:pt x="305" y="254"/>
                    </a:lnTo>
                    <a:lnTo>
                      <a:pt x="308" y="251"/>
                    </a:lnTo>
                    <a:lnTo>
                      <a:pt x="311" y="247"/>
                    </a:lnTo>
                    <a:lnTo>
                      <a:pt x="313" y="244"/>
                    </a:lnTo>
                    <a:lnTo>
                      <a:pt x="316" y="242"/>
                    </a:lnTo>
                    <a:lnTo>
                      <a:pt x="319" y="237"/>
                    </a:lnTo>
                    <a:lnTo>
                      <a:pt x="322" y="235"/>
                    </a:lnTo>
                    <a:lnTo>
                      <a:pt x="325" y="232"/>
                    </a:lnTo>
                    <a:lnTo>
                      <a:pt x="328" y="230"/>
                    </a:lnTo>
                    <a:lnTo>
                      <a:pt x="331" y="225"/>
                    </a:lnTo>
                    <a:lnTo>
                      <a:pt x="334" y="223"/>
                    </a:lnTo>
                    <a:lnTo>
                      <a:pt x="337" y="220"/>
                    </a:lnTo>
                    <a:lnTo>
                      <a:pt x="516" y="38"/>
                    </a:lnTo>
                    <a:lnTo>
                      <a:pt x="555" y="0"/>
                    </a:lnTo>
                    <a:lnTo>
                      <a:pt x="555" y="289"/>
                    </a:lnTo>
                    <a:lnTo>
                      <a:pt x="562" y="282"/>
                    </a:lnTo>
                    <a:lnTo>
                      <a:pt x="568" y="275"/>
                    </a:lnTo>
                    <a:lnTo>
                      <a:pt x="575" y="268"/>
                    </a:lnTo>
                    <a:lnTo>
                      <a:pt x="581" y="258"/>
                    </a:lnTo>
                    <a:lnTo>
                      <a:pt x="589" y="254"/>
                    </a:lnTo>
                    <a:lnTo>
                      <a:pt x="595" y="247"/>
                    </a:lnTo>
                    <a:lnTo>
                      <a:pt x="602" y="237"/>
                    </a:lnTo>
                    <a:lnTo>
                      <a:pt x="609" y="232"/>
                    </a:lnTo>
                    <a:lnTo>
                      <a:pt x="615" y="223"/>
                    </a:lnTo>
                    <a:lnTo>
                      <a:pt x="623" y="216"/>
                    </a:lnTo>
                    <a:lnTo>
                      <a:pt x="629" y="209"/>
                    </a:lnTo>
                    <a:lnTo>
                      <a:pt x="636" y="202"/>
                    </a:lnTo>
                    <a:lnTo>
                      <a:pt x="642" y="194"/>
                    </a:lnTo>
                    <a:lnTo>
                      <a:pt x="649" y="187"/>
                    </a:lnTo>
                    <a:lnTo>
                      <a:pt x="657" y="180"/>
                    </a:lnTo>
                    <a:lnTo>
                      <a:pt x="663" y="173"/>
                    </a:lnTo>
                    <a:lnTo>
                      <a:pt x="670" y="166"/>
                    </a:lnTo>
                    <a:lnTo>
                      <a:pt x="677" y="159"/>
                    </a:lnTo>
                    <a:lnTo>
                      <a:pt x="683" y="152"/>
                    </a:lnTo>
                    <a:lnTo>
                      <a:pt x="691" y="145"/>
                    </a:lnTo>
                    <a:lnTo>
                      <a:pt x="698" y="138"/>
                    </a:lnTo>
                    <a:lnTo>
                      <a:pt x="704" y="131"/>
                    </a:lnTo>
                    <a:lnTo>
                      <a:pt x="711" y="123"/>
                    </a:lnTo>
                    <a:lnTo>
                      <a:pt x="719" y="116"/>
                    </a:lnTo>
                    <a:lnTo>
                      <a:pt x="725" y="109"/>
                    </a:lnTo>
                    <a:lnTo>
                      <a:pt x="732" y="102"/>
                    </a:lnTo>
                    <a:lnTo>
                      <a:pt x="740" y="95"/>
                    </a:lnTo>
                    <a:lnTo>
                      <a:pt x="746" y="88"/>
                    </a:lnTo>
                    <a:lnTo>
                      <a:pt x="753" y="81"/>
                    </a:lnTo>
                    <a:lnTo>
                      <a:pt x="759" y="74"/>
                    </a:lnTo>
                    <a:lnTo>
                      <a:pt x="766" y="67"/>
                    </a:lnTo>
                    <a:lnTo>
                      <a:pt x="772" y="60"/>
                    </a:lnTo>
                    <a:lnTo>
                      <a:pt x="777" y="57"/>
                    </a:lnTo>
                    <a:lnTo>
                      <a:pt x="780" y="52"/>
                    </a:lnTo>
                    <a:lnTo>
                      <a:pt x="784" y="50"/>
                    </a:lnTo>
                    <a:lnTo>
                      <a:pt x="790" y="41"/>
                    </a:lnTo>
                    <a:lnTo>
                      <a:pt x="794" y="38"/>
                    </a:lnTo>
                    <a:lnTo>
                      <a:pt x="797" y="36"/>
                    </a:lnTo>
                    <a:lnTo>
                      <a:pt x="802" y="31"/>
                    </a:lnTo>
                    <a:lnTo>
                      <a:pt x="805" y="26"/>
                    </a:lnTo>
                    <a:lnTo>
                      <a:pt x="809" y="24"/>
                    </a:lnTo>
                    <a:lnTo>
                      <a:pt x="812" y="19"/>
                    </a:lnTo>
                    <a:lnTo>
                      <a:pt x="815" y="17"/>
                    </a:lnTo>
                    <a:lnTo>
                      <a:pt x="819" y="12"/>
                    </a:lnTo>
                    <a:lnTo>
                      <a:pt x="822" y="10"/>
                    </a:lnTo>
                    <a:lnTo>
                      <a:pt x="825" y="5"/>
                    </a:lnTo>
                    <a:lnTo>
                      <a:pt x="830" y="3"/>
                    </a:lnTo>
                    <a:lnTo>
                      <a:pt x="830" y="86"/>
                    </a:lnTo>
                    <a:lnTo>
                      <a:pt x="831" y="523"/>
                    </a:lnTo>
                    <a:lnTo>
                      <a:pt x="831" y="620"/>
                    </a:lnTo>
                    <a:lnTo>
                      <a:pt x="793" y="620"/>
                    </a:lnTo>
                    <a:lnTo>
                      <a:pt x="794" y="429"/>
                    </a:lnTo>
                    <a:lnTo>
                      <a:pt x="794" y="426"/>
                    </a:lnTo>
                    <a:lnTo>
                      <a:pt x="793" y="424"/>
                    </a:lnTo>
                    <a:lnTo>
                      <a:pt x="788" y="424"/>
                    </a:lnTo>
                    <a:lnTo>
                      <a:pt x="787" y="422"/>
                    </a:lnTo>
                    <a:lnTo>
                      <a:pt x="602" y="422"/>
                    </a:lnTo>
                    <a:lnTo>
                      <a:pt x="599" y="429"/>
                    </a:lnTo>
                    <a:lnTo>
                      <a:pt x="599" y="571"/>
                    </a:lnTo>
                    <a:lnTo>
                      <a:pt x="598" y="618"/>
                    </a:lnTo>
                    <a:lnTo>
                      <a:pt x="512" y="618"/>
                    </a:lnTo>
                    <a:lnTo>
                      <a:pt x="512" y="426"/>
                    </a:lnTo>
                    <a:lnTo>
                      <a:pt x="510" y="422"/>
                    </a:lnTo>
                    <a:lnTo>
                      <a:pt x="319" y="422"/>
                    </a:lnTo>
                    <a:lnTo>
                      <a:pt x="319" y="424"/>
                    </a:lnTo>
                    <a:lnTo>
                      <a:pt x="318" y="424"/>
                    </a:lnTo>
                    <a:lnTo>
                      <a:pt x="318" y="426"/>
                    </a:lnTo>
                    <a:lnTo>
                      <a:pt x="316" y="474"/>
                    </a:lnTo>
                    <a:lnTo>
                      <a:pt x="316" y="568"/>
                    </a:lnTo>
                    <a:lnTo>
                      <a:pt x="315" y="616"/>
                    </a:lnTo>
                    <a:lnTo>
                      <a:pt x="309" y="616"/>
                    </a:lnTo>
                    <a:lnTo>
                      <a:pt x="305" y="618"/>
                    </a:lnTo>
                    <a:lnTo>
                      <a:pt x="279" y="618"/>
                    </a:lnTo>
                    <a:lnTo>
                      <a:pt x="274" y="616"/>
                    </a:lnTo>
                    <a:lnTo>
                      <a:pt x="232" y="616"/>
                    </a:lnTo>
                    <a:lnTo>
                      <a:pt x="232" y="568"/>
                    </a:lnTo>
                    <a:lnTo>
                      <a:pt x="234" y="521"/>
                    </a:lnTo>
                    <a:lnTo>
                      <a:pt x="234" y="471"/>
                    </a:lnTo>
                    <a:lnTo>
                      <a:pt x="235" y="422"/>
                    </a:lnTo>
                    <a:lnTo>
                      <a:pt x="231" y="417"/>
                    </a:lnTo>
                    <a:lnTo>
                      <a:pt x="204" y="417"/>
                    </a:lnTo>
                    <a:lnTo>
                      <a:pt x="43" y="419"/>
                    </a:lnTo>
                    <a:lnTo>
                      <a:pt x="40" y="426"/>
                    </a:lnTo>
                    <a:lnTo>
                      <a:pt x="41" y="474"/>
                    </a:lnTo>
                    <a:lnTo>
                      <a:pt x="41" y="613"/>
                    </a:lnTo>
                    <a:lnTo>
                      <a:pt x="0" y="613"/>
                    </a:lnTo>
                    <a:lnTo>
                      <a:pt x="0" y="277"/>
                    </a:lnTo>
                    <a:lnTo>
                      <a:pt x="4" y="273"/>
                    </a:lnTo>
                    <a:lnTo>
                      <a:pt x="7" y="270"/>
                    </a:lnTo>
                    <a:lnTo>
                      <a:pt x="13" y="265"/>
                    </a:lnTo>
                    <a:lnTo>
                      <a:pt x="18" y="261"/>
                    </a:lnTo>
                    <a:lnTo>
                      <a:pt x="22" y="256"/>
                    </a:lnTo>
                    <a:lnTo>
                      <a:pt x="25" y="251"/>
                    </a:lnTo>
                    <a:lnTo>
                      <a:pt x="29" y="247"/>
                    </a:lnTo>
                    <a:lnTo>
                      <a:pt x="35" y="242"/>
                    </a:lnTo>
                    <a:lnTo>
                      <a:pt x="38" y="237"/>
                    </a:lnTo>
                    <a:lnTo>
                      <a:pt x="43" y="235"/>
                    </a:lnTo>
                    <a:lnTo>
                      <a:pt x="47" y="230"/>
                    </a:lnTo>
                    <a:lnTo>
                      <a:pt x="52" y="225"/>
                    </a:lnTo>
                    <a:lnTo>
                      <a:pt x="56" y="220"/>
                    </a:lnTo>
                    <a:lnTo>
                      <a:pt x="60" y="218"/>
                    </a:lnTo>
                    <a:lnTo>
                      <a:pt x="65" y="213"/>
                    </a:lnTo>
                    <a:lnTo>
                      <a:pt x="69" y="209"/>
                    </a:lnTo>
                    <a:lnTo>
                      <a:pt x="75" y="204"/>
                    </a:lnTo>
                    <a:lnTo>
                      <a:pt x="81" y="197"/>
                    </a:lnTo>
                    <a:lnTo>
                      <a:pt x="87" y="190"/>
                    </a:lnTo>
                    <a:lnTo>
                      <a:pt x="93" y="185"/>
                    </a:lnTo>
                    <a:lnTo>
                      <a:pt x="99" y="178"/>
                    </a:lnTo>
                    <a:lnTo>
                      <a:pt x="105" y="173"/>
                    </a:lnTo>
                    <a:lnTo>
                      <a:pt x="111" y="166"/>
                    </a:lnTo>
                    <a:lnTo>
                      <a:pt x="117" y="159"/>
                    </a:lnTo>
                    <a:lnTo>
                      <a:pt x="123" y="154"/>
                    </a:lnTo>
                    <a:lnTo>
                      <a:pt x="129" y="147"/>
                    </a:lnTo>
                    <a:lnTo>
                      <a:pt x="134" y="142"/>
                    </a:lnTo>
                    <a:lnTo>
                      <a:pt x="140" y="135"/>
                    </a:lnTo>
                    <a:lnTo>
                      <a:pt x="146" y="131"/>
                    </a:lnTo>
                    <a:lnTo>
                      <a:pt x="152" y="123"/>
                    </a:lnTo>
                    <a:lnTo>
                      <a:pt x="158" y="116"/>
                    </a:lnTo>
                    <a:lnTo>
                      <a:pt x="164" y="112"/>
                    </a:lnTo>
                    <a:lnTo>
                      <a:pt x="170" y="105"/>
                    </a:lnTo>
                    <a:lnTo>
                      <a:pt x="177" y="97"/>
                    </a:lnTo>
                    <a:lnTo>
                      <a:pt x="185" y="90"/>
                    </a:lnTo>
                    <a:lnTo>
                      <a:pt x="192" y="83"/>
                    </a:lnTo>
                    <a:lnTo>
                      <a:pt x="198" y="76"/>
                    </a:lnTo>
                    <a:lnTo>
                      <a:pt x="205" y="69"/>
                    </a:lnTo>
                    <a:lnTo>
                      <a:pt x="211" y="62"/>
                    </a:lnTo>
                    <a:lnTo>
                      <a:pt x="219" y="55"/>
                    </a:lnTo>
                    <a:lnTo>
                      <a:pt x="226" y="48"/>
                    </a:lnTo>
                    <a:lnTo>
                      <a:pt x="234" y="41"/>
                    </a:lnTo>
                    <a:lnTo>
                      <a:pt x="240" y="34"/>
                    </a:lnTo>
                    <a:lnTo>
                      <a:pt x="247" y="26"/>
                    </a:lnTo>
                    <a:lnTo>
                      <a:pt x="254" y="19"/>
                    </a:lnTo>
                    <a:lnTo>
                      <a:pt x="260" y="12"/>
                    </a:lnTo>
                    <a:lnTo>
                      <a:pt x="268" y="7"/>
                    </a:lnTo>
                    <a:lnTo>
                      <a:pt x="275" y="0"/>
                    </a:lnTo>
                    <a:lnTo>
                      <a:pt x="275" y="26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4" name="Freeform 4406">
                <a:extLst>
                  <a:ext uri="{FF2B5EF4-FFF2-40B4-BE49-F238E27FC236}">
                    <a16:creationId xmlns:a16="http://schemas.microsoft.com/office/drawing/2014/main" xmlns="" id="{8E192AAE-A940-4D80-8972-97788D59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19553" y="3301740"/>
                <a:ext cx="142875" cy="120650"/>
              </a:xfrm>
              <a:custGeom>
                <a:avLst/>
                <a:gdLst>
                  <a:gd name="T0" fmla="*/ 2147483647 w 177"/>
                  <a:gd name="T1" fmla="*/ 2147483647 h 187"/>
                  <a:gd name="T2" fmla="*/ 2147483647 w 177"/>
                  <a:gd name="T3" fmla="*/ 2147483647 h 187"/>
                  <a:gd name="T4" fmla="*/ 2147483647 w 177"/>
                  <a:gd name="T5" fmla="*/ 2147483647 h 187"/>
                  <a:gd name="T6" fmla="*/ 2147483647 w 177"/>
                  <a:gd name="T7" fmla="*/ 2147483647 h 187"/>
                  <a:gd name="T8" fmla="*/ 2147483647 w 177"/>
                  <a:gd name="T9" fmla="*/ 2147483647 h 187"/>
                  <a:gd name="T10" fmla="*/ 2147483647 w 177"/>
                  <a:gd name="T11" fmla="*/ 2147483647 h 187"/>
                  <a:gd name="T12" fmla="*/ 2147483647 w 177"/>
                  <a:gd name="T13" fmla="*/ 2147483647 h 187"/>
                  <a:gd name="T14" fmla="*/ 2147483647 w 177"/>
                  <a:gd name="T15" fmla="*/ 2147483647 h 187"/>
                  <a:gd name="T16" fmla="*/ 0 w 177"/>
                  <a:gd name="T17" fmla="*/ 2147483647 h 187"/>
                  <a:gd name="T18" fmla="*/ 0 w 177"/>
                  <a:gd name="T19" fmla="*/ 2147483647 h 187"/>
                  <a:gd name="T20" fmla="*/ 2147483647 w 177"/>
                  <a:gd name="T21" fmla="*/ 0 h 187"/>
                  <a:gd name="T22" fmla="*/ 2147483647 w 177"/>
                  <a:gd name="T23" fmla="*/ 2147483647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187"/>
                  <a:gd name="T38" fmla="*/ 177 w 177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187">
                    <a:moveTo>
                      <a:pt x="177" y="2"/>
                    </a:moveTo>
                    <a:lnTo>
                      <a:pt x="177" y="94"/>
                    </a:lnTo>
                    <a:lnTo>
                      <a:pt x="176" y="142"/>
                    </a:lnTo>
                    <a:lnTo>
                      <a:pt x="176" y="187"/>
                    </a:lnTo>
                    <a:lnTo>
                      <a:pt x="115" y="187"/>
                    </a:lnTo>
                    <a:lnTo>
                      <a:pt x="109" y="184"/>
                    </a:lnTo>
                    <a:lnTo>
                      <a:pt x="11" y="184"/>
                    </a:lnTo>
                    <a:lnTo>
                      <a:pt x="6" y="182"/>
                    </a:lnTo>
                    <a:lnTo>
                      <a:pt x="0" y="18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77" y="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5" name="Freeform 4407">
                <a:extLst>
                  <a:ext uri="{FF2B5EF4-FFF2-40B4-BE49-F238E27FC236}">
                    <a16:creationId xmlns:a16="http://schemas.microsoft.com/office/drawing/2014/main" xmlns="" id="{04897567-26A8-425D-9A68-65CE5EDEA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00478" y="3301740"/>
                <a:ext cx="133350" cy="120650"/>
              </a:xfrm>
              <a:custGeom>
                <a:avLst/>
                <a:gdLst>
                  <a:gd name="T0" fmla="*/ 2147483647 w 180"/>
                  <a:gd name="T1" fmla="*/ 2147483647 h 187"/>
                  <a:gd name="T2" fmla="*/ 0 w 180"/>
                  <a:gd name="T3" fmla="*/ 2147483647 h 187"/>
                  <a:gd name="T4" fmla="*/ 0 w 180"/>
                  <a:gd name="T5" fmla="*/ 2147483647 h 187"/>
                  <a:gd name="T6" fmla="*/ 2147483647 w 180"/>
                  <a:gd name="T7" fmla="*/ 2147483647 h 187"/>
                  <a:gd name="T8" fmla="*/ 2147483647 w 180"/>
                  <a:gd name="T9" fmla="*/ 0 h 187"/>
                  <a:gd name="T10" fmla="*/ 2147483647 w 180"/>
                  <a:gd name="T11" fmla="*/ 2147483647 h 187"/>
                  <a:gd name="T12" fmla="*/ 2147483647 w 180"/>
                  <a:gd name="T13" fmla="*/ 2147483647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87"/>
                  <a:gd name="T23" fmla="*/ 180 w 180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87">
                    <a:moveTo>
                      <a:pt x="179" y="187"/>
                    </a:moveTo>
                    <a:lnTo>
                      <a:pt x="0" y="185"/>
                    </a:lnTo>
                    <a:lnTo>
                      <a:pt x="0" y="47"/>
                    </a:lnTo>
                    <a:lnTo>
                      <a:pt x="1" y="2"/>
                    </a:lnTo>
                    <a:lnTo>
                      <a:pt x="10" y="0"/>
                    </a:lnTo>
                    <a:lnTo>
                      <a:pt x="180" y="2"/>
                    </a:lnTo>
                    <a:lnTo>
                      <a:pt x="179" y="18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6" name="Freeform 4408">
                <a:extLst>
                  <a:ext uri="{FF2B5EF4-FFF2-40B4-BE49-F238E27FC236}">
                    <a16:creationId xmlns:a16="http://schemas.microsoft.com/office/drawing/2014/main" xmlns="" id="{8CE78EA0-8D29-4B25-ACFE-20DE6B54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81403" y="3301740"/>
                <a:ext cx="133350" cy="120650"/>
              </a:xfrm>
              <a:custGeom>
                <a:avLst/>
                <a:gdLst>
                  <a:gd name="T0" fmla="*/ 2147483647 w 181"/>
                  <a:gd name="T1" fmla="*/ 2147483647 h 189"/>
                  <a:gd name="T2" fmla="*/ 2147483647 w 181"/>
                  <a:gd name="T3" fmla="*/ 2147483647 h 189"/>
                  <a:gd name="T4" fmla="*/ 2147483647 w 181"/>
                  <a:gd name="T5" fmla="*/ 2147483647 h 189"/>
                  <a:gd name="T6" fmla="*/ 2147483647 w 181"/>
                  <a:gd name="T7" fmla="*/ 2147483647 h 189"/>
                  <a:gd name="T8" fmla="*/ 0 w 181"/>
                  <a:gd name="T9" fmla="*/ 2147483647 h 189"/>
                  <a:gd name="T10" fmla="*/ 0 w 181"/>
                  <a:gd name="T11" fmla="*/ 2147483647 h 189"/>
                  <a:gd name="T12" fmla="*/ 2147483647 w 181"/>
                  <a:gd name="T13" fmla="*/ 0 h 189"/>
                  <a:gd name="T14" fmla="*/ 2147483647 w 181"/>
                  <a:gd name="T15" fmla="*/ 2147483647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1"/>
                  <a:gd name="T25" fmla="*/ 0 h 189"/>
                  <a:gd name="T26" fmla="*/ 181 w 181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1" h="189">
                    <a:moveTo>
                      <a:pt x="181" y="2"/>
                    </a:moveTo>
                    <a:lnTo>
                      <a:pt x="181" y="52"/>
                    </a:lnTo>
                    <a:lnTo>
                      <a:pt x="179" y="97"/>
                    </a:lnTo>
                    <a:lnTo>
                      <a:pt x="179" y="189"/>
                    </a:lnTo>
                    <a:lnTo>
                      <a:pt x="0" y="18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81" y="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7" name="Freeform 4409">
                <a:extLst>
                  <a:ext uri="{FF2B5EF4-FFF2-40B4-BE49-F238E27FC236}">
                    <a16:creationId xmlns:a16="http://schemas.microsoft.com/office/drawing/2014/main" xmlns="" id="{D30D7BDB-3B96-4314-A2BA-004901AF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82436" y="3311797"/>
                <a:ext cx="114300" cy="95250"/>
              </a:xfrm>
              <a:custGeom>
                <a:avLst/>
                <a:gdLst>
                  <a:gd name="T0" fmla="*/ 2147483647 w 152"/>
                  <a:gd name="T1" fmla="*/ 2147483647 h 135"/>
                  <a:gd name="T2" fmla="*/ 2147483647 w 152"/>
                  <a:gd name="T3" fmla="*/ 2147483647 h 135"/>
                  <a:gd name="T4" fmla="*/ 2147483647 w 152"/>
                  <a:gd name="T5" fmla="*/ 2147483647 h 135"/>
                  <a:gd name="T6" fmla="*/ 2147483647 w 152"/>
                  <a:gd name="T7" fmla="*/ 2147483647 h 135"/>
                  <a:gd name="T8" fmla="*/ 2147483647 w 152"/>
                  <a:gd name="T9" fmla="*/ 2147483647 h 135"/>
                  <a:gd name="T10" fmla="*/ 2147483647 w 152"/>
                  <a:gd name="T11" fmla="*/ 2147483647 h 135"/>
                  <a:gd name="T12" fmla="*/ 0 w 152"/>
                  <a:gd name="T13" fmla="*/ 2147483647 h 135"/>
                  <a:gd name="T14" fmla="*/ 0 w 152"/>
                  <a:gd name="T15" fmla="*/ 2147483647 h 135"/>
                  <a:gd name="T16" fmla="*/ 2147483647 w 152"/>
                  <a:gd name="T17" fmla="*/ 2147483647 h 135"/>
                  <a:gd name="T18" fmla="*/ 2147483647 w 152"/>
                  <a:gd name="T19" fmla="*/ 0 h 135"/>
                  <a:gd name="T20" fmla="*/ 2147483647 w 152"/>
                  <a:gd name="T21" fmla="*/ 0 h 135"/>
                  <a:gd name="T22" fmla="*/ 2147483647 w 152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135"/>
                  <a:gd name="T38" fmla="*/ 152 w 152"/>
                  <a:gd name="T39" fmla="*/ 135 h 1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135">
                    <a:moveTo>
                      <a:pt x="149" y="135"/>
                    </a:moveTo>
                    <a:lnTo>
                      <a:pt x="131" y="135"/>
                    </a:lnTo>
                    <a:lnTo>
                      <a:pt x="122" y="133"/>
                    </a:lnTo>
                    <a:lnTo>
                      <a:pt x="66" y="133"/>
                    </a:lnTo>
                    <a:lnTo>
                      <a:pt x="57" y="131"/>
                    </a:lnTo>
                    <a:lnTo>
                      <a:pt x="10" y="131"/>
                    </a:lnTo>
                    <a:lnTo>
                      <a:pt x="0" y="128"/>
                    </a:lnTo>
                    <a:lnTo>
                      <a:pt x="0" y="64"/>
                    </a:lnTo>
                    <a:lnTo>
                      <a:pt x="1" y="31"/>
                    </a:lnTo>
                    <a:lnTo>
                      <a:pt x="3" y="0"/>
                    </a:lnTo>
                    <a:lnTo>
                      <a:pt x="152" y="0"/>
                    </a:lnTo>
                    <a:lnTo>
                      <a:pt x="149" y="13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54" name="组合 753">
              <a:extLst>
                <a:ext uri="{FF2B5EF4-FFF2-40B4-BE49-F238E27FC236}">
                  <a16:creationId xmlns:a16="http://schemas.microsoft.com/office/drawing/2014/main" xmlns="" id="{7398D05B-1D8B-4006-9406-03189BCF6103}"/>
                </a:ext>
              </a:extLst>
            </p:cNvPr>
            <p:cNvGrpSpPr/>
            <p:nvPr/>
          </p:nvGrpSpPr>
          <p:grpSpPr>
            <a:xfrm>
              <a:off x="12786226" y="3618889"/>
              <a:ext cx="352425" cy="329860"/>
              <a:chOff x="-3344884" y="2073201"/>
              <a:chExt cx="352425" cy="329860"/>
            </a:xfrm>
          </p:grpSpPr>
          <p:sp>
            <p:nvSpPr>
              <p:cNvPr id="770" name="Freeform 4411">
                <a:extLst>
                  <a:ext uri="{FF2B5EF4-FFF2-40B4-BE49-F238E27FC236}">
                    <a16:creationId xmlns:a16="http://schemas.microsoft.com/office/drawing/2014/main" xmlns="" id="{E61DF07C-E0CC-4BEB-B085-3FD599B8E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24189" y="2134718"/>
                <a:ext cx="264319" cy="268343"/>
              </a:xfrm>
              <a:custGeom>
                <a:avLst/>
                <a:gdLst>
                  <a:gd name="T0" fmla="*/ 0 w 362"/>
                  <a:gd name="T1" fmla="*/ 0 h 258"/>
                  <a:gd name="T2" fmla="*/ 1 w 362"/>
                  <a:gd name="T3" fmla="*/ 0 h 258"/>
                  <a:gd name="T4" fmla="*/ 1 w 362"/>
                  <a:gd name="T5" fmla="*/ 9 h 258"/>
                  <a:gd name="T6" fmla="*/ 1 w 362"/>
                  <a:gd name="T7" fmla="*/ 10 h 258"/>
                  <a:gd name="T8" fmla="*/ 1 w 362"/>
                  <a:gd name="T9" fmla="*/ 10 h 258"/>
                  <a:gd name="T10" fmla="*/ 1 w 362"/>
                  <a:gd name="T11" fmla="*/ 11 h 258"/>
                  <a:gd name="T12" fmla="*/ 1 w 362"/>
                  <a:gd name="T13" fmla="*/ 11 h 258"/>
                  <a:gd name="T14" fmla="*/ 1 w 362"/>
                  <a:gd name="T15" fmla="*/ 9 h 258"/>
                  <a:gd name="T16" fmla="*/ 1 w 362"/>
                  <a:gd name="T17" fmla="*/ 9 h 258"/>
                  <a:gd name="T18" fmla="*/ 1 w 362"/>
                  <a:gd name="T19" fmla="*/ 7 h 258"/>
                  <a:gd name="T20" fmla="*/ 1 w 362"/>
                  <a:gd name="T21" fmla="*/ 7 h 258"/>
                  <a:gd name="T22" fmla="*/ 1 w 362"/>
                  <a:gd name="T23" fmla="*/ 7 h 258"/>
                  <a:gd name="T24" fmla="*/ 1 w 362"/>
                  <a:gd name="T25" fmla="*/ 7 h 258"/>
                  <a:gd name="T26" fmla="*/ 0 w 362"/>
                  <a:gd name="T27" fmla="*/ 9 h 258"/>
                  <a:gd name="T28" fmla="*/ 0 w 362"/>
                  <a:gd name="T29" fmla="*/ 0 h 2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2"/>
                  <a:gd name="T46" fmla="*/ 0 h 258"/>
                  <a:gd name="T47" fmla="*/ 362 w 362"/>
                  <a:gd name="T48" fmla="*/ 258 h 2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2" h="25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218"/>
                    </a:lnTo>
                    <a:lnTo>
                      <a:pt x="333" y="237"/>
                    </a:lnTo>
                    <a:lnTo>
                      <a:pt x="315" y="250"/>
                    </a:lnTo>
                    <a:lnTo>
                      <a:pt x="276" y="258"/>
                    </a:lnTo>
                    <a:lnTo>
                      <a:pt x="244" y="253"/>
                    </a:lnTo>
                    <a:lnTo>
                      <a:pt x="212" y="232"/>
                    </a:lnTo>
                    <a:lnTo>
                      <a:pt x="175" y="207"/>
                    </a:lnTo>
                    <a:lnTo>
                      <a:pt x="141" y="180"/>
                    </a:lnTo>
                    <a:lnTo>
                      <a:pt x="109" y="169"/>
                    </a:lnTo>
                    <a:lnTo>
                      <a:pt x="78" y="168"/>
                    </a:lnTo>
                    <a:lnTo>
                      <a:pt x="47" y="177"/>
                    </a:lnTo>
                    <a:lnTo>
                      <a:pt x="0" y="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Rectangle 4412">
                <a:extLst>
                  <a:ext uri="{FF2B5EF4-FFF2-40B4-BE49-F238E27FC236}">
                    <a16:creationId xmlns:a16="http://schemas.microsoft.com/office/drawing/2014/main" xmlns="" id="{724018A7-8671-441E-B402-F45D1C779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44884" y="2073201"/>
                <a:ext cx="352425" cy="205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俵俽 俹僑僔僢僋"/>
                    <a:ea typeface="宋体" panose="02010600030101010101" pitchFamily="2" charset="-122"/>
                    <a:cs typeface="+mn-cs"/>
                  </a:rPr>
                  <a:t>XXXXXX</a:t>
                </a:r>
              </a:p>
            </p:txBody>
          </p:sp>
        </p:grpSp>
        <p:sp>
          <p:nvSpPr>
            <p:cNvPr id="755" name="Freeform 4413">
              <a:extLst>
                <a:ext uri="{FF2B5EF4-FFF2-40B4-BE49-F238E27FC236}">
                  <a16:creationId xmlns:a16="http://schemas.microsoft.com/office/drawing/2014/main" xmlns="" id="{D61E27D0-9866-4522-8ECF-1BCB6723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776" y="3078782"/>
              <a:ext cx="364950" cy="504486"/>
            </a:xfrm>
            <a:custGeom>
              <a:avLst/>
              <a:gdLst>
                <a:gd name="T0" fmla="*/ 0 w 816"/>
                <a:gd name="T1" fmla="*/ 0 h 816"/>
                <a:gd name="T2" fmla="*/ 2147483647 w 816"/>
                <a:gd name="T3" fmla="*/ 2147483647 h 816"/>
                <a:gd name="T4" fmla="*/ 2147483647 w 816"/>
                <a:gd name="T5" fmla="*/ 2147483647 h 816"/>
                <a:gd name="T6" fmla="*/ 2147483647 w 816"/>
                <a:gd name="T7" fmla="*/ 2147483647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816"/>
                <a:gd name="T14" fmla="*/ 816 w 81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816">
                  <a:moveTo>
                    <a:pt x="0" y="0"/>
                  </a:moveTo>
                  <a:lnTo>
                    <a:pt x="562" y="480"/>
                  </a:lnTo>
                  <a:lnTo>
                    <a:pt x="134" y="288"/>
                  </a:lnTo>
                  <a:lnTo>
                    <a:pt x="816" y="816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56" name="组合 755">
              <a:extLst>
                <a:ext uri="{FF2B5EF4-FFF2-40B4-BE49-F238E27FC236}">
                  <a16:creationId xmlns:a16="http://schemas.microsoft.com/office/drawing/2014/main" xmlns="" id="{A0DD12E4-AF20-486E-937E-3F9FC13157B8}"/>
                </a:ext>
              </a:extLst>
            </p:cNvPr>
            <p:cNvGrpSpPr/>
            <p:nvPr/>
          </p:nvGrpSpPr>
          <p:grpSpPr>
            <a:xfrm>
              <a:off x="12798918" y="3564360"/>
              <a:ext cx="301528" cy="74799"/>
              <a:chOff x="-1601646" y="3281274"/>
              <a:chExt cx="301528" cy="74799"/>
            </a:xfrm>
          </p:grpSpPr>
          <p:sp>
            <p:nvSpPr>
              <p:cNvPr id="764" name="Freeform 4424">
                <a:extLst>
                  <a:ext uri="{FF2B5EF4-FFF2-40B4-BE49-F238E27FC236}">
                    <a16:creationId xmlns:a16="http://schemas.microsoft.com/office/drawing/2014/main" xmlns="" id="{61884BED-79EB-4B6E-9CB8-8D2AC4C6E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01646" y="3314863"/>
                <a:ext cx="217745" cy="41210"/>
              </a:xfrm>
              <a:custGeom>
                <a:avLst/>
                <a:gdLst>
                  <a:gd name="T0" fmla="*/ 0 w 998"/>
                  <a:gd name="T1" fmla="*/ 265 h 265"/>
                  <a:gd name="T2" fmla="*/ 0 w 998"/>
                  <a:gd name="T3" fmla="*/ 0 h 265"/>
                  <a:gd name="T4" fmla="*/ 998 w 998"/>
                  <a:gd name="T5" fmla="*/ 0 h 265"/>
                  <a:gd name="T6" fmla="*/ 998 w 998"/>
                  <a:gd name="T7" fmla="*/ 264 h 265"/>
                  <a:gd name="T8" fmla="*/ 0 w 998"/>
                  <a:gd name="T9" fmla="*/ 26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8"/>
                  <a:gd name="T16" fmla="*/ 0 h 265"/>
                  <a:gd name="T17" fmla="*/ 998 w 998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8" h="265">
                    <a:moveTo>
                      <a:pt x="0" y="265"/>
                    </a:moveTo>
                    <a:lnTo>
                      <a:pt x="0" y="0"/>
                    </a:lnTo>
                    <a:lnTo>
                      <a:pt x="998" y="0"/>
                    </a:lnTo>
                    <a:lnTo>
                      <a:pt x="998" y="264"/>
                    </a:lnTo>
                    <a:lnTo>
                      <a:pt x="0" y="2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1C19A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Freeform 4425">
                <a:extLst>
                  <a:ext uri="{FF2B5EF4-FFF2-40B4-BE49-F238E27FC236}">
                    <a16:creationId xmlns:a16="http://schemas.microsoft.com/office/drawing/2014/main" xmlns="" id="{2A03FD03-EBD0-448E-B138-8C2CC7A4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84773" y="3281274"/>
                <a:ext cx="84655" cy="73866"/>
              </a:xfrm>
              <a:custGeom>
                <a:avLst/>
                <a:gdLst>
                  <a:gd name="T0" fmla="*/ 0 w 388"/>
                  <a:gd name="T1" fmla="*/ 475 h 475"/>
                  <a:gd name="T2" fmla="*/ 0 w 388"/>
                  <a:gd name="T3" fmla="*/ 216 h 475"/>
                  <a:gd name="T4" fmla="*/ 388 w 388"/>
                  <a:gd name="T5" fmla="*/ 0 h 475"/>
                  <a:gd name="T6" fmla="*/ 388 w 388"/>
                  <a:gd name="T7" fmla="*/ 235 h 475"/>
                  <a:gd name="T8" fmla="*/ 0 w 388"/>
                  <a:gd name="T9" fmla="*/ 475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"/>
                  <a:gd name="T16" fmla="*/ 0 h 475"/>
                  <a:gd name="T17" fmla="*/ 388 w 388"/>
                  <a:gd name="T18" fmla="*/ 475 h 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" h="475">
                    <a:moveTo>
                      <a:pt x="0" y="475"/>
                    </a:moveTo>
                    <a:lnTo>
                      <a:pt x="0" y="216"/>
                    </a:lnTo>
                    <a:lnTo>
                      <a:pt x="388" y="0"/>
                    </a:lnTo>
                    <a:lnTo>
                      <a:pt x="388" y="235"/>
                    </a:lnTo>
                    <a:lnTo>
                      <a:pt x="0" y="4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C1C19A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Oval 4426">
                <a:extLst>
                  <a:ext uri="{FF2B5EF4-FFF2-40B4-BE49-F238E27FC236}">
                    <a16:creationId xmlns:a16="http://schemas.microsoft.com/office/drawing/2014/main" xmlns="" id="{0528458B-F9DC-4150-A71A-26344AD53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71828" y="3329015"/>
                <a:ext cx="19855" cy="12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Oval 4427">
                <a:extLst>
                  <a:ext uri="{FF2B5EF4-FFF2-40B4-BE49-F238E27FC236}">
                    <a16:creationId xmlns:a16="http://schemas.microsoft.com/office/drawing/2014/main" xmlns="" id="{F85C5D0D-7F3C-4705-8F12-95ABF10EA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47610" y="3329015"/>
                <a:ext cx="19855" cy="12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Oval 4428">
                <a:extLst>
                  <a:ext uri="{FF2B5EF4-FFF2-40B4-BE49-F238E27FC236}">
                    <a16:creationId xmlns:a16="http://schemas.microsoft.com/office/drawing/2014/main" xmlns="" id="{424FE378-55F8-46D1-944D-008AA0D17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20337" y="3329015"/>
                <a:ext cx="19855" cy="1290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Rectangle 4429">
                <a:extLst>
                  <a:ext uri="{FF2B5EF4-FFF2-40B4-BE49-F238E27FC236}">
                    <a16:creationId xmlns:a16="http://schemas.microsoft.com/office/drawing/2014/main" xmlns="" id="{9E0AD383-8752-4A76-8554-64B89CDEA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85937" y="3329792"/>
                <a:ext cx="90109" cy="1415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7" name="Freeform 4415">
              <a:extLst>
                <a:ext uri="{FF2B5EF4-FFF2-40B4-BE49-F238E27FC236}">
                  <a16:creationId xmlns:a16="http://schemas.microsoft.com/office/drawing/2014/main" xmlns="" id="{42860FB8-26A1-41E3-813B-BCBF4FD1A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901" y="2991343"/>
              <a:ext cx="314325" cy="35145"/>
            </a:xfrm>
            <a:custGeom>
              <a:avLst/>
              <a:gdLst>
                <a:gd name="T0" fmla="*/ 0 w 1397"/>
                <a:gd name="T1" fmla="*/ 226 h 226"/>
                <a:gd name="T2" fmla="*/ 493 w 1397"/>
                <a:gd name="T3" fmla="*/ 0 h 226"/>
                <a:gd name="T4" fmla="*/ 1397 w 1397"/>
                <a:gd name="T5" fmla="*/ 0 h 226"/>
                <a:gd name="T6" fmla="*/ 1008 w 1397"/>
                <a:gd name="T7" fmla="*/ 225 h 226"/>
                <a:gd name="T8" fmla="*/ 0 w 1397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7"/>
                <a:gd name="T16" fmla="*/ 0 h 226"/>
                <a:gd name="T17" fmla="*/ 1397 w 1397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7" h="226">
                  <a:moveTo>
                    <a:pt x="0" y="226"/>
                  </a:moveTo>
                  <a:lnTo>
                    <a:pt x="493" y="0"/>
                  </a:lnTo>
                  <a:lnTo>
                    <a:pt x="1397" y="0"/>
                  </a:lnTo>
                  <a:lnTo>
                    <a:pt x="1008" y="225"/>
                  </a:lnTo>
                  <a:lnTo>
                    <a:pt x="0" y="226"/>
                  </a:lnTo>
                  <a:close/>
                </a:path>
              </a:pathLst>
            </a:custGeom>
            <a:gradFill rotWithShape="0">
              <a:gsLst>
                <a:gs pos="0">
                  <a:srgbClr val="C1C19A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4416">
              <a:extLst>
                <a:ext uri="{FF2B5EF4-FFF2-40B4-BE49-F238E27FC236}">
                  <a16:creationId xmlns:a16="http://schemas.microsoft.com/office/drawing/2014/main" xmlns="" id="{85FCECA3-5C63-4EA4-90F6-987B7337B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901" y="3026332"/>
              <a:ext cx="224550" cy="41210"/>
            </a:xfrm>
            <a:custGeom>
              <a:avLst/>
              <a:gdLst>
                <a:gd name="T0" fmla="*/ 0 w 998"/>
                <a:gd name="T1" fmla="*/ 265 h 265"/>
                <a:gd name="T2" fmla="*/ 0 w 998"/>
                <a:gd name="T3" fmla="*/ 0 h 265"/>
                <a:gd name="T4" fmla="*/ 998 w 998"/>
                <a:gd name="T5" fmla="*/ 0 h 265"/>
                <a:gd name="T6" fmla="*/ 998 w 998"/>
                <a:gd name="T7" fmla="*/ 264 h 265"/>
                <a:gd name="T8" fmla="*/ 0 w 998"/>
                <a:gd name="T9" fmla="*/ 265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8"/>
                <a:gd name="T16" fmla="*/ 0 h 265"/>
                <a:gd name="T17" fmla="*/ 998 w 998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8" h="265">
                  <a:moveTo>
                    <a:pt x="0" y="265"/>
                  </a:moveTo>
                  <a:lnTo>
                    <a:pt x="0" y="0"/>
                  </a:lnTo>
                  <a:lnTo>
                    <a:pt x="998" y="0"/>
                  </a:lnTo>
                  <a:lnTo>
                    <a:pt x="998" y="264"/>
                  </a:lnTo>
                  <a:lnTo>
                    <a:pt x="0" y="265"/>
                  </a:lnTo>
                  <a:close/>
                </a:path>
              </a:pathLst>
            </a:custGeom>
            <a:gradFill rotWithShape="0">
              <a:gsLst>
                <a:gs pos="0">
                  <a:srgbClr val="C1C19A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4417">
              <a:extLst>
                <a:ext uri="{FF2B5EF4-FFF2-40B4-BE49-F238E27FC236}">
                  <a16:creationId xmlns:a16="http://schemas.microsoft.com/office/drawing/2014/main" xmlns="" id="{BDABE371-6457-469D-BDD4-E86F706DF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0551" y="2992743"/>
              <a:ext cx="87300" cy="73866"/>
            </a:xfrm>
            <a:custGeom>
              <a:avLst/>
              <a:gdLst>
                <a:gd name="T0" fmla="*/ 0 w 388"/>
                <a:gd name="T1" fmla="*/ 475 h 475"/>
                <a:gd name="T2" fmla="*/ 0 w 388"/>
                <a:gd name="T3" fmla="*/ 216 h 475"/>
                <a:gd name="T4" fmla="*/ 388 w 388"/>
                <a:gd name="T5" fmla="*/ 0 h 475"/>
                <a:gd name="T6" fmla="*/ 388 w 388"/>
                <a:gd name="T7" fmla="*/ 235 h 475"/>
                <a:gd name="T8" fmla="*/ 0 w 388"/>
                <a:gd name="T9" fmla="*/ 475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475"/>
                <a:gd name="T17" fmla="*/ 388 w 388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475">
                  <a:moveTo>
                    <a:pt x="0" y="475"/>
                  </a:moveTo>
                  <a:lnTo>
                    <a:pt x="0" y="216"/>
                  </a:lnTo>
                  <a:lnTo>
                    <a:pt x="388" y="0"/>
                  </a:lnTo>
                  <a:lnTo>
                    <a:pt x="388" y="235"/>
                  </a:lnTo>
                  <a:lnTo>
                    <a:pt x="0" y="475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C1C19A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Oval 4418">
              <a:extLst>
                <a:ext uri="{FF2B5EF4-FFF2-40B4-BE49-F238E27FC236}">
                  <a16:creationId xmlns:a16="http://schemas.microsoft.com/office/drawing/2014/main" xmlns="" id="{F14840EA-AC40-4943-8C26-159BC7F7C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0776" y="3040484"/>
              <a:ext cx="20475" cy="129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Oval 4419">
              <a:extLst>
                <a:ext uri="{FF2B5EF4-FFF2-40B4-BE49-F238E27FC236}">
                  <a16:creationId xmlns:a16="http://schemas.microsoft.com/office/drawing/2014/main" xmlns="" id="{32C2AF97-3D25-4F57-AD67-0CAC2AF75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751" y="3040484"/>
              <a:ext cx="20475" cy="129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Oval 4420">
              <a:extLst>
                <a:ext uri="{FF2B5EF4-FFF2-40B4-BE49-F238E27FC236}">
                  <a16:creationId xmlns:a16="http://schemas.microsoft.com/office/drawing/2014/main" xmlns="" id="{9DC412F9-1243-4071-AA5C-203634EC5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876" y="3040484"/>
              <a:ext cx="20475" cy="129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Rectangle 4421">
              <a:extLst>
                <a:ext uri="{FF2B5EF4-FFF2-40B4-BE49-F238E27FC236}">
                  <a16:creationId xmlns:a16="http://schemas.microsoft.com/office/drawing/2014/main" xmlns="" id="{54A9B884-AEAE-4DEB-915F-BDB0B882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3101" y="3041261"/>
              <a:ext cx="92925" cy="1415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92" name="直接箭头连接符 1691">
            <a:extLst>
              <a:ext uri="{FF2B5EF4-FFF2-40B4-BE49-F238E27FC236}">
                <a16:creationId xmlns:a16="http://schemas.microsoft.com/office/drawing/2014/main" xmlns="" id="{8A133E51-6B98-4A40-89D8-56AC9742E614}"/>
              </a:ext>
            </a:extLst>
          </p:cNvPr>
          <p:cNvCxnSpPr/>
          <p:nvPr/>
        </p:nvCxnSpPr>
        <p:spPr>
          <a:xfrm>
            <a:off x="10582155" y="1904176"/>
            <a:ext cx="14162" cy="1265231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93" name="Line 3867">
            <a:extLst>
              <a:ext uri="{FF2B5EF4-FFF2-40B4-BE49-F238E27FC236}">
                <a16:creationId xmlns:a16="http://schemas.microsoft.com/office/drawing/2014/main" xmlns="" id="{718B1336-5564-4CA4-B361-D6351B7B09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42671" y="2892368"/>
            <a:ext cx="16782" cy="33714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94" name="组合 1693">
            <a:extLst>
              <a:ext uri="{FF2B5EF4-FFF2-40B4-BE49-F238E27FC236}">
                <a16:creationId xmlns:a16="http://schemas.microsoft.com/office/drawing/2014/main" xmlns="" id="{0D1F3339-5F63-43B3-ACCE-AE3C50696D8A}"/>
              </a:ext>
            </a:extLst>
          </p:cNvPr>
          <p:cNvGrpSpPr/>
          <p:nvPr/>
        </p:nvGrpSpPr>
        <p:grpSpPr>
          <a:xfrm>
            <a:off x="10028474" y="4163304"/>
            <a:ext cx="1019175" cy="936247"/>
            <a:chOff x="6096000" y="4762500"/>
            <a:chExt cx="1019175" cy="965200"/>
          </a:xfrm>
        </p:grpSpPr>
        <p:sp>
          <p:nvSpPr>
            <p:cNvPr id="1695" name="Freeform 2346">
              <a:extLst>
                <a:ext uri="{FF2B5EF4-FFF2-40B4-BE49-F238E27FC236}">
                  <a16:creationId xmlns:a16="http://schemas.microsoft.com/office/drawing/2014/main" xmlns="" id="{97EB9D3C-4C30-41DD-8257-8FD3E637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706" y="4882208"/>
              <a:ext cx="725214" cy="279910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6" name="Line 2347">
              <a:extLst>
                <a:ext uri="{FF2B5EF4-FFF2-40B4-BE49-F238E27FC236}">
                  <a16:creationId xmlns:a16="http://schemas.microsoft.com/office/drawing/2014/main" xmlns="" id="{1EA2FA9D-E3EC-4EFF-8C6A-CD0AEAEE0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6954" y="5090513"/>
              <a:ext cx="1839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7" name="Line 2348">
              <a:extLst>
                <a:ext uri="{FF2B5EF4-FFF2-40B4-BE49-F238E27FC236}">
                  <a16:creationId xmlns:a16="http://schemas.microsoft.com/office/drawing/2014/main" xmlns="" id="{C0044E70-7933-4697-BD71-9B9AE290C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0885" y="5090513"/>
              <a:ext cx="73572" cy="5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8" name="Line 2349">
              <a:extLst>
                <a:ext uri="{FF2B5EF4-FFF2-40B4-BE49-F238E27FC236}">
                  <a16:creationId xmlns:a16="http://schemas.microsoft.com/office/drawing/2014/main" xmlns="" id="{AB538053-1C15-4950-B1A9-2666CB517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0885" y="4947303"/>
              <a:ext cx="78828" cy="143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9" name="Line 2350">
              <a:extLst>
                <a:ext uri="{FF2B5EF4-FFF2-40B4-BE49-F238E27FC236}">
                  <a16:creationId xmlns:a16="http://schemas.microsoft.com/office/drawing/2014/main" xmlns="" id="{0E161AB5-1609-46C3-89F5-4932B24CE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713" y="4947303"/>
              <a:ext cx="210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0" name="Line 2351">
              <a:extLst>
                <a:ext uri="{FF2B5EF4-FFF2-40B4-BE49-F238E27FC236}">
                  <a16:creationId xmlns:a16="http://schemas.microsoft.com/office/drawing/2014/main" xmlns="" id="{C105088A-0F01-44E6-9B11-F1E2477E6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713" y="4947303"/>
              <a:ext cx="42041" cy="325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1" name="Line 2352">
              <a:extLst>
                <a:ext uri="{FF2B5EF4-FFF2-40B4-BE49-F238E27FC236}">
                  <a16:creationId xmlns:a16="http://schemas.microsoft.com/office/drawing/2014/main" xmlns="" id="{49F780F1-7F9B-469E-AE4F-2D847E3DD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2209" y="5116551"/>
              <a:ext cx="215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2" name="Line 2353">
              <a:extLst>
                <a:ext uri="{FF2B5EF4-FFF2-40B4-BE49-F238E27FC236}">
                  <a16:creationId xmlns:a16="http://schemas.microsoft.com/office/drawing/2014/main" xmlns="" id="{68C74CE4-7E5E-48B1-ABE3-543EB6F13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6954" y="5103532"/>
              <a:ext cx="199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3" name="Line 2354">
              <a:extLst>
                <a:ext uri="{FF2B5EF4-FFF2-40B4-BE49-F238E27FC236}">
                  <a16:creationId xmlns:a16="http://schemas.microsoft.com/office/drawing/2014/main" xmlns="" id="{4452B439-20D0-47D6-B129-4EFE70B59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037" y="5090513"/>
              <a:ext cx="73572" cy="5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4" name="Line 2355">
              <a:extLst>
                <a:ext uri="{FF2B5EF4-FFF2-40B4-BE49-F238E27FC236}">
                  <a16:creationId xmlns:a16="http://schemas.microsoft.com/office/drawing/2014/main" xmlns="" id="{95ADB094-ABF3-4002-949F-EF22BF04B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2058" y="5090513"/>
              <a:ext cx="73572" cy="5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5" name="AutoShape 2357">
              <a:extLst>
                <a:ext uri="{FF2B5EF4-FFF2-40B4-BE49-F238E27FC236}">
                  <a16:creationId xmlns:a16="http://schemas.microsoft.com/office/drawing/2014/main" xmlns="" id="{3C7E135A-8C86-41C4-B35E-4363BD68E3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36651" y="5090513"/>
              <a:ext cx="78828" cy="520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6" name="AutoShape 2358">
              <a:extLst>
                <a:ext uri="{FF2B5EF4-FFF2-40B4-BE49-F238E27FC236}">
                  <a16:creationId xmlns:a16="http://schemas.microsoft.com/office/drawing/2014/main" xmlns="" id="{CDF89C81-28C5-4CFB-B614-8F504EA6AC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6884423" y="5035690"/>
              <a:ext cx="104153" cy="315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7" name="AutoShape 2359">
              <a:extLst>
                <a:ext uri="{FF2B5EF4-FFF2-40B4-BE49-F238E27FC236}">
                  <a16:creationId xmlns:a16="http://schemas.microsoft.com/office/drawing/2014/main" xmlns="" id="{25AA3E05-B4A9-4B6B-B82F-1CDB29BBA6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78996" y="5064475"/>
              <a:ext cx="78828" cy="520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8" name="AutoShape 2360">
              <a:extLst>
                <a:ext uri="{FF2B5EF4-FFF2-40B4-BE49-F238E27FC236}">
                  <a16:creationId xmlns:a16="http://schemas.microsoft.com/office/drawing/2014/main" xmlns="" id="{BB0EC810-D4B3-4A4E-9D80-C9DF3D0901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10527" y="5097023"/>
              <a:ext cx="78828" cy="520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9" name="AutoShape 2361">
              <a:extLst>
                <a:ext uri="{FF2B5EF4-FFF2-40B4-BE49-F238E27FC236}">
                  <a16:creationId xmlns:a16="http://schemas.microsoft.com/office/drawing/2014/main" xmlns="" id="{8949CC75-7B14-4145-915B-FFB8FF2E2C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6716257" y="5009652"/>
              <a:ext cx="104153" cy="315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0" name="AutoShape 2362">
              <a:extLst>
                <a:ext uri="{FF2B5EF4-FFF2-40B4-BE49-F238E27FC236}">
                  <a16:creationId xmlns:a16="http://schemas.microsoft.com/office/drawing/2014/main" xmlns="" id="{57E10695-E095-4EF3-8B44-7BA5ABFA8A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6753044" y="5042200"/>
              <a:ext cx="104153" cy="315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1" name="Line 2363">
              <a:extLst>
                <a:ext uri="{FF2B5EF4-FFF2-40B4-BE49-F238E27FC236}">
                  <a16:creationId xmlns:a16="http://schemas.microsoft.com/office/drawing/2014/main" xmlns="" id="{2FC77E64-A375-4111-A189-65C99E773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0320" y="5084004"/>
              <a:ext cx="0" cy="39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2" name="Line 2364">
              <a:extLst>
                <a:ext uri="{FF2B5EF4-FFF2-40B4-BE49-F238E27FC236}">
                  <a16:creationId xmlns:a16="http://schemas.microsoft.com/office/drawing/2014/main" xmlns="" id="{12D69C77-FE14-444B-903F-841C33BA0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0472" y="5031927"/>
              <a:ext cx="0" cy="19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3" name="Line 2365">
              <a:extLst>
                <a:ext uri="{FF2B5EF4-FFF2-40B4-BE49-F238E27FC236}">
                  <a16:creationId xmlns:a16="http://schemas.microsoft.com/office/drawing/2014/main" xmlns="" id="{AE5D9FE2-621B-4478-B387-C6181D004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4554" y="5090513"/>
              <a:ext cx="0" cy="19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4" name="Line 2366">
              <a:extLst>
                <a:ext uri="{FF2B5EF4-FFF2-40B4-BE49-F238E27FC236}">
                  <a16:creationId xmlns:a16="http://schemas.microsoft.com/office/drawing/2014/main" xmlns="" id="{FC65BF4D-680A-4709-9C96-992ACEF96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4554" y="5090513"/>
              <a:ext cx="15766" cy="130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5" name="Line 2367">
              <a:extLst>
                <a:ext uri="{FF2B5EF4-FFF2-40B4-BE49-F238E27FC236}">
                  <a16:creationId xmlns:a16="http://schemas.microsoft.com/office/drawing/2014/main" xmlns="" id="{8843B52B-F200-408D-9BD1-AD9344B75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4706" y="5018908"/>
              <a:ext cx="15766" cy="130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6" name="Line 2368">
              <a:extLst>
                <a:ext uri="{FF2B5EF4-FFF2-40B4-BE49-F238E27FC236}">
                  <a16:creationId xmlns:a16="http://schemas.microsoft.com/office/drawing/2014/main" xmlns="" id="{F06FF589-1728-45E0-92B2-903062DE1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472" y="5051456"/>
              <a:ext cx="945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7" name="Freeform 2369">
              <a:extLst>
                <a:ext uri="{FF2B5EF4-FFF2-40B4-BE49-F238E27FC236}">
                  <a16:creationId xmlns:a16="http://schemas.microsoft.com/office/drawing/2014/main" xmlns="" id="{8CE5E3BD-B2B3-4B20-B358-5E6B6D39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851" y="4849660"/>
              <a:ext cx="567559" cy="312458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8" name="Freeform 2370">
              <a:extLst>
                <a:ext uri="{FF2B5EF4-FFF2-40B4-BE49-F238E27FC236}">
                  <a16:creationId xmlns:a16="http://schemas.microsoft.com/office/drawing/2014/main" xmlns="" id="{B725FB53-53D0-44ED-9E39-1B27A8944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520" y="4927774"/>
              <a:ext cx="131379" cy="65095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9" name="Freeform 2371">
              <a:extLst>
                <a:ext uri="{FF2B5EF4-FFF2-40B4-BE49-F238E27FC236}">
                  <a16:creationId xmlns:a16="http://schemas.microsoft.com/office/drawing/2014/main" xmlns="" id="{9B30E92C-11C5-4CE8-B6E9-439B339D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961" y="4940794"/>
              <a:ext cx="236483" cy="123681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0" name="Freeform 2372">
              <a:extLst>
                <a:ext uri="{FF2B5EF4-FFF2-40B4-BE49-F238E27FC236}">
                  <a16:creationId xmlns:a16="http://schemas.microsoft.com/office/drawing/2014/main" xmlns="" id="{93108ED4-DBA6-4FFE-8B78-7DB6BD2E3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837" y="5084003"/>
              <a:ext cx="89338" cy="65095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1" name="Freeform 2373">
              <a:extLst>
                <a:ext uri="{FF2B5EF4-FFF2-40B4-BE49-F238E27FC236}">
                  <a16:creationId xmlns:a16="http://schemas.microsoft.com/office/drawing/2014/main" xmlns="" id="{A2291F70-5A5F-482C-9AC2-DD30A11E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13" y="5031927"/>
              <a:ext cx="57807" cy="52076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2" name="Freeform 2374">
              <a:extLst>
                <a:ext uri="{FF2B5EF4-FFF2-40B4-BE49-F238E27FC236}">
                  <a16:creationId xmlns:a16="http://schemas.microsoft.com/office/drawing/2014/main" xmlns="" id="{D65F6FF2-03E7-4D09-A7F6-7DB3695B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134" y="4992870"/>
              <a:ext cx="26276" cy="91134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3" name="Freeform 2375">
              <a:extLst>
                <a:ext uri="{FF2B5EF4-FFF2-40B4-BE49-F238E27FC236}">
                  <a16:creationId xmlns:a16="http://schemas.microsoft.com/office/drawing/2014/main" xmlns="" id="{6610E41D-FE34-4201-AB76-92F3E8F5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706" y="4986360"/>
              <a:ext cx="26276" cy="45567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4" name="Freeform 2376">
              <a:extLst>
                <a:ext uri="{FF2B5EF4-FFF2-40B4-BE49-F238E27FC236}">
                  <a16:creationId xmlns:a16="http://schemas.microsoft.com/office/drawing/2014/main" xmlns="" id="{2589B7D3-A38B-42CA-A251-C3DE64D0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472" y="4999379"/>
              <a:ext cx="57807" cy="58586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5" name="Freeform 2377">
              <a:extLst>
                <a:ext uri="{FF2B5EF4-FFF2-40B4-BE49-F238E27FC236}">
                  <a16:creationId xmlns:a16="http://schemas.microsoft.com/office/drawing/2014/main" xmlns="" id="{E9AB03A0-CADA-43E6-8AA6-021BE66C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106" y="4869189"/>
              <a:ext cx="183931" cy="136700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6" name="Freeform 2378">
              <a:extLst>
                <a:ext uri="{FF2B5EF4-FFF2-40B4-BE49-F238E27FC236}">
                  <a16:creationId xmlns:a16="http://schemas.microsoft.com/office/drawing/2014/main" xmlns="" id="{7B7F8FAD-9C7E-43DA-A356-30D06A670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809" y="4992870"/>
              <a:ext cx="173421" cy="169248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7" name="Freeform 2379">
              <a:extLst>
                <a:ext uri="{FF2B5EF4-FFF2-40B4-BE49-F238E27FC236}">
                  <a16:creationId xmlns:a16="http://schemas.microsoft.com/office/drawing/2014/main" xmlns="" id="{F23E95BD-703E-47DD-BFA8-FC59C4D11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5" y="5012399"/>
              <a:ext cx="168166" cy="136700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8" name="Oval 2380">
              <a:extLst>
                <a:ext uri="{FF2B5EF4-FFF2-40B4-BE49-F238E27FC236}">
                  <a16:creationId xmlns:a16="http://schemas.microsoft.com/office/drawing/2014/main" xmlns="" id="{5CE70EFF-ED51-416E-B821-A6AA6CEB20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62927" y="4791074"/>
              <a:ext cx="47297" cy="65095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9" name="Oval 2381">
              <a:extLst>
                <a:ext uri="{FF2B5EF4-FFF2-40B4-BE49-F238E27FC236}">
                  <a16:creationId xmlns:a16="http://schemas.microsoft.com/office/drawing/2014/main" xmlns="" id="{D56A91FB-F1E7-4021-9BFB-D9AD52EB65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73437" y="4804093"/>
              <a:ext cx="26276" cy="3905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0" name="Oval 2382">
              <a:extLst>
                <a:ext uri="{FF2B5EF4-FFF2-40B4-BE49-F238E27FC236}">
                  <a16:creationId xmlns:a16="http://schemas.microsoft.com/office/drawing/2014/main" xmlns="" id="{3A030A1B-D10D-4966-BFF5-346586BDAD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947" y="4817112"/>
              <a:ext cx="5255" cy="130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1" name="Oval 2383">
              <a:extLst>
                <a:ext uri="{FF2B5EF4-FFF2-40B4-BE49-F238E27FC236}">
                  <a16:creationId xmlns:a16="http://schemas.microsoft.com/office/drawing/2014/main" xmlns="" id="{F239872D-1CB9-453A-A3F6-C9E26AFFE7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57975" y="4791074"/>
              <a:ext cx="47297" cy="65095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2" name="Oval 2384">
              <a:extLst>
                <a:ext uri="{FF2B5EF4-FFF2-40B4-BE49-F238E27FC236}">
                  <a16:creationId xmlns:a16="http://schemas.microsoft.com/office/drawing/2014/main" xmlns="" id="{E25F18B7-E92B-4A8C-BE6F-20E82A52E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68485" y="4804093"/>
              <a:ext cx="26276" cy="3905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3" name="Oval 2385">
              <a:extLst>
                <a:ext uri="{FF2B5EF4-FFF2-40B4-BE49-F238E27FC236}">
                  <a16:creationId xmlns:a16="http://schemas.microsoft.com/office/drawing/2014/main" xmlns="" id="{950530C2-0305-4E9A-A4BF-C642A87D91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78996" y="4817112"/>
              <a:ext cx="5255" cy="130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4" name="Freeform 2388">
              <a:extLst>
                <a:ext uri="{FF2B5EF4-FFF2-40B4-BE49-F238E27FC236}">
                  <a16:creationId xmlns:a16="http://schemas.microsoft.com/office/drawing/2014/main" xmlns="" id="{8FA616A0-A183-49B3-901D-97C2EC47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96" y="4995040"/>
              <a:ext cx="168166" cy="136700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5" name="Freeform 2389">
              <a:extLst>
                <a:ext uri="{FF2B5EF4-FFF2-40B4-BE49-F238E27FC236}">
                  <a16:creationId xmlns:a16="http://schemas.microsoft.com/office/drawing/2014/main" xmlns="" id="{686980B9-8797-4F8B-8404-546EC2B70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706" y="4890887"/>
              <a:ext cx="157656" cy="104153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6" name="Freeform 2390">
              <a:extLst>
                <a:ext uri="{FF2B5EF4-FFF2-40B4-BE49-F238E27FC236}">
                  <a16:creationId xmlns:a16="http://schemas.microsoft.com/office/drawing/2014/main" xmlns="" id="{795437EE-8763-441E-8314-CA6E213E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472" y="4903906"/>
              <a:ext cx="131380" cy="91134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7" name="Freeform 2393">
              <a:extLst>
                <a:ext uri="{FF2B5EF4-FFF2-40B4-BE49-F238E27FC236}">
                  <a16:creationId xmlns:a16="http://schemas.microsoft.com/office/drawing/2014/main" xmlns="" id="{DD01B65D-F4F1-4314-AC24-1FF4A214FD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82347" y="5003719"/>
              <a:ext cx="168166" cy="136700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8" name="Freeform 2394">
              <a:extLst>
                <a:ext uri="{FF2B5EF4-FFF2-40B4-BE49-F238E27FC236}">
                  <a16:creationId xmlns:a16="http://schemas.microsoft.com/office/drawing/2014/main" xmlns="" id="{18F2C54F-71B8-429B-A357-586DB1C69B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82347" y="4899566"/>
              <a:ext cx="157656" cy="104153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9CCC"/>
                </a:gs>
                <a:gs pos="100000">
                  <a:srgbClr val="5E485E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9" name="Freeform 2395">
              <a:extLst>
                <a:ext uri="{FF2B5EF4-FFF2-40B4-BE49-F238E27FC236}">
                  <a16:creationId xmlns:a16="http://schemas.microsoft.com/office/drawing/2014/main" xmlns="" id="{E1833EBE-BB82-418F-89DC-AF7535B73A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92857" y="4912585"/>
              <a:ext cx="131380" cy="91134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0" name="Freeform 2396">
              <a:extLst>
                <a:ext uri="{FF2B5EF4-FFF2-40B4-BE49-F238E27FC236}">
                  <a16:creationId xmlns:a16="http://schemas.microsoft.com/office/drawing/2014/main" xmlns="" id="{7B23D53E-A3CD-4D5D-AB96-BD7860F60F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68485" y="4845320"/>
              <a:ext cx="231228" cy="377554"/>
            </a:xfrm>
            <a:custGeom>
              <a:avLst/>
              <a:gdLst>
                <a:gd name="T0" fmla="*/ 0 w 675"/>
                <a:gd name="T1" fmla="*/ 0 h 862"/>
                <a:gd name="T2" fmla="*/ 0 w 675"/>
                <a:gd name="T3" fmla="*/ 0 h 862"/>
                <a:gd name="T4" fmla="*/ 0 w 675"/>
                <a:gd name="T5" fmla="*/ 0 h 862"/>
                <a:gd name="T6" fmla="*/ 0 w 675"/>
                <a:gd name="T7" fmla="*/ 0 h 862"/>
                <a:gd name="T8" fmla="*/ 0 w 675"/>
                <a:gd name="T9" fmla="*/ 0 h 862"/>
                <a:gd name="T10" fmla="*/ 0 w 675"/>
                <a:gd name="T11" fmla="*/ 0 h 862"/>
                <a:gd name="T12" fmla="*/ 0 w 675"/>
                <a:gd name="T13" fmla="*/ 0 h 862"/>
                <a:gd name="T14" fmla="*/ 0 w 675"/>
                <a:gd name="T15" fmla="*/ 0 h 862"/>
                <a:gd name="T16" fmla="*/ 0 w 675"/>
                <a:gd name="T17" fmla="*/ 0 h 8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62"/>
                <a:gd name="T29" fmla="*/ 675 w 675"/>
                <a:gd name="T30" fmla="*/ 862 h 8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62">
                  <a:moveTo>
                    <a:pt x="0" y="15"/>
                  </a:moveTo>
                  <a:lnTo>
                    <a:pt x="0" y="862"/>
                  </a:lnTo>
                  <a:lnTo>
                    <a:pt x="675" y="862"/>
                  </a:lnTo>
                  <a:lnTo>
                    <a:pt x="668" y="7"/>
                  </a:lnTo>
                  <a:lnTo>
                    <a:pt x="578" y="7"/>
                  </a:lnTo>
                  <a:lnTo>
                    <a:pt x="593" y="787"/>
                  </a:lnTo>
                  <a:lnTo>
                    <a:pt x="83" y="787"/>
                  </a:lnTo>
                  <a:lnTo>
                    <a:pt x="75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1" name="Freeform 2673">
              <a:extLst>
                <a:ext uri="{FF2B5EF4-FFF2-40B4-BE49-F238E27FC236}">
                  <a16:creationId xmlns:a16="http://schemas.microsoft.com/office/drawing/2014/main" xmlns="" id="{09486C37-2083-4316-840A-0578BFBB8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667" y="5241925"/>
              <a:ext cx="126402" cy="484584"/>
            </a:xfrm>
            <a:custGeom>
              <a:avLst/>
              <a:gdLst>
                <a:gd name="T0" fmla="*/ 2 w 147"/>
                <a:gd name="T1" fmla="*/ 3875 h 318"/>
                <a:gd name="T2" fmla="*/ 0 w 147"/>
                <a:gd name="T3" fmla="*/ 2030 h 318"/>
                <a:gd name="T4" fmla="*/ 3 w 147"/>
                <a:gd name="T5" fmla="*/ 882 h 318"/>
                <a:gd name="T6" fmla="*/ 3 w 147"/>
                <a:gd name="T7" fmla="*/ 124 h 318"/>
                <a:gd name="T8" fmla="*/ 7 w 147"/>
                <a:gd name="T9" fmla="*/ 0 h 318"/>
                <a:gd name="T10" fmla="*/ 9 w 147"/>
                <a:gd name="T11" fmla="*/ 285 h 318"/>
                <a:gd name="T12" fmla="*/ 11 w 147"/>
                <a:gd name="T13" fmla="*/ 547 h 318"/>
                <a:gd name="T14" fmla="*/ 11 w 147"/>
                <a:gd name="T15" fmla="*/ 5608 h 318"/>
                <a:gd name="T16" fmla="*/ 3 w 147"/>
                <a:gd name="T17" fmla="*/ 10046 h 318"/>
                <a:gd name="T18" fmla="*/ 2 w 147"/>
                <a:gd name="T19" fmla="*/ 3875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318"/>
                <a:gd name="T32" fmla="*/ 147 w 147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318">
                  <a:moveTo>
                    <a:pt x="2" y="122"/>
                  </a:moveTo>
                  <a:lnTo>
                    <a:pt x="0" y="64"/>
                  </a:lnTo>
                  <a:lnTo>
                    <a:pt x="23" y="27"/>
                  </a:lnTo>
                  <a:lnTo>
                    <a:pt x="41" y="4"/>
                  </a:lnTo>
                  <a:lnTo>
                    <a:pt x="80" y="0"/>
                  </a:lnTo>
                  <a:lnTo>
                    <a:pt x="119" y="9"/>
                  </a:lnTo>
                  <a:lnTo>
                    <a:pt x="146" y="17"/>
                  </a:lnTo>
                  <a:lnTo>
                    <a:pt x="146" y="177"/>
                  </a:lnTo>
                  <a:lnTo>
                    <a:pt x="5" y="317"/>
                  </a:lnTo>
                  <a:lnTo>
                    <a:pt x="2" y="12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53000"/>
                  </a:srgbClr>
                </a:gs>
              </a:gsLst>
              <a:lin ang="2700000" scaled="1"/>
            </a:gradFill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2" name="Rectangle 2675">
              <a:extLst>
                <a:ext uri="{FF2B5EF4-FFF2-40B4-BE49-F238E27FC236}">
                  <a16:creationId xmlns:a16="http://schemas.microsoft.com/office/drawing/2014/main" xmlns="" id="{BFD696EB-DE70-47BE-8C27-04ED2E67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213" y="5429027"/>
              <a:ext cx="507237" cy="298673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53000"/>
                  </a:srgbClr>
                </a:gs>
                <a:gs pos="100000">
                  <a:srgbClr val="B2B28E"/>
                </a:gs>
              </a:gsLst>
              <a:lin ang="5400000" scaled="1"/>
            </a:gra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3" name="Freeform 2676">
              <a:extLst>
                <a:ext uri="{FF2B5EF4-FFF2-40B4-BE49-F238E27FC236}">
                  <a16:creationId xmlns:a16="http://schemas.microsoft.com/office/drawing/2014/main" xmlns="" id="{EB5C020A-774F-4D66-AAA9-803F8A8E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865" y="5241925"/>
              <a:ext cx="560074" cy="189077"/>
            </a:xfrm>
            <a:custGeom>
              <a:avLst/>
              <a:gdLst>
                <a:gd name="T0" fmla="*/ 0 w 569"/>
                <a:gd name="T1" fmla="*/ 2106468595 h 116"/>
                <a:gd name="T2" fmla="*/ 28296 w 569"/>
                <a:gd name="T3" fmla="*/ 859112621 h 116"/>
                <a:gd name="T4" fmla="*/ 90345 w 569"/>
                <a:gd name="T5" fmla="*/ 0 h 116"/>
                <a:gd name="T6" fmla="*/ 787601 w 569"/>
                <a:gd name="T7" fmla="*/ 0 h 116"/>
                <a:gd name="T8" fmla="*/ 746058 w 569"/>
                <a:gd name="T9" fmla="*/ 460057788 h 116"/>
                <a:gd name="T10" fmla="*/ 725409 w 569"/>
                <a:gd name="T11" fmla="*/ 953173804 h 116"/>
                <a:gd name="T12" fmla="*/ 717599 w 569"/>
                <a:gd name="T13" fmla="*/ 1463533795 h 116"/>
                <a:gd name="T14" fmla="*/ 712995 w 569"/>
                <a:gd name="T15" fmla="*/ 2106468595 h 116"/>
                <a:gd name="T16" fmla="*/ 0 w 569"/>
                <a:gd name="T17" fmla="*/ 2106468595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9"/>
                <a:gd name="T28" fmla="*/ 0 h 116"/>
                <a:gd name="T29" fmla="*/ 569 w 56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9" h="116">
                  <a:moveTo>
                    <a:pt x="0" y="115"/>
                  </a:moveTo>
                  <a:lnTo>
                    <a:pt x="20" y="47"/>
                  </a:lnTo>
                  <a:lnTo>
                    <a:pt x="65" y="0"/>
                  </a:lnTo>
                  <a:lnTo>
                    <a:pt x="568" y="0"/>
                  </a:lnTo>
                  <a:lnTo>
                    <a:pt x="538" y="25"/>
                  </a:lnTo>
                  <a:lnTo>
                    <a:pt x="523" y="52"/>
                  </a:lnTo>
                  <a:lnTo>
                    <a:pt x="517" y="80"/>
                  </a:lnTo>
                  <a:lnTo>
                    <a:pt x="514" y="115"/>
                  </a:lnTo>
                  <a:lnTo>
                    <a:pt x="0" y="115"/>
                  </a:lnTo>
                </a:path>
              </a:pathLst>
            </a:custGeom>
            <a:gradFill rotWithShape="0">
              <a:gsLst>
                <a:gs pos="0">
                  <a:srgbClr val="B2B28E"/>
                </a:gs>
                <a:gs pos="100000">
                  <a:srgbClr val="FFFFCC">
                    <a:alpha val="53000"/>
                  </a:srgbClr>
                </a:gs>
              </a:gsLst>
              <a:lin ang="5400000" scaled="1"/>
            </a:gradFill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4" name="Line 2678">
              <a:extLst>
                <a:ext uri="{FF2B5EF4-FFF2-40B4-BE49-F238E27FC236}">
                  <a16:creationId xmlns:a16="http://schemas.microsoft.com/office/drawing/2014/main" xmlns="" id="{395CDEA6-EEF4-4870-A182-18CD83885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793" y="5241925"/>
              <a:ext cx="35817" cy="125104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5" name="Line 2679">
              <a:extLst>
                <a:ext uri="{FF2B5EF4-FFF2-40B4-BE49-F238E27FC236}">
                  <a16:creationId xmlns:a16="http://schemas.microsoft.com/office/drawing/2014/main" xmlns="" id="{553A5528-FA09-4A47-B618-0C231B14A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2546" y="5241925"/>
              <a:ext cx="25405" cy="140494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6" name="Line 2680">
              <a:extLst>
                <a:ext uri="{FF2B5EF4-FFF2-40B4-BE49-F238E27FC236}">
                  <a16:creationId xmlns:a16="http://schemas.microsoft.com/office/drawing/2014/main" xmlns="" id="{15E0412A-6785-4582-8BDF-3BAE7ED3B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4629" y="5249868"/>
              <a:ext cx="4165" cy="128083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7" name="Line 2681">
              <a:extLst>
                <a:ext uri="{FF2B5EF4-FFF2-40B4-BE49-F238E27FC236}">
                  <a16:creationId xmlns:a16="http://schemas.microsoft.com/office/drawing/2014/main" xmlns="" id="{30791DF2-8B84-4744-AB8D-6BCD6CF4E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2134" y="5254833"/>
              <a:ext cx="6247" cy="120636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8" name="Line 2682">
              <a:extLst>
                <a:ext uri="{FF2B5EF4-FFF2-40B4-BE49-F238E27FC236}">
                  <a16:creationId xmlns:a16="http://schemas.microsoft.com/office/drawing/2014/main" xmlns="" id="{B8FE60EA-0102-4C3C-A772-23EF2C9BC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5041" y="5241925"/>
              <a:ext cx="37483" cy="107729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9" name="Line 2683">
              <a:extLst>
                <a:ext uri="{FF2B5EF4-FFF2-40B4-BE49-F238E27FC236}">
                  <a16:creationId xmlns:a16="http://schemas.microsoft.com/office/drawing/2014/main" xmlns="" id="{AAE7901C-523E-4358-AA1E-DCCD47AF2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0876" y="5244407"/>
              <a:ext cx="52059" cy="10028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0" name="Line 2684">
              <a:extLst>
                <a:ext uri="{FF2B5EF4-FFF2-40B4-BE49-F238E27FC236}">
                  <a16:creationId xmlns:a16="http://schemas.microsoft.com/office/drawing/2014/main" xmlns="" id="{7CA3FA39-6F93-4BD7-A4EB-0A671AC64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3805" y="5254833"/>
              <a:ext cx="10412" cy="11021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1" name="Text Box 3874">
              <a:extLst>
                <a:ext uri="{FF2B5EF4-FFF2-40B4-BE49-F238E27FC236}">
                  <a16:creationId xmlns:a16="http://schemas.microsoft.com/office/drawing/2014/main" xmlns="" id="{D1C3795D-6989-4731-B1EC-679BE5F16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762500"/>
              <a:ext cx="361950" cy="3016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③</a:t>
              </a:r>
            </a:p>
            <a:p>
              <a:pPr marL="0" marR="0" lvl="0" indent="0" defTabSz="914400" rtl="1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52" name="Text Box 2671">
            <a:extLst>
              <a:ext uri="{FF2B5EF4-FFF2-40B4-BE49-F238E27FC236}">
                <a16:creationId xmlns:a16="http://schemas.microsoft.com/office/drawing/2014/main" xmlns="" id="{4A8FA198-E6D9-4C5B-B09B-10B428570B2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32334" y="5107697"/>
            <a:ext cx="533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900" dirty="0">
                <a:solidFill>
                  <a:schemeClr val="bg1"/>
                </a:solidFill>
                <a:latin typeface="俵俽 俹僑僔僢僋"/>
              </a:rPr>
              <a:t>淋雨线</a:t>
            </a:r>
          </a:p>
          <a:p>
            <a:pPr rtl="1">
              <a:defRPr sz="1000"/>
            </a:pPr>
            <a:endParaRPr lang="zh-CN" altLang="en-US" sz="900" dirty="0">
              <a:solidFill>
                <a:schemeClr val="bg1"/>
              </a:solidFill>
              <a:latin typeface="俵俽 俹僑僔僢僋"/>
            </a:endParaRPr>
          </a:p>
        </p:txBody>
      </p:sp>
      <p:sp>
        <p:nvSpPr>
          <p:cNvPr id="1753" name="Rectangle 4014">
            <a:extLst>
              <a:ext uri="{FF2B5EF4-FFF2-40B4-BE49-F238E27FC236}">
                <a16:creationId xmlns:a16="http://schemas.microsoft.com/office/drawing/2014/main" xmlns="" id="{28893C54-663D-42C4-B49A-DE63F4EA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207" y="5808629"/>
            <a:ext cx="208817" cy="47756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4" name="Freeform 4015">
            <a:extLst>
              <a:ext uri="{FF2B5EF4-FFF2-40B4-BE49-F238E27FC236}">
                <a16:creationId xmlns:a16="http://schemas.microsoft.com/office/drawing/2014/main" xmlns="" id="{3CF45CCD-9931-451F-8FFE-AF0CF5C01BC5}"/>
              </a:ext>
            </a:extLst>
          </p:cNvPr>
          <p:cNvSpPr>
            <a:spLocks/>
          </p:cNvSpPr>
          <p:nvPr/>
        </p:nvSpPr>
        <p:spPr bwMode="auto">
          <a:xfrm>
            <a:off x="10707742" y="5646994"/>
            <a:ext cx="257175" cy="156125"/>
          </a:xfrm>
          <a:custGeom>
            <a:avLst/>
            <a:gdLst>
              <a:gd name="T0" fmla="*/ 0 w 351"/>
              <a:gd name="T1" fmla="*/ 84 h 85"/>
              <a:gd name="T2" fmla="*/ 56 w 351"/>
              <a:gd name="T3" fmla="*/ 20 h 85"/>
              <a:gd name="T4" fmla="*/ 82 w 351"/>
              <a:gd name="T5" fmla="*/ 0 h 85"/>
              <a:gd name="T6" fmla="*/ 350 w 351"/>
              <a:gd name="T7" fmla="*/ 0 h 85"/>
              <a:gd name="T8" fmla="*/ 326 w 351"/>
              <a:gd name="T9" fmla="*/ 22 h 85"/>
              <a:gd name="T10" fmla="*/ 292 w 351"/>
              <a:gd name="T11" fmla="*/ 84 h 85"/>
              <a:gd name="T12" fmla="*/ 0 w 351"/>
              <a:gd name="T13" fmla="*/ 84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1"/>
              <a:gd name="T22" fmla="*/ 0 h 85"/>
              <a:gd name="T23" fmla="*/ 351 w 351"/>
              <a:gd name="T24" fmla="*/ 85 h 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1" h="85">
                <a:moveTo>
                  <a:pt x="0" y="84"/>
                </a:moveTo>
                <a:lnTo>
                  <a:pt x="56" y="20"/>
                </a:lnTo>
                <a:lnTo>
                  <a:pt x="82" y="0"/>
                </a:lnTo>
                <a:lnTo>
                  <a:pt x="350" y="0"/>
                </a:lnTo>
                <a:lnTo>
                  <a:pt x="326" y="22"/>
                </a:lnTo>
                <a:lnTo>
                  <a:pt x="292" y="84"/>
                </a:lnTo>
                <a:lnTo>
                  <a:pt x="0" y="84"/>
                </a:lnTo>
              </a:path>
            </a:pathLst>
          </a:cu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5" name="Freeform 4016">
            <a:extLst>
              <a:ext uri="{FF2B5EF4-FFF2-40B4-BE49-F238E27FC236}">
                <a16:creationId xmlns:a16="http://schemas.microsoft.com/office/drawing/2014/main" xmlns="" id="{0F717442-7F02-4296-A5EE-D0D8F3D8077F}"/>
              </a:ext>
            </a:extLst>
          </p:cNvPr>
          <p:cNvSpPr>
            <a:spLocks/>
          </p:cNvSpPr>
          <p:nvPr/>
        </p:nvSpPr>
        <p:spPr bwMode="auto">
          <a:xfrm>
            <a:off x="10920955" y="5643320"/>
            <a:ext cx="42496" cy="222249"/>
          </a:xfrm>
          <a:custGeom>
            <a:avLst/>
            <a:gdLst>
              <a:gd name="T0" fmla="*/ 0 w 58"/>
              <a:gd name="T1" fmla="*/ 120 h 121"/>
              <a:gd name="T2" fmla="*/ 57 w 58"/>
              <a:gd name="T3" fmla="*/ 67 h 121"/>
              <a:gd name="T4" fmla="*/ 57 w 58"/>
              <a:gd name="T5" fmla="*/ 0 h 121"/>
              <a:gd name="T6" fmla="*/ 32 w 58"/>
              <a:gd name="T7" fmla="*/ 25 h 121"/>
              <a:gd name="T8" fmla="*/ 0 w 58"/>
              <a:gd name="T9" fmla="*/ 87 h 121"/>
              <a:gd name="T10" fmla="*/ 0 w 58"/>
              <a:gd name="T11" fmla="*/ 120 h 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121"/>
              <a:gd name="T20" fmla="*/ 58 w 58"/>
              <a:gd name="T21" fmla="*/ 121 h 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121">
                <a:moveTo>
                  <a:pt x="0" y="120"/>
                </a:moveTo>
                <a:lnTo>
                  <a:pt x="57" y="67"/>
                </a:lnTo>
                <a:lnTo>
                  <a:pt x="57" y="0"/>
                </a:lnTo>
                <a:lnTo>
                  <a:pt x="32" y="25"/>
                </a:lnTo>
                <a:lnTo>
                  <a:pt x="0" y="87"/>
                </a:lnTo>
                <a:lnTo>
                  <a:pt x="0" y="120"/>
                </a:lnTo>
              </a:path>
            </a:pathLst>
          </a:cu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6" name="Freeform 4017">
            <a:extLst>
              <a:ext uri="{FF2B5EF4-FFF2-40B4-BE49-F238E27FC236}">
                <a16:creationId xmlns:a16="http://schemas.microsoft.com/office/drawing/2014/main" xmlns="" id="{8B61E25A-A91B-4ECA-88E2-2227497EBFBE}"/>
              </a:ext>
            </a:extLst>
          </p:cNvPr>
          <p:cNvSpPr>
            <a:spLocks/>
          </p:cNvSpPr>
          <p:nvPr/>
        </p:nvSpPr>
        <p:spPr bwMode="auto">
          <a:xfrm>
            <a:off x="10728257" y="5716791"/>
            <a:ext cx="104775" cy="47756"/>
          </a:xfrm>
          <a:custGeom>
            <a:avLst/>
            <a:gdLst>
              <a:gd name="T0" fmla="*/ 0 w 143"/>
              <a:gd name="T1" fmla="*/ 25 h 26"/>
              <a:gd name="T2" fmla="*/ 33 w 143"/>
              <a:gd name="T3" fmla="*/ 0 h 26"/>
              <a:gd name="T4" fmla="*/ 142 w 143"/>
              <a:gd name="T5" fmla="*/ 0 h 26"/>
              <a:gd name="T6" fmla="*/ 118 w 143"/>
              <a:gd name="T7" fmla="*/ 25 h 26"/>
              <a:gd name="T8" fmla="*/ 0 w 143"/>
              <a:gd name="T9" fmla="*/ 25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26"/>
              <a:gd name="T17" fmla="*/ 143 w 143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26">
                <a:moveTo>
                  <a:pt x="0" y="25"/>
                </a:moveTo>
                <a:lnTo>
                  <a:pt x="33" y="0"/>
                </a:lnTo>
                <a:lnTo>
                  <a:pt x="142" y="0"/>
                </a:lnTo>
                <a:lnTo>
                  <a:pt x="118" y="25"/>
                </a:lnTo>
                <a:lnTo>
                  <a:pt x="0" y="25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0000FF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7" name="Freeform 4018">
            <a:extLst>
              <a:ext uri="{FF2B5EF4-FFF2-40B4-BE49-F238E27FC236}">
                <a16:creationId xmlns:a16="http://schemas.microsoft.com/office/drawing/2014/main" xmlns="" id="{B61DB937-B440-41B8-AAFC-51CCC5A9C942}"/>
              </a:ext>
            </a:extLst>
          </p:cNvPr>
          <p:cNvSpPr>
            <a:spLocks/>
          </p:cNvSpPr>
          <p:nvPr/>
        </p:nvSpPr>
        <p:spPr bwMode="auto">
          <a:xfrm>
            <a:off x="10745842" y="5646994"/>
            <a:ext cx="217610" cy="45919"/>
          </a:xfrm>
          <a:custGeom>
            <a:avLst/>
            <a:gdLst>
              <a:gd name="T0" fmla="*/ 28 w 297"/>
              <a:gd name="T1" fmla="*/ 0 h 25"/>
              <a:gd name="T2" fmla="*/ 296 w 297"/>
              <a:gd name="T3" fmla="*/ 0 h 25"/>
              <a:gd name="T4" fmla="*/ 270 w 297"/>
              <a:gd name="T5" fmla="*/ 24 h 25"/>
              <a:gd name="T6" fmla="*/ 0 w 297"/>
              <a:gd name="T7" fmla="*/ 24 h 25"/>
              <a:gd name="T8" fmla="*/ 28 w 29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"/>
              <a:gd name="T16" fmla="*/ 0 h 25"/>
              <a:gd name="T17" fmla="*/ 297 w 29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" h="25">
                <a:moveTo>
                  <a:pt x="28" y="0"/>
                </a:moveTo>
                <a:lnTo>
                  <a:pt x="296" y="0"/>
                </a:lnTo>
                <a:lnTo>
                  <a:pt x="270" y="24"/>
                </a:lnTo>
                <a:lnTo>
                  <a:pt x="0" y="24"/>
                </a:lnTo>
                <a:lnTo>
                  <a:pt x="28" y="0"/>
                </a:lnTo>
              </a:path>
            </a:pathLst>
          </a:cu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8" name="Freeform 4020">
            <a:extLst>
              <a:ext uri="{FF2B5EF4-FFF2-40B4-BE49-F238E27FC236}">
                <a16:creationId xmlns:a16="http://schemas.microsoft.com/office/drawing/2014/main" xmlns="" id="{0DF942D0-8B30-4A7D-A9D9-40A27C943FE9}"/>
              </a:ext>
            </a:extLst>
          </p:cNvPr>
          <p:cNvSpPr>
            <a:spLocks/>
          </p:cNvSpPr>
          <p:nvPr/>
        </p:nvSpPr>
        <p:spPr bwMode="auto">
          <a:xfrm>
            <a:off x="10883588" y="5702097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9" name="Freeform 4021">
            <a:extLst>
              <a:ext uri="{FF2B5EF4-FFF2-40B4-BE49-F238E27FC236}">
                <a16:creationId xmlns:a16="http://schemas.microsoft.com/office/drawing/2014/main" xmlns="" id="{8D52A3CC-4F97-469B-BE06-18D5DB303911}"/>
              </a:ext>
            </a:extLst>
          </p:cNvPr>
          <p:cNvSpPr>
            <a:spLocks/>
          </p:cNvSpPr>
          <p:nvPr/>
        </p:nvSpPr>
        <p:spPr bwMode="auto">
          <a:xfrm>
            <a:off x="10882855" y="5713118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0" name="Freeform 4022">
            <a:extLst>
              <a:ext uri="{FF2B5EF4-FFF2-40B4-BE49-F238E27FC236}">
                <a16:creationId xmlns:a16="http://schemas.microsoft.com/office/drawing/2014/main" xmlns="" id="{2F5D299D-3E64-4906-8318-C9F2AD4F442E}"/>
              </a:ext>
            </a:extLst>
          </p:cNvPr>
          <p:cNvSpPr>
            <a:spLocks/>
          </p:cNvSpPr>
          <p:nvPr/>
        </p:nvSpPr>
        <p:spPr bwMode="auto">
          <a:xfrm>
            <a:off x="10893112" y="5703934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1" name="Freeform 4024">
            <a:extLst>
              <a:ext uri="{FF2B5EF4-FFF2-40B4-BE49-F238E27FC236}">
                <a16:creationId xmlns:a16="http://schemas.microsoft.com/office/drawing/2014/main" xmlns="" id="{22DCFFF7-1C71-4ABA-A135-52247ACB1E5B}"/>
              </a:ext>
            </a:extLst>
          </p:cNvPr>
          <p:cNvSpPr>
            <a:spLocks/>
          </p:cNvSpPr>
          <p:nvPr/>
        </p:nvSpPr>
        <p:spPr bwMode="auto">
          <a:xfrm>
            <a:off x="10894579" y="5703933"/>
            <a:ext cx="15387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2" name="Freeform 4025">
            <a:extLst>
              <a:ext uri="{FF2B5EF4-FFF2-40B4-BE49-F238E27FC236}">
                <a16:creationId xmlns:a16="http://schemas.microsoft.com/office/drawing/2014/main" xmlns="" id="{FFD8E87A-EA9A-44AC-BC7A-60FC32DD56E5}"/>
              </a:ext>
            </a:extLst>
          </p:cNvPr>
          <p:cNvSpPr>
            <a:spLocks/>
          </p:cNvSpPr>
          <p:nvPr/>
        </p:nvSpPr>
        <p:spPr bwMode="auto">
          <a:xfrm>
            <a:off x="10893846" y="5713117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3" name="Freeform 4026">
            <a:extLst>
              <a:ext uri="{FF2B5EF4-FFF2-40B4-BE49-F238E27FC236}">
                <a16:creationId xmlns:a16="http://schemas.microsoft.com/office/drawing/2014/main" xmlns="" id="{54C612D5-12B3-4EB5-B851-14A8B200D6C2}"/>
              </a:ext>
            </a:extLst>
          </p:cNvPr>
          <p:cNvSpPr>
            <a:spLocks/>
          </p:cNvSpPr>
          <p:nvPr/>
        </p:nvSpPr>
        <p:spPr bwMode="auto">
          <a:xfrm>
            <a:off x="10903371" y="5705770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4" name="Freeform 4028">
            <a:extLst>
              <a:ext uri="{FF2B5EF4-FFF2-40B4-BE49-F238E27FC236}">
                <a16:creationId xmlns:a16="http://schemas.microsoft.com/office/drawing/2014/main" xmlns="" id="{4B68458E-D2F3-4763-A530-17FED0748736}"/>
              </a:ext>
            </a:extLst>
          </p:cNvPr>
          <p:cNvSpPr>
            <a:spLocks/>
          </p:cNvSpPr>
          <p:nvPr/>
        </p:nvSpPr>
        <p:spPr bwMode="auto">
          <a:xfrm>
            <a:off x="10905569" y="5703933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5" name="Freeform 4029">
            <a:extLst>
              <a:ext uri="{FF2B5EF4-FFF2-40B4-BE49-F238E27FC236}">
                <a16:creationId xmlns:a16="http://schemas.microsoft.com/office/drawing/2014/main" xmlns="" id="{D0CE4511-1E19-463B-A7DE-A90FEB07CDEA}"/>
              </a:ext>
            </a:extLst>
          </p:cNvPr>
          <p:cNvSpPr>
            <a:spLocks/>
          </p:cNvSpPr>
          <p:nvPr/>
        </p:nvSpPr>
        <p:spPr bwMode="auto">
          <a:xfrm>
            <a:off x="10904104" y="5713117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6" name="Freeform 4030">
            <a:extLst>
              <a:ext uri="{FF2B5EF4-FFF2-40B4-BE49-F238E27FC236}">
                <a16:creationId xmlns:a16="http://schemas.microsoft.com/office/drawing/2014/main" xmlns="" id="{8423AA88-7F47-4FB9-A472-8CDF3C317B7D}"/>
              </a:ext>
            </a:extLst>
          </p:cNvPr>
          <p:cNvSpPr>
            <a:spLocks/>
          </p:cNvSpPr>
          <p:nvPr/>
        </p:nvSpPr>
        <p:spPr bwMode="auto">
          <a:xfrm>
            <a:off x="10914361" y="5705770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7" name="Freeform 4032">
            <a:extLst>
              <a:ext uri="{FF2B5EF4-FFF2-40B4-BE49-F238E27FC236}">
                <a16:creationId xmlns:a16="http://schemas.microsoft.com/office/drawing/2014/main" xmlns="" id="{8A637AEB-482A-4F27-B817-8AB17CA4910D}"/>
              </a:ext>
            </a:extLst>
          </p:cNvPr>
          <p:cNvSpPr>
            <a:spLocks/>
          </p:cNvSpPr>
          <p:nvPr/>
        </p:nvSpPr>
        <p:spPr bwMode="auto">
          <a:xfrm>
            <a:off x="10915827" y="5703933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8" name="Freeform 4033">
            <a:extLst>
              <a:ext uri="{FF2B5EF4-FFF2-40B4-BE49-F238E27FC236}">
                <a16:creationId xmlns:a16="http://schemas.microsoft.com/office/drawing/2014/main" xmlns="" id="{5E387E77-C9A0-41CB-95C9-7588867FE12C}"/>
              </a:ext>
            </a:extLst>
          </p:cNvPr>
          <p:cNvSpPr>
            <a:spLocks/>
          </p:cNvSpPr>
          <p:nvPr/>
        </p:nvSpPr>
        <p:spPr bwMode="auto">
          <a:xfrm>
            <a:off x="10915094" y="5713117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9" name="Freeform 4034">
            <a:extLst>
              <a:ext uri="{FF2B5EF4-FFF2-40B4-BE49-F238E27FC236}">
                <a16:creationId xmlns:a16="http://schemas.microsoft.com/office/drawing/2014/main" xmlns="" id="{EDFF31A7-48A8-4905-8FD3-DF5BDBC1A71F}"/>
              </a:ext>
            </a:extLst>
          </p:cNvPr>
          <p:cNvSpPr>
            <a:spLocks/>
          </p:cNvSpPr>
          <p:nvPr/>
        </p:nvSpPr>
        <p:spPr bwMode="auto">
          <a:xfrm>
            <a:off x="10925351" y="5705770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0" name="Freeform 4036">
            <a:extLst>
              <a:ext uri="{FF2B5EF4-FFF2-40B4-BE49-F238E27FC236}">
                <a16:creationId xmlns:a16="http://schemas.microsoft.com/office/drawing/2014/main" xmlns="" id="{0DC530EB-063A-478A-B802-E21C6CB65DEB}"/>
              </a:ext>
            </a:extLst>
          </p:cNvPr>
          <p:cNvSpPr>
            <a:spLocks/>
          </p:cNvSpPr>
          <p:nvPr/>
        </p:nvSpPr>
        <p:spPr bwMode="auto">
          <a:xfrm>
            <a:off x="10879192" y="5716791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1" name="Freeform 4037">
            <a:extLst>
              <a:ext uri="{FF2B5EF4-FFF2-40B4-BE49-F238E27FC236}">
                <a16:creationId xmlns:a16="http://schemas.microsoft.com/office/drawing/2014/main" xmlns="" id="{BBC487C7-FE28-4ECE-B9E4-81A4EC8898C9}"/>
              </a:ext>
            </a:extLst>
          </p:cNvPr>
          <p:cNvSpPr>
            <a:spLocks/>
          </p:cNvSpPr>
          <p:nvPr/>
        </p:nvSpPr>
        <p:spPr bwMode="auto">
          <a:xfrm>
            <a:off x="10878459" y="5725975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2" name="Freeform 4038">
            <a:extLst>
              <a:ext uri="{FF2B5EF4-FFF2-40B4-BE49-F238E27FC236}">
                <a16:creationId xmlns:a16="http://schemas.microsoft.com/office/drawing/2014/main" xmlns="" id="{B339B99F-0796-42AE-9F41-B752A87ACD93}"/>
              </a:ext>
            </a:extLst>
          </p:cNvPr>
          <p:cNvSpPr>
            <a:spLocks/>
          </p:cNvSpPr>
          <p:nvPr/>
        </p:nvSpPr>
        <p:spPr bwMode="auto">
          <a:xfrm>
            <a:off x="10888716" y="5718628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3" name="Freeform 4040">
            <a:extLst>
              <a:ext uri="{FF2B5EF4-FFF2-40B4-BE49-F238E27FC236}">
                <a16:creationId xmlns:a16="http://schemas.microsoft.com/office/drawing/2014/main" xmlns="" id="{5E3D86C7-2B76-4F36-8594-058933800CE3}"/>
              </a:ext>
            </a:extLst>
          </p:cNvPr>
          <p:cNvSpPr>
            <a:spLocks/>
          </p:cNvSpPr>
          <p:nvPr/>
        </p:nvSpPr>
        <p:spPr bwMode="auto">
          <a:xfrm>
            <a:off x="10890182" y="5718628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4" name="Freeform 4041">
            <a:extLst>
              <a:ext uri="{FF2B5EF4-FFF2-40B4-BE49-F238E27FC236}">
                <a16:creationId xmlns:a16="http://schemas.microsoft.com/office/drawing/2014/main" xmlns="" id="{16C5F5CC-945C-4E21-BCA5-4E87724BCE6A}"/>
              </a:ext>
            </a:extLst>
          </p:cNvPr>
          <p:cNvSpPr>
            <a:spLocks/>
          </p:cNvSpPr>
          <p:nvPr/>
        </p:nvSpPr>
        <p:spPr bwMode="auto">
          <a:xfrm>
            <a:off x="10888717" y="5727812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5" name="Freeform 4042">
            <a:extLst>
              <a:ext uri="{FF2B5EF4-FFF2-40B4-BE49-F238E27FC236}">
                <a16:creationId xmlns:a16="http://schemas.microsoft.com/office/drawing/2014/main" xmlns="" id="{5BA72BA3-2EA3-43F7-945F-2ACA0FDA93DC}"/>
              </a:ext>
            </a:extLst>
          </p:cNvPr>
          <p:cNvSpPr>
            <a:spLocks/>
          </p:cNvSpPr>
          <p:nvPr/>
        </p:nvSpPr>
        <p:spPr bwMode="auto">
          <a:xfrm>
            <a:off x="10899707" y="5718628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6" name="Freeform 4044">
            <a:extLst>
              <a:ext uri="{FF2B5EF4-FFF2-40B4-BE49-F238E27FC236}">
                <a16:creationId xmlns:a16="http://schemas.microsoft.com/office/drawing/2014/main" xmlns="" id="{84AC013F-65EB-4145-B48B-4E081CF07EC5}"/>
              </a:ext>
            </a:extLst>
          </p:cNvPr>
          <p:cNvSpPr>
            <a:spLocks/>
          </p:cNvSpPr>
          <p:nvPr/>
        </p:nvSpPr>
        <p:spPr bwMode="auto">
          <a:xfrm>
            <a:off x="10900440" y="5718628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7" name="Freeform 4045">
            <a:extLst>
              <a:ext uri="{FF2B5EF4-FFF2-40B4-BE49-F238E27FC236}">
                <a16:creationId xmlns:a16="http://schemas.microsoft.com/office/drawing/2014/main" xmlns="" id="{FD7B5602-764E-4562-84A1-29598F036470}"/>
              </a:ext>
            </a:extLst>
          </p:cNvPr>
          <p:cNvSpPr>
            <a:spLocks/>
          </p:cNvSpPr>
          <p:nvPr/>
        </p:nvSpPr>
        <p:spPr bwMode="auto">
          <a:xfrm>
            <a:off x="10898975" y="5727812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8" name="Freeform 4046">
            <a:extLst>
              <a:ext uri="{FF2B5EF4-FFF2-40B4-BE49-F238E27FC236}">
                <a16:creationId xmlns:a16="http://schemas.microsoft.com/office/drawing/2014/main" xmlns="" id="{8CCB6B25-DFAF-4974-9B9C-E9E78EE21DD0}"/>
              </a:ext>
            </a:extLst>
          </p:cNvPr>
          <p:cNvSpPr>
            <a:spLocks/>
          </p:cNvSpPr>
          <p:nvPr/>
        </p:nvSpPr>
        <p:spPr bwMode="auto">
          <a:xfrm>
            <a:off x="10909232" y="5718628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9" name="Freeform 4048">
            <a:extLst>
              <a:ext uri="{FF2B5EF4-FFF2-40B4-BE49-F238E27FC236}">
                <a16:creationId xmlns:a16="http://schemas.microsoft.com/office/drawing/2014/main" xmlns="" id="{F99C4CE7-0669-4DAE-93A9-4FA6FF23AB28}"/>
              </a:ext>
            </a:extLst>
          </p:cNvPr>
          <p:cNvSpPr>
            <a:spLocks/>
          </p:cNvSpPr>
          <p:nvPr/>
        </p:nvSpPr>
        <p:spPr bwMode="auto">
          <a:xfrm>
            <a:off x="10912163" y="5718628"/>
            <a:ext cx="16852" cy="31225"/>
          </a:xfrm>
          <a:custGeom>
            <a:avLst/>
            <a:gdLst>
              <a:gd name="T0" fmla="*/ 9 w 23"/>
              <a:gd name="T1" fmla="*/ 0 h 17"/>
              <a:gd name="T2" fmla="*/ 22 w 23"/>
              <a:gd name="T3" fmla="*/ 0 h 17"/>
              <a:gd name="T4" fmla="*/ 13 w 23"/>
              <a:gd name="T5" fmla="*/ 16 h 17"/>
              <a:gd name="T6" fmla="*/ 0 w 23"/>
              <a:gd name="T7" fmla="*/ 16 h 17"/>
              <a:gd name="T8" fmla="*/ 9 w 23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7"/>
              <a:gd name="T17" fmla="*/ 23 w 2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7">
                <a:moveTo>
                  <a:pt x="9" y="0"/>
                </a:moveTo>
                <a:lnTo>
                  <a:pt x="22" y="0"/>
                </a:lnTo>
                <a:lnTo>
                  <a:pt x="13" y="16"/>
                </a:lnTo>
                <a:lnTo>
                  <a:pt x="0" y="16"/>
                </a:lnTo>
                <a:lnTo>
                  <a:pt x="9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0" name="Freeform 4049">
            <a:extLst>
              <a:ext uri="{FF2B5EF4-FFF2-40B4-BE49-F238E27FC236}">
                <a16:creationId xmlns:a16="http://schemas.microsoft.com/office/drawing/2014/main" xmlns="" id="{920ECCB7-35C5-4BFA-93B3-3762804AE0AE}"/>
              </a:ext>
            </a:extLst>
          </p:cNvPr>
          <p:cNvSpPr>
            <a:spLocks/>
          </p:cNvSpPr>
          <p:nvPr/>
        </p:nvSpPr>
        <p:spPr bwMode="auto">
          <a:xfrm>
            <a:off x="10912163" y="5727812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1" name="Freeform 4050">
            <a:extLst>
              <a:ext uri="{FF2B5EF4-FFF2-40B4-BE49-F238E27FC236}">
                <a16:creationId xmlns:a16="http://schemas.microsoft.com/office/drawing/2014/main" xmlns="" id="{78E872F5-A62A-4A5D-88C5-DD7F90CF4C78}"/>
              </a:ext>
            </a:extLst>
          </p:cNvPr>
          <p:cNvSpPr>
            <a:spLocks/>
          </p:cNvSpPr>
          <p:nvPr/>
        </p:nvSpPr>
        <p:spPr bwMode="auto">
          <a:xfrm>
            <a:off x="10922420" y="5718628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2" name="Freeform 4052">
            <a:extLst>
              <a:ext uri="{FF2B5EF4-FFF2-40B4-BE49-F238E27FC236}">
                <a16:creationId xmlns:a16="http://schemas.microsoft.com/office/drawing/2014/main" xmlns="" id="{2C253E81-228F-4E69-A1A2-3653EB8BFACD}"/>
              </a:ext>
            </a:extLst>
          </p:cNvPr>
          <p:cNvSpPr>
            <a:spLocks/>
          </p:cNvSpPr>
          <p:nvPr/>
        </p:nvSpPr>
        <p:spPr bwMode="auto">
          <a:xfrm>
            <a:off x="10876261" y="5729648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3" name="Freeform 4053">
            <a:extLst>
              <a:ext uri="{FF2B5EF4-FFF2-40B4-BE49-F238E27FC236}">
                <a16:creationId xmlns:a16="http://schemas.microsoft.com/office/drawing/2014/main" xmlns="" id="{37E43945-0E2B-443D-B6BF-8EF81802AD63}"/>
              </a:ext>
            </a:extLst>
          </p:cNvPr>
          <p:cNvSpPr>
            <a:spLocks/>
          </p:cNvSpPr>
          <p:nvPr/>
        </p:nvSpPr>
        <p:spPr bwMode="auto">
          <a:xfrm>
            <a:off x="10874796" y="5738832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4" name="Freeform 4054">
            <a:extLst>
              <a:ext uri="{FF2B5EF4-FFF2-40B4-BE49-F238E27FC236}">
                <a16:creationId xmlns:a16="http://schemas.microsoft.com/office/drawing/2014/main" xmlns="" id="{C2976855-634C-49CA-8162-B2B369CED243}"/>
              </a:ext>
            </a:extLst>
          </p:cNvPr>
          <p:cNvSpPr>
            <a:spLocks/>
          </p:cNvSpPr>
          <p:nvPr/>
        </p:nvSpPr>
        <p:spPr bwMode="auto">
          <a:xfrm>
            <a:off x="10885053" y="5729648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5" name="Freeform 4056">
            <a:extLst>
              <a:ext uri="{FF2B5EF4-FFF2-40B4-BE49-F238E27FC236}">
                <a16:creationId xmlns:a16="http://schemas.microsoft.com/office/drawing/2014/main" xmlns="" id="{478551BF-3A95-40EE-A18F-EDB8B6B8ED83}"/>
              </a:ext>
            </a:extLst>
          </p:cNvPr>
          <p:cNvSpPr>
            <a:spLocks/>
          </p:cNvSpPr>
          <p:nvPr/>
        </p:nvSpPr>
        <p:spPr bwMode="auto">
          <a:xfrm>
            <a:off x="10886519" y="5731485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6" name="Freeform 4057">
            <a:extLst>
              <a:ext uri="{FF2B5EF4-FFF2-40B4-BE49-F238E27FC236}">
                <a16:creationId xmlns:a16="http://schemas.microsoft.com/office/drawing/2014/main" xmlns="" id="{3098A3BC-1357-47DA-918E-D2157C00C87F}"/>
              </a:ext>
            </a:extLst>
          </p:cNvPr>
          <p:cNvSpPr>
            <a:spLocks/>
          </p:cNvSpPr>
          <p:nvPr/>
        </p:nvSpPr>
        <p:spPr bwMode="auto">
          <a:xfrm>
            <a:off x="10885786" y="5740669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7" name="Freeform 4058">
            <a:extLst>
              <a:ext uri="{FF2B5EF4-FFF2-40B4-BE49-F238E27FC236}">
                <a16:creationId xmlns:a16="http://schemas.microsoft.com/office/drawing/2014/main" xmlns="" id="{34B83B43-4E5E-46FD-AE15-1F3B68D8AE46}"/>
              </a:ext>
            </a:extLst>
          </p:cNvPr>
          <p:cNvSpPr>
            <a:spLocks/>
          </p:cNvSpPr>
          <p:nvPr/>
        </p:nvSpPr>
        <p:spPr bwMode="auto">
          <a:xfrm>
            <a:off x="10896043" y="5733322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8" name="Freeform 4060">
            <a:extLst>
              <a:ext uri="{FF2B5EF4-FFF2-40B4-BE49-F238E27FC236}">
                <a16:creationId xmlns:a16="http://schemas.microsoft.com/office/drawing/2014/main" xmlns="" id="{59248C36-675D-4C6F-9F9D-9DE74AF10F56}"/>
              </a:ext>
            </a:extLst>
          </p:cNvPr>
          <p:cNvSpPr>
            <a:spLocks/>
          </p:cNvSpPr>
          <p:nvPr/>
        </p:nvSpPr>
        <p:spPr bwMode="auto">
          <a:xfrm>
            <a:off x="10896044" y="5731485"/>
            <a:ext cx="16852" cy="31225"/>
          </a:xfrm>
          <a:custGeom>
            <a:avLst/>
            <a:gdLst>
              <a:gd name="T0" fmla="*/ 9 w 23"/>
              <a:gd name="T1" fmla="*/ 0 h 17"/>
              <a:gd name="T2" fmla="*/ 22 w 23"/>
              <a:gd name="T3" fmla="*/ 0 h 17"/>
              <a:gd name="T4" fmla="*/ 13 w 23"/>
              <a:gd name="T5" fmla="*/ 16 h 17"/>
              <a:gd name="T6" fmla="*/ 0 w 23"/>
              <a:gd name="T7" fmla="*/ 16 h 17"/>
              <a:gd name="T8" fmla="*/ 9 w 23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7"/>
              <a:gd name="T17" fmla="*/ 23 w 2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7">
                <a:moveTo>
                  <a:pt x="9" y="0"/>
                </a:moveTo>
                <a:lnTo>
                  <a:pt x="22" y="0"/>
                </a:lnTo>
                <a:lnTo>
                  <a:pt x="13" y="16"/>
                </a:lnTo>
                <a:lnTo>
                  <a:pt x="0" y="16"/>
                </a:lnTo>
                <a:lnTo>
                  <a:pt x="9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9" name="Freeform 4061">
            <a:extLst>
              <a:ext uri="{FF2B5EF4-FFF2-40B4-BE49-F238E27FC236}">
                <a16:creationId xmlns:a16="http://schemas.microsoft.com/office/drawing/2014/main" xmlns="" id="{5649CB3B-036A-4648-84FD-677C9FA666A0}"/>
              </a:ext>
            </a:extLst>
          </p:cNvPr>
          <p:cNvSpPr>
            <a:spLocks/>
          </p:cNvSpPr>
          <p:nvPr/>
        </p:nvSpPr>
        <p:spPr bwMode="auto">
          <a:xfrm>
            <a:off x="10896044" y="5740669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0" name="Freeform 4062">
            <a:extLst>
              <a:ext uri="{FF2B5EF4-FFF2-40B4-BE49-F238E27FC236}">
                <a16:creationId xmlns:a16="http://schemas.microsoft.com/office/drawing/2014/main" xmlns="" id="{495A0ACF-5C59-495C-ACAF-96A4E67E1479}"/>
              </a:ext>
            </a:extLst>
          </p:cNvPr>
          <p:cNvSpPr>
            <a:spLocks/>
          </p:cNvSpPr>
          <p:nvPr/>
        </p:nvSpPr>
        <p:spPr bwMode="auto">
          <a:xfrm>
            <a:off x="10905569" y="5733322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1" name="Freeform 4064">
            <a:extLst>
              <a:ext uri="{FF2B5EF4-FFF2-40B4-BE49-F238E27FC236}">
                <a16:creationId xmlns:a16="http://schemas.microsoft.com/office/drawing/2014/main" xmlns="" id="{84936E22-0C25-4DCB-B4BA-0B845336A5E0}"/>
              </a:ext>
            </a:extLst>
          </p:cNvPr>
          <p:cNvSpPr>
            <a:spLocks/>
          </p:cNvSpPr>
          <p:nvPr/>
        </p:nvSpPr>
        <p:spPr bwMode="auto">
          <a:xfrm>
            <a:off x="10909233" y="5731485"/>
            <a:ext cx="15387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2" name="Freeform 4065">
            <a:extLst>
              <a:ext uri="{FF2B5EF4-FFF2-40B4-BE49-F238E27FC236}">
                <a16:creationId xmlns:a16="http://schemas.microsoft.com/office/drawing/2014/main" xmlns="" id="{38C68C47-B8C3-436A-9D0D-C026024A487D}"/>
              </a:ext>
            </a:extLst>
          </p:cNvPr>
          <p:cNvSpPr>
            <a:spLocks/>
          </p:cNvSpPr>
          <p:nvPr/>
        </p:nvSpPr>
        <p:spPr bwMode="auto">
          <a:xfrm>
            <a:off x="10908500" y="5740669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3" name="Freeform 4066">
            <a:extLst>
              <a:ext uri="{FF2B5EF4-FFF2-40B4-BE49-F238E27FC236}">
                <a16:creationId xmlns:a16="http://schemas.microsoft.com/office/drawing/2014/main" xmlns="" id="{B3D48EDB-2402-435B-934C-60853F005E27}"/>
              </a:ext>
            </a:extLst>
          </p:cNvPr>
          <p:cNvSpPr>
            <a:spLocks/>
          </p:cNvSpPr>
          <p:nvPr/>
        </p:nvSpPr>
        <p:spPr bwMode="auto">
          <a:xfrm>
            <a:off x="10918025" y="5733322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4" name="Freeform 4068">
            <a:extLst>
              <a:ext uri="{FF2B5EF4-FFF2-40B4-BE49-F238E27FC236}">
                <a16:creationId xmlns:a16="http://schemas.microsoft.com/office/drawing/2014/main" xmlns="" id="{F668A4F5-02BA-4851-896C-C08C1287FC9D}"/>
              </a:ext>
            </a:extLst>
          </p:cNvPr>
          <p:cNvSpPr>
            <a:spLocks/>
          </p:cNvSpPr>
          <p:nvPr/>
        </p:nvSpPr>
        <p:spPr bwMode="auto">
          <a:xfrm>
            <a:off x="10873330" y="5742506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5" name="Freeform 4069">
            <a:extLst>
              <a:ext uri="{FF2B5EF4-FFF2-40B4-BE49-F238E27FC236}">
                <a16:creationId xmlns:a16="http://schemas.microsoft.com/office/drawing/2014/main" xmlns="" id="{72A18C05-37E3-4A69-8522-63C57945015D}"/>
              </a:ext>
            </a:extLst>
          </p:cNvPr>
          <p:cNvSpPr>
            <a:spLocks/>
          </p:cNvSpPr>
          <p:nvPr/>
        </p:nvSpPr>
        <p:spPr bwMode="auto">
          <a:xfrm>
            <a:off x="10871865" y="5751690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6" name="Freeform 4070">
            <a:extLst>
              <a:ext uri="{FF2B5EF4-FFF2-40B4-BE49-F238E27FC236}">
                <a16:creationId xmlns:a16="http://schemas.microsoft.com/office/drawing/2014/main" xmlns="" id="{7400CC30-ECD7-4275-A63D-E62BAD4124DA}"/>
              </a:ext>
            </a:extLst>
          </p:cNvPr>
          <p:cNvSpPr>
            <a:spLocks/>
          </p:cNvSpPr>
          <p:nvPr/>
        </p:nvSpPr>
        <p:spPr bwMode="auto">
          <a:xfrm>
            <a:off x="10882122" y="5742506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7" name="Freeform 4072">
            <a:extLst>
              <a:ext uri="{FF2B5EF4-FFF2-40B4-BE49-F238E27FC236}">
                <a16:creationId xmlns:a16="http://schemas.microsoft.com/office/drawing/2014/main" xmlns="" id="{B6CB5392-B342-4A97-92E0-2F1E4520138A}"/>
              </a:ext>
            </a:extLst>
          </p:cNvPr>
          <p:cNvSpPr>
            <a:spLocks/>
          </p:cNvSpPr>
          <p:nvPr/>
        </p:nvSpPr>
        <p:spPr bwMode="auto">
          <a:xfrm>
            <a:off x="10883588" y="5744342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8" name="Freeform 4073">
            <a:extLst>
              <a:ext uri="{FF2B5EF4-FFF2-40B4-BE49-F238E27FC236}">
                <a16:creationId xmlns:a16="http://schemas.microsoft.com/office/drawing/2014/main" xmlns="" id="{7C9F375C-00BA-4E16-ACD6-6D3BC65B8258}"/>
              </a:ext>
            </a:extLst>
          </p:cNvPr>
          <p:cNvSpPr>
            <a:spLocks/>
          </p:cNvSpPr>
          <p:nvPr/>
        </p:nvSpPr>
        <p:spPr bwMode="auto">
          <a:xfrm>
            <a:off x="10882855" y="5753526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9" name="Freeform 4074">
            <a:extLst>
              <a:ext uri="{FF2B5EF4-FFF2-40B4-BE49-F238E27FC236}">
                <a16:creationId xmlns:a16="http://schemas.microsoft.com/office/drawing/2014/main" xmlns="" id="{83207070-4D0D-417A-85C8-A80C318AB6BE}"/>
              </a:ext>
            </a:extLst>
          </p:cNvPr>
          <p:cNvSpPr>
            <a:spLocks/>
          </p:cNvSpPr>
          <p:nvPr/>
        </p:nvSpPr>
        <p:spPr bwMode="auto">
          <a:xfrm>
            <a:off x="10893112" y="5746179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0" name="Freeform 4076">
            <a:extLst>
              <a:ext uri="{FF2B5EF4-FFF2-40B4-BE49-F238E27FC236}">
                <a16:creationId xmlns:a16="http://schemas.microsoft.com/office/drawing/2014/main" xmlns="" id="{7B688BAC-574A-433B-8112-C45360642EDE}"/>
              </a:ext>
            </a:extLst>
          </p:cNvPr>
          <p:cNvSpPr>
            <a:spLocks/>
          </p:cNvSpPr>
          <p:nvPr/>
        </p:nvSpPr>
        <p:spPr bwMode="auto">
          <a:xfrm>
            <a:off x="10894579" y="5744342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1" name="Freeform 4077">
            <a:extLst>
              <a:ext uri="{FF2B5EF4-FFF2-40B4-BE49-F238E27FC236}">
                <a16:creationId xmlns:a16="http://schemas.microsoft.com/office/drawing/2014/main" xmlns="" id="{4BC79A2A-1F1B-412B-A515-7372FAE8EDEB}"/>
              </a:ext>
            </a:extLst>
          </p:cNvPr>
          <p:cNvSpPr>
            <a:spLocks/>
          </p:cNvSpPr>
          <p:nvPr/>
        </p:nvSpPr>
        <p:spPr bwMode="auto">
          <a:xfrm>
            <a:off x="10893846" y="5753526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2" name="Freeform 4078">
            <a:extLst>
              <a:ext uri="{FF2B5EF4-FFF2-40B4-BE49-F238E27FC236}">
                <a16:creationId xmlns:a16="http://schemas.microsoft.com/office/drawing/2014/main" xmlns="" id="{C5E43706-EAED-4578-9918-09BB241699A1}"/>
              </a:ext>
            </a:extLst>
          </p:cNvPr>
          <p:cNvSpPr>
            <a:spLocks/>
          </p:cNvSpPr>
          <p:nvPr/>
        </p:nvSpPr>
        <p:spPr bwMode="auto">
          <a:xfrm>
            <a:off x="10903371" y="5746179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3" name="Freeform 4080">
            <a:extLst>
              <a:ext uri="{FF2B5EF4-FFF2-40B4-BE49-F238E27FC236}">
                <a16:creationId xmlns:a16="http://schemas.microsoft.com/office/drawing/2014/main" xmlns="" id="{69C50C50-D55E-4176-84DF-8C128AA630A5}"/>
              </a:ext>
            </a:extLst>
          </p:cNvPr>
          <p:cNvSpPr>
            <a:spLocks/>
          </p:cNvSpPr>
          <p:nvPr/>
        </p:nvSpPr>
        <p:spPr bwMode="auto">
          <a:xfrm>
            <a:off x="10905569" y="5744342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4" name="Freeform 4081">
            <a:extLst>
              <a:ext uri="{FF2B5EF4-FFF2-40B4-BE49-F238E27FC236}">
                <a16:creationId xmlns:a16="http://schemas.microsoft.com/office/drawing/2014/main" xmlns="" id="{8F282206-15CF-4618-A898-10D802817E05}"/>
              </a:ext>
            </a:extLst>
          </p:cNvPr>
          <p:cNvSpPr>
            <a:spLocks/>
          </p:cNvSpPr>
          <p:nvPr/>
        </p:nvSpPr>
        <p:spPr bwMode="auto">
          <a:xfrm>
            <a:off x="10904104" y="5753526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5" name="Freeform 4082">
            <a:extLst>
              <a:ext uri="{FF2B5EF4-FFF2-40B4-BE49-F238E27FC236}">
                <a16:creationId xmlns:a16="http://schemas.microsoft.com/office/drawing/2014/main" xmlns="" id="{32A5043A-D3A5-49A7-9126-C1AD03E81417}"/>
              </a:ext>
            </a:extLst>
          </p:cNvPr>
          <p:cNvSpPr>
            <a:spLocks/>
          </p:cNvSpPr>
          <p:nvPr/>
        </p:nvSpPr>
        <p:spPr bwMode="auto">
          <a:xfrm>
            <a:off x="10914361" y="5746179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6" name="Freeform 4084">
            <a:extLst>
              <a:ext uri="{FF2B5EF4-FFF2-40B4-BE49-F238E27FC236}">
                <a16:creationId xmlns:a16="http://schemas.microsoft.com/office/drawing/2014/main" xmlns="" id="{6FE6CD34-AE59-441F-A25B-B02550461836}"/>
              </a:ext>
            </a:extLst>
          </p:cNvPr>
          <p:cNvSpPr>
            <a:spLocks/>
          </p:cNvSpPr>
          <p:nvPr/>
        </p:nvSpPr>
        <p:spPr bwMode="auto">
          <a:xfrm>
            <a:off x="10871865" y="5755363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7" name="Freeform 4085">
            <a:extLst>
              <a:ext uri="{FF2B5EF4-FFF2-40B4-BE49-F238E27FC236}">
                <a16:creationId xmlns:a16="http://schemas.microsoft.com/office/drawing/2014/main" xmlns="" id="{3F298389-E387-4666-B8F8-316762B3FCFC}"/>
              </a:ext>
            </a:extLst>
          </p:cNvPr>
          <p:cNvSpPr>
            <a:spLocks/>
          </p:cNvSpPr>
          <p:nvPr/>
        </p:nvSpPr>
        <p:spPr bwMode="auto">
          <a:xfrm>
            <a:off x="10871132" y="5764547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8" name="Freeform 4086">
            <a:extLst>
              <a:ext uri="{FF2B5EF4-FFF2-40B4-BE49-F238E27FC236}">
                <a16:creationId xmlns:a16="http://schemas.microsoft.com/office/drawing/2014/main" xmlns="" id="{1023FEE7-D913-4F72-ACAD-A241FC56C957}"/>
              </a:ext>
            </a:extLst>
          </p:cNvPr>
          <p:cNvSpPr>
            <a:spLocks/>
          </p:cNvSpPr>
          <p:nvPr/>
        </p:nvSpPr>
        <p:spPr bwMode="auto">
          <a:xfrm>
            <a:off x="10881389" y="5757200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9" name="Freeform 4088">
            <a:extLst>
              <a:ext uri="{FF2B5EF4-FFF2-40B4-BE49-F238E27FC236}">
                <a16:creationId xmlns:a16="http://schemas.microsoft.com/office/drawing/2014/main" xmlns="" id="{CDC1B7E4-5BEA-480D-A36D-B5EF434E8862}"/>
              </a:ext>
            </a:extLst>
          </p:cNvPr>
          <p:cNvSpPr>
            <a:spLocks/>
          </p:cNvSpPr>
          <p:nvPr/>
        </p:nvSpPr>
        <p:spPr bwMode="auto">
          <a:xfrm>
            <a:off x="10882855" y="5757200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0" name="Freeform 4089">
            <a:extLst>
              <a:ext uri="{FF2B5EF4-FFF2-40B4-BE49-F238E27FC236}">
                <a16:creationId xmlns:a16="http://schemas.microsoft.com/office/drawing/2014/main" xmlns="" id="{44668138-0388-48F8-881C-739E53DA9AE5}"/>
              </a:ext>
            </a:extLst>
          </p:cNvPr>
          <p:cNvSpPr>
            <a:spLocks/>
          </p:cNvSpPr>
          <p:nvPr/>
        </p:nvSpPr>
        <p:spPr bwMode="auto">
          <a:xfrm>
            <a:off x="10881390" y="5768221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1" name="Freeform 4090">
            <a:extLst>
              <a:ext uri="{FF2B5EF4-FFF2-40B4-BE49-F238E27FC236}">
                <a16:creationId xmlns:a16="http://schemas.microsoft.com/office/drawing/2014/main" xmlns="" id="{ED312044-785D-4347-AC94-95BD92EDCAFB}"/>
              </a:ext>
            </a:extLst>
          </p:cNvPr>
          <p:cNvSpPr>
            <a:spLocks/>
          </p:cNvSpPr>
          <p:nvPr/>
        </p:nvSpPr>
        <p:spPr bwMode="auto">
          <a:xfrm>
            <a:off x="10891647" y="5759037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2" name="Freeform 4092">
            <a:extLst>
              <a:ext uri="{FF2B5EF4-FFF2-40B4-BE49-F238E27FC236}">
                <a16:creationId xmlns:a16="http://schemas.microsoft.com/office/drawing/2014/main" xmlns="" id="{1B907444-674B-4F47-AD0C-902697B942C0}"/>
              </a:ext>
            </a:extLst>
          </p:cNvPr>
          <p:cNvSpPr>
            <a:spLocks/>
          </p:cNvSpPr>
          <p:nvPr/>
        </p:nvSpPr>
        <p:spPr bwMode="auto">
          <a:xfrm>
            <a:off x="10893845" y="5757200"/>
            <a:ext cx="15386" cy="31225"/>
          </a:xfrm>
          <a:custGeom>
            <a:avLst/>
            <a:gdLst>
              <a:gd name="T0" fmla="*/ 8 w 21"/>
              <a:gd name="T1" fmla="*/ 0 h 17"/>
              <a:gd name="T2" fmla="*/ 20 w 21"/>
              <a:gd name="T3" fmla="*/ 0 h 17"/>
              <a:gd name="T4" fmla="*/ 12 w 21"/>
              <a:gd name="T5" fmla="*/ 16 h 17"/>
              <a:gd name="T6" fmla="*/ 0 w 21"/>
              <a:gd name="T7" fmla="*/ 16 h 17"/>
              <a:gd name="T8" fmla="*/ 8 w 2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7"/>
              <a:gd name="T17" fmla="*/ 21 w 2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7">
                <a:moveTo>
                  <a:pt x="8" y="0"/>
                </a:moveTo>
                <a:lnTo>
                  <a:pt x="20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3" name="Freeform 4093">
            <a:extLst>
              <a:ext uri="{FF2B5EF4-FFF2-40B4-BE49-F238E27FC236}">
                <a16:creationId xmlns:a16="http://schemas.microsoft.com/office/drawing/2014/main" xmlns="" id="{E9917CA1-A889-4A07-AE2B-438D1C1CDA3F}"/>
              </a:ext>
            </a:extLst>
          </p:cNvPr>
          <p:cNvSpPr>
            <a:spLocks/>
          </p:cNvSpPr>
          <p:nvPr/>
        </p:nvSpPr>
        <p:spPr bwMode="auto">
          <a:xfrm>
            <a:off x="10892380" y="5768221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4" name="Freeform 4094">
            <a:extLst>
              <a:ext uri="{FF2B5EF4-FFF2-40B4-BE49-F238E27FC236}">
                <a16:creationId xmlns:a16="http://schemas.microsoft.com/office/drawing/2014/main" xmlns="" id="{9FDECFAB-9E05-458F-8D31-8922C21B2112}"/>
              </a:ext>
            </a:extLst>
          </p:cNvPr>
          <p:cNvSpPr>
            <a:spLocks/>
          </p:cNvSpPr>
          <p:nvPr/>
        </p:nvSpPr>
        <p:spPr bwMode="auto">
          <a:xfrm>
            <a:off x="10902637" y="5759037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5" name="Freeform 4096">
            <a:extLst>
              <a:ext uri="{FF2B5EF4-FFF2-40B4-BE49-F238E27FC236}">
                <a16:creationId xmlns:a16="http://schemas.microsoft.com/office/drawing/2014/main" xmlns="" id="{2C8A6A0C-5665-4DF5-812B-7C89A2579455}"/>
              </a:ext>
            </a:extLst>
          </p:cNvPr>
          <p:cNvSpPr>
            <a:spLocks/>
          </p:cNvSpPr>
          <p:nvPr/>
        </p:nvSpPr>
        <p:spPr bwMode="auto">
          <a:xfrm>
            <a:off x="10904104" y="5757200"/>
            <a:ext cx="16119" cy="31225"/>
          </a:xfrm>
          <a:custGeom>
            <a:avLst/>
            <a:gdLst>
              <a:gd name="T0" fmla="*/ 8 w 22"/>
              <a:gd name="T1" fmla="*/ 0 h 17"/>
              <a:gd name="T2" fmla="*/ 21 w 22"/>
              <a:gd name="T3" fmla="*/ 0 h 17"/>
              <a:gd name="T4" fmla="*/ 12 w 22"/>
              <a:gd name="T5" fmla="*/ 16 h 17"/>
              <a:gd name="T6" fmla="*/ 0 w 22"/>
              <a:gd name="T7" fmla="*/ 16 h 17"/>
              <a:gd name="T8" fmla="*/ 8 w 2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lnTo>
                  <a:pt x="21" y="0"/>
                </a:lnTo>
                <a:lnTo>
                  <a:pt x="12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6" name="Freeform 4097">
            <a:extLst>
              <a:ext uri="{FF2B5EF4-FFF2-40B4-BE49-F238E27FC236}">
                <a16:creationId xmlns:a16="http://schemas.microsoft.com/office/drawing/2014/main" xmlns="" id="{8859848A-DC9E-41DB-B0A2-99378FDB5E0E}"/>
              </a:ext>
            </a:extLst>
          </p:cNvPr>
          <p:cNvSpPr>
            <a:spLocks/>
          </p:cNvSpPr>
          <p:nvPr/>
        </p:nvSpPr>
        <p:spPr bwMode="auto">
          <a:xfrm>
            <a:off x="10903371" y="5768221"/>
            <a:ext cx="12456" cy="31225"/>
          </a:xfrm>
          <a:custGeom>
            <a:avLst/>
            <a:gdLst>
              <a:gd name="T0" fmla="*/ 1 w 17"/>
              <a:gd name="T1" fmla="*/ 0 h 17"/>
              <a:gd name="T2" fmla="*/ 15 w 17"/>
              <a:gd name="T3" fmla="*/ 0 h 17"/>
              <a:gd name="T4" fmla="*/ 16 w 17"/>
              <a:gd name="T5" fmla="*/ 16 h 17"/>
              <a:gd name="T6" fmla="*/ 0 w 17"/>
              <a:gd name="T7" fmla="*/ 16 h 17"/>
              <a:gd name="T8" fmla="*/ 1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" y="0"/>
                </a:moveTo>
                <a:lnTo>
                  <a:pt x="15" y="0"/>
                </a:lnTo>
                <a:lnTo>
                  <a:pt x="16" y="16"/>
                </a:lnTo>
                <a:lnTo>
                  <a:pt x="0" y="16"/>
                </a:lnTo>
                <a:lnTo>
                  <a:pt x="1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54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7" name="Freeform 4098">
            <a:extLst>
              <a:ext uri="{FF2B5EF4-FFF2-40B4-BE49-F238E27FC236}">
                <a16:creationId xmlns:a16="http://schemas.microsoft.com/office/drawing/2014/main" xmlns="" id="{7F054E42-CB6E-4938-BA05-DC667E4B0E70}"/>
              </a:ext>
            </a:extLst>
          </p:cNvPr>
          <p:cNvSpPr>
            <a:spLocks/>
          </p:cNvSpPr>
          <p:nvPr/>
        </p:nvSpPr>
        <p:spPr bwMode="auto">
          <a:xfrm>
            <a:off x="10913628" y="5759037"/>
            <a:ext cx="12456" cy="31225"/>
          </a:xfrm>
          <a:custGeom>
            <a:avLst/>
            <a:gdLst>
              <a:gd name="T0" fmla="*/ 0 w 17"/>
              <a:gd name="T1" fmla="*/ 8 h 17"/>
              <a:gd name="T2" fmla="*/ 13 w 17"/>
              <a:gd name="T3" fmla="*/ 0 h 17"/>
              <a:gd name="T4" fmla="*/ 16 w 17"/>
              <a:gd name="T5" fmla="*/ 4 h 17"/>
              <a:gd name="T6" fmla="*/ 0 w 17"/>
              <a:gd name="T7" fmla="*/ 16 h 17"/>
              <a:gd name="T8" fmla="*/ 0 w 17"/>
              <a:gd name="T9" fmla="*/ 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8"/>
                </a:moveTo>
                <a:lnTo>
                  <a:pt x="13" y="0"/>
                </a:lnTo>
                <a:lnTo>
                  <a:pt x="16" y="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868686"/>
              </a:gs>
            </a:gsLst>
            <a:lin ang="270000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8" name="Oval 4100">
            <a:extLst>
              <a:ext uri="{FF2B5EF4-FFF2-40B4-BE49-F238E27FC236}">
                <a16:creationId xmlns:a16="http://schemas.microsoft.com/office/drawing/2014/main" xmlns="" id="{F4C5BA0D-A40A-49A7-8C19-68C118404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6560" y="5665361"/>
            <a:ext cx="16119" cy="14694"/>
          </a:xfrm>
          <a:prstGeom prst="ellipse">
            <a:avLst/>
          </a:prstGeom>
          <a:gradFill rotWithShape="0">
            <a:gsLst>
              <a:gs pos="0">
                <a:srgbClr val="8E8E8E"/>
              </a:gs>
              <a:gs pos="100000">
                <a:srgbClr val="CBCBCB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9" name="Rectangle 4101">
            <a:extLst>
              <a:ext uri="{FF2B5EF4-FFF2-40B4-BE49-F238E27FC236}">
                <a16:creationId xmlns:a16="http://schemas.microsoft.com/office/drawing/2014/main" xmlns="" id="{C26C50A7-18E9-4C5A-B708-8F662A50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421" y="5670871"/>
            <a:ext cx="5861" cy="1469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0" name="Freeform 4102">
            <a:extLst>
              <a:ext uri="{FF2B5EF4-FFF2-40B4-BE49-F238E27FC236}">
                <a16:creationId xmlns:a16="http://schemas.microsoft.com/office/drawing/2014/main" xmlns="" id="{471CE3CF-2E69-4CA2-B8AC-2DEE787EBA30}"/>
              </a:ext>
            </a:extLst>
          </p:cNvPr>
          <p:cNvSpPr>
            <a:spLocks/>
          </p:cNvSpPr>
          <p:nvPr/>
        </p:nvSpPr>
        <p:spPr bwMode="auto">
          <a:xfrm>
            <a:off x="10913629" y="5663524"/>
            <a:ext cx="22713" cy="31225"/>
          </a:xfrm>
          <a:custGeom>
            <a:avLst/>
            <a:gdLst>
              <a:gd name="T0" fmla="*/ 0 w 31"/>
              <a:gd name="T1" fmla="*/ 0 h 17"/>
              <a:gd name="T2" fmla="*/ 0 w 31"/>
              <a:gd name="T3" fmla="*/ 9 h 17"/>
              <a:gd name="T4" fmla="*/ 2 w 31"/>
              <a:gd name="T5" fmla="*/ 11 h 17"/>
              <a:gd name="T6" fmla="*/ 5 w 31"/>
              <a:gd name="T7" fmla="*/ 14 h 17"/>
              <a:gd name="T8" fmla="*/ 10 w 31"/>
              <a:gd name="T9" fmla="*/ 16 h 17"/>
              <a:gd name="T10" fmla="*/ 12 w 31"/>
              <a:gd name="T11" fmla="*/ 16 h 17"/>
              <a:gd name="T12" fmla="*/ 18 w 31"/>
              <a:gd name="T13" fmla="*/ 16 h 17"/>
              <a:gd name="T14" fmla="*/ 21 w 31"/>
              <a:gd name="T15" fmla="*/ 15 h 17"/>
              <a:gd name="T16" fmla="*/ 25 w 31"/>
              <a:gd name="T17" fmla="*/ 14 h 17"/>
              <a:gd name="T18" fmla="*/ 27 w 31"/>
              <a:gd name="T19" fmla="*/ 11 h 17"/>
              <a:gd name="T20" fmla="*/ 29 w 31"/>
              <a:gd name="T21" fmla="*/ 9 h 17"/>
              <a:gd name="T22" fmla="*/ 29 w 31"/>
              <a:gd name="T23" fmla="*/ 7 h 17"/>
              <a:gd name="T24" fmla="*/ 30 w 31"/>
              <a:gd name="T25" fmla="*/ 0 h 17"/>
              <a:gd name="T26" fmla="*/ 28 w 31"/>
              <a:gd name="T27" fmla="*/ 4 h 17"/>
              <a:gd name="T28" fmla="*/ 27 w 31"/>
              <a:gd name="T29" fmla="*/ 5 h 17"/>
              <a:gd name="T30" fmla="*/ 25 w 31"/>
              <a:gd name="T31" fmla="*/ 8 h 17"/>
              <a:gd name="T32" fmla="*/ 23 w 31"/>
              <a:gd name="T33" fmla="*/ 10 h 17"/>
              <a:gd name="T34" fmla="*/ 20 w 31"/>
              <a:gd name="T35" fmla="*/ 10 h 17"/>
              <a:gd name="T36" fmla="*/ 18 w 31"/>
              <a:gd name="T37" fmla="*/ 11 h 17"/>
              <a:gd name="T38" fmla="*/ 11 w 31"/>
              <a:gd name="T39" fmla="*/ 11 h 17"/>
              <a:gd name="T40" fmla="*/ 9 w 31"/>
              <a:gd name="T41" fmla="*/ 10 h 17"/>
              <a:gd name="T42" fmla="*/ 6 w 31"/>
              <a:gd name="T43" fmla="*/ 9 h 17"/>
              <a:gd name="T44" fmla="*/ 4 w 31"/>
              <a:gd name="T45" fmla="*/ 8 h 17"/>
              <a:gd name="T46" fmla="*/ 2 w 31"/>
              <a:gd name="T47" fmla="*/ 6 h 17"/>
              <a:gd name="T48" fmla="*/ 1 w 31"/>
              <a:gd name="T49" fmla="*/ 4 h 17"/>
              <a:gd name="T50" fmla="*/ 0 w 31"/>
              <a:gd name="T51" fmla="*/ 0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1"/>
              <a:gd name="T79" fmla="*/ 0 h 17"/>
              <a:gd name="T80" fmla="*/ 31 w 31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1" h="17">
                <a:moveTo>
                  <a:pt x="0" y="0"/>
                </a:moveTo>
                <a:lnTo>
                  <a:pt x="0" y="9"/>
                </a:lnTo>
                <a:lnTo>
                  <a:pt x="2" y="11"/>
                </a:lnTo>
                <a:lnTo>
                  <a:pt x="5" y="14"/>
                </a:lnTo>
                <a:lnTo>
                  <a:pt x="10" y="16"/>
                </a:lnTo>
                <a:lnTo>
                  <a:pt x="12" y="16"/>
                </a:lnTo>
                <a:lnTo>
                  <a:pt x="18" y="16"/>
                </a:lnTo>
                <a:lnTo>
                  <a:pt x="21" y="15"/>
                </a:lnTo>
                <a:lnTo>
                  <a:pt x="25" y="14"/>
                </a:lnTo>
                <a:lnTo>
                  <a:pt x="27" y="11"/>
                </a:lnTo>
                <a:lnTo>
                  <a:pt x="29" y="9"/>
                </a:lnTo>
                <a:lnTo>
                  <a:pt x="29" y="7"/>
                </a:lnTo>
                <a:lnTo>
                  <a:pt x="30" y="0"/>
                </a:lnTo>
                <a:lnTo>
                  <a:pt x="28" y="4"/>
                </a:lnTo>
                <a:lnTo>
                  <a:pt x="27" y="5"/>
                </a:lnTo>
                <a:lnTo>
                  <a:pt x="25" y="8"/>
                </a:lnTo>
                <a:lnTo>
                  <a:pt x="23" y="10"/>
                </a:lnTo>
                <a:lnTo>
                  <a:pt x="20" y="10"/>
                </a:lnTo>
                <a:lnTo>
                  <a:pt x="18" y="11"/>
                </a:lnTo>
                <a:lnTo>
                  <a:pt x="11" y="11"/>
                </a:lnTo>
                <a:lnTo>
                  <a:pt x="9" y="10"/>
                </a:lnTo>
                <a:lnTo>
                  <a:pt x="6" y="9"/>
                </a:lnTo>
                <a:lnTo>
                  <a:pt x="4" y="8"/>
                </a:lnTo>
                <a:lnTo>
                  <a:pt x="2" y="6"/>
                </a:lnTo>
                <a:lnTo>
                  <a:pt x="1" y="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E8E8E"/>
              </a:gs>
              <a:gs pos="50000">
                <a:srgbClr val="CBCBCB"/>
              </a:gs>
              <a:gs pos="100000">
                <a:srgbClr val="8E8E8E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1" name="Line 4103">
            <a:extLst>
              <a:ext uri="{FF2B5EF4-FFF2-40B4-BE49-F238E27FC236}">
                <a16:creationId xmlns:a16="http://schemas.microsoft.com/office/drawing/2014/main" xmlns="" id="{41DB95F5-DC01-4BC3-A221-6FB4259AA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3154" y="5663524"/>
            <a:ext cx="0" cy="36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2" name="Line 4104">
            <a:extLst>
              <a:ext uri="{FF2B5EF4-FFF2-40B4-BE49-F238E27FC236}">
                <a16:creationId xmlns:a16="http://schemas.microsoft.com/office/drawing/2014/main" xmlns="" id="{1A7DAA9A-CACF-446B-BC5A-E2E922822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2179" y="5740669"/>
            <a:ext cx="82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3" name="Rectangle 4105">
            <a:extLst>
              <a:ext uri="{FF2B5EF4-FFF2-40B4-BE49-F238E27FC236}">
                <a16:creationId xmlns:a16="http://schemas.microsoft.com/office/drawing/2014/main" xmlns="" id="{44D23FD8-BE50-4EBA-8EFC-F44FE1C1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990" y="5821487"/>
            <a:ext cx="65210" cy="14694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4" name="Rectangle 4145">
            <a:extLst>
              <a:ext uri="{FF2B5EF4-FFF2-40B4-BE49-F238E27FC236}">
                <a16:creationId xmlns:a16="http://schemas.microsoft.com/office/drawing/2014/main" xmlns="" id="{941A2B54-F88B-4535-A039-08C0EAC01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543" y="5816015"/>
            <a:ext cx="414845" cy="262305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5" name="Freeform 4146">
            <a:extLst>
              <a:ext uri="{FF2B5EF4-FFF2-40B4-BE49-F238E27FC236}">
                <a16:creationId xmlns:a16="http://schemas.microsoft.com/office/drawing/2014/main" xmlns="" id="{7DA53A08-460D-48D8-B0C4-CD57960B69D7}"/>
              </a:ext>
            </a:extLst>
          </p:cNvPr>
          <p:cNvSpPr>
            <a:spLocks/>
          </p:cNvSpPr>
          <p:nvPr/>
        </p:nvSpPr>
        <p:spPr bwMode="auto">
          <a:xfrm>
            <a:off x="11383543" y="5805586"/>
            <a:ext cx="420325" cy="10113"/>
          </a:xfrm>
          <a:custGeom>
            <a:avLst/>
            <a:gdLst>
              <a:gd name="T0" fmla="*/ 0 w 2088"/>
              <a:gd name="T1" fmla="*/ 0 h 67"/>
              <a:gd name="T2" fmla="*/ 2 w 2088"/>
              <a:gd name="T3" fmla="*/ 0 h 67"/>
              <a:gd name="T4" fmla="*/ 2 w 2088"/>
              <a:gd name="T5" fmla="*/ 0 h 67"/>
              <a:gd name="T6" fmla="*/ 1 w 2088"/>
              <a:gd name="T7" fmla="*/ 0 h 67"/>
              <a:gd name="T8" fmla="*/ 0 w 2088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8"/>
              <a:gd name="T16" fmla="*/ 0 h 67"/>
              <a:gd name="T17" fmla="*/ 2088 w 2088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8" h="67">
                <a:moveTo>
                  <a:pt x="0" y="67"/>
                </a:moveTo>
                <a:lnTo>
                  <a:pt x="2055" y="67"/>
                </a:lnTo>
                <a:lnTo>
                  <a:pt x="2088" y="0"/>
                </a:lnTo>
                <a:lnTo>
                  <a:pt x="48" y="0"/>
                </a:lnTo>
                <a:lnTo>
                  <a:pt x="0" y="67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6" name="Freeform 4147">
            <a:extLst>
              <a:ext uri="{FF2B5EF4-FFF2-40B4-BE49-F238E27FC236}">
                <a16:creationId xmlns:a16="http://schemas.microsoft.com/office/drawing/2014/main" xmlns="" id="{95DA0658-6249-4CA6-A4F0-1737AC93FB80}"/>
              </a:ext>
            </a:extLst>
          </p:cNvPr>
          <p:cNvSpPr>
            <a:spLocks/>
          </p:cNvSpPr>
          <p:nvPr/>
        </p:nvSpPr>
        <p:spPr bwMode="auto">
          <a:xfrm>
            <a:off x="11797421" y="5805270"/>
            <a:ext cx="6447" cy="271470"/>
          </a:xfrm>
          <a:custGeom>
            <a:avLst/>
            <a:gdLst>
              <a:gd name="T0" fmla="*/ 1 w 32"/>
              <a:gd name="T1" fmla="*/ 0 h 1305"/>
              <a:gd name="T2" fmla="*/ 1 w 32"/>
              <a:gd name="T3" fmla="*/ 3 h 1305"/>
              <a:gd name="T4" fmla="*/ 0 w 32"/>
              <a:gd name="T5" fmla="*/ 4 h 1305"/>
              <a:gd name="T6" fmla="*/ 0 w 32"/>
              <a:gd name="T7" fmla="*/ 1 h 1305"/>
              <a:gd name="T8" fmla="*/ 1 w 32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305"/>
              <a:gd name="T17" fmla="*/ 32 w 32"/>
              <a:gd name="T18" fmla="*/ 1305 h 13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305">
                <a:moveTo>
                  <a:pt x="29" y="0"/>
                </a:moveTo>
                <a:lnTo>
                  <a:pt x="32" y="1236"/>
                </a:lnTo>
                <a:lnTo>
                  <a:pt x="0" y="1305"/>
                </a:lnTo>
                <a:lnTo>
                  <a:pt x="0" y="49"/>
                </a:lnTo>
                <a:lnTo>
                  <a:pt x="29" y="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27" name="Group 4150">
            <a:extLst>
              <a:ext uri="{FF2B5EF4-FFF2-40B4-BE49-F238E27FC236}">
                <a16:creationId xmlns:a16="http://schemas.microsoft.com/office/drawing/2014/main" xmlns="" id="{D2147455-0C3D-4711-A6DE-82EC716A36AD}"/>
              </a:ext>
            </a:extLst>
          </p:cNvPr>
          <p:cNvGrpSpPr>
            <a:grpSpLocks/>
          </p:cNvGrpSpPr>
          <p:nvPr/>
        </p:nvGrpSpPr>
        <p:grpSpPr bwMode="auto">
          <a:xfrm>
            <a:off x="11644087" y="5868381"/>
            <a:ext cx="95005" cy="182892"/>
            <a:chOff x="13017690" y="5915075"/>
            <a:chExt cx="384" cy="941"/>
          </a:xfrm>
        </p:grpSpPr>
        <p:sp>
          <p:nvSpPr>
            <p:cNvPr id="1828" name="Rectangle 4151">
              <a:extLst>
                <a:ext uri="{FF2B5EF4-FFF2-40B4-BE49-F238E27FC236}">
                  <a16:creationId xmlns:a16="http://schemas.microsoft.com/office/drawing/2014/main" xmlns="" id="{8D717FC3-2BCC-4CCA-857F-E6540584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690" y="5915075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9" name="Rectangle 4152">
              <a:extLst>
                <a:ext uri="{FF2B5EF4-FFF2-40B4-BE49-F238E27FC236}">
                  <a16:creationId xmlns:a16="http://schemas.microsoft.com/office/drawing/2014/main" xmlns="" id="{8460A2EF-9E3E-47FF-92B9-94DB3C50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690" y="5915276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0" name="Rectangle 4153">
              <a:extLst>
                <a:ext uri="{FF2B5EF4-FFF2-40B4-BE49-F238E27FC236}">
                  <a16:creationId xmlns:a16="http://schemas.microsoft.com/office/drawing/2014/main" xmlns="" id="{63D2EBCC-A63C-429A-B1F1-9FFA3A7F0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690" y="5915488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1" name="Rectangle 4154">
              <a:extLst>
                <a:ext uri="{FF2B5EF4-FFF2-40B4-BE49-F238E27FC236}">
                  <a16:creationId xmlns:a16="http://schemas.microsoft.com/office/drawing/2014/main" xmlns="" id="{01181FA8-C352-4D93-AF2F-E8C8351B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690" y="5915685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2" name="Rectangle 4155">
              <a:extLst>
                <a:ext uri="{FF2B5EF4-FFF2-40B4-BE49-F238E27FC236}">
                  <a16:creationId xmlns:a16="http://schemas.microsoft.com/office/drawing/2014/main" xmlns="" id="{E28B285D-569E-49D0-ACD9-3C435780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690" y="5915882"/>
              <a:ext cx="384" cy="13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33" name="Text Box 4156">
            <a:extLst>
              <a:ext uri="{FF2B5EF4-FFF2-40B4-BE49-F238E27FC236}">
                <a16:creationId xmlns:a16="http://schemas.microsoft.com/office/drawing/2014/main" xmlns="" id="{46CDCE7A-6935-4DDB-A1FD-85542E5E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588" y="5811710"/>
            <a:ext cx="447675" cy="2640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当直計画　　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　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500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現在予定　　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　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現在実績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102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現在差異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+    2</a:t>
            </a:r>
            <a:r>
              <a:rPr lang="zh-CN" altLang="en-US" sz="300">
                <a:solidFill>
                  <a:srgbClr val="000000"/>
                </a:solidFill>
                <a:latin typeface="俵俽 俹僑僔僢僋"/>
              </a:rPr>
              <a:t>累計差異</a:t>
            </a:r>
            <a:r>
              <a:rPr lang="zh-CN" altLang="en-US" sz="30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altLang="zh-CN" sz="300">
                <a:solidFill>
                  <a:srgbClr val="000000"/>
                </a:solidFill>
                <a:latin typeface="Arial"/>
                <a:cs typeface="Arial"/>
              </a:rPr>
              <a:t>+   10</a:t>
            </a:r>
          </a:p>
          <a:p>
            <a:pPr rtl="1">
              <a:defRPr sz="1000"/>
            </a:pPr>
            <a:endParaRPr lang="en-US" altLang="zh-CN" sz="3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34" name="Rectangle 4157">
            <a:extLst>
              <a:ext uri="{FF2B5EF4-FFF2-40B4-BE49-F238E27FC236}">
                <a16:creationId xmlns:a16="http://schemas.microsoft.com/office/drawing/2014/main" xmlns="" id="{E33D53B6-5033-473F-B7B8-204DB472C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167" y="5836181"/>
            <a:ext cx="329639" cy="21766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5" name="Freeform 4240">
            <a:extLst>
              <a:ext uri="{FF2B5EF4-FFF2-40B4-BE49-F238E27FC236}">
                <a16:creationId xmlns:a16="http://schemas.microsoft.com/office/drawing/2014/main" xmlns="" id="{39727735-5827-4F59-86F4-C3413E39D8FE}"/>
              </a:ext>
            </a:extLst>
          </p:cNvPr>
          <p:cNvSpPr>
            <a:spLocks/>
          </p:cNvSpPr>
          <p:nvPr/>
        </p:nvSpPr>
        <p:spPr bwMode="auto">
          <a:xfrm>
            <a:off x="11253125" y="5629406"/>
            <a:ext cx="226142" cy="84396"/>
          </a:xfrm>
          <a:custGeom>
            <a:avLst/>
            <a:gdLst>
              <a:gd name="T0" fmla="*/ 0 w 249"/>
              <a:gd name="T1" fmla="*/ 1 h 121"/>
              <a:gd name="T2" fmla="*/ 1 w 249"/>
              <a:gd name="T3" fmla="*/ 1 h 121"/>
              <a:gd name="T4" fmla="*/ 3 w 249"/>
              <a:gd name="T5" fmla="*/ 0 h 121"/>
              <a:gd name="T6" fmla="*/ 4 w 249"/>
              <a:gd name="T7" fmla="*/ 1 h 121"/>
              <a:gd name="T8" fmla="*/ 3 w 249"/>
              <a:gd name="T9" fmla="*/ 1 h 121"/>
              <a:gd name="T10" fmla="*/ 2 w 249"/>
              <a:gd name="T11" fmla="*/ 1 h 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"/>
              <a:gd name="T19" fmla="*/ 0 h 121"/>
              <a:gd name="T20" fmla="*/ 249 w 249"/>
              <a:gd name="T21" fmla="*/ 121 h 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" h="121">
                <a:moveTo>
                  <a:pt x="0" y="52"/>
                </a:moveTo>
                <a:lnTo>
                  <a:pt x="35" y="4"/>
                </a:lnTo>
                <a:lnTo>
                  <a:pt x="174" y="0"/>
                </a:lnTo>
                <a:lnTo>
                  <a:pt x="249" y="106"/>
                </a:lnTo>
                <a:lnTo>
                  <a:pt x="222" y="121"/>
                </a:lnTo>
                <a:lnTo>
                  <a:pt x="161" y="54"/>
                </a:lnTo>
              </a:path>
            </a:pathLst>
          </a:custGeom>
          <a:solidFill>
            <a:srgbClr val="00FF00"/>
          </a:solidFill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6" name="Oval 4241">
            <a:extLst>
              <a:ext uri="{FF2B5EF4-FFF2-40B4-BE49-F238E27FC236}">
                <a16:creationId xmlns:a16="http://schemas.microsoft.com/office/drawing/2014/main" xmlns="" id="{66365B33-C05A-43D0-A5E5-8DA93C724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667" y="5654228"/>
            <a:ext cx="149942" cy="20851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7" name="Line 4242">
            <a:extLst>
              <a:ext uri="{FF2B5EF4-FFF2-40B4-BE49-F238E27FC236}">
                <a16:creationId xmlns:a16="http://schemas.microsoft.com/office/drawing/2014/main" xmlns="" id="{11244719-2B2C-4ED3-ACF6-51D7A5B0C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94464" y="5631392"/>
            <a:ext cx="19665" cy="297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8" name="Rectangle 4245">
            <a:extLst>
              <a:ext uri="{FF2B5EF4-FFF2-40B4-BE49-F238E27FC236}">
                <a16:creationId xmlns:a16="http://schemas.microsoft.com/office/drawing/2014/main" xmlns="" id="{3FD26581-EC1F-46BD-8700-A6FFDA22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242" y="5660843"/>
            <a:ext cx="328921" cy="1187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9" name="Rectangle 4246">
            <a:extLst>
              <a:ext uri="{FF2B5EF4-FFF2-40B4-BE49-F238E27FC236}">
                <a16:creationId xmlns:a16="http://schemas.microsoft.com/office/drawing/2014/main" xmlns="" id="{18F6848D-2BFB-4751-B62B-FA049D27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373" y="5779597"/>
            <a:ext cx="291232" cy="9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0" name="Line 4247">
            <a:extLst>
              <a:ext uri="{FF2B5EF4-FFF2-40B4-BE49-F238E27FC236}">
                <a16:creationId xmlns:a16="http://schemas.microsoft.com/office/drawing/2014/main" xmlns="" id="{B167FBE3-31AD-457A-8CE8-E406D361F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7242" y="5759997"/>
            <a:ext cx="3306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1" name="Line 4248">
            <a:extLst>
              <a:ext uri="{FF2B5EF4-FFF2-40B4-BE49-F238E27FC236}">
                <a16:creationId xmlns:a16="http://schemas.microsoft.com/office/drawing/2014/main" xmlns="" id="{B97E5C04-EFDF-4728-8D26-9296D2E53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4095" y="5680444"/>
            <a:ext cx="513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2" name="Line 4249">
            <a:extLst>
              <a:ext uri="{FF2B5EF4-FFF2-40B4-BE49-F238E27FC236}">
                <a16:creationId xmlns:a16="http://schemas.microsoft.com/office/drawing/2014/main" xmlns="" id="{F2D1094D-D3DF-4DB0-8F73-91F90529C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4095" y="5697738"/>
            <a:ext cx="513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3" name="Line 4250">
            <a:extLst>
              <a:ext uri="{FF2B5EF4-FFF2-40B4-BE49-F238E27FC236}">
                <a16:creationId xmlns:a16="http://schemas.microsoft.com/office/drawing/2014/main" xmlns="" id="{8FFEC980-E2B0-422B-BB71-0A67FE347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2381" y="5689667"/>
            <a:ext cx="513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4" name="Line 4251">
            <a:extLst>
              <a:ext uri="{FF2B5EF4-FFF2-40B4-BE49-F238E27FC236}">
                <a16:creationId xmlns:a16="http://schemas.microsoft.com/office/drawing/2014/main" xmlns="" id="{FB4F216B-70A3-4496-A5A0-5FFF3AABB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4095" y="5706961"/>
            <a:ext cx="513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5" name="Line 4252">
            <a:extLst>
              <a:ext uri="{FF2B5EF4-FFF2-40B4-BE49-F238E27FC236}">
                <a16:creationId xmlns:a16="http://schemas.microsoft.com/office/drawing/2014/main" xmlns="" id="{5F563740-787D-4C3B-BB81-FEE7CF57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3892" y="5660843"/>
            <a:ext cx="22271" cy="92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6" name="Rectangle 4253">
            <a:extLst>
              <a:ext uri="{FF2B5EF4-FFF2-40B4-BE49-F238E27FC236}">
                <a16:creationId xmlns:a16="http://schemas.microsoft.com/office/drawing/2014/main" xmlns="" id="{65BF6AF7-030D-4395-93A9-E4A294CC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884" y="5648161"/>
            <a:ext cx="15418" cy="1729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7" name="Line 4254">
            <a:extLst>
              <a:ext uri="{FF2B5EF4-FFF2-40B4-BE49-F238E27FC236}">
                <a16:creationId xmlns:a16="http://schemas.microsoft.com/office/drawing/2014/main" xmlns="" id="{AE66B195-CF28-4FD3-94AF-1D1F1F61D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7318" y="5658538"/>
            <a:ext cx="22271" cy="92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8" name="Line 4255">
            <a:extLst>
              <a:ext uri="{FF2B5EF4-FFF2-40B4-BE49-F238E27FC236}">
                <a16:creationId xmlns:a16="http://schemas.microsoft.com/office/drawing/2014/main" xmlns="" id="{D0B0F84A-C183-4CA0-AFFC-1CB2D173A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5605" y="5659691"/>
            <a:ext cx="22271" cy="92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9" name="Line 4256">
            <a:extLst>
              <a:ext uri="{FF2B5EF4-FFF2-40B4-BE49-F238E27FC236}">
                <a16:creationId xmlns:a16="http://schemas.microsoft.com/office/drawing/2014/main" xmlns="" id="{FF73F5D6-3453-4C2B-AD8A-A7FAD32C9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38236" y="5651620"/>
            <a:ext cx="75378" cy="80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0" name="Line 4257">
            <a:extLst>
              <a:ext uri="{FF2B5EF4-FFF2-40B4-BE49-F238E27FC236}">
                <a16:creationId xmlns:a16="http://schemas.microsoft.com/office/drawing/2014/main" xmlns="" id="{E6F63488-388E-4EEA-848C-69EEB4DDD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13613" y="5650467"/>
            <a:ext cx="0" cy="103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1" name="Line 4258">
            <a:extLst>
              <a:ext uri="{FF2B5EF4-FFF2-40B4-BE49-F238E27FC236}">
                <a16:creationId xmlns:a16="http://schemas.microsoft.com/office/drawing/2014/main" xmlns="" id="{04C3D2F3-1EA1-40F7-99F3-914275E79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7876" y="5719644"/>
            <a:ext cx="27410" cy="92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2" name="Line 4259">
            <a:extLst>
              <a:ext uri="{FF2B5EF4-FFF2-40B4-BE49-F238E27FC236}">
                <a16:creationId xmlns:a16="http://schemas.microsoft.com/office/drawing/2014/main" xmlns="" id="{75A1896C-30BE-4411-9C1C-969E453771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5286" y="5711573"/>
            <a:ext cx="107927" cy="17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3" name="Line 4260">
            <a:extLst>
              <a:ext uri="{FF2B5EF4-FFF2-40B4-BE49-F238E27FC236}">
                <a16:creationId xmlns:a16="http://schemas.microsoft.com/office/drawing/2014/main" xmlns="" id="{30FCB305-EC2E-4F94-A168-3C72BD52E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46163" y="5713879"/>
            <a:ext cx="147329" cy="253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4" name="Line 4261">
            <a:extLst>
              <a:ext uri="{FF2B5EF4-FFF2-40B4-BE49-F238E27FC236}">
                <a16:creationId xmlns:a16="http://schemas.microsoft.com/office/drawing/2014/main" xmlns="" id="{74DE3723-0722-4232-AD6C-5DBEE236B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4926" y="5710420"/>
            <a:ext cx="8566" cy="34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5" name="Freeform 4262">
            <a:extLst>
              <a:ext uri="{FF2B5EF4-FFF2-40B4-BE49-F238E27FC236}">
                <a16:creationId xmlns:a16="http://schemas.microsoft.com/office/drawing/2014/main" xmlns="" id="{259A19D4-4641-4F1D-B380-4A3AF715DE9B}"/>
              </a:ext>
            </a:extLst>
          </p:cNvPr>
          <p:cNvSpPr>
            <a:spLocks/>
          </p:cNvSpPr>
          <p:nvPr/>
        </p:nvSpPr>
        <p:spPr bwMode="auto">
          <a:xfrm>
            <a:off x="11069692" y="5732557"/>
            <a:ext cx="409575" cy="215679"/>
          </a:xfrm>
          <a:custGeom>
            <a:avLst/>
            <a:gdLst>
              <a:gd name="T0" fmla="*/ 3 w 43"/>
              <a:gd name="T1" fmla="*/ 3 h 23"/>
              <a:gd name="T2" fmla="*/ 7 w 43"/>
              <a:gd name="T3" fmla="*/ 22 h 23"/>
              <a:gd name="T4" fmla="*/ 43 w 43"/>
              <a:gd name="T5" fmla="*/ 0 h 23"/>
              <a:gd name="T6" fmla="*/ 0 60000 65536"/>
              <a:gd name="T7" fmla="*/ 0 60000 65536"/>
              <a:gd name="T8" fmla="*/ 0 60000 65536"/>
              <a:gd name="T9" fmla="*/ 0 w 43"/>
              <a:gd name="T10" fmla="*/ 0 h 23"/>
              <a:gd name="T11" fmla="*/ 43 w 43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3">
                <a:moveTo>
                  <a:pt x="3" y="3"/>
                </a:moveTo>
                <a:cubicBezTo>
                  <a:pt x="1" y="13"/>
                  <a:pt x="0" y="23"/>
                  <a:pt x="7" y="22"/>
                </a:cubicBezTo>
                <a:cubicBezTo>
                  <a:pt x="14" y="21"/>
                  <a:pt x="37" y="4"/>
                  <a:pt x="43" y="0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856" name="Object 5">
            <a:extLst>
              <a:ext uri="{FF2B5EF4-FFF2-40B4-BE49-F238E27FC236}">
                <a16:creationId xmlns:a16="http://schemas.microsoft.com/office/drawing/2014/main" xmlns="" id="{5BF39457-0ADE-40E8-BFA9-3342FAEF0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392" y="5398031"/>
            <a:ext cx="342900" cy="301625"/>
          </a:xfrm>
          <a:prstGeom prst="rect">
            <a:avLst/>
          </a:prstGeom>
        </p:spPr>
      </p:pic>
      <p:grpSp>
        <p:nvGrpSpPr>
          <p:cNvPr id="1857" name="组合 1856">
            <a:extLst>
              <a:ext uri="{FF2B5EF4-FFF2-40B4-BE49-F238E27FC236}">
                <a16:creationId xmlns:a16="http://schemas.microsoft.com/office/drawing/2014/main" xmlns="" id="{4A8CD148-D501-4B0B-8C0C-8A49C2603367}"/>
              </a:ext>
            </a:extLst>
          </p:cNvPr>
          <p:cNvGrpSpPr/>
          <p:nvPr/>
        </p:nvGrpSpPr>
        <p:grpSpPr>
          <a:xfrm>
            <a:off x="11253541" y="3384429"/>
            <a:ext cx="521331" cy="625478"/>
            <a:chOff x="7317744" y="4051490"/>
            <a:chExt cx="521331" cy="625478"/>
          </a:xfrm>
        </p:grpSpPr>
        <p:sp>
          <p:nvSpPr>
            <p:cNvPr id="1858" name="Freeform 2225">
              <a:extLst>
                <a:ext uri="{FF2B5EF4-FFF2-40B4-BE49-F238E27FC236}">
                  <a16:creationId xmlns:a16="http://schemas.microsoft.com/office/drawing/2014/main" xmlns="" id="{5609CD10-4EEB-408D-98E4-431FAA48573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03606" y="4376129"/>
              <a:ext cx="190796" cy="158614"/>
            </a:xfrm>
            <a:custGeom>
              <a:avLst/>
              <a:gdLst>
                <a:gd name="T0" fmla="*/ 501 w 403"/>
                <a:gd name="T1" fmla="*/ 0 h 353"/>
                <a:gd name="T2" fmla="*/ 141 w 403"/>
                <a:gd name="T3" fmla="*/ 250 h 353"/>
                <a:gd name="T4" fmla="*/ 0 w 403"/>
                <a:gd name="T5" fmla="*/ 882 h 353"/>
                <a:gd name="T6" fmla="*/ 1 w 403"/>
                <a:gd name="T7" fmla="*/ 1514 h 353"/>
                <a:gd name="T8" fmla="*/ 2698 w 403"/>
                <a:gd name="T9" fmla="*/ 2494 h 353"/>
                <a:gd name="T10" fmla="*/ 4385 w 403"/>
                <a:gd name="T11" fmla="*/ 2439 h 353"/>
                <a:gd name="T12" fmla="*/ 3264 w 403"/>
                <a:gd name="T13" fmla="*/ 1844 h 353"/>
                <a:gd name="T14" fmla="*/ 3347 w 403"/>
                <a:gd name="T15" fmla="*/ 1709 h 353"/>
                <a:gd name="T16" fmla="*/ 2974 w 403"/>
                <a:gd name="T17" fmla="*/ 1514 h 353"/>
                <a:gd name="T18" fmla="*/ 2868 w 403"/>
                <a:gd name="T19" fmla="*/ 1471 h 353"/>
                <a:gd name="T20" fmla="*/ 2663 w 403"/>
                <a:gd name="T21" fmla="*/ 1504 h 353"/>
                <a:gd name="T22" fmla="*/ 2625 w 403"/>
                <a:gd name="T23" fmla="*/ 1422 h 353"/>
                <a:gd name="T24" fmla="*/ 2418 w 403"/>
                <a:gd name="T25" fmla="*/ 1385 h 353"/>
                <a:gd name="T26" fmla="*/ 2467 w 403"/>
                <a:gd name="T27" fmla="*/ 960 h 353"/>
                <a:gd name="T28" fmla="*/ 2628 w 403"/>
                <a:gd name="T29" fmla="*/ 535 h 353"/>
                <a:gd name="T30" fmla="*/ 501 w 403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3"/>
                <a:gd name="T49" fmla="*/ 0 h 353"/>
                <a:gd name="T50" fmla="*/ 403 w 403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3" h="353">
                  <a:moveTo>
                    <a:pt x="46" y="0"/>
                  </a:moveTo>
                  <a:lnTo>
                    <a:pt x="13" y="36"/>
                  </a:lnTo>
                  <a:lnTo>
                    <a:pt x="0" y="124"/>
                  </a:lnTo>
                  <a:lnTo>
                    <a:pt x="1" y="214"/>
                  </a:lnTo>
                  <a:lnTo>
                    <a:pt x="247" y="352"/>
                  </a:lnTo>
                  <a:lnTo>
                    <a:pt x="402" y="344"/>
                  </a:lnTo>
                  <a:lnTo>
                    <a:pt x="299" y="260"/>
                  </a:lnTo>
                  <a:lnTo>
                    <a:pt x="307" y="241"/>
                  </a:lnTo>
                  <a:lnTo>
                    <a:pt x="273" y="214"/>
                  </a:lnTo>
                  <a:lnTo>
                    <a:pt x="262" y="208"/>
                  </a:lnTo>
                  <a:lnTo>
                    <a:pt x="244" y="212"/>
                  </a:lnTo>
                  <a:lnTo>
                    <a:pt x="240" y="200"/>
                  </a:lnTo>
                  <a:lnTo>
                    <a:pt x="221" y="195"/>
                  </a:lnTo>
                  <a:lnTo>
                    <a:pt x="227" y="136"/>
                  </a:lnTo>
                  <a:lnTo>
                    <a:pt x="241" y="75"/>
                  </a:lnTo>
                  <a:lnTo>
                    <a:pt x="46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9" name="Freeform 2227">
              <a:extLst>
                <a:ext uri="{FF2B5EF4-FFF2-40B4-BE49-F238E27FC236}">
                  <a16:creationId xmlns:a16="http://schemas.microsoft.com/office/drawing/2014/main" xmlns="" id="{2838E5E0-F704-4245-A296-2E5BCC95E22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35619" y="4280522"/>
              <a:ext cx="156070" cy="176195"/>
            </a:xfrm>
            <a:custGeom>
              <a:avLst/>
              <a:gdLst>
                <a:gd name="T0" fmla="*/ 0 w 330"/>
                <a:gd name="T1" fmla="*/ 2881 h 391"/>
                <a:gd name="T2" fmla="*/ 0 w 330"/>
                <a:gd name="T3" fmla="*/ 1841 h 391"/>
                <a:gd name="T4" fmla="*/ 0 w 330"/>
                <a:gd name="T5" fmla="*/ 1134 h 391"/>
                <a:gd name="T6" fmla="*/ 717 w 330"/>
                <a:gd name="T7" fmla="*/ 626 h 391"/>
                <a:gd name="T8" fmla="*/ 1675 w 330"/>
                <a:gd name="T9" fmla="*/ 77 h 391"/>
                <a:gd name="T10" fmla="*/ 1959 w 330"/>
                <a:gd name="T11" fmla="*/ 0 h 391"/>
                <a:gd name="T12" fmla="*/ 3137 w 330"/>
                <a:gd name="T13" fmla="*/ 0 h 391"/>
                <a:gd name="T14" fmla="*/ 3365 w 330"/>
                <a:gd name="T15" fmla="*/ 0 h 391"/>
                <a:gd name="T16" fmla="*/ 3485 w 330"/>
                <a:gd name="T17" fmla="*/ 584 h 391"/>
                <a:gd name="T18" fmla="*/ 3533 w 330"/>
                <a:gd name="T19" fmla="*/ 1134 h 391"/>
                <a:gd name="T20" fmla="*/ 3533 w 330"/>
                <a:gd name="T21" fmla="*/ 1774 h 391"/>
                <a:gd name="T22" fmla="*/ 3485 w 330"/>
                <a:gd name="T23" fmla="*/ 2516 h 391"/>
                <a:gd name="T24" fmla="*/ 3533 w 330"/>
                <a:gd name="T25" fmla="*/ 2794 h 391"/>
                <a:gd name="T26" fmla="*/ 2892 w 330"/>
                <a:gd name="T27" fmla="*/ 2829 h 391"/>
                <a:gd name="T28" fmla="*/ 2034 w 330"/>
                <a:gd name="T29" fmla="*/ 2881 h 391"/>
                <a:gd name="T30" fmla="*/ 1329 w 330"/>
                <a:gd name="T31" fmla="*/ 2881 h 391"/>
                <a:gd name="T32" fmla="*/ 622 w 330"/>
                <a:gd name="T33" fmla="*/ 2881 h 391"/>
                <a:gd name="T34" fmla="*/ 0 w 330"/>
                <a:gd name="T35" fmla="*/ 2881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0"/>
                <a:gd name="T55" fmla="*/ 0 h 391"/>
                <a:gd name="T56" fmla="*/ 330 w 3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0" h="391">
                  <a:moveTo>
                    <a:pt x="0" y="390"/>
                  </a:moveTo>
                  <a:lnTo>
                    <a:pt x="0" y="250"/>
                  </a:lnTo>
                  <a:lnTo>
                    <a:pt x="0" y="154"/>
                  </a:lnTo>
                  <a:lnTo>
                    <a:pt x="67" y="85"/>
                  </a:lnTo>
                  <a:lnTo>
                    <a:pt x="156" y="10"/>
                  </a:lnTo>
                  <a:lnTo>
                    <a:pt x="182" y="0"/>
                  </a:lnTo>
                  <a:lnTo>
                    <a:pt x="292" y="0"/>
                  </a:lnTo>
                  <a:lnTo>
                    <a:pt x="313" y="0"/>
                  </a:lnTo>
                  <a:lnTo>
                    <a:pt x="324" y="79"/>
                  </a:lnTo>
                  <a:lnTo>
                    <a:pt x="329" y="154"/>
                  </a:lnTo>
                  <a:lnTo>
                    <a:pt x="329" y="240"/>
                  </a:lnTo>
                  <a:lnTo>
                    <a:pt x="324" y="341"/>
                  </a:lnTo>
                  <a:lnTo>
                    <a:pt x="329" y="379"/>
                  </a:lnTo>
                  <a:lnTo>
                    <a:pt x="269" y="384"/>
                  </a:lnTo>
                  <a:lnTo>
                    <a:pt x="189" y="390"/>
                  </a:lnTo>
                  <a:lnTo>
                    <a:pt x="124" y="390"/>
                  </a:lnTo>
                  <a:lnTo>
                    <a:pt x="57" y="390"/>
                  </a:lnTo>
                  <a:lnTo>
                    <a:pt x="0" y="39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0" name="Freeform 2228">
              <a:extLst>
                <a:ext uri="{FF2B5EF4-FFF2-40B4-BE49-F238E27FC236}">
                  <a16:creationId xmlns:a16="http://schemas.microsoft.com/office/drawing/2014/main" xmlns="" id="{D42F870B-FC66-440B-BFDB-9009403BDA3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47770" y="4286646"/>
              <a:ext cx="279808" cy="133611"/>
            </a:xfrm>
            <a:custGeom>
              <a:avLst/>
              <a:gdLst>
                <a:gd name="T0" fmla="*/ 0 w 592"/>
                <a:gd name="T1" fmla="*/ 449 h 298"/>
                <a:gd name="T2" fmla="*/ 977 w 592"/>
                <a:gd name="T3" fmla="*/ 1036 h 298"/>
                <a:gd name="T4" fmla="*/ 1157 w 592"/>
                <a:gd name="T5" fmla="*/ 686 h 298"/>
                <a:gd name="T6" fmla="*/ 1525 w 592"/>
                <a:gd name="T7" fmla="*/ 787 h 298"/>
                <a:gd name="T8" fmla="*/ 1462 w 592"/>
                <a:gd name="T9" fmla="*/ 1189 h 298"/>
                <a:gd name="T10" fmla="*/ 1388 w 592"/>
                <a:gd name="T11" fmla="*/ 1350 h 298"/>
                <a:gd name="T12" fmla="*/ 2326 w 592"/>
                <a:gd name="T13" fmla="*/ 2041 h 298"/>
                <a:gd name="T14" fmla="*/ 6304 w 592"/>
                <a:gd name="T15" fmla="*/ 1472 h 298"/>
                <a:gd name="T16" fmla="*/ 5268 w 592"/>
                <a:gd name="T17" fmla="*/ 777 h 298"/>
                <a:gd name="T18" fmla="*/ 5021 w 592"/>
                <a:gd name="T19" fmla="*/ 715 h 298"/>
                <a:gd name="T20" fmla="*/ 4907 w 592"/>
                <a:gd name="T21" fmla="*/ 574 h 298"/>
                <a:gd name="T22" fmla="*/ 4741 w 592"/>
                <a:gd name="T23" fmla="*/ 407 h 298"/>
                <a:gd name="T24" fmla="*/ 4700 w 592"/>
                <a:gd name="T25" fmla="*/ 493 h 298"/>
                <a:gd name="T26" fmla="*/ 3924 w 592"/>
                <a:gd name="T27" fmla="*/ 0 h 298"/>
                <a:gd name="T28" fmla="*/ 0 w 592"/>
                <a:gd name="T29" fmla="*/ 449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298"/>
                <a:gd name="T47" fmla="*/ 592 w 59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298">
                  <a:moveTo>
                    <a:pt x="0" y="65"/>
                  </a:moveTo>
                  <a:lnTo>
                    <a:pt x="92" y="151"/>
                  </a:lnTo>
                  <a:lnTo>
                    <a:pt x="109" y="100"/>
                  </a:lnTo>
                  <a:lnTo>
                    <a:pt x="143" y="115"/>
                  </a:lnTo>
                  <a:lnTo>
                    <a:pt x="137" y="173"/>
                  </a:lnTo>
                  <a:lnTo>
                    <a:pt x="130" y="197"/>
                  </a:lnTo>
                  <a:lnTo>
                    <a:pt x="218" y="297"/>
                  </a:lnTo>
                  <a:lnTo>
                    <a:pt x="591" y="214"/>
                  </a:lnTo>
                  <a:lnTo>
                    <a:pt x="494" y="113"/>
                  </a:lnTo>
                  <a:lnTo>
                    <a:pt x="471" y="104"/>
                  </a:lnTo>
                  <a:lnTo>
                    <a:pt x="460" y="84"/>
                  </a:lnTo>
                  <a:lnTo>
                    <a:pt x="444" y="59"/>
                  </a:lnTo>
                  <a:lnTo>
                    <a:pt x="441" y="72"/>
                  </a:lnTo>
                  <a:lnTo>
                    <a:pt x="369" y="0"/>
                  </a:lnTo>
                  <a:lnTo>
                    <a:pt x="0" y="6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1" name="Freeform 2229">
              <a:extLst>
                <a:ext uri="{FF2B5EF4-FFF2-40B4-BE49-F238E27FC236}">
                  <a16:creationId xmlns:a16="http://schemas.microsoft.com/office/drawing/2014/main" xmlns="" id="{2F214DB2-C3CD-4186-A3B7-242C8629ED6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19738" y="4316227"/>
              <a:ext cx="161658" cy="64071"/>
            </a:xfrm>
            <a:custGeom>
              <a:avLst/>
              <a:gdLst>
                <a:gd name="T0" fmla="*/ 3023 w 342"/>
                <a:gd name="T1" fmla="*/ 0 h 143"/>
                <a:gd name="T2" fmla="*/ 3453 w 342"/>
                <a:gd name="T3" fmla="*/ 205 h 143"/>
                <a:gd name="T4" fmla="*/ 3527 w 342"/>
                <a:gd name="T5" fmla="*/ 408 h 143"/>
                <a:gd name="T6" fmla="*/ 3632 w 342"/>
                <a:gd name="T7" fmla="*/ 429 h 143"/>
                <a:gd name="T8" fmla="*/ 0 w 342"/>
                <a:gd name="T9" fmla="*/ 962 h 143"/>
                <a:gd name="T10" fmla="*/ 43 w 342"/>
                <a:gd name="T11" fmla="*/ 692 h 143"/>
                <a:gd name="T12" fmla="*/ 2 w 342"/>
                <a:gd name="T13" fmla="*/ 609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43"/>
                <a:gd name="T23" fmla="*/ 342 w 342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43">
                  <a:moveTo>
                    <a:pt x="283" y="0"/>
                  </a:moveTo>
                  <a:lnTo>
                    <a:pt x="323" y="30"/>
                  </a:lnTo>
                  <a:lnTo>
                    <a:pt x="331" y="60"/>
                  </a:lnTo>
                  <a:lnTo>
                    <a:pt x="341" y="63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2" y="9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2" name="Freeform 2230">
              <a:extLst>
                <a:ext uri="{FF2B5EF4-FFF2-40B4-BE49-F238E27FC236}">
                  <a16:creationId xmlns:a16="http://schemas.microsoft.com/office/drawing/2014/main" xmlns="" id="{0E98B4FD-322A-490C-AF66-A364A20D646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27916" y="4339099"/>
              <a:ext cx="164053" cy="38286"/>
            </a:xfrm>
            <a:custGeom>
              <a:avLst/>
              <a:gdLst>
                <a:gd name="T0" fmla="*/ 0 w 347"/>
                <a:gd name="T1" fmla="*/ 342 h 85"/>
                <a:gd name="T2" fmla="*/ 3379 w 347"/>
                <a:gd name="T3" fmla="*/ 0 h 85"/>
                <a:gd name="T4" fmla="*/ 3652 w 347"/>
                <a:gd name="T5" fmla="*/ 149 h 85"/>
                <a:gd name="T6" fmla="*/ 3706 w 347"/>
                <a:gd name="T7" fmla="*/ 251 h 85"/>
                <a:gd name="T8" fmla="*/ 342 w 347"/>
                <a:gd name="T9" fmla="*/ 616 h 85"/>
                <a:gd name="T10" fmla="*/ 333 w 347"/>
                <a:gd name="T11" fmla="*/ 383 h 85"/>
                <a:gd name="T12" fmla="*/ 139 w 347"/>
                <a:gd name="T13" fmla="*/ 303 h 85"/>
                <a:gd name="T14" fmla="*/ 174 w 347"/>
                <a:gd name="T15" fmla="*/ 322 h 85"/>
                <a:gd name="T16" fmla="*/ 0 w 347"/>
                <a:gd name="T17" fmla="*/ 34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7"/>
                <a:gd name="T28" fmla="*/ 0 h 85"/>
                <a:gd name="T29" fmla="*/ 347 w 347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7" h="85">
                  <a:moveTo>
                    <a:pt x="0" y="47"/>
                  </a:moveTo>
                  <a:lnTo>
                    <a:pt x="315" y="0"/>
                  </a:lnTo>
                  <a:lnTo>
                    <a:pt x="341" y="20"/>
                  </a:lnTo>
                  <a:lnTo>
                    <a:pt x="346" y="35"/>
                  </a:lnTo>
                  <a:lnTo>
                    <a:pt x="32" y="84"/>
                  </a:lnTo>
                  <a:lnTo>
                    <a:pt x="31" y="52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0" y="47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3" name="Line 2231">
              <a:extLst>
                <a:ext uri="{FF2B5EF4-FFF2-40B4-BE49-F238E27FC236}">
                  <a16:creationId xmlns:a16="http://schemas.microsoft.com/office/drawing/2014/main" xmlns="" id="{29C1FE59-3A15-404E-A5C5-8EEDFAD4EE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303453" y="4330763"/>
              <a:ext cx="168444" cy="24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4" name="Line 2232">
              <a:extLst>
                <a:ext uri="{FF2B5EF4-FFF2-40B4-BE49-F238E27FC236}">
                  <a16:creationId xmlns:a16="http://schemas.microsoft.com/office/drawing/2014/main" xmlns="" id="{5C9A7A4B-A68E-4136-A191-FB727A2849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348278" y="4358288"/>
              <a:ext cx="141301" cy="226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5" name="Line 2233">
              <a:extLst>
                <a:ext uri="{FF2B5EF4-FFF2-40B4-BE49-F238E27FC236}">
                  <a16:creationId xmlns:a16="http://schemas.microsoft.com/office/drawing/2014/main" xmlns="" id="{C6407413-D369-4540-AF1B-67A05EFE85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372770" y="4400030"/>
              <a:ext cx="42311" cy="70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6" name="Line 2234">
              <a:extLst>
                <a:ext uri="{FF2B5EF4-FFF2-40B4-BE49-F238E27FC236}">
                  <a16:creationId xmlns:a16="http://schemas.microsoft.com/office/drawing/2014/main" xmlns="" id="{2A61EDCA-3813-480E-87D9-A50E3ACFBF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381964" y="4351524"/>
              <a:ext cx="41113" cy="6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7" name="Line 2235">
              <a:extLst>
                <a:ext uri="{FF2B5EF4-FFF2-40B4-BE49-F238E27FC236}">
                  <a16:creationId xmlns:a16="http://schemas.microsoft.com/office/drawing/2014/main" xmlns="" id="{C2EC1CC8-DB83-4C6A-B619-B2EE489287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391535" y="4295846"/>
              <a:ext cx="41113" cy="66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8" name="Line 2236">
              <a:extLst>
                <a:ext uri="{FF2B5EF4-FFF2-40B4-BE49-F238E27FC236}">
                  <a16:creationId xmlns:a16="http://schemas.microsoft.com/office/drawing/2014/main" xmlns="" id="{B6835F43-5A0E-4D41-BF66-34CE6FD16C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48947" y="4341005"/>
              <a:ext cx="23151" cy="300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9" name="Line 2237">
              <a:extLst>
                <a:ext uri="{FF2B5EF4-FFF2-40B4-BE49-F238E27FC236}">
                  <a16:creationId xmlns:a16="http://schemas.microsoft.com/office/drawing/2014/main" xmlns="" id="{32D8E9E0-2754-47EB-AA49-284B937F26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37435" y="4363931"/>
              <a:ext cx="21954" cy="27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0" name="Line 2238">
              <a:extLst>
                <a:ext uri="{FF2B5EF4-FFF2-40B4-BE49-F238E27FC236}">
                  <a16:creationId xmlns:a16="http://schemas.microsoft.com/office/drawing/2014/main" xmlns="" id="{789A477B-387E-4630-9912-CAD05AACA6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49546" y="4306470"/>
              <a:ext cx="21954" cy="293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1" name="Line 2239">
              <a:extLst>
                <a:ext uri="{FF2B5EF4-FFF2-40B4-BE49-F238E27FC236}">
                  <a16:creationId xmlns:a16="http://schemas.microsoft.com/office/drawing/2014/main" xmlns="" id="{05829D01-2EFE-4730-983C-2C7251050E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59300" y="4278907"/>
              <a:ext cx="23151" cy="273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2" name="Line 2240">
              <a:extLst>
                <a:ext uri="{FF2B5EF4-FFF2-40B4-BE49-F238E27FC236}">
                  <a16:creationId xmlns:a16="http://schemas.microsoft.com/office/drawing/2014/main" xmlns="" id="{5C111848-CA3E-4899-8D86-A4DDEC44A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27732" y="4325477"/>
              <a:ext cx="17164" cy="152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3" name="Line 2241">
              <a:extLst>
                <a:ext uri="{FF2B5EF4-FFF2-40B4-BE49-F238E27FC236}">
                  <a16:creationId xmlns:a16="http://schemas.microsoft.com/office/drawing/2014/main" xmlns="" id="{890534AE-AEFA-4289-9E0F-D8839028B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21477" y="4350636"/>
              <a:ext cx="17563" cy="16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4" name="Line 2242">
              <a:extLst>
                <a:ext uri="{FF2B5EF4-FFF2-40B4-BE49-F238E27FC236}">
                  <a16:creationId xmlns:a16="http://schemas.microsoft.com/office/drawing/2014/main" xmlns="" id="{10652645-0D40-4CEB-AA0D-C2EC8B0B71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20101" y="4368411"/>
              <a:ext cx="18361" cy="175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5" name="Line 2243">
              <a:extLst>
                <a:ext uri="{FF2B5EF4-FFF2-40B4-BE49-F238E27FC236}">
                  <a16:creationId xmlns:a16="http://schemas.microsoft.com/office/drawing/2014/main" xmlns="" id="{A92C0316-AB75-4747-B6F2-DC885B2BFD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12287" y="4398730"/>
              <a:ext cx="18361" cy="160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6" name="Freeform 2244">
              <a:extLst>
                <a:ext uri="{FF2B5EF4-FFF2-40B4-BE49-F238E27FC236}">
                  <a16:creationId xmlns:a16="http://schemas.microsoft.com/office/drawing/2014/main" xmlns="" id="{030C921C-1508-49A0-8304-9E9E2627F8B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04763" y="4380526"/>
              <a:ext cx="81827" cy="48834"/>
            </a:xfrm>
            <a:custGeom>
              <a:avLst/>
              <a:gdLst>
                <a:gd name="T0" fmla="*/ 0 w 173"/>
                <a:gd name="T1" fmla="*/ 109 h 109"/>
                <a:gd name="T2" fmla="*/ 213 w 173"/>
                <a:gd name="T3" fmla="*/ 44 h 109"/>
                <a:gd name="T4" fmla="*/ 387 w 173"/>
                <a:gd name="T5" fmla="*/ 0 h 109"/>
                <a:gd name="T6" fmla="*/ 594 w 173"/>
                <a:gd name="T7" fmla="*/ 33 h 109"/>
                <a:gd name="T8" fmla="*/ 944 w 173"/>
                <a:gd name="T9" fmla="*/ 197 h 109"/>
                <a:gd name="T10" fmla="*/ 1501 w 173"/>
                <a:gd name="T11" fmla="*/ 492 h 109"/>
                <a:gd name="T12" fmla="*/ 1857 w 173"/>
                <a:gd name="T13" fmla="*/ 650 h 109"/>
                <a:gd name="T14" fmla="*/ 1411 w 173"/>
                <a:gd name="T15" fmla="*/ 675 h 109"/>
                <a:gd name="T16" fmla="*/ 1011 w 173"/>
                <a:gd name="T17" fmla="*/ 692 h 109"/>
                <a:gd name="T18" fmla="*/ 569 w 173"/>
                <a:gd name="T19" fmla="*/ 732 h 109"/>
                <a:gd name="T20" fmla="*/ 342 w 173"/>
                <a:gd name="T21" fmla="*/ 698 h 109"/>
                <a:gd name="T22" fmla="*/ 233 w 173"/>
                <a:gd name="T23" fmla="*/ 700 h 109"/>
                <a:gd name="T24" fmla="*/ 100 w 173"/>
                <a:gd name="T25" fmla="*/ 564 h 109"/>
                <a:gd name="T26" fmla="*/ 1 w 173"/>
                <a:gd name="T27" fmla="*/ 341 h 109"/>
                <a:gd name="T28" fmla="*/ 0 w 173"/>
                <a:gd name="T29" fmla="*/ 109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09"/>
                <a:gd name="T47" fmla="*/ 173 w 173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09">
                  <a:moveTo>
                    <a:pt x="0" y="16"/>
                  </a:moveTo>
                  <a:lnTo>
                    <a:pt x="20" y="7"/>
                  </a:lnTo>
                  <a:lnTo>
                    <a:pt x="36" y="0"/>
                  </a:lnTo>
                  <a:lnTo>
                    <a:pt x="56" y="5"/>
                  </a:lnTo>
                  <a:lnTo>
                    <a:pt x="88" y="29"/>
                  </a:lnTo>
                  <a:lnTo>
                    <a:pt x="139" y="72"/>
                  </a:lnTo>
                  <a:lnTo>
                    <a:pt x="172" y="96"/>
                  </a:lnTo>
                  <a:lnTo>
                    <a:pt x="131" y="99"/>
                  </a:lnTo>
                  <a:lnTo>
                    <a:pt x="94" y="101"/>
                  </a:lnTo>
                  <a:lnTo>
                    <a:pt x="53" y="108"/>
                  </a:lnTo>
                  <a:lnTo>
                    <a:pt x="32" y="103"/>
                  </a:lnTo>
                  <a:lnTo>
                    <a:pt x="21" y="104"/>
                  </a:lnTo>
                  <a:lnTo>
                    <a:pt x="9" y="83"/>
                  </a:lnTo>
                  <a:lnTo>
                    <a:pt x="1" y="50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7" name="Freeform 2245">
              <a:extLst>
                <a:ext uri="{FF2B5EF4-FFF2-40B4-BE49-F238E27FC236}">
                  <a16:creationId xmlns:a16="http://schemas.microsoft.com/office/drawing/2014/main" xmlns="" id="{ABF18E1F-71F6-49BD-AF01-ED3B41705FC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53002" y="4408908"/>
              <a:ext cx="9181" cy="71103"/>
            </a:xfrm>
            <a:custGeom>
              <a:avLst/>
              <a:gdLst>
                <a:gd name="T0" fmla="*/ 2 w 19"/>
                <a:gd name="T1" fmla="*/ 0 h 158"/>
                <a:gd name="T2" fmla="*/ 0 w 19"/>
                <a:gd name="T3" fmla="*/ 586 h 158"/>
                <a:gd name="T4" fmla="*/ 132 w 19"/>
                <a:gd name="T5" fmla="*/ 872 h 158"/>
                <a:gd name="T6" fmla="*/ 269 w 19"/>
                <a:gd name="T7" fmla="*/ 113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8"/>
                <a:gd name="T14" fmla="*/ 19 w 19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8">
                  <a:moveTo>
                    <a:pt x="2" y="0"/>
                  </a:moveTo>
                  <a:lnTo>
                    <a:pt x="0" y="81"/>
                  </a:lnTo>
                  <a:lnTo>
                    <a:pt x="9" y="121"/>
                  </a:lnTo>
                  <a:lnTo>
                    <a:pt x="18" y="157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8" name="Oval 2246">
              <a:extLst>
                <a:ext uri="{FF2B5EF4-FFF2-40B4-BE49-F238E27FC236}">
                  <a16:creationId xmlns:a16="http://schemas.microsoft.com/office/drawing/2014/main" xmlns="" id="{9D101D6C-D5BC-4A1E-BA17-9624D3BCA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68213" y="4497079"/>
              <a:ext cx="11576" cy="30473"/>
            </a:xfrm>
            <a:prstGeom prst="ellipse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9" name="Freeform 2247">
              <a:extLst>
                <a:ext uri="{FF2B5EF4-FFF2-40B4-BE49-F238E27FC236}">
                  <a16:creationId xmlns:a16="http://schemas.microsoft.com/office/drawing/2014/main" xmlns="" id="{AD243901-2E8B-4806-B627-343F0BE159D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89492" y="4455988"/>
              <a:ext cx="31134" cy="32426"/>
            </a:xfrm>
            <a:custGeom>
              <a:avLst/>
              <a:gdLst>
                <a:gd name="T0" fmla="*/ 215 w 66"/>
                <a:gd name="T1" fmla="*/ 89 h 72"/>
                <a:gd name="T2" fmla="*/ 581 w 66"/>
                <a:gd name="T3" fmla="*/ 228 h 72"/>
                <a:gd name="T4" fmla="*/ 675 w 66"/>
                <a:gd name="T5" fmla="*/ 523 h 72"/>
                <a:gd name="T6" fmla="*/ 48 w 66"/>
                <a:gd name="T7" fmla="*/ 355 h 72"/>
                <a:gd name="T8" fmla="*/ 0 w 66"/>
                <a:gd name="T9" fmla="*/ 158 h 72"/>
                <a:gd name="T10" fmla="*/ 0 w 66"/>
                <a:gd name="T11" fmla="*/ 0 h 72"/>
                <a:gd name="T12" fmla="*/ 215 w 66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2"/>
                <a:gd name="T23" fmla="*/ 66 w 66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2">
                  <a:moveTo>
                    <a:pt x="21" y="12"/>
                  </a:moveTo>
                  <a:lnTo>
                    <a:pt x="56" y="31"/>
                  </a:lnTo>
                  <a:lnTo>
                    <a:pt x="65" y="71"/>
                  </a:lnTo>
                  <a:lnTo>
                    <a:pt x="5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12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0" name="Freeform 2248">
              <a:extLst>
                <a:ext uri="{FF2B5EF4-FFF2-40B4-BE49-F238E27FC236}">
                  <a16:creationId xmlns:a16="http://schemas.microsoft.com/office/drawing/2014/main" xmlns="" id="{82977181-6E25-4D82-8F76-142E7C69AF4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99888" y="4494833"/>
              <a:ext cx="27143" cy="62508"/>
            </a:xfrm>
            <a:custGeom>
              <a:avLst/>
              <a:gdLst>
                <a:gd name="T0" fmla="*/ 195 w 58"/>
                <a:gd name="T1" fmla="*/ 81 h 139"/>
                <a:gd name="T2" fmla="*/ 536 w 58"/>
                <a:gd name="T3" fmla="*/ 219 h 139"/>
                <a:gd name="T4" fmla="*/ 394 w 58"/>
                <a:gd name="T5" fmla="*/ 567 h 139"/>
                <a:gd name="T6" fmla="*/ 311 w 58"/>
                <a:gd name="T7" fmla="*/ 995 h 139"/>
                <a:gd name="T8" fmla="*/ 64 w 58"/>
                <a:gd name="T9" fmla="*/ 709 h 139"/>
                <a:gd name="T10" fmla="*/ 47 w 58"/>
                <a:gd name="T11" fmla="*/ 350 h 139"/>
                <a:gd name="T12" fmla="*/ 0 w 58"/>
                <a:gd name="T13" fmla="*/ 138 h 139"/>
                <a:gd name="T14" fmla="*/ 0 w 58"/>
                <a:gd name="T15" fmla="*/ 0 h 139"/>
                <a:gd name="T16" fmla="*/ 195 w 58"/>
                <a:gd name="T17" fmla="*/ 8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39"/>
                <a:gd name="T29" fmla="*/ 58 w 58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39">
                  <a:moveTo>
                    <a:pt x="21" y="11"/>
                  </a:moveTo>
                  <a:lnTo>
                    <a:pt x="57" y="31"/>
                  </a:lnTo>
                  <a:lnTo>
                    <a:pt x="43" y="79"/>
                  </a:lnTo>
                  <a:lnTo>
                    <a:pt x="33" y="138"/>
                  </a:lnTo>
                  <a:lnTo>
                    <a:pt x="7" y="99"/>
                  </a:lnTo>
                  <a:lnTo>
                    <a:pt x="5" y="4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1" y="1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1" name="Freeform 2249">
              <a:extLst>
                <a:ext uri="{FF2B5EF4-FFF2-40B4-BE49-F238E27FC236}">
                  <a16:creationId xmlns:a16="http://schemas.microsoft.com/office/drawing/2014/main" xmlns="" id="{385B257F-0985-4F09-B637-2F591404BCA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50234" y="4457784"/>
              <a:ext cx="30735" cy="32426"/>
            </a:xfrm>
            <a:custGeom>
              <a:avLst/>
              <a:gdLst>
                <a:gd name="T0" fmla="*/ 244 w 65"/>
                <a:gd name="T1" fmla="*/ 89 h 72"/>
                <a:gd name="T2" fmla="*/ 588 w 65"/>
                <a:gd name="T3" fmla="*/ 211 h 72"/>
                <a:gd name="T4" fmla="*/ 692 w 65"/>
                <a:gd name="T5" fmla="*/ 523 h 72"/>
                <a:gd name="T6" fmla="*/ 60 w 65"/>
                <a:gd name="T7" fmla="*/ 349 h 72"/>
                <a:gd name="T8" fmla="*/ 0 w 65"/>
                <a:gd name="T9" fmla="*/ 149 h 72"/>
                <a:gd name="T10" fmla="*/ 2 w 65"/>
                <a:gd name="T11" fmla="*/ 0 h 72"/>
                <a:gd name="T12" fmla="*/ 244 w 65"/>
                <a:gd name="T13" fmla="*/ 8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2"/>
                <a:gd name="T23" fmla="*/ 65 w 6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2">
                  <a:moveTo>
                    <a:pt x="23" y="12"/>
                  </a:moveTo>
                  <a:lnTo>
                    <a:pt x="55" y="29"/>
                  </a:lnTo>
                  <a:lnTo>
                    <a:pt x="64" y="71"/>
                  </a:lnTo>
                  <a:lnTo>
                    <a:pt x="6" y="48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3" y="12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2" name="Freeform 2250">
              <a:extLst>
                <a:ext uri="{FF2B5EF4-FFF2-40B4-BE49-F238E27FC236}">
                  <a16:creationId xmlns:a16="http://schemas.microsoft.com/office/drawing/2014/main" xmlns="" id="{5FC3C35C-7892-49AA-8E9E-492D206FB7A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53224" y="4409129"/>
              <a:ext cx="43508" cy="36333"/>
            </a:xfrm>
            <a:custGeom>
              <a:avLst/>
              <a:gdLst>
                <a:gd name="T0" fmla="*/ 1072 w 91"/>
                <a:gd name="T1" fmla="*/ 313 h 81"/>
                <a:gd name="T2" fmla="*/ 1132 w 91"/>
                <a:gd name="T3" fmla="*/ 0 h 81"/>
                <a:gd name="T4" fmla="*/ 488 w 91"/>
                <a:gd name="T5" fmla="*/ 79 h 81"/>
                <a:gd name="T6" fmla="*/ 0 w 91"/>
                <a:gd name="T7" fmla="*/ 178 h 81"/>
                <a:gd name="T8" fmla="*/ 0 w 91"/>
                <a:gd name="T9" fmla="*/ 555 h 81"/>
                <a:gd name="T10" fmla="*/ 1072 w 91"/>
                <a:gd name="T11" fmla="*/ 313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81"/>
                <a:gd name="T20" fmla="*/ 91 w 91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81">
                  <a:moveTo>
                    <a:pt x="86" y="45"/>
                  </a:moveTo>
                  <a:lnTo>
                    <a:pt x="90" y="0"/>
                  </a:lnTo>
                  <a:lnTo>
                    <a:pt x="39" y="11"/>
                  </a:lnTo>
                  <a:lnTo>
                    <a:pt x="0" y="25"/>
                  </a:lnTo>
                  <a:lnTo>
                    <a:pt x="0" y="80"/>
                  </a:lnTo>
                  <a:lnTo>
                    <a:pt x="86" y="4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3" name="Line 2251">
              <a:extLst>
                <a:ext uri="{FF2B5EF4-FFF2-40B4-BE49-F238E27FC236}">
                  <a16:creationId xmlns:a16="http://schemas.microsoft.com/office/drawing/2014/main" xmlns="" id="{F5DC0BA1-9D7F-4D3C-ACFC-3F1325FF97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30356" y="4417355"/>
              <a:ext cx="26344" cy="218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4" name="Line 2252">
              <a:extLst>
                <a:ext uri="{FF2B5EF4-FFF2-40B4-BE49-F238E27FC236}">
                  <a16:creationId xmlns:a16="http://schemas.microsoft.com/office/drawing/2014/main" xmlns="" id="{57CFC97D-CFE2-4AC4-A237-63847630D6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33490" y="4402586"/>
              <a:ext cx="25546" cy="218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5" name="Line 2253">
              <a:extLst>
                <a:ext uri="{FF2B5EF4-FFF2-40B4-BE49-F238E27FC236}">
                  <a16:creationId xmlns:a16="http://schemas.microsoft.com/office/drawing/2014/main" xmlns="" id="{89EFB1AA-B2D3-410C-9A32-6A514C635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328411" y="4387010"/>
              <a:ext cx="25546" cy="210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6" name="Freeform 2254">
              <a:extLst>
                <a:ext uri="{FF2B5EF4-FFF2-40B4-BE49-F238E27FC236}">
                  <a16:creationId xmlns:a16="http://schemas.microsoft.com/office/drawing/2014/main" xmlns="" id="{ECFA727D-7DC8-4CE1-8F3A-D19F5F6A9BD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71789" y="4410454"/>
              <a:ext cx="42710" cy="29691"/>
            </a:xfrm>
            <a:custGeom>
              <a:avLst/>
              <a:gdLst>
                <a:gd name="T0" fmla="*/ 871 w 91"/>
                <a:gd name="T1" fmla="*/ 145 h 67"/>
                <a:gd name="T2" fmla="*/ 566 w 91"/>
                <a:gd name="T3" fmla="*/ 0 h 67"/>
                <a:gd name="T4" fmla="*/ 382 w 91"/>
                <a:gd name="T5" fmla="*/ 1 h 67"/>
                <a:gd name="T6" fmla="*/ 0 w 91"/>
                <a:gd name="T7" fmla="*/ 87 h 67"/>
                <a:gd name="T8" fmla="*/ 0 w 91"/>
                <a:gd name="T9" fmla="*/ 385 h 67"/>
                <a:gd name="T10" fmla="*/ 871 w 91"/>
                <a:gd name="T11" fmla="*/ 14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7"/>
                <a:gd name="T20" fmla="*/ 91 w 9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7">
                  <a:moveTo>
                    <a:pt x="90" y="26"/>
                  </a:moveTo>
                  <a:lnTo>
                    <a:pt x="59" y="0"/>
                  </a:lnTo>
                  <a:lnTo>
                    <a:pt x="40" y="1"/>
                  </a:lnTo>
                  <a:lnTo>
                    <a:pt x="0" y="15"/>
                  </a:lnTo>
                  <a:lnTo>
                    <a:pt x="0" y="66"/>
                  </a:lnTo>
                  <a:lnTo>
                    <a:pt x="90" y="2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7" name="Freeform 2255">
              <a:extLst>
                <a:ext uri="{FF2B5EF4-FFF2-40B4-BE49-F238E27FC236}">
                  <a16:creationId xmlns:a16="http://schemas.microsoft.com/office/drawing/2014/main" xmlns="" id="{9C931BD0-FB1E-482A-94CC-E5D21C880C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20858" y="4442181"/>
              <a:ext cx="129726" cy="121109"/>
            </a:xfrm>
            <a:custGeom>
              <a:avLst/>
              <a:gdLst>
                <a:gd name="T0" fmla="*/ 0 w 742"/>
                <a:gd name="T1" fmla="*/ 0 h 824"/>
                <a:gd name="T2" fmla="*/ 0 w 742"/>
                <a:gd name="T3" fmla="*/ 0 h 824"/>
                <a:gd name="T4" fmla="*/ 0 w 742"/>
                <a:gd name="T5" fmla="*/ 0 h 824"/>
                <a:gd name="T6" fmla="*/ 0 w 742"/>
                <a:gd name="T7" fmla="*/ 0 h 824"/>
                <a:gd name="T8" fmla="*/ 0 w 742"/>
                <a:gd name="T9" fmla="*/ 0 h 824"/>
                <a:gd name="T10" fmla="*/ 0 w 742"/>
                <a:gd name="T11" fmla="*/ 0 h 824"/>
                <a:gd name="T12" fmla="*/ 0 w 742"/>
                <a:gd name="T13" fmla="*/ 0 h 824"/>
                <a:gd name="T14" fmla="*/ 0 w 742"/>
                <a:gd name="T15" fmla="*/ 0 h 824"/>
                <a:gd name="T16" fmla="*/ 0 w 742"/>
                <a:gd name="T17" fmla="*/ 0 h 824"/>
                <a:gd name="T18" fmla="*/ 0 w 742"/>
                <a:gd name="T19" fmla="*/ 0 h 824"/>
                <a:gd name="T20" fmla="*/ 0 w 742"/>
                <a:gd name="T21" fmla="*/ 0 h 824"/>
                <a:gd name="T22" fmla="*/ 0 w 742"/>
                <a:gd name="T23" fmla="*/ 0 h 824"/>
                <a:gd name="T24" fmla="*/ 0 w 742"/>
                <a:gd name="T25" fmla="*/ 0 h 824"/>
                <a:gd name="T26" fmla="*/ 0 w 742"/>
                <a:gd name="T27" fmla="*/ 0 h 824"/>
                <a:gd name="T28" fmla="*/ 0 w 742"/>
                <a:gd name="T29" fmla="*/ 0 h 824"/>
                <a:gd name="T30" fmla="*/ 0 w 742"/>
                <a:gd name="T31" fmla="*/ 0 h 824"/>
                <a:gd name="T32" fmla="*/ 0 w 742"/>
                <a:gd name="T33" fmla="*/ 0 h 824"/>
                <a:gd name="T34" fmla="*/ 0 w 742"/>
                <a:gd name="T35" fmla="*/ 0 h 824"/>
                <a:gd name="T36" fmla="*/ 0 w 742"/>
                <a:gd name="T37" fmla="*/ 0 h 824"/>
                <a:gd name="T38" fmla="*/ 0 w 742"/>
                <a:gd name="T39" fmla="*/ 0 h 824"/>
                <a:gd name="T40" fmla="*/ 0 w 742"/>
                <a:gd name="T41" fmla="*/ 0 h 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2"/>
                <a:gd name="T64" fmla="*/ 0 h 824"/>
                <a:gd name="T65" fmla="*/ 742 w 742"/>
                <a:gd name="T66" fmla="*/ 824 h 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2" h="824">
                  <a:moveTo>
                    <a:pt x="278" y="0"/>
                  </a:moveTo>
                  <a:lnTo>
                    <a:pt x="429" y="22"/>
                  </a:lnTo>
                  <a:lnTo>
                    <a:pt x="532" y="40"/>
                  </a:lnTo>
                  <a:lnTo>
                    <a:pt x="591" y="43"/>
                  </a:lnTo>
                  <a:lnTo>
                    <a:pt x="639" y="80"/>
                  </a:lnTo>
                  <a:lnTo>
                    <a:pt x="685" y="111"/>
                  </a:lnTo>
                  <a:lnTo>
                    <a:pt x="739" y="157"/>
                  </a:lnTo>
                  <a:lnTo>
                    <a:pt x="742" y="196"/>
                  </a:lnTo>
                  <a:lnTo>
                    <a:pt x="704" y="206"/>
                  </a:lnTo>
                  <a:lnTo>
                    <a:pt x="664" y="236"/>
                  </a:lnTo>
                  <a:lnTo>
                    <a:pt x="699" y="411"/>
                  </a:lnTo>
                  <a:lnTo>
                    <a:pt x="715" y="564"/>
                  </a:lnTo>
                  <a:lnTo>
                    <a:pt x="718" y="787"/>
                  </a:lnTo>
                  <a:lnTo>
                    <a:pt x="626" y="806"/>
                  </a:lnTo>
                  <a:lnTo>
                    <a:pt x="510" y="790"/>
                  </a:lnTo>
                  <a:lnTo>
                    <a:pt x="132" y="806"/>
                  </a:lnTo>
                  <a:lnTo>
                    <a:pt x="41" y="824"/>
                  </a:lnTo>
                  <a:lnTo>
                    <a:pt x="35" y="656"/>
                  </a:lnTo>
                  <a:lnTo>
                    <a:pt x="30" y="356"/>
                  </a:lnTo>
                  <a:lnTo>
                    <a:pt x="14" y="129"/>
                  </a:lnTo>
                  <a:lnTo>
                    <a:pt x="0" y="4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8" name="Freeform 2256">
              <a:extLst>
                <a:ext uri="{FF2B5EF4-FFF2-40B4-BE49-F238E27FC236}">
                  <a16:creationId xmlns:a16="http://schemas.microsoft.com/office/drawing/2014/main" xmlns="" id="{E723A0AF-000D-48E6-98AE-FB89F48F23C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30930" y="4558115"/>
              <a:ext cx="100986" cy="100794"/>
            </a:xfrm>
            <a:custGeom>
              <a:avLst/>
              <a:gdLst>
                <a:gd name="T0" fmla="*/ 96 w 213"/>
                <a:gd name="T1" fmla="*/ 0 h 224"/>
                <a:gd name="T2" fmla="*/ 318 w 213"/>
                <a:gd name="T3" fmla="*/ 159 h 224"/>
                <a:gd name="T4" fmla="*/ 713 w 213"/>
                <a:gd name="T5" fmla="*/ 243 h 224"/>
                <a:gd name="T6" fmla="*/ 1103 w 213"/>
                <a:gd name="T7" fmla="*/ 324 h 224"/>
                <a:gd name="T8" fmla="*/ 1302 w 213"/>
                <a:gd name="T9" fmla="*/ 182 h 224"/>
                <a:gd name="T10" fmla="*/ 1811 w 213"/>
                <a:gd name="T11" fmla="*/ 243 h 224"/>
                <a:gd name="T12" fmla="*/ 2076 w 213"/>
                <a:gd name="T13" fmla="*/ 289 h 224"/>
                <a:gd name="T14" fmla="*/ 2359 w 213"/>
                <a:gd name="T15" fmla="*/ 349 h 224"/>
                <a:gd name="T16" fmla="*/ 2359 w 213"/>
                <a:gd name="T17" fmla="*/ 631 h 224"/>
                <a:gd name="T18" fmla="*/ 2257 w 213"/>
                <a:gd name="T19" fmla="*/ 1103 h 224"/>
                <a:gd name="T20" fmla="*/ 2256 w 213"/>
                <a:gd name="T21" fmla="*/ 1147 h 224"/>
                <a:gd name="T22" fmla="*/ 2256 w 213"/>
                <a:gd name="T23" fmla="*/ 1589 h 224"/>
                <a:gd name="T24" fmla="*/ 2050 w 213"/>
                <a:gd name="T25" fmla="*/ 1615 h 224"/>
                <a:gd name="T26" fmla="*/ 1748 w 213"/>
                <a:gd name="T27" fmla="*/ 1579 h 224"/>
                <a:gd name="T28" fmla="*/ 160 w 213"/>
                <a:gd name="T29" fmla="*/ 1190 h 224"/>
                <a:gd name="T30" fmla="*/ 48 w 213"/>
                <a:gd name="T31" fmla="*/ 1174 h 224"/>
                <a:gd name="T32" fmla="*/ 0 w 213"/>
                <a:gd name="T33" fmla="*/ 802 h 224"/>
                <a:gd name="T34" fmla="*/ 48 w 213"/>
                <a:gd name="T35" fmla="*/ 586 h 224"/>
                <a:gd name="T36" fmla="*/ 48 w 213"/>
                <a:gd name="T37" fmla="*/ 244 h 224"/>
                <a:gd name="T38" fmla="*/ 96 w 213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24"/>
                <a:gd name="T62" fmla="*/ 213 w 21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24">
                  <a:moveTo>
                    <a:pt x="8" y="0"/>
                  </a:moveTo>
                  <a:lnTo>
                    <a:pt x="29" y="22"/>
                  </a:lnTo>
                  <a:lnTo>
                    <a:pt x="64" y="33"/>
                  </a:lnTo>
                  <a:lnTo>
                    <a:pt x="99" y="45"/>
                  </a:lnTo>
                  <a:lnTo>
                    <a:pt x="117" y="24"/>
                  </a:lnTo>
                  <a:lnTo>
                    <a:pt x="163" y="33"/>
                  </a:lnTo>
                  <a:lnTo>
                    <a:pt x="186" y="40"/>
                  </a:lnTo>
                  <a:lnTo>
                    <a:pt x="212" y="48"/>
                  </a:lnTo>
                  <a:lnTo>
                    <a:pt x="212" y="88"/>
                  </a:lnTo>
                  <a:lnTo>
                    <a:pt x="203" y="152"/>
                  </a:lnTo>
                  <a:lnTo>
                    <a:pt x="202" y="158"/>
                  </a:lnTo>
                  <a:lnTo>
                    <a:pt x="202" y="220"/>
                  </a:lnTo>
                  <a:lnTo>
                    <a:pt x="184" y="223"/>
                  </a:lnTo>
                  <a:lnTo>
                    <a:pt x="157" y="219"/>
                  </a:lnTo>
                  <a:lnTo>
                    <a:pt x="14" y="165"/>
                  </a:lnTo>
                  <a:lnTo>
                    <a:pt x="4" y="162"/>
                  </a:lnTo>
                  <a:lnTo>
                    <a:pt x="0" y="111"/>
                  </a:lnTo>
                  <a:lnTo>
                    <a:pt x="4" y="81"/>
                  </a:lnTo>
                  <a:lnTo>
                    <a:pt x="4" y="34"/>
                  </a:lnTo>
                  <a:lnTo>
                    <a:pt x="8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9" name="Oval 2257">
              <a:extLst>
                <a:ext uri="{FF2B5EF4-FFF2-40B4-BE49-F238E27FC236}">
                  <a16:creationId xmlns:a16="http://schemas.microsoft.com/office/drawing/2014/main" xmlns="" id="{B7DF0676-2DF9-4E1C-8AF6-C38BB228A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80000">
              <a:off x="7390707" y="4578962"/>
              <a:ext cx="8781" cy="17190"/>
            </a:xfrm>
            <a:prstGeom prst="ellipse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0" name="Oval 2258">
              <a:extLst>
                <a:ext uri="{FF2B5EF4-FFF2-40B4-BE49-F238E27FC236}">
                  <a16:creationId xmlns:a16="http://schemas.microsoft.com/office/drawing/2014/main" xmlns="" id="{32638D62-B967-4624-AFD1-1F1B5DED3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80000">
              <a:off x="7388375" y="4562601"/>
              <a:ext cx="7584" cy="17580"/>
            </a:xfrm>
            <a:prstGeom prst="ellipse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1" name="Oval 2259">
              <a:extLst>
                <a:ext uri="{FF2B5EF4-FFF2-40B4-BE49-F238E27FC236}">
                  <a16:creationId xmlns:a16="http://schemas.microsoft.com/office/drawing/2014/main" xmlns="" id="{CE11FD2F-E300-412C-A5FB-2DD5AF34C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80000">
              <a:off x="7402066" y="4636487"/>
              <a:ext cx="5987" cy="21487"/>
            </a:xfrm>
            <a:prstGeom prst="ellipse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2" name="Oval 2260">
              <a:extLst>
                <a:ext uri="{FF2B5EF4-FFF2-40B4-BE49-F238E27FC236}">
                  <a16:creationId xmlns:a16="http://schemas.microsoft.com/office/drawing/2014/main" xmlns="" id="{0FCA9D0F-1080-4429-B1FD-47760D2AE9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80000">
              <a:off x="7398151" y="4627697"/>
              <a:ext cx="6786" cy="20706"/>
            </a:xfrm>
            <a:prstGeom prst="ellipse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3" name="Freeform 2261">
              <a:extLst>
                <a:ext uri="{FF2B5EF4-FFF2-40B4-BE49-F238E27FC236}">
                  <a16:creationId xmlns:a16="http://schemas.microsoft.com/office/drawing/2014/main" xmlns="" id="{439724AC-C3E2-42A6-90B9-85C90291E53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24718" y="4591225"/>
              <a:ext cx="79033" cy="43756"/>
            </a:xfrm>
            <a:custGeom>
              <a:avLst/>
              <a:gdLst>
                <a:gd name="T0" fmla="*/ 1 w 167"/>
                <a:gd name="T1" fmla="*/ 0 h 97"/>
                <a:gd name="T2" fmla="*/ 503 w 167"/>
                <a:gd name="T3" fmla="*/ 89 h 97"/>
                <a:gd name="T4" fmla="*/ 946 w 167"/>
                <a:gd name="T5" fmla="*/ 173 h 97"/>
                <a:gd name="T6" fmla="*/ 1520 w 167"/>
                <a:gd name="T7" fmla="*/ 267 h 97"/>
                <a:gd name="T8" fmla="*/ 1777 w 167"/>
                <a:gd name="T9" fmla="*/ 231 h 97"/>
                <a:gd name="T10" fmla="*/ 1802 w 167"/>
                <a:gd name="T11" fmla="*/ 717 h 97"/>
                <a:gd name="T12" fmla="*/ 1299 w 167"/>
                <a:gd name="T13" fmla="*/ 566 h 97"/>
                <a:gd name="T14" fmla="*/ 881 w 167"/>
                <a:gd name="T15" fmla="*/ 475 h 97"/>
                <a:gd name="T16" fmla="*/ 529 w 167"/>
                <a:gd name="T17" fmla="*/ 443 h 97"/>
                <a:gd name="T18" fmla="*/ 0 w 167"/>
                <a:gd name="T19" fmla="*/ 257 h 97"/>
                <a:gd name="T20" fmla="*/ 1 w 1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97"/>
                <a:gd name="T35" fmla="*/ 167 w 1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97">
                  <a:moveTo>
                    <a:pt x="1" y="0"/>
                  </a:moveTo>
                  <a:lnTo>
                    <a:pt x="47" y="12"/>
                  </a:lnTo>
                  <a:lnTo>
                    <a:pt x="88" y="23"/>
                  </a:lnTo>
                  <a:lnTo>
                    <a:pt x="140" y="36"/>
                  </a:lnTo>
                  <a:lnTo>
                    <a:pt x="164" y="31"/>
                  </a:lnTo>
                  <a:lnTo>
                    <a:pt x="166" y="96"/>
                  </a:lnTo>
                  <a:lnTo>
                    <a:pt x="120" y="75"/>
                  </a:lnTo>
                  <a:lnTo>
                    <a:pt x="81" y="64"/>
                  </a:lnTo>
                  <a:lnTo>
                    <a:pt x="48" y="59"/>
                  </a:lnTo>
                  <a:lnTo>
                    <a:pt x="0" y="35"/>
                  </a:lnTo>
                  <a:lnTo>
                    <a:pt x="1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4" name="Freeform 2262">
              <a:extLst>
                <a:ext uri="{FF2B5EF4-FFF2-40B4-BE49-F238E27FC236}">
                  <a16:creationId xmlns:a16="http://schemas.microsoft.com/office/drawing/2014/main" xmlns="" id="{89A8B44F-C855-4439-A0CC-0109382014E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80283" y="4565156"/>
              <a:ext cx="125734" cy="50788"/>
            </a:xfrm>
            <a:custGeom>
              <a:avLst/>
              <a:gdLst>
                <a:gd name="T0" fmla="*/ 0 w 266"/>
                <a:gd name="T1" fmla="*/ 584 h 113"/>
                <a:gd name="T2" fmla="*/ 195 w 266"/>
                <a:gd name="T3" fmla="*/ 727 h 113"/>
                <a:gd name="T4" fmla="*/ 508 w 266"/>
                <a:gd name="T5" fmla="*/ 795 h 113"/>
                <a:gd name="T6" fmla="*/ 825 w 266"/>
                <a:gd name="T7" fmla="*/ 795 h 113"/>
                <a:gd name="T8" fmla="*/ 1066 w 266"/>
                <a:gd name="T9" fmla="*/ 618 h 113"/>
                <a:gd name="T10" fmla="*/ 1317 w 266"/>
                <a:gd name="T11" fmla="*/ 443 h 113"/>
                <a:gd name="T12" fmla="*/ 1502 w 266"/>
                <a:gd name="T13" fmla="*/ 349 h 113"/>
                <a:gd name="T14" fmla="*/ 1742 w 266"/>
                <a:gd name="T15" fmla="*/ 334 h 113"/>
                <a:gd name="T16" fmla="*/ 2146 w 266"/>
                <a:gd name="T17" fmla="*/ 372 h 113"/>
                <a:gd name="T18" fmla="*/ 2355 w 266"/>
                <a:gd name="T19" fmla="*/ 492 h 113"/>
                <a:gd name="T20" fmla="*/ 2831 w 266"/>
                <a:gd name="T21" fmla="*/ 462 h 113"/>
                <a:gd name="T22" fmla="*/ 2789 w 266"/>
                <a:gd name="T23" fmla="*/ 0 h 113"/>
                <a:gd name="T24" fmla="*/ 2391 w 266"/>
                <a:gd name="T25" fmla="*/ 1 h 113"/>
                <a:gd name="T26" fmla="*/ 2019 w 266"/>
                <a:gd name="T27" fmla="*/ 49 h 113"/>
                <a:gd name="T28" fmla="*/ 1558 w 266"/>
                <a:gd name="T29" fmla="*/ 113 h 113"/>
                <a:gd name="T30" fmla="*/ 1317 w 266"/>
                <a:gd name="T31" fmla="*/ 163 h 113"/>
                <a:gd name="T32" fmla="*/ 1097 w 266"/>
                <a:gd name="T33" fmla="*/ 199 h 113"/>
                <a:gd name="T34" fmla="*/ 919 w 266"/>
                <a:gd name="T35" fmla="*/ 244 h 113"/>
                <a:gd name="T36" fmla="*/ 713 w 266"/>
                <a:gd name="T37" fmla="*/ 285 h 113"/>
                <a:gd name="T38" fmla="*/ 394 w 266"/>
                <a:gd name="T39" fmla="*/ 360 h 113"/>
                <a:gd name="T40" fmla="*/ 60 w 266"/>
                <a:gd name="T41" fmla="*/ 536 h 113"/>
                <a:gd name="T42" fmla="*/ 107 w 266"/>
                <a:gd name="T43" fmla="*/ 630 h 113"/>
                <a:gd name="T44" fmla="*/ 139 w 266"/>
                <a:gd name="T45" fmla="*/ 749 h 113"/>
                <a:gd name="T46" fmla="*/ 324 w 266"/>
                <a:gd name="T47" fmla="*/ 751 h 113"/>
                <a:gd name="T48" fmla="*/ 508 w 266"/>
                <a:gd name="T49" fmla="*/ 79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113"/>
                <a:gd name="T77" fmla="*/ 266 w 266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113">
                  <a:moveTo>
                    <a:pt x="0" y="82"/>
                  </a:moveTo>
                  <a:lnTo>
                    <a:pt x="18" y="103"/>
                  </a:lnTo>
                  <a:lnTo>
                    <a:pt x="48" y="112"/>
                  </a:lnTo>
                  <a:lnTo>
                    <a:pt x="78" y="112"/>
                  </a:lnTo>
                  <a:lnTo>
                    <a:pt x="100" y="88"/>
                  </a:lnTo>
                  <a:lnTo>
                    <a:pt x="123" y="63"/>
                  </a:lnTo>
                  <a:lnTo>
                    <a:pt x="141" y="49"/>
                  </a:lnTo>
                  <a:lnTo>
                    <a:pt x="164" y="47"/>
                  </a:lnTo>
                  <a:lnTo>
                    <a:pt x="201" y="52"/>
                  </a:lnTo>
                  <a:lnTo>
                    <a:pt x="221" y="69"/>
                  </a:lnTo>
                  <a:lnTo>
                    <a:pt x="265" y="64"/>
                  </a:lnTo>
                  <a:lnTo>
                    <a:pt x="262" y="0"/>
                  </a:lnTo>
                  <a:lnTo>
                    <a:pt x="224" y="1"/>
                  </a:lnTo>
                  <a:lnTo>
                    <a:pt x="189" y="7"/>
                  </a:lnTo>
                  <a:lnTo>
                    <a:pt x="145" y="16"/>
                  </a:lnTo>
                  <a:lnTo>
                    <a:pt x="123" y="23"/>
                  </a:lnTo>
                  <a:lnTo>
                    <a:pt x="103" y="28"/>
                  </a:lnTo>
                  <a:lnTo>
                    <a:pt x="86" y="34"/>
                  </a:lnTo>
                  <a:lnTo>
                    <a:pt x="67" y="40"/>
                  </a:lnTo>
                  <a:lnTo>
                    <a:pt x="37" y="50"/>
                  </a:lnTo>
                  <a:lnTo>
                    <a:pt x="6" y="76"/>
                  </a:lnTo>
                  <a:lnTo>
                    <a:pt x="10" y="89"/>
                  </a:lnTo>
                  <a:lnTo>
                    <a:pt x="13" y="105"/>
                  </a:lnTo>
                  <a:lnTo>
                    <a:pt x="30" y="106"/>
                  </a:lnTo>
                  <a:lnTo>
                    <a:pt x="48" y="112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5" name="Freeform 2263">
              <a:extLst>
                <a:ext uri="{FF2B5EF4-FFF2-40B4-BE49-F238E27FC236}">
                  <a16:creationId xmlns:a16="http://schemas.microsoft.com/office/drawing/2014/main" xmlns="" id="{830139C2-8BD5-416F-8CF2-30573E8C95A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98895" y="4563734"/>
              <a:ext cx="65462" cy="30082"/>
            </a:xfrm>
            <a:custGeom>
              <a:avLst/>
              <a:gdLst>
                <a:gd name="T0" fmla="*/ 0 w 138"/>
                <a:gd name="T1" fmla="*/ 406 h 67"/>
                <a:gd name="T2" fmla="*/ 178 w 138"/>
                <a:gd name="T3" fmla="*/ 237 h 67"/>
                <a:gd name="T4" fmla="*/ 307 w 138"/>
                <a:gd name="T5" fmla="*/ 156 h 67"/>
                <a:gd name="T6" fmla="*/ 554 w 138"/>
                <a:gd name="T7" fmla="*/ 0 h 67"/>
                <a:gd name="T8" fmla="*/ 865 w 138"/>
                <a:gd name="T9" fmla="*/ 1 h 67"/>
                <a:gd name="T10" fmla="*/ 1184 w 138"/>
                <a:gd name="T11" fmla="*/ 2 h 67"/>
                <a:gd name="T12" fmla="*/ 1437 w 138"/>
                <a:gd name="T13" fmla="*/ 69 h 67"/>
                <a:gd name="T14" fmla="*/ 1546 w 138"/>
                <a:gd name="T15" fmla="*/ 156 h 67"/>
                <a:gd name="T16" fmla="*/ 1335 w 138"/>
                <a:gd name="T17" fmla="*/ 242 h 67"/>
                <a:gd name="T18" fmla="*/ 1168 w 138"/>
                <a:gd name="T19" fmla="*/ 288 h 67"/>
                <a:gd name="T20" fmla="*/ 1002 w 138"/>
                <a:gd name="T21" fmla="*/ 372 h 67"/>
                <a:gd name="T22" fmla="*/ 961 w 138"/>
                <a:gd name="T23" fmla="*/ 463 h 67"/>
                <a:gd name="T24" fmla="*/ 865 w 138"/>
                <a:gd name="T25" fmla="*/ 437 h 67"/>
                <a:gd name="T26" fmla="*/ 713 w 138"/>
                <a:gd name="T27" fmla="*/ 422 h 67"/>
                <a:gd name="T28" fmla="*/ 549 w 138"/>
                <a:gd name="T29" fmla="*/ 414 h 67"/>
                <a:gd name="T30" fmla="*/ 307 w 138"/>
                <a:gd name="T31" fmla="*/ 380 h 67"/>
                <a:gd name="T32" fmla="*/ 144 w 138"/>
                <a:gd name="T33" fmla="*/ 380 h 67"/>
                <a:gd name="T34" fmla="*/ 0 w 138"/>
                <a:gd name="T35" fmla="*/ 40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7"/>
                <a:gd name="T56" fmla="*/ 138 w 138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7">
                  <a:moveTo>
                    <a:pt x="0" y="58"/>
                  </a:moveTo>
                  <a:lnTo>
                    <a:pt x="16" y="33"/>
                  </a:lnTo>
                  <a:lnTo>
                    <a:pt x="28" y="22"/>
                  </a:lnTo>
                  <a:lnTo>
                    <a:pt x="50" y="0"/>
                  </a:lnTo>
                  <a:lnTo>
                    <a:pt x="77" y="1"/>
                  </a:lnTo>
                  <a:lnTo>
                    <a:pt x="105" y="2"/>
                  </a:lnTo>
                  <a:lnTo>
                    <a:pt x="128" y="10"/>
                  </a:lnTo>
                  <a:lnTo>
                    <a:pt x="137" y="22"/>
                  </a:lnTo>
                  <a:lnTo>
                    <a:pt x="119" y="34"/>
                  </a:lnTo>
                  <a:lnTo>
                    <a:pt x="104" y="42"/>
                  </a:lnTo>
                  <a:lnTo>
                    <a:pt x="89" y="53"/>
                  </a:lnTo>
                  <a:lnTo>
                    <a:pt x="87" y="66"/>
                  </a:lnTo>
                  <a:lnTo>
                    <a:pt x="77" y="63"/>
                  </a:lnTo>
                  <a:lnTo>
                    <a:pt x="64" y="60"/>
                  </a:lnTo>
                  <a:lnTo>
                    <a:pt x="49" y="59"/>
                  </a:lnTo>
                  <a:lnTo>
                    <a:pt x="28" y="55"/>
                  </a:lnTo>
                  <a:lnTo>
                    <a:pt x="13" y="55"/>
                  </a:lnTo>
                  <a:lnTo>
                    <a:pt x="0" y="5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6" name="Freeform 2264">
              <a:extLst>
                <a:ext uri="{FF2B5EF4-FFF2-40B4-BE49-F238E27FC236}">
                  <a16:creationId xmlns:a16="http://schemas.microsoft.com/office/drawing/2014/main" xmlns="" id="{39142080-F8EA-4EDB-8C57-94FBB7A0038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78927" y="4600805"/>
              <a:ext cx="32731" cy="25394"/>
            </a:xfrm>
            <a:custGeom>
              <a:avLst/>
              <a:gdLst>
                <a:gd name="T0" fmla="*/ 0 w 69"/>
                <a:gd name="T1" fmla="*/ 0 h 56"/>
                <a:gd name="T2" fmla="*/ 758 w 69"/>
                <a:gd name="T3" fmla="*/ 35 h 56"/>
                <a:gd name="T4" fmla="*/ 728 w 69"/>
                <a:gd name="T5" fmla="*/ 445 h 56"/>
                <a:gd name="T6" fmla="*/ 0 w 69"/>
                <a:gd name="T7" fmla="*/ 261 h 56"/>
                <a:gd name="T8" fmla="*/ 0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0" y="0"/>
                  </a:moveTo>
                  <a:lnTo>
                    <a:pt x="68" y="4"/>
                  </a:lnTo>
                  <a:lnTo>
                    <a:pt x="65" y="55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7" name="Freeform 2265">
              <a:extLst>
                <a:ext uri="{FF2B5EF4-FFF2-40B4-BE49-F238E27FC236}">
                  <a16:creationId xmlns:a16="http://schemas.microsoft.com/office/drawing/2014/main" xmlns="" id="{E4BF546E-9ECD-4D31-8B9E-590D956FDF5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19478" y="4159149"/>
              <a:ext cx="387181" cy="173460"/>
            </a:xfrm>
            <a:custGeom>
              <a:avLst/>
              <a:gdLst>
                <a:gd name="T0" fmla="*/ 2 w 818"/>
                <a:gd name="T1" fmla="*/ 2644 h 386"/>
                <a:gd name="T2" fmla="*/ 2 w 818"/>
                <a:gd name="T3" fmla="*/ 1974 h 386"/>
                <a:gd name="T4" fmla="*/ 60 w 818"/>
                <a:gd name="T5" fmla="*/ 1453 h 386"/>
                <a:gd name="T6" fmla="*/ 43 w 818"/>
                <a:gd name="T7" fmla="*/ 1151 h 386"/>
                <a:gd name="T8" fmla="*/ 0 w 818"/>
                <a:gd name="T9" fmla="*/ 1044 h 386"/>
                <a:gd name="T10" fmla="*/ 1300 w 818"/>
                <a:gd name="T11" fmla="*/ 173 h 386"/>
                <a:gd name="T12" fmla="*/ 1732 w 818"/>
                <a:gd name="T13" fmla="*/ 3 h 386"/>
                <a:gd name="T14" fmla="*/ 2540 w 818"/>
                <a:gd name="T15" fmla="*/ 2 h 386"/>
                <a:gd name="T16" fmla="*/ 3835 w 818"/>
                <a:gd name="T17" fmla="*/ 0 h 386"/>
                <a:gd name="T18" fmla="*/ 4548 w 818"/>
                <a:gd name="T19" fmla="*/ 0 h 386"/>
                <a:gd name="T20" fmla="*/ 4878 w 818"/>
                <a:gd name="T21" fmla="*/ 3 h 386"/>
                <a:gd name="T22" fmla="*/ 5269 w 818"/>
                <a:gd name="T23" fmla="*/ 43 h 386"/>
                <a:gd name="T24" fmla="*/ 5743 w 818"/>
                <a:gd name="T25" fmla="*/ 229 h 386"/>
                <a:gd name="T26" fmla="*/ 6248 w 818"/>
                <a:gd name="T27" fmla="*/ 560 h 386"/>
                <a:gd name="T28" fmla="*/ 6775 w 818"/>
                <a:gd name="T29" fmla="*/ 895 h 386"/>
                <a:gd name="T30" fmla="*/ 7065 w 818"/>
                <a:gd name="T31" fmla="*/ 1044 h 386"/>
                <a:gd name="T32" fmla="*/ 7857 w 818"/>
                <a:gd name="T33" fmla="*/ 1115 h 386"/>
                <a:gd name="T34" fmla="*/ 8354 w 818"/>
                <a:gd name="T35" fmla="*/ 1201 h 386"/>
                <a:gd name="T36" fmla="*/ 8696 w 818"/>
                <a:gd name="T37" fmla="*/ 1262 h 386"/>
                <a:gd name="T38" fmla="*/ 8884 w 818"/>
                <a:gd name="T39" fmla="*/ 1547 h 386"/>
                <a:gd name="T40" fmla="*/ 8884 w 818"/>
                <a:gd name="T41" fmla="*/ 1860 h 386"/>
                <a:gd name="T42" fmla="*/ 8884 w 818"/>
                <a:gd name="T43" fmla="*/ 1997 h 386"/>
                <a:gd name="T44" fmla="*/ 8728 w 818"/>
                <a:gd name="T45" fmla="*/ 2321 h 386"/>
                <a:gd name="T46" fmla="*/ 8619 w 818"/>
                <a:gd name="T47" fmla="*/ 2519 h 386"/>
                <a:gd name="T48" fmla="*/ 7739 w 818"/>
                <a:gd name="T49" fmla="*/ 2610 h 386"/>
                <a:gd name="T50" fmla="*/ 7536 w 818"/>
                <a:gd name="T51" fmla="*/ 2586 h 386"/>
                <a:gd name="T52" fmla="*/ 7436 w 818"/>
                <a:gd name="T53" fmla="*/ 2288 h 386"/>
                <a:gd name="T54" fmla="*/ 7268 w 818"/>
                <a:gd name="T55" fmla="*/ 2046 h 386"/>
                <a:gd name="T56" fmla="*/ 6916 w 818"/>
                <a:gd name="T57" fmla="*/ 1892 h 386"/>
                <a:gd name="T58" fmla="*/ 6601 w 818"/>
                <a:gd name="T59" fmla="*/ 1839 h 386"/>
                <a:gd name="T60" fmla="*/ 6208 w 818"/>
                <a:gd name="T61" fmla="*/ 1867 h 386"/>
                <a:gd name="T62" fmla="*/ 5968 w 818"/>
                <a:gd name="T63" fmla="*/ 1931 h 386"/>
                <a:gd name="T64" fmla="*/ 5637 w 818"/>
                <a:gd name="T65" fmla="*/ 2164 h 386"/>
                <a:gd name="T66" fmla="*/ 5511 w 818"/>
                <a:gd name="T67" fmla="*/ 2288 h 386"/>
                <a:gd name="T68" fmla="*/ 5436 w 818"/>
                <a:gd name="T69" fmla="*/ 2463 h 386"/>
                <a:gd name="T70" fmla="*/ 5314 w 818"/>
                <a:gd name="T71" fmla="*/ 2632 h 386"/>
                <a:gd name="T72" fmla="*/ 5269 w 818"/>
                <a:gd name="T73" fmla="*/ 2677 h 386"/>
                <a:gd name="T74" fmla="*/ 3444 w 818"/>
                <a:gd name="T75" fmla="*/ 2678 h 386"/>
                <a:gd name="T76" fmla="*/ 2273 w 818"/>
                <a:gd name="T77" fmla="*/ 2697 h 386"/>
                <a:gd name="T78" fmla="*/ 1441 w 818"/>
                <a:gd name="T79" fmla="*/ 2718 h 386"/>
                <a:gd name="T80" fmla="*/ 504 w 818"/>
                <a:gd name="T81" fmla="*/ 2735 h 386"/>
                <a:gd name="T82" fmla="*/ 2 w 818"/>
                <a:gd name="T83" fmla="*/ 2707 h 386"/>
                <a:gd name="T84" fmla="*/ 2 w 818"/>
                <a:gd name="T85" fmla="*/ 2644 h 3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386"/>
                <a:gd name="T131" fmla="*/ 818 w 818"/>
                <a:gd name="T132" fmla="*/ 386 h 3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386">
                  <a:moveTo>
                    <a:pt x="2" y="373"/>
                  </a:moveTo>
                  <a:lnTo>
                    <a:pt x="2" y="279"/>
                  </a:lnTo>
                  <a:lnTo>
                    <a:pt x="6" y="205"/>
                  </a:lnTo>
                  <a:lnTo>
                    <a:pt x="4" y="162"/>
                  </a:lnTo>
                  <a:lnTo>
                    <a:pt x="0" y="147"/>
                  </a:lnTo>
                  <a:lnTo>
                    <a:pt x="120" y="24"/>
                  </a:lnTo>
                  <a:lnTo>
                    <a:pt x="159" y="3"/>
                  </a:lnTo>
                  <a:lnTo>
                    <a:pt x="234" y="2"/>
                  </a:lnTo>
                  <a:lnTo>
                    <a:pt x="353" y="0"/>
                  </a:lnTo>
                  <a:lnTo>
                    <a:pt x="419" y="0"/>
                  </a:lnTo>
                  <a:lnTo>
                    <a:pt x="449" y="3"/>
                  </a:lnTo>
                  <a:lnTo>
                    <a:pt x="485" y="6"/>
                  </a:lnTo>
                  <a:lnTo>
                    <a:pt x="528" y="32"/>
                  </a:lnTo>
                  <a:lnTo>
                    <a:pt x="575" y="78"/>
                  </a:lnTo>
                  <a:lnTo>
                    <a:pt x="623" y="126"/>
                  </a:lnTo>
                  <a:lnTo>
                    <a:pt x="650" y="147"/>
                  </a:lnTo>
                  <a:lnTo>
                    <a:pt x="723" y="157"/>
                  </a:lnTo>
                  <a:lnTo>
                    <a:pt x="769" y="169"/>
                  </a:lnTo>
                  <a:lnTo>
                    <a:pt x="800" y="177"/>
                  </a:lnTo>
                  <a:lnTo>
                    <a:pt x="817" y="218"/>
                  </a:lnTo>
                  <a:lnTo>
                    <a:pt x="817" y="262"/>
                  </a:lnTo>
                  <a:lnTo>
                    <a:pt x="817" y="281"/>
                  </a:lnTo>
                  <a:lnTo>
                    <a:pt x="802" y="327"/>
                  </a:lnTo>
                  <a:lnTo>
                    <a:pt x="793" y="356"/>
                  </a:lnTo>
                  <a:lnTo>
                    <a:pt x="712" y="368"/>
                  </a:lnTo>
                  <a:lnTo>
                    <a:pt x="692" y="364"/>
                  </a:lnTo>
                  <a:lnTo>
                    <a:pt x="684" y="322"/>
                  </a:lnTo>
                  <a:lnTo>
                    <a:pt x="669" y="289"/>
                  </a:lnTo>
                  <a:lnTo>
                    <a:pt x="636" y="266"/>
                  </a:lnTo>
                  <a:lnTo>
                    <a:pt x="607" y="259"/>
                  </a:lnTo>
                  <a:lnTo>
                    <a:pt x="571" y="263"/>
                  </a:lnTo>
                  <a:lnTo>
                    <a:pt x="549" y="272"/>
                  </a:lnTo>
                  <a:lnTo>
                    <a:pt x="519" y="304"/>
                  </a:lnTo>
                  <a:lnTo>
                    <a:pt x="507" y="322"/>
                  </a:lnTo>
                  <a:lnTo>
                    <a:pt x="500" y="347"/>
                  </a:lnTo>
                  <a:lnTo>
                    <a:pt x="488" y="370"/>
                  </a:lnTo>
                  <a:lnTo>
                    <a:pt x="485" y="377"/>
                  </a:lnTo>
                  <a:lnTo>
                    <a:pt x="316" y="378"/>
                  </a:lnTo>
                  <a:lnTo>
                    <a:pt x="209" y="380"/>
                  </a:lnTo>
                  <a:lnTo>
                    <a:pt x="132" y="383"/>
                  </a:lnTo>
                  <a:lnTo>
                    <a:pt x="47" y="385"/>
                  </a:lnTo>
                  <a:lnTo>
                    <a:pt x="2" y="382"/>
                  </a:lnTo>
                  <a:lnTo>
                    <a:pt x="2" y="37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8" name="Freeform 2266">
              <a:extLst>
                <a:ext uri="{FF2B5EF4-FFF2-40B4-BE49-F238E27FC236}">
                  <a16:creationId xmlns:a16="http://schemas.microsoft.com/office/drawing/2014/main" xmlns="" id="{2F3D28A4-4D4F-4C56-A2EE-C7E8A9E0DD6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45386" y="4282552"/>
              <a:ext cx="137709" cy="160958"/>
            </a:xfrm>
            <a:custGeom>
              <a:avLst/>
              <a:gdLst>
                <a:gd name="T0" fmla="*/ 36 w 291"/>
                <a:gd name="T1" fmla="*/ 2553 h 358"/>
                <a:gd name="T2" fmla="*/ 0 w 291"/>
                <a:gd name="T3" fmla="*/ 2143 h 358"/>
                <a:gd name="T4" fmla="*/ 1 w 291"/>
                <a:gd name="T5" fmla="*/ 1755 h 358"/>
                <a:gd name="T6" fmla="*/ 36 w 291"/>
                <a:gd name="T7" fmla="*/ 1510 h 358"/>
                <a:gd name="T8" fmla="*/ 51 w 291"/>
                <a:gd name="T9" fmla="*/ 1183 h 358"/>
                <a:gd name="T10" fmla="*/ 167 w 291"/>
                <a:gd name="T11" fmla="*/ 1079 h 358"/>
                <a:gd name="T12" fmla="*/ 141 w 291"/>
                <a:gd name="T13" fmla="*/ 974 h 358"/>
                <a:gd name="T14" fmla="*/ 1346 w 291"/>
                <a:gd name="T15" fmla="*/ 183 h 358"/>
                <a:gd name="T16" fmla="*/ 1656 w 291"/>
                <a:gd name="T17" fmla="*/ 56 h 358"/>
                <a:gd name="T18" fmla="*/ 2327 w 291"/>
                <a:gd name="T19" fmla="*/ 0 h 358"/>
                <a:gd name="T20" fmla="*/ 2694 w 291"/>
                <a:gd name="T21" fmla="*/ 2 h 358"/>
                <a:gd name="T22" fmla="*/ 3021 w 291"/>
                <a:gd name="T23" fmla="*/ 32 h 358"/>
                <a:gd name="T24" fmla="*/ 3152 w 291"/>
                <a:gd name="T25" fmla="*/ 493 h 358"/>
                <a:gd name="T26" fmla="*/ 3109 w 291"/>
                <a:gd name="T27" fmla="*/ 720 h 358"/>
                <a:gd name="T28" fmla="*/ 3088 w 291"/>
                <a:gd name="T29" fmla="*/ 1079 h 358"/>
                <a:gd name="T30" fmla="*/ 3109 w 291"/>
                <a:gd name="T31" fmla="*/ 1244 h 358"/>
                <a:gd name="T32" fmla="*/ 3109 w 291"/>
                <a:gd name="T33" fmla="*/ 1547 h 358"/>
                <a:gd name="T34" fmla="*/ 3109 w 291"/>
                <a:gd name="T35" fmla="*/ 1893 h 358"/>
                <a:gd name="T36" fmla="*/ 3088 w 291"/>
                <a:gd name="T37" fmla="*/ 2183 h 358"/>
                <a:gd name="T38" fmla="*/ 3088 w 291"/>
                <a:gd name="T39" fmla="*/ 2362 h 358"/>
                <a:gd name="T40" fmla="*/ 3046 w 291"/>
                <a:gd name="T41" fmla="*/ 2515 h 358"/>
                <a:gd name="T42" fmla="*/ 2622 w 291"/>
                <a:gd name="T43" fmla="*/ 2508 h 358"/>
                <a:gd name="T44" fmla="*/ 2243 w 291"/>
                <a:gd name="T45" fmla="*/ 2508 h 358"/>
                <a:gd name="T46" fmla="*/ 1916 w 291"/>
                <a:gd name="T47" fmla="*/ 2513 h 358"/>
                <a:gd name="T48" fmla="*/ 1554 w 291"/>
                <a:gd name="T49" fmla="*/ 2530 h 358"/>
                <a:gd name="T50" fmla="*/ 1191 w 291"/>
                <a:gd name="T51" fmla="*/ 2515 h 358"/>
                <a:gd name="T52" fmla="*/ 833 w 291"/>
                <a:gd name="T53" fmla="*/ 2515 h 358"/>
                <a:gd name="T54" fmla="*/ 479 w 291"/>
                <a:gd name="T55" fmla="*/ 2530 h 358"/>
                <a:gd name="T56" fmla="*/ 235 w 291"/>
                <a:gd name="T57" fmla="*/ 2553 h 358"/>
                <a:gd name="T58" fmla="*/ 36 w 291"/>
                <a:gd name="T59" fmla="*/ 2553 h 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358"/>
                <a:gd name="T92" fmla="*/ 291 w 291"/>
                <a:gd name="T93" fmla="*/ 358 h 3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358">
                  <a:moveTo>
                    <a:pt x="3" y="357"/>
                  </a:moveTo>
                  <a:lnTo>
                    <a:pt x="0" y="301"/>
                  </a:lnTo>
                  <a:lnTo>
                    <a:pt x="1" y="245"/>
                  </a:lnTo>
                  <a:lnTo>
                    <a:pt x="3" y="211"/>
                  </a:lnTo>
                  <a:lnTo>
                    <a:pt x="5" y="165"/>
                  </a:lnTo>
                  <a:lnTo>
                    <a:pt x="15" y="150"/>
                  </a:lnTo>
                  <a:lnTo>
                    <a:pt x="13" y="136"/>
                  </a:lnTo>
                  <a:lnTo>
                    <a:pt x="125" y="25"/>
                  </a:lnTo>
                  <a:lnTo>
                    <a:pt x="153" y="8"/>
                  </a:lnTo>
                  <a:lnTo>
                    <a:pt x="215" y="0"/>
                  </a:lnTo>
                  <a:lnTo>
                    <a:pt x="248" y="2"/>
                  </a:lnTo>
                  <a:lnTo>
                    <a:pt x="279" y="4"/>
                  </a:lnTo>
                  <a:lnTo>
                    <a:pt x="290" y="69"/>
                  </a:lnTo>
                  <a:lnTo>
                    <a:pt x="287" y="101"/>
                  </a:lnTo>
                  <a:lnTo>
                    <a:pt x="285" y="150"/>
                  </a:lnTo>
                  <a:lnTo>
                    <a:pt x="287" y="174"/>
                  </a:lnTo>
                  <a:lnTo>
                    <a:pt x="287" y="216"/>
                  </a:lnTo>
                  <a:lnTo>
                    <a:pt x="287" y="264"/>
                  </a:lnTo>
                  <a:lnTo>
                    <a:pt x="285" y="305"/>
                  </a:lnTo>
                  <a:lnTo>
                    <a:pt x="285" y="331"/>
                  </a:lnTo>
                  <a:lnTo>
                    <a:pt x="281" y="353"/>
                  </a:lnTo>
                  <a:lnTo>
                    <a:pt x="242" y="350"/>
                  </a:lnTo>
                  <a:lnTo>
                    <a:pt x="207" y="350"/>
                  </a:lnTo>
                  <a:lnTo>
                    <a:pt x="176" y="352"/>
                  </a:lnTo>
                  <a:lnTo>
                    <a:pt x="143" y="354"/>
                  </a:lnTo>
                  <a:lnTo>
                    <a:pt x="110" y="353"/>
                  </a:lnTo>
                  <a:lnTo>
                    <a:pt x="77" y="353"/>
                  </a:lnTo>
                  <a:lnTo>
                    <a:pt x="44" y="354"/>
                  </a:lnTo>
                  <a:lnTo>
                    <a:pt x="21" y="357"/>
                  </a:lnTo>
                  <a:lnTo>
                    <a:pt x="3" y="357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9" name="Freeform 2267">
              <a:extLst>
                <a:ext uri="{FF2B5EF4-FFF2-40B4-BE49-F238E27FC236}">
                  <a16:creationId xmlns:a16="http://schemas.microsoft.com/office/drawing/2014/main" xmlns="" id="{01A42D35-960B-4ED6-84ED-D78A1B36985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53165" y="4152190"/>
              <a:ext cx="122541" cy="157442"/>
            </a:xfrm>
            <a:custGeom>
              <a:avLst/>
              <a:gdLst>
                <a:gd name="T0" fmla="*/ 2928 w 258"/>
                <a:gd name="T1" fmla="*/ 1566 h 350"/>
                <a:gd name="T2" fmla="*/ 2928 w 258"/>
                <a:gd name="T3" fmla="*/ 1333 h 350"/>
                <a:gd name="T4" fmla="*/ 2928 w 258"/>
                <a:gd name="T5" fmla="*/ 1185 h 350"/>
                <a:gd name="T6" fmla="*/ 2842 w 258"/>
                <a:gd name="T7" fmla="*/ 1041 h 350"/>
                <a:gd name="T8" fmla="*/ 2761 w 258"/>
                <a:gd name="T9" fmla="*/ 729 h 350"/>
                <a:gd name="T10" fmla="*/ 2308 w 258"/>
                <a:gd name="T11" fmla="*/ 463 h 350"/>
                <a:gd name="T12" fmla="*/ 1899 w 258"/>
                <a:gd name="T13" fmla="*/ 218 h 350"/>
                <a:gd name="T14" fmla="*/ 1436 w 258"/>
                <a:gd name="T15" fmla="*/ 107 h 350"/>
                <a:gd name="T16" fmla="*/ 972 w 258"/>
                <a:gd name="T17" fmla="*/ 32 h 350"/>
                <a:gd name="T18" fmla="*/ 424 w 258"/>
                <a:gd name="T19" fmla="*/ 0 h 350"/>
                <a:gd name="T20" fmla="*/ 0 w 258"/>
                <a:gd name="T21" fmla="*/ 1 h 350"/>
                <a:gd name="T22" fmla="*/ 118 w 258"/>
                <a:gd name="T23" fmla="*/ 478 h 350"/>
                <a:gd name="T24" fmla="*/ 124 w 258"/>
                <a:gd name="T25" fmla="*/ 707 h 350"/>
                <a:gd name="T26" fmla="*/ 167 w 258"/>
                <a:gd name="T27" fmla="*/ 1065 h 350"/>
                <a:gd name="T28" fmla="*/ 167 w 258"/>
                <a:gd name="T29" fmla="*/ 1219 h 350"/>
                <a:gd name="T30" fmla="*/ 124 w 258"/>
                <a:gd name="T31" fmla="*/ 1535 h 350"/>
                <a:gd name="T32" fmla="*/ 124 w 258"/>
                <a:gd name="T33" fmla="*/ 1889 h 350"/>
                <a:gd name="T34" fmla="*/ 167 w 258"/>
                <a:gd name="T35" fmla="*/ 2175 h 350"/>
                <a:gd name="T36" fmla="*/ 167 w 258"/>
                <a:gd name="T37" fmla="*/ 2357 h 350"/>
                <a:gd name="T38" fmla="*/ 118 w 258"/>
                <a:gd name="T39" fmla="*/ 2487 h 350"/>
                <a:gd name="T40" fmla="*/ 424 w 258"/>
                <a:gd name="T41" fmla="*/ 2487 h 350"/>
                <a:gd name="T42" fmla="*/ 725 w 258"/>
                <a:gd name="T43" fmla="*/ 2514 h 350"/>
                <a:gd name="T44" fmla="*/ 1014 w 258"/>
                <a:gd name="T45" fmla="*/ 2487 h 350"/>
                <a:gd name="T46" fmla="*/ 1277 w 258"/>
                <a:gd name="T47" fmla="*/ 2487 h 350"/>
                <a:gd name="T48" fmla="*/ 1568 w 258"/>
                <a:gd name="T49" fmla="*/ 2514 h 350"/>
                <a:gd name="T50" fmla="*/ 1862 w 258"/>
                <a:gd name="T51" fmla="*/ 2484 h 350"/>
                <a:gd name="T52" fmla="*/ 2006 w 258"/>
                <a:gd name="T53" fmla="*/ 2273 h 350"/>
                <a:gd name="T54" fmla="*/ 2153 w 258"/>
                <a:gd name="T55" fmla="*/ 2115 h 350"/>
                <a:gd name="T56" fmla="*/ 2308 w 258"/>
                <a:gd name="T57" fmla="*/ 1942 h 350"/>
                <a:gd name="T58" fmla="*/ 2387 w 258"/>
                <a:gd name="T59" fmla="*/ 1831 h 350"/>
                <a:gd name="T60" fmla="*/ 2587 w 258"/>
                <a:gd name="T61" fmla="*/ 1762 h 350"/>
                <a:gd name="T62" fmla="*/ 2761 w 258"/>
                <a:gd name="T63" fmla="*/ 1662 h 350"/>
                <a:gd name="T64" fmla="*/ 2928 w 258"/>
                <a:gd name="T65" fmla="*/ 1566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350"/>
                <a:gd name="T101" fmla="*/ 258 w 25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350">
                  <a:moveTo>
                    <a:pt x="257" y="217"/>
                  </a:moveTo>
                  <a:lnTo>
                    <a:pt x="257" y="186"/>
                  </a:lnTo>
                  <a:lnTo>
                    <a:pt x="257" y="164"/>
                  </a:lnTo>
                  <a:lnTo>
                    <a:pt x="250" y="145"/>
                  </a:lnTo>
                  <a:lnTo>
                    <a:pt x="242" y="102"/>
                  </a:lnTo>
                  <a:lnTo>
                    <a:pt x="202" y="63"/>
                  </a:lnTo>
                  <a:lnTo>
                    <a:pt x="166" y="30"/>
                  </a:lnTo>
                  <a:lnTo>
                    <a:pt x="126" y="15"/>
                  </a:lnTo>
                  <a:lnTo>
                    <a:pt x="86" y="4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0" y="67"/>
                  </a:lnTo>
                  <a:lnTo>
                    <a:pt x="11" y="97"/>
                  </a:lnTo>
                  <a:lnTo>
                    <a:pt x="14" y="148"/>
                  </a:lnTo>
                  <a:lnTo>
                    <a:pt x="14" y="169"/>
                  </a:lnTo>
                  <a:lnTo>
                    <a:pt x="11" y="214"/>
                  </a:lnTo>
                  <a:lnTo>
                    <a:pt x="11" y="261"/>
                  </a:lnTo>
                  <a:lnTo>
                    <a:pt x="14" y="301"/>
                  </a:lnTo>
                  <a:lnTo>
                    <a:pt x="14" y="327"/>
                  </a:lnTo>
                  <a:lnTo>
                    <a:pt x="10" y="346"/>
                  </a:lnTo>
                  <a:lnTo>
                    <a:pt x="37" y="346"/>
                  </a:lnTo>
                  <a:lnTo>
                    <a:pt x="64" y="349"/>
                  </a:lnTo>
                  <a:lnTo>
                    <a:pt x="89" y="346"/>
                  </a:lnTo>
                  <a:lnTo>
                    <a:pt x="112" y="346"/>
                  </a:lnTo>
                  <a:lnTo>
                    <a:pt x="138" y="349"/>
                  </a:lnTo>
                  <a:lnTo>
                    <a:pt x="163" y="345"/>
                  </a:lnTo>
                  <a:lnTo>
                    <a:pt x="176" y="316"/>
                  </a:lnTo>
                  <a:lnTo>
                    <a:pt x="188" y="294"/>
                  </a:lnTo>
                  <a:lnTo>
                    <a:pt x="202" y="270"/>
                  </a:lnTo>
                  <a:lnTo>
                    <a:pt x="209" y="254"/>
                  </a:lnTo>
                  <a:lnTo>
                    <a:pt x="227" y="245"/>
                  </a:lnTo>
                  <a:lnTo>
                    <a:pt x="242" y="232"/>
                  </a:lnTo>
                  <a:lnTo>
                    <a:pt x="257" y="217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0" name="Line 2268">
              <a:extLst>
                <a:ext uri="{FF2B5EF4-FFF2-40B4-BE49-F238E27FC236}">
                  <a16:creationId xmlns:a16="http://schemas.microsoft.com/office/drawing/2014/main" xmlns="" id="{3D613598-6340-45D4-8790-60CD90E598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41576" y="4227068"/>
              <a:ext cx="73445" cy="320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1" name="Line 2269">
              <a:extLst>
                <a:ext uri="{FF2B5EF4-FFF2-40B4-BE49-F238E27FC236}">
                  <a16:creationId xmlns:a16="http://schemas.microsoft.com/office/drawing/2014/main" xmlns="" id="{5392FEE4-0BB2-4347-86FC-E715039F71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32786" y="4265200"/>
              <a:ext cx="73445" cy="33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2" name="Line 2270">
              <a:extLst>
                <a:ext uri="{FF2B5EF4-FFF2-40B4-BE49-F238E27FC236}">
                  <a16:creationId xmlns:a16="http://schemas.microsoft.com/office/drawing/2014/main" xmlns="" id="{42E926BF-8C5C-45DA-B1AC-332BE875F1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332786" y="4329863"/>
              <a:ext cx="73445" cy="33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3" name="Line 2271">
              <a:extLst>
                <a:ext uri="{FF2B5EF4-FFF2-40B4-BE49-F238E27FC236}">
                  <a16:creationId xmlns:a16="http://schemas.microsoft.com/office/drawing/2014/main" xmlns="" id="{E2E915D0-AEA0-4523-81EA-03D0B50560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414721" y="4210503"/>
              <a:ext cx="65062" cy="136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4" name="Line 2272">
              <a:extLst>
                <a:ext uri="{FF2B5EF4-FFF2-40B4-BE49-F238E27FC236}">
                  <a16:creationId xmlns:a16="http://schemas.microsoft.com/office/drawing/2014/main" xmlns="" id="{AD61D560-F6A3-4EE8-97AE-73F0A6EF4C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67321" y="4231849"/>
              <a:ext cx="4790" cy="312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5" name="Line 2273">
              <a:extLst>
                <a:ext uri="{FF2B5EF4-FFF2-40B4-BE49-F238E27FC236}">
                  <a16:creationId xmlns:a16="http://schemas.microsoft.com/office/drawing/2014/main" xmlns="" id="{3C40A0CF-BC6F-4559-ACB0-F8E1C50AF9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329831" y="4374807"/>
              <a:ext cx="11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6" name="Line 2274">
              <a:extLst>
                <a:ext uri="{FF2B5EF4-FFF2-40B4-BE49-F238E27FC236}">
                  <a16:creationId xmlns:a16="http://schemas.microsoft.com/office/drawing/2014/main" xmlns="" id="{91CCA5AE-7032-4974-9E71-5B8C5F545C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29388" y="4301102"/>
              <a:ext cx="8382" cy="863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7" name="Line 2275">
              <a:extLst>
                <a:ext uri="{FF2B5EF4-FFF2-40B4-BE49-F238E27FC236}">
                  <a16:creationId xmlns:a16="http://schemas.microsoft.com/office/drawing/2014/main" xmlns="" id="{8777E8C4-FAD5-413F-BE41-4FC4E77D0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29188" y="4292520"/>
              <a:ext cx="8781" cy="863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8" name="Line 2276">
              <a:extLst>
                <a:ext uri="{FF2B5EF4-FFF2-40B4-BE49-F238E27FC236}">
                  <a16:creationId xmlns:a16="http://schemas.microsoft.com/office/drawing/2014/main" xmlns="" id="{22E885B5-E6C2-4163-A57C-49C1CB6DDA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61072" y="4466833"/>
              <a:ext cx="59873" cy="386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9" name="Line 2277">
              <a:extLst>
                <a:ext uri="{FF2B5EF4-FFF2-40B4-BE49-F238E27FC236}">
                  <a16:creationId xmlns:a16="http://schemas.microsoft.com/office/drawing/2014/main" xmlns="" id="{4E4FC472-4FE6-40FA-AEFE-46D64EEEEF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466588" y="4482362"/>
              <a:ext cx="55483" cy="351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0" name="Freeform 2278">
              <a:extLst>
                <a:ext uri="{FF2B5EF4-FFF2-40B4-BE49-F238E27FC236}">
                  <a16:creationId xmlns:a16="http://schemas.microsoft.com/office/drawing/2014/main" xmlns="" id="{5EF47C7B-9D82-45E5-9964-B22C21B3940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46431" y="4144376"/>
              <a:ext cx="131322" cy="173069"/>
            </a:xfrm>
            <a:custGeom>
              <a:avLst/>
              <a:gdLst>
                <a:gd name="T0" fmla="*/ 1978 w 278"/>
                <a:gd name="T1" fmla="*/ 2500 h 384"/>
                <a:gd name="T2" fmla="*/ 2178 w 278"/>
                <a:gd name="T3" fmla="*/ 2303 h 384"/>
                <a:gd name="T4" fmla="*/ 2328 w 278"/>
                <a:gd name="T5" fmla="*/ 2128 h 384"/>
                <a:gd name="T6" fmla="*/ 2478 w 278"/>
                <a:gd name="T7" fmla="*/ 2010 h 384"/>
                <a:gd name="T8" fmla="*/ 2682 w 278"/>
                <a:gd name="T9" fmla="*/ 1891 h 384"/>
                <a:gd name="T10" fmla="*/ 2881 w 278"/>
                <a:gd name="T11" fmla="*/ 1750 h 384"/>
                <a:gd name="T12" fmla="*/ 2930 w 278"/>
                <a:gd name="T13" fmla="*/ 1586 h 384"/>
                <a:gd name="T14" fmla="*/ 2881 w 278"/>
                <a:gd name="T15" fmla="*/ 1292 h 384"/>
                <a:gd name="T16" fmla="*/ 2881 w 278"/>
                <a:gd name="T17" fmla="*/ 1091 h 384"/>
                <a:gd name="T18" fmla="*/ 2640 w 278"/>
                <a:gd name="T19" fmla="*/ 781 h 384"/>
                <a:gd name="T20" fmla="*/ 2328 w 278"/>
                <a:gd name="T21" fmla="*/ 513 h 384"/>
                <a:gd name="T22" fmla="*/ 2007 w 278"/>
                <a:gd name="T23" fmla="*/ 332 h 384"/>
                <a:gd name="T24" fmla="*/ 1662 w 278"/>
                <a:gd name="T25" fmla="*/ 138 h 384"/>
                <a:gd name="T26" fmla="*/ 1137 w 278"/>
                <a:gd name="T27" fmla="*/ 3 h 384"/>
                <a:gd name="T28" fmla="*/ 589 w 278"/>
                <a:gd name="T29" fmla="*/ 3 h 384"/>
                <a:gd name="T30" fmla="*/ 0 w 278"/>
                <a:gd name="T31" fmla="*/ 0 h 384"/>
                <a:gd name="T32" fmla="*/ 36 w 278"/>
                <a:gd name="T33" fmla="*/ 371 h 384"/>
                <a:gd name="T34" fmla="*/ 99 w 278"/>
                <a:gd name="T35" fmla="*/ 826 h 384"/>
                <a:gd name="T36" fmla="*/ 169 w 278"/>
                <a:gd name="T37" fmla="*/ 1135 h 384"/>
                <a:gd name="T38" fmla="*/ 169 w 278"/>
                <a:gd name="T39" fmla="*/ 1830 h 384"/>
                <a:gd name="T40" fmla="*/ 127 w 278"/>
                <a:gd name="T41" fmla="*/ 2509 h 384"/>
                <a:gd name="T42" fmla="*/ 99 w 278"/>
                <a:gd name="T43" fmla="*/ 2822 h 384"/>
                <a:gd name="T44" fmla="*/ 650 w 278"/>
                <a:gd name="T45" fmla="*/ 2832 h 384"/>
                <a:gd name="T46" fmla="*/ 1469 w 278"/>
                <a:gd name="T47" fmla="*/ 2832 h 384"/>
                <a:gd name="T48" fmla="*/ 1796 w 278"/>
                <a:gd name="T49" fmla="*/ 2832 h 384"/>
                <a:gd name="T50" fmla="*/ 1936 w 278"/>
                <a:gd name="T51" fmla="*/ 2641 h 384"/>
                <a:gd name="T52" fmla="*/ 1978 w 278"/>
                <a:gd name="T53" fmla="*/ 250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384"/>
                <a:gd name="T83" fmla="*/ 278 w 278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384">
                  <a:moveTo>
                    <a:pt x="187" y="338"/>
                  </a:moveTo>
                  <a:lnTo>
                    <a:pt x="205" y="311"/>
                  </a:lnTo>
                  <a:lnTo>
                    <a:pt x="220" y="288"/>
                  </a:lnTo>
                  <a:lnTo>
                    <a:pt x="235" y="272"/>
                  </a:lnTo>
                  <a:lnTo>
                    <a:pt x="254" y="257"/>
                  </a:lnTo>
                  <a:lnTo>
                    <a:pt x="273" y="237"/>
                  </a:lnTo>
                  <a:lnTo>
                    <a:pt x="277" y="214"/>
                  </a:lnTo>
                  <a:lnTo>
                    <a:pt x="273" y="175"/>
                  </a:lnTo>
                  <a:lnTo>
                    <a:pt x="273" y="148"/>
                  </a:lnTo>
                  <a:lnTo>
                    <a:pt x="250" y="105"/>
                  </a:lnTo>
                  <a:lnTo>
                    <a:pt x="220" y="70"/>
                  </a:lnTo>
                  <a:lnTo>
                    <a:pt x="189" y="45"/>
                  </a:lnTo>
                  <a:lnTo>
                    <a:pt x="157" y="19"/>
                  </a:lnTo>
                  <a:lnTo>
                    <a:pt x="107" y="3"/>
                  </a:lnTo>
                  <a:lnTo>
                    <a:pt x="57" y="3"/>
                  </a:lnTo>
                  <a:lnTo>
                    <a:pt x="0" y="0"/>
                  </a:lnTo>
                  <a:lnTo>
                    <a:pt x="3" y="50"/>
                  </a:lnTo>
                  <a:lnTo>
                    <a:pt x="9" y="112"/>
                  </a:lnTo>
                  <a:lnTo>
                    <a:pt x="16" y="154"/>
                  </a:lnTo>
                  <a:lnTo>
                    <a:pt x="16" y="247"/>
                  </a:lnTo>
                  <a:lnTo>
                    <a:pt x="12" y="340"/>
                  </a:lnTo>
                  <a:lnTo>
                    <a:pt x="9" y="381"/>
                  </a:lnTo>
                  <a:lnTo>
                    <a:pt x="62" y="383"/>
                  </a:lnTo>
                  <a:lnTo>
                    <a:pt x="139" y="383"/>
                  </a:lnTo>
                  <a:lnTo>
                    <a:pt x="170" y="383"/>
                  </a:lnTo>
                  <a:lnTo>
                    <a:pt x="183" y="358"/>
                  </a:lnTo>
                  <a:lnTo>
                    <a:pt x="187" y="33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1" name="Freeform 2279">
              <a:extLst>
                <a:ext uri="{FF2B5EF4-FFF2-40B4-BE49-F238E27FC236}">
                  <a16:creationId xmlns:a16="http://schemas.microsoft.com/office/drawing/2014/main" xmlns="" id="{746FC3A6-199B-47A3-9DE3-06F5E4373F5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405469" y="4202846"/>
              <a:ext cx="108570" cy="62117"/>
            </a:xfrm>
            <a:custGeom>
              <a:avLst/>
              <a:gdLst>
                <a:gd name="T0" fmla="*/ 1795 w 230"/>
                <a:gd name="T1" fmla="*/ 945 h 138"/>
                <a:gd name="T2" fmla="*/ 1246 w 230"/>
                <a:gd name="T3" fmla="*/ 997 h 138"/>
                <a:gd name="T4" fmla="*/ 496 w 230"/>
                <a:gd name="T5" fmla="*/ 997 h 138"/>
                <a:gd name="T6" fmla="*/ 110 w 230"/>
                <a:gd name="T7" fmla="*/ 923 h 138"/>
                <a:gd name="T8" fmla="*/ 110 w 230"/>
                <a:gd name="T9" fmla="*/ 675 h 138"/>
                <a:gd name="T10" fmla="*/ 35 w 230"/>
                <a:gd name="T11" fmla="*/ 333 h 138"/>
                <a:gd name="T12" fmla="*/ 0 w 230"/>
                <a:gd name="T13" fmla="*/ 3 h 138"/>
                <a:gd name="T14" fmla="*/ 976 w 230"/>
                <a:gd name="T15" fmla="*/ 0 h 138"/>
                <a:gd name="T16" fmla="*/ 1546 w 230"/>
                <a:gd name="T17" fmla="*/ 219 h 138"/>
                <a:gd name="T18" fmla="*/ 1930 w 230"/>
                <a:gd name="T19" fmla="*/ 444 h 138"/>
                <a:gd name="T20" fmla="*/ 2197 w 230"/>
                <a:gd name="T21" fmla="*/ 675 h 138"/>
                <a:gd name="T22" fmla="*/ 2395 w 230"/>
                <a:gd name="T23" fmla="*/ 923 h 138"/>
                <a:gd name="T24" fmla="*/ 1795 w 230"/>
                <a:gd name="T25" fmla="*/ 945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38"/>
                <a:gd name="T41" fmla="*/ 230 w 230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38">
                  <a:moveTo>
                    <a:pt x="172" y="131"/>
                  </a:moveTo>
                  <a:lnTo>
                    <a:pt x="119" y="137"/>
                  </a:lnTo>
                  <a:lnTo>
                    <a:pt x="47" y="137"/>
                  </a:lnTo>
                  <a:lnTo>
                    <a:pt x="11" y="127"/>
                  </a:lnTo>
                  <a:lnTo>
                    <a:pt x="11" y="93"/>
                  </a:lnTo>
                  <a:lnTo>
                    <a:pt x="3" y="46"/>
                  </a:lnTo>
                  <a:lnTo>
                    <a:pt x="0" y="3"/>
                  </a:lnTo>
                  <a:lnTo>
                    <a:pt x="94" y="0"/>
                  </a:lnTo>
                  <a:lnTo>
                    <a:pt x="147" y="31"/>
                  </a:lnTo>
                  <a:lnTo>
                    <a:pt x="184" y="62"/>
                  </a:lnTo>
                  <a:lnTo>
                    <a:pt x="210" y="93"/>
                  </a:lnTo>
                  <a:lnTo>
                    <a:pt x="229" y="127"/>
                  </a:lnTo>
                  <a:lnTo>
                    <a:pt x="172" y="13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2" name="Freeform 2280">
              <a:extLst>
                <a:ext uri="{FF2B5EF4-FFF2-40B4-BE49-F238E27FC236}">
                  <a16:creationId xmlns:a16="http://schemas.microsoft.com/office/drawing/2014/main" xmlns="" id="{33264EAC-FD9B-4D45-89A0-42603B28CB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16595" y="4175002"/>
              <a:ext cx="126532" cy="107827"/>
            </a:xfrm>
            <a:custGeom>
              <a:avLst/>
              <a:gdLst>
                <a:gd name="T0" fmla="*/ 0 w 720"/>
                <a:gd name="T1" fmla="*/ 0 h 735"/>
                <a:gd name="T2" fmla="*/ 0 w 720"/>
                <a:gd name="T3" fmla="*/ 0 h 735"/>
                <a:gd name="T4" fmla="*/ 0 w 720"/>
                <a:gd name="T5" fmla="*/ 0 h 735"/>
                <a:gd name="T6" fmla="*/ 0 w 720"/>
                <a:gd name="T7" fmla="*/ 0 h 735"/>
                <a:gd name="T8" fmla="*/ 0 w 720"/>
                <a:gd name="T9" fmla="*/ 0 h 735"/>
                <a:gd name="T10" fmla="*/ 0 w 720"/>
                <a:gd name="T11" fmla="*/ 0 h 735"/>
                <a:gd name="T12" fmla="*/ 0 w 720"/>
                <a:gd name="T13" fmla="*/ 0 h 735"/>
                <a:gd name="T14" fmla="*/ 0 w 720"/>
                <a:gd name="T15" fmla="*/ 0 h 735"/>
                <a:gd name="T16" fmla="*/ 0 w 720"/>
                <a:gd name="T17" fmla="*/ 0 h 735"/>
                <a:gd name="T18" fmla="*/ 0 w 720"/>
                <a:gd name="T19" fmla="*/ 0 h 735"/>
                <a:gd name="T20" fmla="*/ 0 w 720"/>
                <a:gd name="T21" fmla="*/ 0 h 735"/>
                <a:gd name="T22" fmla="*/ 0 w 720"/>
                <a:gd name="T23" fmla="*/ 0 h 735"/>
                <a:gd name="T24" fmla="*/ 0 w 720"/>
                <a:gd name="T25" fmla="*/ 0 h 735"/>
                <a:gd name="T26" fmla="*/ 0 w 720"/>
                <a:gd name="T27" fmla="*/ 0 h 735"/>
                <a:gd name="T28" fmla="*/ 0 w 720"/>
                <a:gd name="T29" fmla="*/ 0 h 735"/>
                <a:gd name="T30" fmla="*/ 0 w 720"/>
                <a:gd name="T31" fmla="*/ 0 h 735"/>
                <a:gd name="T32" fmla="*/ 0 w 720"/>
                <a:gd name="T33" fmla="*/ 0 h 735"/>
                <a:gd name="T34" fmla="*/ 0 w 720"/>
                <a:gd name="T35" fmla="*/ 0 h 735"/>
                <a:gd name="T36" fmla="*/ 0 w 720"/>
                <a:gd name="T37" fmla="*/ 0 h 735"/>
                <a:gd name="T38" fmla="*/ 0 w 720"/>
                <a:gd name="T39" fmla="*/ 0 h 735"/>
                <a:gd name="T40" fmla="*/ 0 w 720"/>
                <a:gd name="T41" fmla="*/ 0 h 735"/>
                <a:gd name="T42" fmla="*/ 0 w 720"/>
                <a:gd name="T43" fmla="*/ 0 h 735"/>
                <a:gd name="T44" fmla="*/ 0 w 720"/>
                <a:gd name="T45" fmla="*/ 0 h 735"/>
                <a:gd name="T46" fmla="*/ 0 w 720"/>
                <a:gd name="T47" fmla="*/ 0 h 735"/>
                <a:gd name="T48" fmla="*/ 0 w 720"/>
                <a:gd name="T49" fmla="*/ 0 h 735"/>
                <a:gd name="T50" fmla="*/ 0 w 720"/>
                <a:gd name="T51" fmla="*/ 0 h 7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"/>
                <a:gd name="T79" fmla="*/ 0 h 735"/>
                <a:gd name="T80" fmla="*/ 720 w 720"/>
                <a:gd name="T81" fmla="*/ 735 h 7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" h="735">
                  <a:moveTo>
                    <a:pt x="660" y="9"/>
                  </a:moveTo>
                  <a:lnTo>
                    <a:pt x="558" y="34"/>
                  </a:lnTo>
                  <a:lnTo>
                    <a:pt x="357" y="28"/>
                  </a:lnTo>
                  <a:lnTo>
                    <a:pt x="309" y="28"/>
                  </a:lnTo>
                  <a:lnTo>
                    <a:pt x="239" y="15"/>
                  </a:lnTo>
                  <a:lnTo>
                    <a:pt x="198" y="3"/>
                  </a:lnTo>
                  <a:lnTo>
                    <a:pt x="86" y="0"/>
                  </a:lnTo>
                  <a:lnTo>
                    <a:pt x="10" y="0"/>
                  </a:lnTo>
                  <a:lnTo>
                    <a:pt x="10" y="122"/>
                  </a:lnTo>
                  <a:lnTo>
                    <a:pt x="10" y="184"/>
                  </a:lnTo>
                  <a:lnTo>
                    <a:pt x="0" y="239"/>
                  </a:lnTo>
                  <a:lnTo>
                    <a:pt x="16" y="285"/>
                  </a:lnTo>
                  <a:lnTo>
                    <a:pt x="72" y="358"/>
                  </a:lnTo>
                  <a:lnTo>
                    <a:pt x="121" y="410"/>
                  </a:lnTo>
                  <a:lnTo>
                    <a:pt x="166" y="465"/>
                  </a:lnTo>
                  <a:lnTo>
                    <a:pt x="201" y="518"/>
                  </a:lnTo>
                  <a:lnTo>
                    <a:pt x="234" y="586"/>
                  </a:lnTo>
                  <a:lnTo>
                    <a:pt x="247" y="661"/>
                  </a:lnTo>
                  <a:lnTo>
                    <a:pt x="279" y="735"/>
                  </a:lnTo>
                  <a:lnTo>
                    <a:pt x="558" y="735"/>
                  </a:lnTo>
                  <a:lnTo>
                    <a:pt x="711" y="735"/>
                  </a:lnTo>
                  <a:lnTo>
                    <a:pt x="714" y="668"/>
                  </a:lnTo>
                  <a:lnTo>
                    <a:pt x="714" y="520"/>
                  </a:lnTo>
                  <a:lnTo>
                    <a:pt x="714" y="388"/>
                  </a:lnTo>
                  <a:lnTo>
                    <a:pt x="720" y="10"/>
                  </a:lnTo>
                  <a:lnTo>
                    <a:pt x="660" y="9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3" name="Freeform 2281">
              <a:extLst>
                <a:ext uri="{FF2B5EF4-FFF2-40B4-BE49-F238E27FC236}">
                  <a16:creationId xmlns:a16="http://schemas.microsoft.com/office/drawing/2014/main" xmlns="" id="{473B5E64-62CB-472A-BBA3-22C56ACF6542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99656" y="4332423"/>
              <a:ext cx="122541" cy="66806"/>
            </a:xfrm>
            <a:custGeom>
              <a:avLst/>
              <a:gdLst>
                <a:gd name="T0" fmla="*/ 0 w 260"/>
                <a:gd name="T1" fmla="*/ 1063 h 148"/>
                <a:gd name="T2" fmla="*/ 812 w 260"/>
                <a:gd name="T3" fmla="*/ 1109 h 148"/>
                <a:gd name="T4" fmla="*/ 2033 w 260"/>
                <a:gd name="T5" fmla="*/ 1109 h 148"/>
                <a:gd name="T6" fmla="*/ 2652 w 260"/>
                <a:gd name="T7" fmla="*/ 1063 h 148"/>
                <a:gd name="T8" fmla="*/ 2652 w 260"/>
                <a:gd name="T9" fmla="*/ 188 h 148"/>
                <a:gd name="T10" fmla="*/ 2493 w 260"/>
                <a:gd name="T11" fmla="*/ 0 h 148"/>
                <a:gd name="T12" fmla="*/ 1376 w 260"/>
                <a:gd name="T13" fmla="*/ 0 h 148"/>
                <a:gd name="T14" fmla="*/ 695 w 260"/>
                <a:gd name="T15" fmla="*/ 429 h 148"/>
                <a:gd name="T16" fmla="*/ 342 w 260"/>
                <a:gd name="T17" fmla="*/ 702 h 148"/>
                <a:gd name="T18" fmla="*/ 41 w 260"/>
                <a:gd name="T19" fmla="*/ 914 h 148"/>
                <a:gd name="T20" fmla="*/ 0 w 260"/>
                <a:gd name="T21" fmla="*/ 1063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148"/>
                <a:gd name="T35" fmla="*/ 260 w 260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148">
                  <a:moveTo>
                    <a:pt x="0" y="141"/>
                  </a:moveTo>
                  <a:lnTo>
                    <a:pt x="79" y="147"/>
                  </a:lnTo>
                  <a:lnTo>
                    <a:pt x="199" y="147"/>
                  </a:lnTo>
                  <a:lnTo>
                    <a:pt x="259" y="141"/>
                  </a:lnTo>
                  <a:lnTo>
                    <a:pt x="259" y="25"/>
                  </a:lnTo>
                  <a:lnTo>
                    <a:pt x="244" y="0"/>
                  </a:lnTo>
                  <a:lnTo>
                    <a:pt x="134" y="0"/>
                  </a:lnTo>
                  <a:lnTo>
                    <a:pt x="69" y="57"/>
                  </a:lnTo>
                  <a:lnTo>
                    <a:pt x="34" y="93"/>
                  </a:lnTo>
                  <a:lnTo>
                    <a:pt x="4" y="120"/>
                  </a:lnTo>
                  <a:lnTo>
                    <a:pt x="0" y="14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4" name="Freeform 2282">
              <a:extLst>
                <a:ext uri="{FF2B5EF4-FFF2-40B4-BE49-F238E27FC236}">
                  <a16:creationId xmlns:a16="http://schemas.microsoft.com/office/drawing/2014/main" xmlns="" id="{C99199A4-0AA8-4EB2-BD34-0EC6F4815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98106" y="4314112"/>
              <a:ext cx="156868" cy="108217"/>
            </a:xfrm>
            <a:custGeom>
              <a:avLst/>
              <a:gdLst>
                <a:gd name="T0" fmla="*/ 0 w 897"/>
                <a:gd name="T1" fmla="*/ 0 h 739"/>
                <a:gd name="T2" fmla="*/ 0 w 897"/>
                <a:gd name="T3" fmla="*/ 0 h 739"/>
                <a:gd name="T4" fmla="*/ 0 w 897"/>
                <a:gd name="T5" fmla="*/ 0 h 739"/>
                <a:gd name="T6" fmla="*/ 0 w 897"/>
                <a:gd name="T7" fmla="*/ 0 h 739"/>
                <a:gd name="T8" fmla="*/ 0 w 897"/>
                <a:gd name="T9" fmla="*/ 0 h 739"/>
                <a:gd name="T10" fmla="*/ 0 w 897"/>
                <a:gd name="T11" fmla="*/ 0 h 739"/>
                <a:gd name="T12" fmla="*/ 0 w 897"/>
                <a:gd name="T13" fmla="*/ 0 h 739"/>
                <a:gd name="T14" fmla="*/ 0 w 897"/>
                <a:gd name="T15" fmla="*/ 0 h 739"/>
                <a:gd name="T16" fmla="*/ 0 w 897"/>
                <a:gd name="T17" fmla="*/ 0 h 739"/>
                <a:gd name="T18" fmla="*/ 0 w 897"/>
                <a:gd name="T19" fmla="*/ 0 h 739"/>
                <a:gd name="T20" fmla="*/ 0 w 897"/>
                <a:gd name="T21" fmla="*/ 0 h 739"/>
                <a:gd name="T22" fmla="*/ 0 w 897"/>
                <a:gd name="T23" fmla="*/ 0 h 739"/>
                <a:gd name="T24" fmla="*/ 0 w 897"/>
                <a:gd name="T25" fmla="*/ 0 h 739"/>
                <a:gd name="T26" fmla="*/ 0 w 897"/>
                <a:gd name="T27" fmla="*/ 0 h 739"/>
                <a:gd name="T28" fmla="*/ 0 w 897"/>
                <a:gd name="T29" fmla="*/ 0 h 739"/>
                <a:gd name="T30" fmla="*/ 0 w 897"/>
                <a:gd name="T31" fmla="*/ 0 h 739"/>
                <a:gd name="T32" fmla="*/ 0 w 897"/>
                <a:gd name="T33" fmla="*/ 0 h 739"/>
                <a:gd name="T34" fmla="*/ 0 w 897"/>
                <a:gd name="T35" fmla="*/ 0 h 739"/>
                <a:gd name="T36" fmla="*/ 0 w 897"/>
                <a:gd name="T37" fmla="*/ 0 h 739"/>
                <a:gd name="T38" fmla="*/ 0 w 897"/>
                <a:gd name="T39" fmla="*/ 0 h 739"/>
                <a:gd name="T40" fmla="*/ 0 w 897"/>
                <a:gd name="T41" fmla="*/ 0 h 7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7"/>
                <a:gd name="T64" fmla="*/ 0 h 739"/>
                <a:gd name="T65" fmla="*/ 897 w 897"/>
                <a:gd name="T66" fmla="*/ 739 h 7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7" h="739">
                  <a:moveTo>
                    <a:pt x="781" y="0"/>
                  </a:moveTo>
                  <a:lnTo>
                    <a:pt x="627" y="15"/>
                  </a:lnTo>
                  <a:lnTo>
                    <a:pt x="228" y="21"/>
                  </a:lnTo>
                  <a:lnTo>
                    <a:pt x="166" y="9"/>
                  </a:lnTo>
                  <a:lnTo>
                    <a:pt x="96" y="3"/>
                  </a:lnTo>
                  <a:lnTo>
                    <a:pt x="15" y="0"/>
                  </a:lnTo>
                  <a:lnTo>
                    <a:pt x="5" y="296"/>
                  </a:lnTo>
                  <a:lnTo>
                    <a:pt x="6" y="409"/>
                  </a:lnTo>
                  <a:lnTo>
                    <a:pt x="6" y="517"/>
                  </a:lnTo>
                  <a:lnTo>
                    <a:pt x="0" y="595"/>
                  </a:lnTo>
                  <a:lnTo>
                    <a:pt x="18" y="703"/>
                  </a:lnTo>
                  <a:lnTo>
                    <a:pt x="84" y="703"/>
                  </a:lnTo>
                  <a:lnTo>
                    <a:pt x="204" y="707"/>
                  </a:lnTo>
                  <a:lnTo>
                    <a:pt x="348" y="721"/>
                  </a:lnTo>
                  <a:lnTo>
                    <a:pt x="570" y="727"/>
                  </a:lnTo>
                  <a:lnTo>
                    <a:pt x="708" y="739"/>
                  </a:lnTo>
                  <a:lnTo>
                    <a:pt x="798" y="739"/>
                  </a:lnTo>
                  <a:lnTo>
                    <a:pt x="894" y="718"/>
                  </a:lnTo>
                  <a:lnTo>
                    <a:pt x="894" y="354"/>
                  </a:lnTo>
                  <a:lnTo>
                    <a:pt x="897" y="0"/>
                  </a:lnTo>
                  <a:lnTo>
                    <a:pt x="781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5" name="Freeform 2283">
              <a:extLst>
                <a:ext uri="{FF2B5EF4-FFF2-40B4-BE49-F238E27FC236}">
                  <a16:creationId xmlns:a16="http://schemas.microsoft.com/office/drawing/2014/main" xmlns="" id="{B6A6AA13-545B-4F78-B993-BF09CE418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20748" y="4169192"/>
              <a:ext cx="414723" cy="179320"/>
            </a:xfrm>
            <a:custGeom>
              <a:avLst/>
              <a:gdLst>
                <a:gd name="T0" fmla="*/ 0 w 2368"/>
                <a:gd name="T1" fmla="*/ 0 h 1221"/>
                <a:gd name="T2" fmla="*/ 0 w 2368"/>
                <a:gd name="T3" fmla="*/ 0 h 1221"/>
                <a:gd name="T4" fmla="*/ 0 w 2368"/>
                <a:gd name="T5" fmla="*/ 0 h 1221"/>
                <a:gd name="T6" fmla="*/ 0 w 2368"/>
                <a:gd name="T7" fmla="*/ 0 h 1221"/>
                <a:gd name="T8" fmla="*/ 0 w 2368"/>
                <a:gd name="T9" fmla="*/ 0 h 1221"/>
                <a:gd name="T10" fmla="*/ 0 w 2368"/>
                <a:gd name="T11" fmla="*/ 0 h 1221"/>
                <a:gd name="T12" fmla="*/ 0 w 2368"/>
                <a:gd name="T13" fmla="*/ 0 h 1221"/>
                <a:gd name="T14" fmla="*/ 0 w 2368"/>
                <a:gd name="T15" fmla="*/ 0 h 1221"/>
                <a:gd name="T16" fmla="*/ 0 w 2368"/>
                <a:gd name="T17" fmla="*/ 0 h 1221"/>
                <a:gd name="T18" fmla="*/ 0 w 2368"/>
                <a:gd name="T19" fmla="*/ 0 h 1221"/>
                <a:gd name="T20" fmla="*/ 0 w 2368"/>
                <a:gd name="T21" fmla="*/ 0 h 1221"/>
                <a:gd name="T22" fmla="*/ 0 w 2368"/>
                <a:gd name="T23" fmla="*/ 0 h 1221"/>
                <a:gd name="T24" fmla="*/ 0 w 2368"/>
                <a:gd name="T25" fmla="*/ 0 h 1221"/>
                <a:gd name="T26" fmla="*/ 0 w 2368"/>
                <a:gd name="T27" fmla="*/ 0 h 1221"/>
                <a:gd name="T28" fmla="*/ 0 w 2368"/>
                <a:gd name="T29" fmla="*/ 0 h 1221"/>
                <a:gd name="T30" fmla="*/ 0 w 2368"/>
                <a:gd name="T31" fmla="*/ 0 h 1221"/>
                <a:gd name="T32" fmla="*/ 0 w 2368"/>
                <a:gd name="T33" fmla="*/ 0 h 1221"/>
                <a:gd name="T34" fmla="*/ 0 w 2368"/>
                <a:gd name="T35" fmla="*/ 0 h 1221"/>
                <a:gd name="T36" fmla="*/ 0 w 2368"/>
                <a:gd name="T37" fmla="*/ 0 h 1221"/>
                <a:gd name="T38" fmla="*/ 0 w 2368"/>
                <a:gd name="T39" fmla="*/ 0 h 1221"/>
                <a:gd name="T40" fmla="*/ 0 w 2368"/>
                <a:gd name="T41" fmla="*/ 0 h 1221"/>
                <a:gd name="T42" fmla="*/ 0 w 2368"/>
                <a:gd name="T43" fmla="*/ 0 h 1221"/>
                <a:gd name="T44" fmla="*/ 0 w 2368"/>
                <a:gd name="T45" fmla="*/ 0 h 1221"/>
                <a:gd name="T46" fmla="*/ 0 w 2368"/>
                <a:gd name="T47" fmla="*/ 0 h 1221"/>
                <a:gd name="T48" fmla="*/ 0 w 2368"/>
                <a:gd name="T49" fmla="*/ 0 h 1221"/>
                <a:gd name="T50" fmla="*/ 0 w 2368"/>
                <a:gd name="T51" fmla="*/ 0 h 1221"/>
                <a:gd name="T52" fmla="*/ 0 w 2368"/>
                <a:gd name="T53" fmla="*/ 0 h 1221"/>
                <a:gd name="T54" fmla="*/ 0 w 2368"/>
                <a:gd name="T55" fmla="*/ 0 h 1221"/>
                <a:gd name="T56" fmla="*/ 0 w 2368"/>
                <a:gd name="T57" fmla="*/ 0 h 1221"/>
                <a:gd name="T58" fmla="*/ 0 w 2368"/>
                <a:gd name="T59" fmla="*/ 0 h 1221"/>
                <a:gd name="T60" fmla="*/ 0 w 2368"/>
                <a:gd name="T61" fmla="*/ 0 h 1221"/>
                <a:gd name="T62" fmla="*/ 0 w 2368"/>
                <a:gd name="T63" fmla="*/ 0 h 1221"/>
                <a:gd name="T64" fmla="*/ 0 w 2368"/>
                <a:gd name="T65" fmla="*/ 0 h 1221"/>
                <a:gd name="T66" fmla="*/ 0 w 2368"/>
                <a:gd name="T67" fmla="*/ 0 h 1221"/>
                <a:gd name="T68" fmla="*/ 0 w 2368"/>
                <a:gd name="T69" fmla="*/ 0 h 1221"/>
                <a:gd name="T70" fmla="*/ 0 w 2368"/>
                <a:gd name="T71" fmla="*/ 0 h 1221"/>
                <a:gd name="T72" fmla="*/ 0 w 2368"/>
                <a:gd name="T73" fmla="*/ 0 h 1221"/>
                <a:gd name="T74" fmla="*/ 0 w 2368"/>
                <a:gd name="T75" fmla="*/ 0 h 1221"/>
                <a:gd name="T76" fmla="*/ 0 w 2368"/>
                <a:gd name="T77" fmla="*/ 0 h 12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68"/>
                <a:gd name="T118" fmla="*/ 0 h 1221"/>
                <a:gd name="T119" fmla="*/ 2368 w 2368"/>
                <a:gd name="T120" fmla="*/ 1221 h 12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68" h="1221">
                  <a:moveTo>
                    <a:pt x="1060" y="186"/>
                  </a:moveTo>
                  <a:lnTo>
                    <a:pt x="1816" y="114"/>
                  </a:lnTo>
                  <a:lnTo>
                    <a:pt x="1863" y="110"/>
                  </a:lnTo>
                  <a:lnTo>
                    <a:pt x="2272" y="72"/>
                  </a:lnTo>
                  <a:lnTo>
                    <a:pt x="2344" y="78"/>
                  </a:lnTo>
                  <a:lnTo>
                    <a:pt x="2368" y="30"/>
                  </a:lnTo>
                  <a:lnTo>
                    <a:pt x="2074" y="0"/>
                  </a:lnTo>
                  <a:lnTo>
                    <a:pt x="1786" y="18"/>
                  </a:lnTo>
                  <a:lnTo>
                    <a:pt x="1348" y="54"/>
                  </a:lnTo>
                  <a:lnTo>
                    <a:pt x="964" y="126"/>
                  </a:lnTo>
                  <a:lnTo>
                    <a:pt x="868" y="167"/>
                  </a:lnTo>
                  <a:lnTo>
                    <a:pt x="781" y="228"/>
                  </a:lnTo>
                  <a:lnTo>
                    <a:pt x="640" y="351"/>
                  </a:lnTo>
                  <a:lnTo>
                    <a:pt x="565" y="461"/>
                  </a:lnTo>
                  <a:lnTo>
                    <a:pt x="500" y="541"/>
                  </a:lnTo>
                  <a:lnTo>
                    <a:pt x="386" y="584"/>
                  </a:lnTo>
                  <a:lnTo>
                    <a:pt x="178" y="630"/>
                  </a:lnTo>
                  <a:lnTo>
                    <a:pt x="38" y="663"/>
                  </a:lnTo>
                  <a:lnTo>
                    <a:pt x="19" y="752"/>
                  </a:lnTo>
                  <a:lnTo>
                    <a:pt x="0" y="829"/>
                  </a:lnTo>
                  <a:lnTo>
                    <a:pt x="19" y="964"/>
                  </a:lnTo>
                  <a:lnTo>
                    <a:pt x="38" y="1031"/>
                  </a:lnTo>
                  <a:lnTo>
                    <a:pt x="56" y="1120"/>
                  </a:lnTo>
                  <a:lnTo>
                    <a:pt x="75" y="1187"/>
                  </a:lnTo>
                  <a:lnTo>
                    <a:pt x="208" y="1209"/>
                  </a:lnTo>
                  <a:lnTo>
                    <a:pt x="273" y="1221"/>
                  </a:lnTo>
                  <a:lnTo>
                    <a:pt x="330" y="1221"/>
                  </a:lnTo>
                  <a:lnTo>
                    <a:pt x="357" y="1098"/>
                  </a:lnTo>
                  <a:lnTo>
                    <a:pt x="394" y="1006"/>
                  </a:lnTo>
                  <a:lnTo>
                    <a:pt x="470" y="918"/>
                  </a:lnTo>
                  <a:lnTo>
                    <a:pt x="573" y="918"/>
                  </a:lnTo>
                  <a:lnTo>
                    <a:pt x="659" y="918"/>
                  </a:lnTo>
                  <a:lnTo>
                    <a:pt x="659" y="807"/>
                  </a:lnTo>
                  <a:lnTo>
                    <a:pt x="649" y="718"/>
                  </a:lnTo>
                  <a:lnTo>
                    <a:pt x="667" y="608"/>
                  </a:lnTo>
                  <a:lnTo>
                    <a:pt x="700" y="492"/>
                  </a:lnTo>
                  <a:lnTo>
                    <a:pt x="766" y="420"/>
                  </a:lnTo>
                  <a:lnTo>
                    <a:pt x="892" y="282"/>
                  </a:lnTo>
                  <a:lnTo>
                    <a:pt x="994" y="22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6" name="Freeform 2284">
              <a:extLst>
                <a:ext uri="{FF2B5EF4-FFF2-40B4-BE49-F238E27FC236}">
                  <a16:creationId xmlns:a16="http://schemas.microsoft.com/office/drawing/2014/main" xmlns="" id="{F044ECEF-FEC4-47B7-98CD-BD9A89F7D3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04820" y="4457982"/>
              <a:ext cx="150083" cy="124235"/>
            </a:xfrm>
            <a:custGeom>
              <a:avLst/>
              <a:gdLst>
                <a:gd name="T0" fmla="*/ 0 w 857"/>
                <a:gd name="T1" fmla="*/ 0 h 847"/>
                <a:gd name="T2" fmla="*/ 0 w 857"/>
                <a:gd name="T3" fmla="*/ 0 h 847"/>
                <a:gd name="T4" fmla="*/ 0 w 857"/>
                <a:gd name="T5" fmla="*/ 0 h 847"/>
                <a:gd name="T6" fmla="*/ 0 w 857"/>
                <a:gd name="T7" fmla="*/ 0 h 847"/>
                <a:gd name="T8" fmla="*/ 0 w 857"/>
                <a:gd name="T9" fmla="*/ 0 h 847"/>
                <a:gd name="T10" fmla="*/ 0 w 857"/>
                <a:gd name="T11" fmla="*/ 0 h 847"/>
                <a:gd name="T12" fmla="*/ 0 w 857"/>
                <a:gd name="T13" fmla="*/ 0 h 847"/>
                <a:gd name="T14" fmla="*/ 0 w 857"/>
                <a:gd name="T15" fmla="*/ 0 h 847"/>
                <a:gd name="T16" fmla="*/ 0 w 857"/>
                <a:gd name="T17" fmla="*/ 0 h 847"/>
                <a:gd name="T18" fmla="*/ 0 w 857"/>
                <a:gd name="T19" fmla="*/ 0 h 847"/>
                <a:gd name="T20" fmla="*/ 0 w 857"/>
                <a:gd name="T21" fmla="*/ 0 h 847"/>
                <a:gd name="T22" fmla="*/ 0 w 857"/>
                <a:gd name="T23" fmla="*/ 0 h 847"/>
                <a:gd name="T24" fmla="*/ 0 w 857"/>
                <a:gd name="T25" fmla="*/ 0 h 847"/>
                <a:gd name="T26" fmla="*/ 0 w 857"/>
                <a:gd name="T27" fmla="*/ 0 h 847"/>
                <a:gd name="T28" fmla="*/ 0 w 857"/>
                <a:gd name="T29" fmla="*/ 0 h 847"/>
                <a:gd name="T30" fmla="*/ 0 w 857"/>
                <a:gd name="T31" fmla="*/ 0 h 847"/>
                <a:gd name="T32" fmla="*/ 0 w 857"/>
                <a:gd name="T33" fmla="*/ 0 h 847"/>
                <a:gd name="T34" fmla="*/ 0 w 857"/>
                <a:gd name="T35" fmla="*/ 0 h 847"/>
                <a:gd name="T36" fmla="*/ 0 w 857"/>
                <a:gd name="T37" fmla="*/ 0 h 847"/>
                <a:gd name="T38" fmla="*/ 0 w 857"/>
                <a:gd name="T39" fmla="*/ 0 h 847"/>
                <a:gd name="T40" fmla="*/ 0 w 857"/>
                <a:gd name="T41" fmla="*/ 0 h 847"/>
                <a:gd name="T42" fmla="*/ 0 w 857"/>
                <a:gd name="T43" fmla="*/ 0 h 847"/>
                <a:gd name="T44" fmla="*/ 0 w 857"/>
                <a:gd name="T45" fmla="*/ 0 h 847"/>
                <a:gd name="T46" fmla="*/ 0 w 857"/>
                <a:gd name="T47" fmla="*/ 0 h 847"/>
                <a:gd name="T48" fmla="*/ 0 w 857"/>
                <a:gd name="T49" fmla="*/ 0 h 847"/>
                <a:gd name="T50" fmla="*/ 0 w 857"/>
                <a:gd name="T51" fmla="*/ 0 h 847"/>
                <a:gd name="T52" fmla="*/ 0 w 857"/>
                <a:gd name="T53" fmla="*/ 0 h 847"/>
                <a:gd name="T54" fmla="*/ 0 w 857"/>
                <a:gd name="T55" fmla="*/ 0 h 847"/>
                <a:gd name="T56" fmla="*/ 0 w 857"/>
                <a:gd name="T57" fmla="*/ 0 h 847"/>
                <a:gd name="T58" fmla="*/ 0 w 857"/>
                <a:gd name="T59" fmla="*/ 0 h 847"/>
                <a:gd name="T60" fmla="*/ 0 w 857"/>
                <a:gd name="T61" fmla="*/ 0 h 847"/>
                <a:gd name="T62" fmla="*/ 0 w 857"/>
                <a:gd name="T63" fmla="*/ 0 h 847"/>
                <a:gd name="T64" fmla="*/ 0 w 857"/>
                <a:gd name="T65" fmla="*/ 0 h 847"/>
                <a:gd name="T66" fmla="*/ 0 w 857"/>
                <a:gd name="T67" fmla="*/ 0 h 847"/>
                <a:gd name="T68" fmla="*/ 0 w 857"/>
                <a:gd name="T69" fmla="*/ 0 h 847"/>
                <a:gd name="T70" fmla="*/ 0 w 857"/>
                <a:gd name="T71" fmla="*/ 0 h 847"/>
                <a:gd name="T72" fmla="*/ 0 w 857"/>
                <a:gd name="T73" fmla="*/ 0 h 847"/>
                <a:gd name="T74" fmla="*/ 0 w 857"/>
                <a:gd name="T75" fmla="*/ 0 h 847"/>
                <a:gd name="T76" fmla="*/ 0 w 857"/>
                <a:gd name="T77" fmla="*/ 0 h 847"/>
                <a:gd name="T78" fmla="*/ 0 w 857"/>
                <a:gd name="T79" fmla="*/ 0 h 847"/>
                <a:gd name="T80" fmla="*/ 0 w 857"/>
                <a:gd name="T81" fmla="*/ 0 h 847"/>
                <a:gd name="T82" fmla="*/ 0 w 857"/>
                <a:gd name="T83" fmla="*/ 0 h 847"/>
                <a:gd name="T84" fmla="*/ 0 w 857"/>
                <a:gd name="T85" fmla="*/ 0 h 847"/>
                <a:gd name="T86" fmla="*/ 0 w 857"/>
                <a:gd name="T87" fmla="*/ 0 h 847"/>
                <a:gd name="T88" fmla="*/ 0 w 857"/>
                <a:gd name="T89" fmla="*/ 0 h 8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7"/>
                <a:gd name="T136" fmla="*/ 0 h 847"/>
                <a:gd name="T137" fmla="*/ 857 w 857"/>
                <a:gd name="T138" fmla="*/ 847 h 8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7" h="847">
                  <a:moveTo>
                    <a:pt x="857" y="251"/>
                  </a:moveTo>
                  <a:lnTo>
                    <a:pt x="808" y="177"/>
                  </a:lnTo>
                  <a:lnTo>
                    <a:pt x="698" y="125"/>
                  </a:lnTo>
                  <a:lnTo>
                    <a:pt x="593" y="104"/>
                  </a:lnTo>
                  <a:lnTo>
                    <a:pt x="477" y="76"/>
                  </a:lnTo>
                  <a:lnTo>
                    <a:pt x="347" y="64"/>
                  </a:lnTo>
                  <a:lnTo>
                    <a:pt x="245" y="49"/>
                  </a:lnTo>
                  <a:lnTo>
                    <a:pt x="153" y="31"/>
                  </a:lnTo>
                  <a:lnTo>
                    <a:pt x="75" y="18"/>
                  </a:lnTo>
                  <a:lnTo>
                    <a:pt x="51" y="0"/>
                  </a:lnTo>
                  <a:lnTo>
                    <a:pt x="16" y="31"/>
                  </a:lnTo>
                  <a:lnTo>
                    <a:pt x="0" y="49"/>
                  </a:lnTo>
                  <a:lnTo>
                    <a:pt x="0" y="98"/>
                  </a:lnTo>
                  <a:lnTo>
                    <a:pt x="2" y="150"/>
                  </a:lnTo>
                  <a:lnTo>
                    <a:pt x="8" y="204"/>
                  </a:lnTo>
                  <a:lnTo>
                    <a:pt x="14" y="348"/>
                  </a:lnTo>
                  <a:lnTo>
                    <a:pt x="14" y="774"/>
                  </a:lnTo>
                  <a:lnTo>
                    <a:pt x="32" y="847"/>
                  </a:lnTo>
                  <a:lnTo>
                    <a:pt x="62" y="847"/>
                  </a:lnTo>
                  <a:lnTo>
                    <a:pt x="86" y="767"/>
                  </a:lnTo>
                  <a:lnTo>
                    <a:pt x="121" y="685"/>
                  </a:lnTo>
                  <a:lnTo>
                    <a:pt x="134" y="602"/>
                  </a:lnTo>
                  <a:lnTo>
                    <a:pt x="167" y="535"/>
                  </a:lnTo>
                  <a:lnTo>
                    <a:pt x="186" y="480"/>
                  </a:lnTo>
                  <a:lnTo>
                    <a:pt x="213" y="434"/>
                  </a:lnTo>
                  <a:lnTo>
                    <a:pt x="245" y="394"/>
                  </a:lnTo>
                  <a:lnTo>
                    <a:pt x="302" y="364"/>
                  </a:lnTo>
                  <a:lnTo>
                    <a:pt x="353" y="349"/>
                  </a:lnTo>
                  <a:lnTo>
                    <a:pt x="393" y="342"/>
                  </a:lnTo>
                  <a:lnTo>
                    <a:pt x="442" y="349"/>
                  </a:lnTo>
                  <a:lnTo>
                    <a:pt x="482" y="376"/>
                  </a:lnTo>
                  <a:lnTo>
                    <a:pt x="536" y="394"/>
                  </a:lnTo>
                  <a:lnTo>
                    <a:pt x="571" y="449"/>
                  </a:lnTo>
                  <a:lnTo>
                    <a:pt x="604" y="480"/>
                  </a:lnTo>
                  <a:lnTo>
                    <a:pt x="711" y="474"/>
                  </a:lnTo>
                  <a:lnTo>
                    <a:pt x="792" y="468"/>
                  </a:lnTo>
                  <a:lnTo>
                    <a:pt x="822" y="453"/>
                  </a:lnTo>
                  <a:lnTo>
                    <a:pt x="792" y="404"/>
                  </a:lnTo>
                  <a:lnTo>
                    <a:pt x="763" y="349"/>
                  </a:lnTo>
                  <a:lnTo>
                    <a:pt x="752" y="303"/>
                  </a:lnTo>
                  <a:lnTo>
                    <a:pt x="757" y="269"/>
                  </a:lnTo>
                  <a:lnTo>
                    <a:pt x="773" y="269"/>
                  </a:lnTo>
                  <a:lnTo>
                    <a:pt x="803" y="263"/>
                  </a:lnTo>
                  <a:lnTo>
                    <a:pt x="838" y="257"/>
                  </a:lnTo>
                  <a:lnTo>
                    <a:pt x="857" y="25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7" name="Freeform 2285">
              <a:extLst>
                <a:ext uri="{FF2B5EF4-FFF2-40B4-BE49-F238E27FC236}">
                  <a16:creationId xmlns:a16="http://schemas.microsoft.com/office/drawing/2014/main" xmlns="" id="{6A789ABA-250A-41DE-8957-ACB19504B8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18728" y="4519661"/>
              <a:ext cx="238296" cy="69931"/>
            </a:xfrm>
            <a:custGeom>
              <a:avLst/>
              <a:gdLst>
                <a:gd name="T0" fmla="*/ 0 w 1359"/>
                <a:gd name="T1" fmla="*/ 0 h 478"/>
                <a:gd name="T2" fmla="*/ 0 w 1359"/>
                <a:gd name="T3" fmla="*/ 0 h 478"/>
                <a:gd name="T4" fmla="*/ 0 w 1359"/>
                <a:gd name="T5" fmla="*/ 0 h 478"/>
                <a:gd name="T6" fmla="*/ 0 w 1359"/>
                <a:gd name="T7" fmla="*/ 0 h 478"/>
                <a:gd name="T8" fmla="*/ 0 w 1359"/>
                <a:gd name="T9" fmla="*/ 0 h 478"/>
                <a:gd name="T10" fmla="*/ 0 w 1359"/>
                <a:gd name="T11" fmla="*/ 0 h 478"/>
                <a:gd name="T12" fmla="*/ 0 w 1359"/>
                <a:gd name="T13" fmla="*/ 0 h 478"/>
                <a:gd name="T14" fmla="*/ 0 w 1359"/>
                <a:gd name="T15" fmla="*/ 0 h 478"/>
                <a:gd name="T16" fmla="*/ 0 w 1359"/>
                <a:gd name="T17" fmla="*/ 0 h 478"/>
                <a:gd name="T18" fmla="*/ 0 w 1359"/>
                <a:gd name="T19" fmla="*/ 0 h 478"/>
                <a:gd name="T20" fmla="*/ 0 w 1359"/>
                <a:gd name="T21" fmla="*/ 0 h 478"/>
                <a:gd name="T22" fmla="*/ 0 w 1359"/>
                <a:gd name="T23" fmla="*/ 0 h 478"/>
                <a:gd name="T24" fmla="*/ 0 w 1359"/>
                <a:gd name="T25" fmla="*/ 0 h 478"/>
                <a:gd name="T26" fmla="*/ 0 w 1359"/>
                <a:gd name="T27" fmla="*/ 0 h 478"/>
                <a:gd name="T28" fmla="*/ 0 w 1359"/>
                <a:gd name="T29" fmla="*/ 0 h 478"/>
                <a:gd name="T30" fmla="*/ 0 w 1359"/>
                <a:gd name="T31" fmla="*/ 0 h 478"/>
                <a:gd name="T32" fmla="*/ 0 w 1359"/>
                <a:gd name="T33" fmla="*/ 0 h 478"/>
                <a:gd name="T34" fmla="*/ 0 w 1359"/>
                <a:gd name="T35" fmla="*/ 0 h 478"/>
                <a:gd name="T36" fmla="*/ 0 w 1359"/>
                <a:gd name="T37" fmla="*/ 0 h 478"/>
                <a:gd name="T38" fmla="*/ 0 w 1359"/>
                <a:gd name="T39" fmla="*/ 0 h 478"/>
                <a:gd name="T40" fmla="*/ 0 w 1359"/>
                <a:gd name="T41" fmla="*/ 0 h 478"/>
                <a:gd name="T42" fmla="*/ 0 w 1359"/>
                <a:gd name="T43" fmla="*/ 0 h 478"/>
                <a:gd name="T44" fmla="*/ 0 w 1359"/>
                <a:gd name="T45" fmla="*/ 0 h 478"/>
                <a:gd name="T46" fmla="*/ 0 w 1359"/>
                <a:gd name="T47" fmla="*/ 0 h 478"/>
                <a:gd name="T48" fmla="*/ 0 w 1359"/>
                <a:gd name="T49" fmla="*/ 0 h 478"/>
                <a:gd name="T50" fmla="*/ 0 w 1359"/>
                <a:gd name="T51" fmla="*/ 0 h 478"/>
                <a:gd name="T52" fmla="*/ 0 w 1359"/>
                <a:gd name="T53" fmla="*/ 0 h 478"/>
                <a:gd name="T54" fmla="*/ 0 w 1359"/>
                <a:gd name="T55" fmla="*/ 0 h 478"/>
                <a:gd name="T56" fmla="*/ 0 w 1359"/>
                <a:gd name="T57" fmla="*/ 0 h 478"/>
                <a:gd name="T58" fmla="*/ 0 w 1359"/>
                <a:gd name="T59" fmla="*/ 0 h 478"/>
                <a:gd name="T60" fmla="*/ 0 w 1359"/>
                <a:gd name="T61" fmla="*/ 0 h 478"/>
                <a:gd name="T62" fmla="*/ 0 w 1359"/>
                <a:gd name="T63" fmla="*/ 0 h 478"/>
                <a:gd name="T64" fmla="*/ 0 w 1359"/>
                <a:gd name="T65" fmla="*/ 0 h 478"/>
                <a:gd name="T66" fmla="*/ 0 w 1359"/>
                <a:gd name="T67" fmla="*/ 0 h 478"/>
                <a:gd name="T68" fmla="*/ 0 w 1359"/>
                <a:gd name="T69" fmla="*/ 0 h 478"/>
                <a:gd name="T70" fmla="*/ 0 w 1359"/>
                <a:gd name="T71" fmla="*/ 0 h 478"/>
                <a:gd name="T72" fmla="*/ 0 w 1359"/>
                <a:gd name="T73" fmla="*/ 0 h 478"/>
                <a:gd name="T74" fmla="*/ 0 w 1359"/>
                <a:gd name="T75" fmla="*/ 0 h 478"/>
                <a:gd name="T76" fmla="*/ 0 w 1359"/>
                <a:gd name="T77" fmla="*/ 0 h 478"/>
                <a:gd name="T78" fmla="*/ 0 w 1359"/>
                <a:gd name="T79" fmla="*/ 0 h 478"/>
                <a:gd name="T80" fmla="*/ 0 w 1359"/>
                <a:gd name="T81" fmla="*/ 0 h 478"/>
                <a:gd name="T82" fmla="*/ 0 w 1359"/>
                <a:gd name="T83" fmla="*/ 0 h 478"/>
                <a:gd name="T84" fmla="*/ 0 w 1359"/>
                <a:gd name="T85" fmla="*/ 0 h 478"/>
                <a:gd name="T86" fmla="*/ 0 w 1359"/>
                <a:gd name="T87" fmla="*/ 0 h 478"/>
                <a:gd name="T88" fmla="*/ 0 w 1359"/>
                <a:gd name="T89" fmla="*/ 0 h 478"/>
                <a:gd name="T90" fmla="*/ 0 w 1359"/>
                <a:gd name="T91" fmla="*/ 0 h 4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9"/>
                <a:gd name="T139" fmla="*/ 0 h 478"/>
                <a:gd name="T140" fmla="*/ 1359 w 1359"/>
                <a:gd name="T141" fmla="*/ 478 h 4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9" h="478">
                  <a:moveTo>
                    <a:pt x="540" y="0"/>
                  </a:moveTo>
                  <a:lnTo>
                    <a:pt x="480" y="0"/>
                  </a:lnTo>
                  <a:lnTo>
                    <a:pt x="348" y="68"/>
                  </a:lnTo>
                  <a:lnTo>
                    <a:pt x="240" y="111"/>
                  </a:lnTo>
                  <a:lnTo>
                    <a:pt x="168" y="138"/>
                  </a:lnTo>
                  <a:lnTo>
                    <a:pt x="84" y="186"/>
                  </a:lnTo>
                  <a:lnTo>
                    <a:pt x="6" y="198"/>
                  </a:lnTo>
                  <a:lnTo>
                    <a:pt x="0" y="270"/>
                  </a:lnTo>
                  <a:lnTo>
                    <a:pt x="192" y="261"/>
                  </a:lnTo>
                  <a:lnTo>
                    <a:pt x="267" y="261"/>
                  </a:lnTo>
                  <a:lnTo>
                    <a:pt x="315" y="255"/>
                  </a:lnTo>
                  <a:lnTo>
                    <a:pt x="364" y="273"/>
                  </a:lnTo>
                  <a:lnTo>
                    <a:pt x="423" y="267"/>
                  </a:lnTo>
                  <a:lnTo>
                    <a:pt x="469" y="273"/>
                  </a:lnTo>
                  <a:lnTo>
                    <a:pt x="539" y="301"/>
                  </a:lnTo>
                  <a:lnTo>
                    <a:pt x="600" y="294"/>
                  </a:lnTo>
                  <a:lnTo>
                    <a:pt x="681" y="301"/>
                  </a:lnTo>
                  <a:lnTo>
                    <a:pt x="727" y="325"/>
                  </a:lnTo>
                  <a:lnTo>
                    <a:pt x="783" y="365"/>
                  </a:lnTo>
                  <a:lnTo>
                    <a:pt x="832" y="414"/>
                  </a:lnTo>
                  <a:lnTo>
                    <a:pt x="861" y="463"/>
                  </a:lnTo>
                  <a:lnTo>
                    <a:pt x="961" y="444"/>
                  </a:lnTo>
                  <a:lnTo>
                    <a:pt x="1007" y="438"/>
                  </a:lnTo>
                  <a:lnTo>
                    <a:pt x="1060" y="414"/>
                  </a:lnTo>
                  <a:lnTo>
                    <a:pt x="1093" y="438"/>
                  </a:lnTo>
                  <a:lnTo>
                    <a:pt x="1112" y="463"/>
                  </a:lnTo>
                  <a:lnTo>
                    <a:pt x="1133" y="478"/>
                  </a:lnTo>
                  <a:lnTo>
                    <a:pt x="1149" y="478"/>
                  </a:lnTo>
                  <a:lnTo>
                    <a:pt x="1206" y="444"/>
                  </a:lnTo>
                  <a:lnTo>
                    <a:pt x="1257" y="417"/>
                  </a:lnTo>
                  <a:lnTo>
                    <a:pt x="1292" y="405"/>
                  </a:lnTo>
                  <a:lnTo>
                    <a:pt x="1327" y="392"/>
                  </a:lnTo>
                  <a:lnTo>
                    <a:pt x="1346" y="356"/>
                  </a:lnTo>
                  <a:lnTo>
                    <a:pt x="1359" y="310"/>
                  </a:lnTo>
                  <a:lnTo>
                    <a:pt x="1276" y="233"/>
                  </a:lnTo>
                  <a:lnTo>
                    <a:pt x="1200" y="178"/>
                  </a:lnTo>
                  <a:lnTo>
                    <a:pt x="1141" y="157"/>
                  </a:lnTo>
                  <a:lnTo>
                    <a:pt x="1055" y="123"/>
                  </a:lnTo>
                  <a:lnTo>
                    <a:pt x="1009" y="111"/>
                  </a:lnTo>
                  <a:lnTo>
                    <a:pt x="956" y="96"/>
                  </a:lnTo>
                  <a:lnTo>
                    <a:pt x="856" y="80"/>
                  </a:lnTo>
                  <a:lnTo>
                    <a:pt x="783" y="59"/>
                  </a:lnTo>
                  <a:lnTo>
                    <a:pt x="721" y="41"/>
                  </a:lnTo>
                  <a:lnTo>
                    <a:pt x="646" y="38"/>
                  </a:lnTo>
                  <a:lnTo>
                    <a:pt x="603" y="7"/>
                  </a:lnTo>
                  <a:lnTo>
                    <a:pt x="565" y="1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8" name="Freeform 2286">
              <a:extLst>
                <a:ext uri="{FF2B5EF4-FFF2-40B4-BE49-F238E27FC236}">
                  <a16:creationId xmlns:a16="http://schemas.microsoft.com/office/drawing/2014/main" xmlns="" id="{09656BAD-FEFB-437B-BA80-DDB8F6670C0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392932" y="4654096"/>
              <a:ext cx="19958" cy="25785"/>
            </a:xfrm>
            <a:custGeom>
              <a:avLst/>
              <a:gdLst>
                <a:gd name="T0" fmla="*/ 102 w 43"/>
                <a:gd name="T1" fmla="*/ 0 h 58"/>
                <a:gd name="T2" fmla="*/ 48 w 43"/>
                <a:gd name="T3" fmla="*/ 145 h 58"/>
                <a:gd name="T4" fmla="*/ 0 w 43"/>
                <a:gd name="T5" fmla="*/ 271 h 58"/>
                <a:gd name="T6" fmla="*/ 223 w 43"/>
                <a:gd name="T7" fmla="*/ 328 h 58"/>
                <a:gd name="T8" fmla="*/ 350 w 43"/>
                <a:gd name="T9" fmla="*/ 348 h 58"/>
                <a:gd name="T10" fmla="*/ 315 w 43"/>
                <a:gd name="T11" fmla="*/ 109 h 58"/>
                <a:gd name="T12" fmla="*/ 102 w 43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8"/>
                <a:gd name="T23" fmla="*/ 43 w 4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8">
                  <a:moveTo>
                    <a:pt x="12" y="0"/>
                  </a:moveTo>
                  <a:lnTo>
                    <a:pt x="6" y="24"/>
                  </a:lnTo>
                  <a:lnTo>
                    <a:pt x="0" y="45"/>
                  </a:lnTo>
                  <a:lnTo>
                    <a:pt x="27" y="54"/>
                  </a:lnTo>
                  <a:lnTo>
                    <a:pt x="42" y="57"/>
                  </a:lnTo>
                  <a:lnTo>
                    <a:pt x="39" y="18"/>
                  </a:lnTo>
                  <a:lnTo>
                    <a:pt x="12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9" name="Freeform 2287">
              <a:extLst>
                <a:ext uri="{FF2B5EF4-FFF2-40B4-BE49-F238E27FC236}">
                  <a16:creationId xmlns:a16="http://schemas.microsoft.com/office/drawing/2014/main" xmlns="" id="{0F5223D0-776B-49A0-8E3A-292FCBF1D54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453496" y="4471716"/>
              <a:ext cx="74243" cy="47272"/>
            </a:xfrm>
            <a:custGeom>
              <a:avLst/>
              <a:gdLst>
                <a:gd name="T0" fmla="*/ 233 w 157"/>
                <a:gd name="T1" fmla="*/ 671 h 106"/>
                <a:gd name="T2" fmla="*/ 0 w 157"/>
                <a:gd name="T3" fmla="*/ 578 h 106"/>
                <a:gd name="T4" fmla="*/ 1545 w 157"/>
                <a:gd name="T5" fmla="*/ 0 h 106"/>
                <a:gd name="T6" fmla="*/ 1673 w 157"/>
                <a:gd name="T7" fmla="*/ 136 h 106"/>
                <a:gd name="T8" fmla="*/ 233 w 157"/>
                <a:gd name="T9" fmla="*/ 67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06"/>
                <a:gd name="T17" fmla="*/ 157 w 15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06">
                  <a:moveTo>
                    <a:pt x="21" y="105"/>
                  </a:moveTo>
                  <a:lnTo>
                    <a:pt x="0" y="90"/>
                  </a:lnTo>
                  <a:lnTo>
                    <a:pt x="144" y="0"/>
                  </a:lnTo>
                  <a:lnTo>
                    <a:pt x="156" y="21"/>
                  </a:lnTo>
                  <a:lnTo>
                    <a:pt x="21" y="10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0" name="Freeform 2288">
              <a:extLst>
                <a:ext uri="{FF2B5EF4-FFF2-40B4-BE49-F238E27FC236}">
                  <a16:creationId xmlns:a16="http://schemas.microsoft.com/office/drawing/2014/main" xmlns="" id="{F0D63010-9208-4927-9653-B1B15640F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403053" y="4204065"/>
              <a:ext cx="115356" cy="64071"/>
            </a:xfrm>
            <a:custGeom>
              <a:avLst/>
              <a:gdLst>
                <a:gd name="T0" fmla="*/ 0 w 660"/>
                <a:gd name="T1" fmla="*/ 0 h 436"/>
                <a:gd name="T2" fmla="*/ 0 w 660"/>
                <a:gd name="T3" fmla="*/ 0 h 436"/>
                <a:gd name="T4" fmla="*/ 0 w 660"/>
                <a:gd name="T5" fmla="*/ 0 h 436"/>
                <a:gd name="T6" fmla="*/ 0 w 660"/>
                <a:gd name="T7" fmla="*/ 0 h 436"/>
                <a:gd name="T8" fmla="*/ 0 w 660"/>
                <a:gd name="T9" fmla="*/ 0 h 436"/>
                <a:gd name="T10" fmla="*/ 0 w 660"/>
                <a:gd name="T11" fmla="*/ 0 h 436"/>
                <a:gd name="T12" fmla="*/ 0 w 660"/>
                <a:gd name="T13" fmla="*/ 0 h 436"/>
                <a:gd name="T14" fmla="*/ 0 w 660"/>
                <a:gd name="T15" fmla="*/ 0 h 436"/>
                <a:gd name="T16" fmla="*/ 0 w 660"/>
                <a:gd name="T17" fmla="*/ 0 h 436"/>
                <a:gd name="T18" fmla="*/ 0 w 660"/>
                <a:gd name="T19" fmla="*/ 0 h 436"/>
                <a:gd name="T20" fmla="*/ 0 w 660"/>
                <a:gd name="T21" fmla="*/ 0 h 436"/>
                <a:gd name="T22" fmla="*/ 0 w 660"/>
                <a:gd name="T23" fmla="*/ 0 h 436"/>
                <a:gd name="T24" fmla="*/ 0 w 660"/>
                <a:gd name="T25" fmla="*/ 0 h 4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0"/>
                <a:gd name="T40" fmla="*/ 0 h 436"/>
                <a:gd name="T41" fmla="*/ 660 w 660"/>
                <a:gd name="T42" fmla="*/ 436 h 4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0" h="436">
                  <a:moveTo>
                    <a:pt x="252" y="418"/>
                  </a:moveTo>
                  <a:lnTo>
                    <a:pt x="420" y="436"/>
                  </a:lnTo>
                  <a:lnTo>
                    <a:pt x="565" y="420"/>
                  </a:lnTo>
                  <a:lnTo>
                    <a:pt x="636" y="412"/>
                  </a:lnTo>
                  <a:lnTo>
                    <a:pt x="642" y="298"/>
                  </a:lnTo>
                  <a:lnTo>
                    <a:pt x="660" y="142"/>
                  </a:lnTo>
                  <a:lnTo>
                    <a:pt x="660" y="10"/>
                  </a:lnTo>
                  <a:lnTo>
                    <a:pt x="438" y="0"/>
                  </a:lnTo>
                  <a:lnTo>
                    <a:pt x="264" y="82"/>
                  </a:lnTo>
                  <a:lnTo>
                    <a:pt x="162" y="172"/>
                  </a:lnTo>
                  <a:lnTo>
                    <a:pt x="72" y="268"/>
                  </a:lnTo>
                  <a:lnTo>
                    <a:pt x="0" y="382"/>
                  </a:lnTo>
                  <a:lnTo>
                    <a:pt x="144" y="40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1" name="Freeform 2289">
              <a:extLst>
                <a:ext uri="{FF2B5EF4-FFF2-40B4-BE49-F238E27FC236}">
                  <a16:creationId xmlns:a16="http://schemas.microsoft.com/office/drawing/2014/main" xmlns="" id="{21BC4843-4F94-46E6-A553-6D280A6021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401609" y="4329620"/>
              <a:ext cx="122541" cy="66024"/>
            </a:xfrm>
            <a:custGeom>
              <a:avLst/>
              <a:gdLst>
                <a:gd name="T0" fmla="*/ 0 w 701"/>
                <a:gd name="T1" fmla="*/ 0 h 450"/>
                <a:gd name="T2" fmla="*/ 0 w 701"/>
                <a:gd name="T3" fmla="*/ 0 h 450"/>
                <a:gd name="T4" fmla="*/ 0 w 701"/>
                <a:gd name="T5" fmla="*/ 0 h 450"/>
                <a:gd name="T6" fmla="*/ 0 w 701"/>
                <a:gd name="T7" fmla="*/ 0 h 450"/>
                <a:gd name="T8" fmla="*/ 0 w 701"/>
                <a:gd name="T9" fmla="*/ 0 h 450"/>
                <a:gd name="T10" fmla="*/ 0 w 701"/>
                <a:gd name="T11" fmla="*/ 0 h 450"/>
                <a:gd name="T12" fmla="*/ 0 w 701"/>
                <a:gd name="T13" fmla="*/ 0 h 450"/>
                <a:gd name="T14" fmla="*/ 0 w 701"/>
                <a:gd name="T15" fmla="*/ 0 h 450"/>
                <a:gd name="T16" fmla="*/ 0 w 701"/>
                <a:gd name="T17" fmla="*/ 0 h 450"/>
                <a:gd name="T18" fmla="*/ 0 w 701"/>
                <a:gd name="T19" fmla="*/ 0 h 450"/>
                <a:gd name="T20" fmla="*/ 0 w 701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1"/>
                <a:gd name="T34" fmla="*/ 0 h 450"/>
                <a:gd name="T35" fmla="*/ 701 w 701"/>
                <a:gd name="T36" fmla="*/ 450 h 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1" h="450">
                  <a:moveTo>
                    <a:pt x="701" y="432"/>
                  </a:moveTo>
                  <a:lnTo>
                    <a:pt x="487" y="450"/>
                  </a:lnTo>
                  <a:lnTo>
                    <a:pt x="162" y="450"/>
                  </a:lnTo>
                  <a:lnTo>
                    <a:pt x="6" y="433"/>
                  </a:lnTo>
                  <a:lnTo>
                    <a:pt x="0" y="77"/>
                  </a:lnTo>
                  <a:lnTo>
                    <a:pt x="40" y="0"/>
                  </a:lnTo>
                  <a:lnTo>
                    <a:pt x="338" y="0"/>
                  </a:lnTo>
                  <a:lnTo>
                    <a:pt x="514" y="174"/>
                  </a:lnTo>
                  <a:lnTo>
                    <a:pt x="609" y="285"/>
                  </a:lnTo>
                  <a:lnTo>
                    <a:pt x="690" y="367"/>
                  </a:lnTo>
                  <a:lnTo>
                    <a:pt x="701" y="432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2" name="Text Box 3875">
              <a:extLst>
                <a:ext uri="{FF2B5EF4-FFF2-40B4-BE49-F238E27FC236}">
                  <a16:creationId xmlns:a16="http://schemas.microsoft.com/office/drawing/2014/main" xmlns="" id="{AC1C42D4-D6AA-4EAF-AC0A-A18B286C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25" y="4184650"/>
              <a:ext cx="361950" cy="2984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④</a:t>
              </a:r>
            </a:p>
            <a:p>
              <a:pPr marL="0" marR="0" lvl="0" indent="0" defTabSz="914400" rtl="1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3" name="组合 1922">
            <a:extLst>
              <a:ext uri="{FF2B5EF4-FFF2-40B4-BE49-F238E27FC236}">
                <a16:creationId xmlns:a16="http://schemas.microsoft.com/office/drawing/2014/main" xmlns="" id="{98677A29-97C0-4412-BC3B-08E92D996CD2}"/>
              </a:ext>
            </a:extLst>
          </p:cNvPr>
          <p:cNvGrpSpPr/>
          <p:nvPr/>
        </p:nvGrpSpPr>
        <p:grpSpPr>
          <a:xfrm>
            <a:off x="8661090" y="4172092"/>
            <a:ext cx="1831121" cy="1801612"/>
            <a:chOff x="4112479" y="4772025"/>
            <a:chExt cx="1831121" cy="1801612"/>
          </a:xfrm>
        </p:grpSpPr>
        <p:sp>
          <p:nvSpPr>
            <p:cNvPr id="1924" name="Freeform 1324">
              <a:extLst>
                <a:ext uri="{FF2B5EF4-FFF2-40B4-BE49-F238E27FC236}">
                  <a16:creationId xmlns:a16="http://schemas.microsoft.com/office/drawing/2014/main" xmlns="" id="{5D579228-2465-481A-B69A-E34478968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53758" y="5304999"/>
              <a:ext cx="27051" cy="39693"/>
            </a:xfrm>
            <a:custGeom>
              <a:avLst/>
              <a:gdLst>
                <a:gd name="T0" fmla="*/ 0 w 143"/>
                <a:gd name="T1" fmla="*/ 2 h 21"/>
                <a:gd name="T2" fmla="*/ 128 w 143"/>
                <a:gd name="T3" fmla="*/ 2 h 21"/>
                <a:gd name="T4" fmla="*/ 128 w 143"/>
                <a:gd name="T5" fmla="*/ 0 h 21"/>
                <a:gd name="T6" fmla="*/ 0 w 143"/>
                <a:gd name="T7" fmla="*/ 0 h 21"/>
                <a:gd name="T8" fmla="*/ 0 w 143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1"/>
                <a:gd name="T17" fmla="*/ 143 w 1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1">
                  <a:moveTo>
                    <a:pt x="0" y="20"/>
                  </a:moveTo>
                  <a:lnTo>
                    <a:pt x="142" y="2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25" name="Freeform 2291">
              <a:extLst>
                <a:ext uri="{FF2B5EF4-FFF2-40B4-BE49-F238E27FC236}">
                  <a16:creationId xmlns:a16="http://schemas.microsoft.com/office/drawing/2014/main" xmlns="" id="{ACBA1081-DB71-41AE-A5F0-9C0AC740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752" y="4981005"/>
              <a:ext cx="163961" cy="117963"/>
            </a:xfrm>
            <a:custGeom>
              <a:avLst/>
              <a:gdLst>
                <a:gd name="T0" fmla="*/ 2147483647 w 32"/>
                <a:gd name="T1" fmla="*/ 2147483647 h 21"/>
                <a:gd name="T2" fmla="*/ 2147483647 w 32"/>
                <a:gd name="T3" fmla="*/ 2147483647 h 21"/>
                <a:gd name="T4" fmla="*/ 2147483647 w 32"/>
                <a:gd name="T5" fmla="*/ 2147483647 h 21"/>
                <a:gd name="T6" fmla="*/ 2147483647 w 32"/>
                <a:gd name="T7" fmla="*/ 2147483647 h 21"/>
                <a:gd name="T8" fmla="*/ 2147483647 w 32"/>
                <a:gd name="T9" fmla="*/ 0 h 21"/>
                <a:gd name="T10" fmla="*/ 2147483647 w 32"/>
                <a:gd name="T11" fmla="*/ 2147483647 h 21"/>
                <a:gd name="T12" fmla="*/ 2147483647 w 32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26" name="Freeform 2294">
              <a:extLst>
                <a:ext uri="{FF2B5EF4-FFF2-40B4-BE49-F238E27FC236}">
                  <a16:creationId xmlns:a16="http://schemas.microsoft.com/office/drawing/2014/main" xmlns="" id="{9A677997-A18B-4036-8C70-E92F70364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495" y="4868659"/>
              <a:ext cx="707081" cy="241544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27" name="Line 2295">
              <a:extLst>
                <a:ext uri="{FF2B5EF4-FFF2-40B4-BE49-F238E27FC236}">
                  <a16:creationId xmlns:a16="http://schemas.microsoft.com/office/drawing/2014/main" xmlns="" id="{3EC90999-BA8F-411B-B3AE-454C1CE99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436" y="5048413"/>
              <a:ext cx="1793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28" name="Line 2296">
              <a:extLst>
                <a:ext uri="{FF2B5EF4-FFF2-40B4-BE49-F238E27FC236}">
                  <a16:creationId xmlns:a16="http://schemas.microsoft.com/office/drawing/2014/main" xmlns="" id="{8577E333-4224-4085-AD06-6EB4DE4D9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768" y="5048413"/>
              <a:ext cx="71733" cy="4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29" name="Line 2297">
              <a:extLst>
                <a:ext uri="{FF2B5EF4-FFF2-40B4-BE49-F238E27FC236}">
                  <a16:creationId xmlns:a16="http://schemas.microsoft.com/office/drawing/2014/main" xmlns="" id="{1FDABA21-2923-4E68-B168-915C7BD40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768" y="4924832"/>
              <a:ext cx="76857" cy="123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0" name="Line 2298">
              <a:extLst>
                <a:ext uri="{FF2B5EF4-FFF2-40B4-BE49-F238E27FC236}">
                  <a16:creationId xmlns:a16="http://schemas.microsoft.com/office/drawing/2014/main" xmlns="" id="{AAADD0F4-C24C-44D4-B31C-D22CEB6F4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1625" y="4924832"/>
              <a:ext cx="204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1" name="Line 2299">
              <a:extLst>
                <a:ext uri="{FF2B5EF4-FFF2-40B4-BE49-F238E27FC236}">
                  <a16:creationId xmlns:a16="http://schemas.microsoft.com/office/drawing/2014/main" xmlns="" id="{0798829C-118E-427C-AB72-2CDDEB18A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1625" y="4924832"/>
              <a:ext cx="40990" cy="28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2" name="Line 2300">
              <a:extLst>
                <a:ext uri="{FF2B5EF4-FFF2-40B4-BE49-F238E27FC236}">
                  <a16:creationId xmlns:a16="http://schemas.microsoft.com/office/drawing/2014/main" xmlns="" id="{A592D5F1-F1B2-47E9-A622-7725926A7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2218" y="5042795"/>
              <a:ext cx="0" cy="33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3" name="Line 2301">
              <a:extLst>
                <a:ext uri="{FF2B5EF4-FFF2-40B4-BE49-F238E27FC236}">
                  <a16:creationId xmlns:a16="http://schemas.microsoft.com/office/drawing/2014/main" xmlns="" id="{16F6E9BD-A6AB-4F66-AFFB-EBE28851B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4866" y="4997857"/>
              <a:ext cx="0" cy="16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4" name="Line 2302">
              <a:extLst>
                <a:ext uri="{FF2B5EF4-FFF2-40B4-BE49-F238E27FC236}">
                  <a16:creationId xmlns:a16="http://schemas.microsoft.com/office/drawing/2014/main" xmlns="" id="{F0DBF227-42A0-4C35-B437-56C8EB1B0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847" y="5048413"/>
              <a:ext cx="0" cy="16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5" name="Line 2303">
              <a:extLst>
                <a:ext uri="{FF2B5EF4-FFF2-40B4-BE49-F238E27FC236}">
                  <a16:creationId xmlns:a16="http://schemas.microsoft.com/office/drawing/2014/main" xmlns="" id="{6122F500-FFE2-4617-AFA1-C54A63A53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847" y="5048413"/>
              <a:ext cx="15371" cy="1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6" name="Line 2304">
              <a:extLst>
                <a:ext uri="{FF2B5EF4-FFF2-40B4-BE49-F238E27FC236}">
                  <a16:creationId xmlns:a16="http://schemas.microsoft.com/office/drawing/2014/main" xmlns="" id="{D21655A4-708F-4503-A5CB-5FF0F5B6E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495" y="4986622"/>
              <a:ext cx="15371" cy="1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7" name="Line 2305">
              <a:extLst>
                <a:ext uri="{FF2B5EF4-FFF2-40B4-BE49-F238E27FC236}">
                  <a16:creationId xmlns:a16="http://schemas.microsoft.com/office/drawing/2014/main" xmlns="" id="{C9B2BAD8-D00B-41A0-8AF3-3E7589BF9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866" y="5014709"/>
              <a:ext cx="92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8" name="Line 2306">
              <a:extLst>
                <a:ext uri="{FF2B5EF4-FFF2-40B4-BE49-F238E27FC236}">
                  <a16:creationId xmlns:a16="http://schemas.microsoft.com/office/drawing/2014/main" xmlns="" id="{46B96266-C4FA-4F31-BD57-F49223A5D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0560" y="5070882"/>
              <a:ext cx="2100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39" name="Line 2307">
              <a:extLst>
                <a:ext uri="{FF2B5EF4-FFF2-40B4-BE49-F238E27FC236}">
                  <a16:creationId xmlns:a16="http://schemas.microsoft.com/office/drawing/2014/main" xmlns="" id="{4E7A90AD-6277-4CE1-9FCF-961BB4D9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436" y="5059647"/>
              <a:ext cx="1947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0" name="Line 2308">
              <a:extLst>
                <a:ext uri="{FF2B5EF4-FFF2-40B4-BE49-F238E27FC236}">
                  <a16:creationId xmlns:a16="http://schemas.microsoft.com/office/drawing/2014/main" xmlns="" id="{1B8BD769-28C5-4233-9A7F-A4095148C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417" y="5048413"/>
              <a:ext cx="71733" cy="4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1" name="Line 2309">
              <a:extLst>
                <a:ext uri="{FF2B5EF4-FFF2-40B4-BE49-F238E27FC236}">
                  <a16:creationId xmlns:a16="http://schemas.microsoft.com/office/drawing/2014/main" xmlns="" id="{E02CD294-3F38-4D0B-B777-84F85E61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7912" y="5048413"/>
              <a:ext cx="71733" cy="4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2" name="AutoShape 2311">
              <a:extLst>
                <a:ext uri="{FF2B5EF4-FFF2-40B4-BE49-F238E27FC236}">
                  <a16:creationId xmlns:a16="http://schemas.microsoft.com/office/drawing/2014/main" xmlns="" id="{6A4520BC-C08A-4D36-92C6-7899B57DDA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0140" y="5048413"/>
              <a:ext cx="76857" cy="449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3" name="AutoShape 2312">
              <a:extLst>
                <a:ext uri="{FF2B5EF4-FFF2-40B4-BE49-F238E27FC236}">
                  <a16:creationId xmlns:a16="http://schemas.microsoft.com/office/drawing/2014/main" xmlns="" id="{E8323F09-27A3-4A53-AE48-BE99033D18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5252553" y="4999338"/>
              <a:ext cx="89877" cy="307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4" name="AutoShape 2313">
              <a:extLst>
                <a:ext uri="{FF2B5EF4-FFF2-40B4-BE49-F238E27FC236}">
                  <a16:creationId xmlns:a16="http://schemas.microsoft.com/office/drawing/2014/main" xmlns="" id="{C5CE4898-74BF-4AFE-B6EA-9F89091725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46427" y="5025944"/>
              <a:ext cx="76857" cy="449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5" name="AutoShape 2314">
              <a:extLst>
                <a:ext uri="{FF2B5EF4-FFF2-40B4-BE49-F238E27FC236}">
                  <a16:creationId xmlns:a16="http://schemas.microsoft.com/office/drawing/2014/main" xmlns="" id="{A76F386D-3A82-4DE9-872D-7BFEE3E3B8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77170" y="5054031"/>
              <a:ext cx="76857" cy="449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6" name="AutoShape 2315">
              <a:extLst>
                <a:ext uri="{FF2B5EF4-FFF2-40B4-BE49-F238E27FC236}">
                  <a16:creationId xmlns:a16="http://schemas.microsoft.com/office/drawing/2014/main" xmlns="" id="{974C0EEE-E943-46D1-89F3-5D594B74F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5088593" y="4976869"/>
              <a:ext cx="89877" cy="307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7" name="AutoShape 2316">
              <a:extLst>
                <a:ext uri="{FF2B5EF4-FFF2-40B4-BE49-F238E27FC236}">
                  <a16:creationId xmlns:a16="http://schemas.microsoft.com/office/drawing/2014/main" xmlns="" id="{A4FC38DA-4A0C-4431-BB85-4B46F3B1F6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5124459" y="5004956"/>
              <a:ext cx="89877" cy="307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8" name="Freeform 2317">
              <a:extLst>
                <a:ext uri="{FF2B5EF4-FFF2-40B4-BE49-F238E27FC236}">
                  <a16:creationId xmlns:a16="http://schemas.microsoft.com/office/drawing/2014/main" xmlns="" id="{993077CC-2270-4149-939C-7EA0C3AC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961" y="4840573"/>
              <a:ext cx="553368" cy="269630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49" name="Freeform 2318">
              <a:extLst>
                <a:ext uri="{FF2B5EF4-FFF2-40B4-BE49-F238E27FC236}">
                  <a16:creationId xmlns:a16="http://schemas.microsoft.com/office/drawing/2014/main" xmlns="" id="{746B6999-0AF2-4623-A2AD-8E53644E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987" y="4907980"/>
              <a:ext cx="128094" cy="56173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0" name="Freeform 2319">
              <a:extLst>
                <a:ext uri="{FF2B5EF4-FFF2-40B4-BE49-F238E27FC236}">
                  <a16:creationId xmlns:a16="http://schemas.microsoft.com/office/drawing/2014/main" xmlns="" id="{D07C74BB-EB82-41C9-A0EB-3CAC6C338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596" y="5042795"/>
              <a:ext cx="87104" cy="56173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1" name="Freeform 2320">
              <a:extLst>
                <a:ext uri="{FF2B5EF4-FFF2-40B4-BE49-F238E27FC236}">
                  <a16:creationId xmlns:a16="http://schemas.microsoft.com/office/drawing/2014/main" xmlns="" id="{8DCDC3FE-A51D-46C7-A938-E42AEB84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710" y="4964153"/>
              <a:ext cx="25619" cy="78642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2" name="Freeform 2321">
              <a:extLst>
                <a:ext uri="{FF2B5EF4-FFF2-40B4-BE49-F238E27FC236}">
                  <a16:creationId xmlns:a16="http://schemas.microsoft.com/office/drawing/2014/main" xmlns="" id="{DEA12A4A-4289-4ABC-AF06-881A71EE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619" y="4919215"/>
              <a:ext cx="230570" cy="106729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3" name="Freeform 2322">
              <a:extLst>
                <a:ext uri="{FF2B5EF4-FFF2-40B4-BE49-F238E27FC236}">
                  <a16:creationId xmlns:a16="http://schemas.microsoft.com/office/drawing/2014/main" xmlns="" id="{23B86DB1-6FE9-4463-A8EF-309E919D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85" y="4857425"/>
              <a:ext cx="179332" cy="117963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4" name="Freeform 2323">
              <a:extLst>
                <a:ext uri="{FF2B5EF4-FFF2-40B4-BE49-F238E27FC236}">
                  <a16:creationId xmlns:a16="http://schemas.microsoft.com/office/drawing/2014/main" xmlns="" id="{BF7CD856-BFEB-4F9F-94FF-5624EADD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971" y="4964153"/>
              <a:ext cx="169085" cy="146050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5" name="Freeform 2324">
              <a:extLst>
                <a:ext uri="{FF2B5EF4-FFF2-40B4-BE49-F238E27FC236}">
                  <a16:creationId xmlns:a16="http://schemas.microsoft.com/office/drawing/2014/main" xmlns="" id="{B70DE6C3-2511-46FF-A868-74DA72945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495" y="4958536"/>
              <a:ext cx="25619" cy="39321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6" name="Freeform 2325">
              <a:extLst>
                <a:ext uri="{FF2B5EF4-FFF2-40B4-BE49-F238E27FC236}">
                  <a16:creationId xmlns:a16="http://schemas.microsoft.com/office/drawing/2014/main" xmlns="" id="{5FE9D74D-F23E-44BF-AFBE-4F92D81F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857" y="4997857"/>
              <a:ext cx="56362" cy="44938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7" name="Freeform 2326">
              <a:extLst>
                <a:ext uri="{FF2B5EF4-FFF2-40B4-BE49-F238E27FC236}">
                  <a16:creationId xmlns:a16="http://schemas.microsoft.com/office/drawing/2014/main" xmlns="" id="{C4D557F4-1F2B-45CA-BEA1-DAAB782FC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866" y="4969771"/>
              <a:ext cx="56362" cy="50556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8" name="Oval 2327">
              <a:extLst>
                <a:ext uri="{FF2B5EF4-FFF2-40B4-BE49-F238E27FC236}">
                  <a16:creationId xmlns:a16="http://schemas.microsoft.com/office/drawing/2014/main" xmlns="" id="{9D79FB12-A987-483E-897C-E1CAD59172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25759" y="4790017"/>
              <a:ext cx="46114" cy="56173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59" name="Oval 2328">
              <a:extLst>
                <a:ext uri="{FF2B5EF4-FFF2-40B4-BE49-F238E27FC236}">
                  <a16:creationId xmlns:a16="http://schemas.microsoft.com/office/drawing/2014/main" xmlns="" id="{AC98D2BF-2AB1-49F9-9747-14B8D79C66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36006" y="4801252"/>
              <a:ext cx="25619" cy="3370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0" name="Oval 2329">
              <a:extLst>
                <a:ext uri="{FF2B5EF4-FFF2-40B4-BE49-F238E27FC236}">
                  <a16:creationId xmlns:a16="http://schemas.microsoft.com/office/drawing/2014/main" xmlns="" id="{45B527EA-13B4-44C2-89F5-4F2239C1C1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46254" y="4812486"/>
              <a:ext cx="5124" cy="112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1" name="Oval 2330">
              <a:extLst>
                <a:ext uri="{FF2B5EF4-FFF2-40B4-BE49-F238E27FC236}">
                  <a16:creationId xmlns:a16="http://schemas.microsoft.com/office/drawing/2014/main" xmlns="" id="{63A29D5A-B121-46BE-A2EB-3DDA10726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25931" y="4790017"/>
              <a:ext cx="46114" cy="56173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2" name="Oval 2331">
              <a:extLst>
                <a:ext uri="{FF2B5EF4-FFF2-40B4-BE49-F238E27FC236}">
                  <a16:creationId xmlns:a16="http://schemas.microsoft.com/office/drawing/2014/main" xmlns="" id="{497FBD84-0F9A-4333-B435-37415AAD21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36179" y="4801252"/>
              <a:ext cx="25619" cy="3370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3" name="Oval 2332">
              <a:extLst>
                <a:ext uri="{FF2B5EF4-FFF2-40B4-BE49-F238E27FC236}">
                  <a16:creationId xmlns:a16="http://schemas.microsoft.com/office/drawing/2014/main" xmlns="" id="{C1C99333-8900-4ADC-83C1-8FF386CADC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46426" y="4812486"/>
              <a:ext cx="5124" cy="112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4" name="Freeform 2334">
              <a:extLst>
                <a:ext uri="{FF2B5EF4-FFF2-40B4-BE49-F238E27FC236}">
                  <a16:creationId xmlns:a16="http://schemas.microsoft.com/office/drawing/2014/main" xmlns="" id="{DFA75139-FCCD-444C-ACAE-F606D8D2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741" y="4892596"/>
              <a:ext cx="106745" cy="75808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5" name="Freeform 2336">
              <a:extLst>
                <a:ext uri="{FF2B5EF4-FFF2-40B4-BE49-F238E27FC236}">
                  <a16:creationId xmlns:a16="http://schemas.microsoft.com/office/drawing/2014/main" xmlns="" id="{CF409CAD-6298-4968-A87E-7965C518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392" y="4968404"/>
              <a:ext cx="136634" cy="113712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6" name="Freeform 2337">
              <a:extLst>
                <a:ext uri="{FF2B5EF4-FFF2-40B4-BE49-F238E27FC236}">
                  <a16:creationId xmlns:a16="http://schemas.microsoft.com/office/drawing/2014/main" xmlns="" id="{83819D7A-630D-4F2C-B6C1-F0430789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932" y="4881766"/>
              <a:ext cx="128094" cy="86638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7" name="Freeform 2339">
              <a:extLst>
                <a:ext uri="{FF2B5EF4-FFF2-40B4-BE49-F238E27FC236}">
                  <a16:creationId xmlns:a16="http://schemas.microsoft.com/office/drawing/2014/main" xmlns="" id="{8B66F9D6-D6A9-4C0D-A4D5-B01D50D96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9397" y="4892596"/>
              <a:ext cx="106745" cy="75808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8" name="Freeform 2341">
              <a:extLst>
                <a:ext uri="{FF2B5EF4-FFF2-40B4-BE49-F238E27FC236}">
                  <a16:creationId xmlns:a16="http://schemas.microsoft.com/office/drawing/2014/main" xmlns="" id="{B95B9CEA-DC26-49F6-BAA4-D5EAD4E149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0857" y="4968404"/>
              <a:ext cx="136634" cy="113712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69" name="Freeform 2342">
              <a:extLst>
                <a:ext uri="{FF2B5EF4-FFF2-40B4-BE49-F238E27FC236}">
                  <a16:creationId xmlns:a16="http://schemas.microsoft.com/office/drawing/2014/main" xmlns="" id="{B8D61866-8448-4944-BFC5-B9D069E16F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0857" y="4881766"/>
              <a:ext cx="128094" cy="86638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0" name="Freeform 2343">
              <a:extLst>
                <a:ext uri="{FF2B5EF4-FFF2-40B4-BE49-F238E27FC236}">
                  <a16:creationId xmlns:a16="http://schemas.microsoft.com/office/drawing/2014/main" xmlns="" id="{B0BAC766-169C-4E06-869F-639E35D1E5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6179" y="4829338"/>
              <a:ext cx="225446" cy="325803"/>
            </a:xfrm>
            <a:custGeom>
              <a:avLst/>
              <a:gdLst>
                <a:gd name="T0" fmla="*/ 0 w 675"/>
                <a:gd name="T1" fmla="*/ 0 h 862"/>
                <a:gd name="T2" fmla="*/ 0 w 675"/>
                <a:gd name="T3" fmla="*/ 0 h 862"/>
                <a:gd name="T4" fmla="*/ 0 w 675"/>
                <a:gd name="T5" fmla="*/ 0 h 862"/>
                <a:gd name="T6" fmla="*/ 0 w 675"/>
                <a:gd name="T7" fmla="*/ 0 h 862"/>
                <a:gd name="T8" fmla="*/ 0 w 675"/>
                <a:gd name="T9" fmla="*/ 0 h 862"/>
                <a:gd name="T10" fmla="*/ 0 w 675"/>
                <a:gd name="T11" fmla="*/ 0 h 862"/>
                <a:gd name="T12" fmla="*/ 0 w 675"/>
                <a:gd name="T13" fmla="*/ 0 h 862"/>
                <a:gd name="T14" fmla="*/ 0 w 675"/>
                <a:gd name="T15" fmla="*/ 0 h 862"/>
                <a:gd name="T16" fmla="*/ 0 w 675"/>
                <a:gd name="T17" fmla="*/ 0 h 8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62"/>
                <a:gd name="T29" fmla="*/ 675 w 675"/>
                <a:gd name="T30" fmla="*/ 862 h 8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62">
                  <a:moveTo>
                    <a:pt x="0" y="15"/>
                  </a:moveTo>
                  <a:lnTo>
                    <a:pt x="0" y="862"/>
                  </a:lnTo>
                  <a:lnTo>
                    <a:pt x="675" y="862"/>
                  </a:lnTo>
                  <a:lnTo>
                    <a:pt x="668" y="7"/>
                  </a:lnTo>
                  <a:lnTo>
                    <a:pt x="578" y="7"/>
                  </a:lnTo>
                  <a:lnTo>
                    <a:pt x="593" y="787"/>
                  </a:lnTo>
                  <a:lnTo>
                    <a:pt x="83" y="787"/>
                  </a:lnTo>
                  <a:lnTo>
                    <a:pt x="75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1" name="Freeform 2641">
              <a:extLst>
                <a:ext uri="{FF2B5EF4-FFF2-40B4-BE49-F238E27FC236}">
                  <a16:creationId xmlns:a16="http://schemas.microsoft.com/office/drawing/2014/main" xmlns="" id="{A6B1CCA3-5D56-4618-B8A4-1435D6EEEB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21814" y="5331472"/>
              <a:ext cx="770541" cy="305917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2" name="Oval 2643">
              <a:extLst>
                <a:ext uri="{FF2B5EF4-FFF2-40B4-BE49-F238E27FC236}">
                  <a16:creationId xmlns:a16="http://schemas.microsoft.com/office/drawing/2014/main" xmlns="" id="{6A2E6274-A9D0-4FBD-8C7F-1367C2C5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258" y="5537788"/>
              <a:ext cx="111673" cy="142287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3" name="Oval 2644">
              <a:extLst>
                <a:ext uri="{FF2B5EF4-FFF2-40B4-BE49-F238E27FC236}">
                  <a16:creationId xmlns:a16="http://schemas.microsoft.com/office/drawing/2014/main" xmlns="" id="{7EC72A10-23C1-4C9C-95E3-7524E375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593" y="5566245"/>
              <a:ext cx="67004" cy="85372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4" name="Oval 2645">
              <a:extLst>
                <a:ext uri="{FF2B5EF4-FFF2-40B4-BE49-F238E27FC236}">
                  <a16:creationId xmlns:a16="http://schemas.microsoft.com/office/drawing/2014/main" xmlns="" id="{455B1A8B-2ED3-4637-84C5-6F79AAB6E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927" y="5594703"/>
              <a:ext cx="22335" cy="28457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5" name="Oval 2647">
              <a:extLst>
                <a:ext uri="{FF2B5EF4-FFF2-40B4-BE49-F238E27FC236}">
                  <a16:creationId xmlns:a16="http://schemas.microsoft.com/office/drawing/2014/main" xmlns="" id="{E4EB4D6F-609B-4037-B6BD-4C61EF40C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984" y="5537788"/>
              <a:ext cx="111673" cy="142287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6" name="Oval 2648">
              <a:extLst>
                <a:ext uri="{FF2B5EF4-FFF2-40B4-BE49-F238E27FC236}">
                  <a16:creationId xmlns:a16="http://schemas.microsoft.com/office/drawing/2014/main" xmlns="" id="{4A854092-787B-47B0-BD08-DB9B96767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319" y="5566245"/>
              <a:ext cx="67004" cy="85372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7" name="Oval 2649">
              <a:extLst>
                <a:ext uri="{FF2B5EF4-FFF2-40B4-BE49-F238E27FC236}">
                  <a16:creationId xmlns:a16="http://schemas.microsoft.com/office/drawing/2014/main" xmlns="" id="{86DF0D29-564B-4733-81A8-9B5F1E4D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653" y="5594703"/>
              <a:ext cx="22335" cy="28457"/>
            </a:xfrm>
            <a:prstGeom prst="ellipse">
              <a:avLst/>
            </a:prstGeom>
            <a:solidFill>
              <a:srgbClr val="800000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800000"/>
              </a:extrusionClr>
              <a:contourClr>
                <a:srgbClr val="80000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8" name="Freeform 2650">
              <a:extLst>
                <a:ext uri="{FF2B5EF4-FFF2-40B4-BE49-F238E27FC236}">
                  <a16:creationId xmlns:a16="http://schemas.microsoft.com/office/drawing/2014/main" xmlns="" id="{0E20DBCF-2DD5-4812-ABEE-3230108E2E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47180" y="5473759"/>
              <a:ext cx="178676" cy="149401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79" name="Freeform 2651">
              <a:extLst>
                <a:ext uri="{FF2B5EF4-FFF2-40B4-BE49-F238E27FC236}">
                  <a16:creationId xmlns:a16="http://schemas.microsoft.com/office/drawing/2014/main" xmlns="" id="{9D515A54-EF3D-4E87-A6FC-0328F8D8BF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2981" y="5295900"/>
              <a:ext cx="603032" cy="341489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0" name="Freeform 2652">
              <a:extLst>
                <a:ext uri="{FF2B5EF4-FFF2-40B4-BE49-F238E27FC236}">
                  <a16:creationId xmlns:a16="http://schemas.microsoft.com/office/drawing/2014/main" xmlns="" id="{0CD7EE2A-D7E1-46ED-9C00-D62C4CC642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4148" y="5381272"/>
              <a:ext cx="139591" cy="71144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1" name="Freeform 2654">
              <a:extLst>
                <a:ext uri="{FF2B5EF4-FFF2-40B4-BE49-F238E27FC236}">
                  <a16:creationId xmlns:a16="http://schemas.microsoft.com/office/drawing/2014/main" xmlns="" id="{129DC5A3-3FCF-4C33-8FDC-F4551581B5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72572" y="5473759"/>
              <a:ext cx="173092" cy="149401"/>
            </a:xfrm>
            <a:custGeom>
              <a:avLst/>
              <a:gdLst>
                <a:gd name="T0" fmla="*/ 29 w 31"/>
                <a:gd name="T1" fmla="*/ 0 h 21"/>
                <a:gd name="T2" fmla="*/ 31 w 31"/>
                <a:gd name="T3" fmla="*/ 4 h 21"/>
                <a:gd name="T4" fmla="*/ 18 w 31"/>
                <a:gd name="T5" fmla="*/ 21 h 21"/>
                <a:gd name="T6" fmla="*/ 0 w 31"/>
                <a:gd name="T7" fmla="*/ 21 h 21"/>
                <a:gd name="T8" fmla="*/ 0 w 31"/>
                <a:gd name="T9" fmla="*/ 0 h 21"/>
                <a:gd name="T10" fmla="*/ 29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1"/>
                <a:gd name="T20" fmla="*/ 31 w 3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1">
                  <a:moveTo>
                    <a:pt x="29" y="0"/>
                  </a:moveTo>
                  <a:lnTo>
                    <a:pt x="31" y="4"/>
                  </a:lnTo>
                  <a:lnTo>
                    <a:pt x="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2" name="Freeform 2655">
              <a:extLst>
                <a:ext uri="{FF2B5EF4-FFF2-40B4-BE49-F238E27FC236}">
                  <a16:creationId xmlns:a16="http://schemas.microsoft.com/office/drawing/2014/main" xmlns="" id="{5B01D4FA-C2D2-43BB-9895-124C3CDD90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83739" y="5359929"/>
              <a:ext cx="161925" cy="113830"/>
            </a:xfrm>
            <a:custGeom>
              <a:avLst/>
              <a:gdLst>
                <a:gd name="T0" fmla="*/ 21 w 29"/>
                <a:gd name="T1" fmla="*/ 3 h 16"/>
                <a:gd name="T2" fmla="*/ 29 w 29"/>
                <a:gd name="T3" fmla="*/ 16 h 16"/>
                <a:gd name="T4" fmla="*/ 26 w 29"/>
                <a:gd name="T5" fmla="*/ 16 h 16"/>
                <a:gd name="T6" fmla="*/ 20 w 29"/>
                <a:gd name="T7" fmla="*/ 5 h 16"/>
                <a:gd name="T8" fmla="*/ 15 w 29"/>
                <a:gd name="T9" fmla="*/ 2 h 16"/>
                <a:gd name="T10" fmla="*/ 2 w 29"/>
                <a:gd name="T11" fmla="*/ 2 h 16"/>
                <a:gd name="T12" fmla="*/ 2 w 29"/>
                <a:gd name="T13" fmla="*/ 16 h 16"/>
                <a:gd name="T14" fmla="*/ 0 w 29"/>
                <a:gd name="T15" fmla="*/ 16 h 16"/>
                <a:gd name="T16" fmla="*/ 0 w 29"/>
                <a:gd name="T17" fmla="*/ 0 h 16"/>
                <a:gd name="T18" fmla="*/ 15 w 29"/>
                <a:gd name="T19" fmla="*/ 0 h 16"/>
                <a:gd name="T20" fmla="*/ 21 w 29"/>
                <a:gd name="T21" fmla="*/ 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6"/>
                <a:gd name="T35" fmla="*/ 29 w 2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6">
                  <a:moveTo>
                    <a:pt x="21" y="3"/>
                  </a:moveTo>
                  <a:lnTo>
                    <a:pt x="29" y="16"/>
                  </a:lnTo>
                  <a:lnTo>
                    <a:pt x="26" y="16"/>
                  </a:lnTo>
                  <a:lnTo>
                    <a:pt x="20" y="5"/>
                  </a:lnTo>
                  <a:lnTo>
                    <a:pt x="15" y="2"/>
                  </a:lnTo>
                  <a:lnTo>
                    <a:pt x="2" y="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3" name="Freeform 2657">
              <a:extLst>
                <a:ext uri="{FF2B5EF4-FFF2-40B4-BE49-F238E27FC236}">
                  <a16:creationId xmlns:a16="http://schemas.microsoft.com/office/drawing/2014/main" xmlns="" id="{A6D102FB-9070-4D07-928B-0F9041F73B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45664" y="5473759"/>
              <a:ext cx="178676" cy="149401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4" name="Freeform 2658">
              <a:extLst>
                <a:ext uri="{FF2B5EF4-FFF2-40B4-BE49-F238E27FC236}">
                  <a16:creationId xmlns:a16="http://schemas.microsoft.com/office/drawing/2014/main" xmlns="" id="{A8F6EFCB-E5BC-4EA0-B6E5-4C2C0D5A79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45664" y="5359929"/>
              <a:ext cx="167509" cy="113830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5" name="Freeform 2659">
              <a:extLst>
                <a:ext uri="{FF2B5EF4-FFF2-40B4-BE49-F238E27FC236}">
                  <a16:creationId xmlns:a16="http://schemas.microsoft.com/office/drawing/2014/main" xmlns="" id="{0DF3EF6B-9075-4D48-94EC-F31131CC33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35507" y="5395501"/>
              <a:ext cx="251263" cy="135173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6" name="Freeform 2660">
              <a:extLst>
                <a:ext uri="{FF2B5EF4-FFF2-40B4-BE49-F238E27FC236}">
                  <a16:creationId xmlns:a16="http://schemas.microsoft.com/office/drawing/2014/main" xmlns="" id="{5CE2E86B-B6BD-460E-B999-0C23B530DE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6230" y="5552017"/>
              <a:ext cx="94922" cy="71144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7" name="Freeform 2661">
              <a:extLst>
                <a:ext uri="{FF2B5EF4-FFF2-40B4-BE49-F238E27FC236}">
                  <a16:creationId xmlns:a16="http://schemas.microsoft.com/office/drawing/2014/main" xmlns="" id="{AE49086F-F0DD-45C0-B6DB-82E86F7D3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64436" y="5445301"/>
              <a:ext cx="27918" cy="49800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8" name="Freeform 2662">
              <a:extLst>
                <a:ext uri="{FF2B5EF4-FFF2-40B4-BE49-F238E27FC236}">
                  <a16:creationId xmlns:a16="http://schemas.microsoft.com/office/drawing/2014/main" xmlns="" id="{52AE2BBE-7AD0-473B-BFFD-2BD95BCADF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9514" y="5495102"/>
              <a:ext cx="61420" cy="56915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89" name="Freeform 2663">
              <a:extLst>
                <a:ext uri="{FF2B5EF4-FFF2-40B4-BE49-F238E27FC236}">
                  <a16:creationId xmlns:a16="http://schemas.microsoft.com/office/drawing/2014/main" xmlns="" id="{F387E8BD-D897-4F31-B3AE-871A3F92D5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2981" y="5452416"/>
              <a:ext cx="27918" cy="99601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0" name="Freeform 2664">
              <a:extLst>
                <a:ext uri="{FF2B5EF4-FFF2-40B4-BE49-F238E27FC236}">
                  <a16:creationId xmlns:a16="http://schemas.microsoft.com/office/drawing/2014/main" xmlns="" id="{9EE50B7C-36FB-4FBB-A0EB-FF16157D27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00490" y="5374158"/>
              <a:ext cx="134007" cy="99601"/>
            </a:xfrm>
            <a:custGeom>
              <a:avLst/>
              <a:gdLst>
                <a:gd name="T0" fmla="*/ 0 w 24"/>
                <a:gd name="T1" fmla="*/ 14 h 14"/>
                <a:gd name="T2" fmla="*/ 24 w 24"/>
                <a:gd name="T3" fmla="*/ 14 h 14"/>
                <a:gd name="T4" fmla="*/ 18 w 24"/>
                <a:gd name="T5" fmla="*/ 3 h 14"/>
                <a:gd name="T6" fmla="*/ 13 w 24"/>
                <a:gd name="T7" fmla="*/ 0 h 14"/>
                <a:gd name="T8" fmla="*/ 0 w 24"/>
                <a:gd name="T9" fmla="*/ 0 h 14"/>
                <a:gd name="T10" fmla="*/ 0 w 24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"/>
                <a:gd name="T20" fmla="*/ 24 w 2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">
                  <a:moveTo>
                    <a:pt x="0" y="14"/>
                  </a:moveTo>
                  <a:lnTo>
                    <a:pt x="24" y="14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1" name="Freeform 2665">
              <a:extLst>
                <a:ext uri="{FF2B5EF4-FFF2-40B4-BE49-F238E27FC236}">
                  <a16:creationId xmlns:a16="http://schemas.microsoft.com/office/drawing/2014/main" xmlns="" id="{E83E5EE1-142B-49FA-8A72-D9E494DC5C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56831" y="5374158"/>
              <a:ext cx="139591" cy="99601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2" name="Freeform 2666">
              <a:extLst>
                <a:ext uri="{FF2B5EF4-FFF2-40B4-BE49-F238E27FC236}">
                  <a16:creationId xmlns:a16="http://schemas.microsoft.com/office/drawing/2014/main" xmlns="" id="{99078318-DB36-4268-8E56-009664CD22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5002" y="5317243"/>
              <a:ext cx="195427" cy="149401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3" name="Freeform 2667">
              <a:extLst>
                <a:ext uri="{FF2B5EF4-FFF2-40B4-BE49-F238E27FC236}">
                  <a16:creationId xmlns:a16="http://schemas.microsoft.com/office/drawing/2014/main" xmlns="" id="{65E9BD58-E0E7-4C2C-AD98-10A448EE55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14183" y="5459530"/>
              <a:ext cx="61420" cy="64029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4" name="Freeform 2668">
              <a:extLst>
                <a:ext uri="{FF2B5EF4-FFF2-40B4-BE49-F238E27FC236}">
                  <a16:creationId xmlns:a16="http://schemas.microsoft.com/office/drawing/2014/main" xmlns="" id="{00A607FD-EEA0-4E1A-81CB-18D3D7C7C5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96422" y="5452416"/>
              <a:ext cx="184260" cy="184973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5" name="Text Box 2669">
              <a:extLst>
                <a:ext uri="{FF2B5EF4-FFF2-40B4-BE49-F238E27FC236}">
                  <a16:creationId xmlns:a16="http://schemas.microsoft.com/office/drawing/2014/main" xmlns="" id="{9256D5CB-75E3-410D-8BA3-68077F635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35224" y="5746750"/>
              <a:ext cx="1032126" cy="25121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最终装配线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6" name="Text Box 2670">
              <a:extLst>
                <a:ext uri="{FF2B5EF4-FFF2-40B4-BE49-F238E27FC236}">
                  <a16:creationId xmlns:a16="http://schemas.microsoft.com/office/drawing/2014/main" xmlns="" id="{7EA5C7AE-69CC-4D2E-A919-647405527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353050" y="5746750"/>
              <a:ext cx="5905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检测线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7" name="Text Box 3873">
              <a:extLst>
                <a:ext uri="{FF2B5EF4-FFF2-40B4-BE49-F238E27FC236}">
                  <a16:creationId xmlns:a16="http://schemas.microsoft.com/office/drawing/2014/main" xmlns="" id="{0E02D759-9F68-4E0D-A1C9-800968B30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772025"/>
              <a:ext cx="361950" cy="3016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②</a:t>
              </a:r>
            </a:p>
            <a:p>
              <a:pPr marL="0" marR="0" lvl="0" indent="0" defTabSz="914400" rtl="1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8" name="Oval 3877">
              <a:extLst>
                <a:ext uri="{FF2B5EF4-FFF2-40B4-BE49-F238E27FC236}">
                  <a16:creationId xmlns:a16="http://schemas.microsoft.com/office/drawing/2014/main" xmlns="" id="{E2BF71E9-9761-43DE-94BF-EE806572E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647" y="5616575"/>
              <a:ext cx="209550" cy="2063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9" name="Text Box 3878">
              <a:extLst>
                <a:ext uri="{FF2B5EF4-FFF2-40B4-BE49-F238E27FC236}">
                  <a16:creationId xmlns:a16="http://schemas.microsoft.com/office/drawing/2014/main" xmlns="" id="{B19F8ED3-8A53-4F97-8564-D1A5F2F07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55" y="6051419"/>
              <a:ext cx="609186" cy="5222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整车下线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F-GB FangSong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0" name="Rectangle 4446">
              <a:extLst>
                <a:ext uri="{FF2B5EF4-FFF2-40B4-BE49-F238E27FC236}">
                  <a16:creationId xmlns:a16="http://schemas.microsoft.com/office/drawing/2014/main" xmlns="" id="{C6BA0D85-5AC3-4933-A9A4-4F3E8FFE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479" y="5349659"/>
              <a:ext cx="724557" cy="2545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通</a:t>
              </a:r>
              <a:r>
                <a:rPr lang="zh-CN" altLang="en-US" sz="1050" kern="0" dirty="0">
                  <a:latin typeface="俵俽 俹僑僔僢僋"/>
                  <a:ea typeface="宋体" panose="02010600030101010101" pitchFamily="2" charset="-122"/>
                </a:rPr>
                <a:t>过</a:t>
              </a: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信号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01" name="组合 2000">
            <a:extLst>
              <a:ext uri="{FF2B5EF4-FFF2-40B4-BE49-F238E27FC236}">
                <a16:creationId xmlns:a16="http://schemas.microsoft.com/office/drawing/2014/main" xmlns="" id="{B675A666-9E9C-492D-ADAE-AFB3095FE82C}"/>
              </a:ext>
            </a:extLst>
          </p:cNvPr>
          <p:cNvGrpSpPr/>
          <p:nvPr/>
        </p:nvGrpSpPr>
        <p:grpSpPr>
          <a:xfrm>
            <a:off x="10647294" y="3586831"/>
            <a:ext cx="447675" cy="269875"/>
            <a:chOff x="6677025" y="4168145"/>
            <a:chExt cx="447675" cy="269875"/>
          </a:xfrm>
        </p:grpSpPr>
        <p:sp>
          <p:nvSpPr>
            <p:cNvPr id="2002" name="Rectangle 4130">
              <a:extLst>
                <a:ext uri="{FF2B5EF4-FFF2-40B4-BE49-F238E27FC236}">
                  <a16:creationId xmlns:a16="http://schemas.microsoft.com/office/drawing/2014/main" xmlns="" id="{728544A6-D04C-445C-B1D0-4154C0103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980" y="4178765"/>
              <a:ext cx="414845" cy="25925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03" name="Freeform 4131">
              <a:extLst>
                <a:ext uri="{FF2B5EF4-FFF2-40B4-BE49-F238E27FC236}">
                  <a16:creationId xmlns:a16="http://schemas.microsoft.com/office/drawing/2014/main" xmlns="" id="{FD33D237-47A7-4310-8859-FBC73D3EF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980" y="4168457"/>
              <a:ext cx="420325" cy="9995"/>
            </a:xfrm>
            <a:custGeom>
              <a:avLst/>
              <a:gdLst>
                <a:gd name="T0" fmla="*/ 0 w 2088"/>
                <a:gd name="T1" fmla="*/ 0 h 67"/>
                <a:gd name="T2" fmla="*/ 2 w 2088"/>
                <a:gd name="T3" fmla="*/ 0 h 67"/>
                <a:gd name="T4" fmla="*/ 2 w 2088"/>
                <a:gd name="T5" fmla="*/ 0 h 67"/>
                <a:gd name="T6" fmla="*/ 1 w 2088"/>
                <a:gd name="T7" fmla="*/ 0 h 67"/>
                <a:gd name="T8" fmla="*/ 0 w 208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8"/>
                <a:gd name="T16" fmla="*/ 0 h 67"/>
                <a:gd name="T17" fmla="*/ 2088 w 208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8" h="67">
                  <a:moveTo>
                    <a:pt x="0" y="67"/>
                  </a:moveTo>
                  <a:lnTo>
                    <a:pt x="2055" y="67"/>
                  </a:lnTo>
                  <a:lnTo>
                    <a:pt x="2088" y="0"/>
                  </a:lnTo>
                  <a:lnTo>
                    <a:pt x="4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04" name="Freeform 4132">
              <a:extLst>
                <a:ext uri="{FF2B5EF4-FFF2-40B4-BE49-F238E27FC236}">
                  <a16:creationId xmlns:a16="http://schemas.microsoft.com/office/drawing/2014/main" xmlns="" id="{6A7DD86B-D871-4579-8A6E-7CBB3657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858" y="4168145"/>
              <a:ext cx="6447" cy="268313"/>
            </a:xfrm>
            <a:custGeom>
              <a:avLst/>
              <a:gdLst>
                <a:gd name="T0" fmla="*/ 1 w 32"/>
                <a:gd name="T1" fmla="*/ 0 h 1305"/>
                <a:gd name="T2" fmla="*/ 1 w 32"/>
                <a:gd name="T3" fmla="*/ 3 h 1305"/>
                <a:gd name="T4" fmla="*/ 0 w 32"/>
                <a:gd name="T5" fmla="*/ 4 h 1305"/>
                <a:gd name="T6" fmla="*/ 0 w 32"/>
                <a:gd name="T7" fmla="*/ 1 h 1305"/>
                <a:gd name="T8" fmla="*/ 1 w 32"/>
                <a:gd name="T9" fmla="*/ 0 h 1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305"/>
                <a:gd name="T17" fmla="*/ 32 w 32"/>
                <a:gd name="T18" fmla="*/ 1305 h 1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305">
                  <a:moveTo>
                    <a:pt x="29" y="0"/>
                  </a:moveTo>
                  <a:lnTo>
                    <a:pt x="32" y="1236"/>
                  </a:lnTo>
                  <a:lnTo>
                    <a:pt x="0" y="1305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005" name="Group 4135">
              <a:extLst>
                <a:ext uri="{FF2B5EF4-FFF2-40B4-BE49-F238E27FC236}">
                  <a16:creationId xmlns:a16="http://schemas.microsoft.com/office/drawing/2014/main" xmlns="" id="{85388BFD-C999-455A-849D-56B5D3E06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0524" y="4229249"/>
              <a:ext cx="95005" cy="180765"/>
              <a:chOff x="12150915" y="3492550"/>
              <a:chExt cx="384" cy="941"/>
            </a:xfrm>
          </p:grpSpPr>
          <p:sp>
            <p:nvSpPr>
              <p:cNvPr id="2008" name="Rectangle 4136">
                <a:extLst>
                  <a:ext uri="{FF2B5EF4-FFF2-40B4-BE49-F238E27FC236}">
                    <a16:creationId xmlns:a16="http://schemas.microsoft.com/office/drawing/2014/main" xmlns="" id="{A9E0A793-F0A3-4D07-9A51-1B450C0CA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0915" y="3492550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9" name="Rectangle 4137">
                <a:extLst>
                  <a:ext uri="{FF2B5EF4-FFF2-40B4-BE49-F238E27FC236}">
                    <a16:creationId xmlns:a16="http://schemas.microsoft.com/office/drawing/2014/main" xmlns="" id="{B563F604-F756-413A-801E-863087E08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0915" y="3492751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0" name="Rectangle 4138">
                <a:extLst>
                  <a:ext uri="{FF2B5EF4-FFF2-40B4-BE49-F238E27FC236}">
                    <a16:creationId xmlns:a16="http://schemas.microsoft.com/office/drawing/2014/main" xmlns="" id="{87FD52C0-1180-4608-9397-16CEB386D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0915" y="3492963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1" name="Rectangle 4139">
                <a:extLst>
                  <a:ext uri="{FF2B5EF4-FFF2-40B4-BE49-F238E27FC236}">
                    <a16:creationId xmlns:a16="http://schemas.microsoft.com/office/drawing/2014/main" xmlns="" id="{2C6BD627-068D-475D-A85D-43B7153DD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0915" y="3493160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2" name="Rectangle 4140">
                <a:extLst>
                  <a:ext uri="{FF2B5EF4-FFF2-40B4-BE49-F238E27FC236}">
                    <a16:creationId xmlns:a16="http://schemas.microsoft.com/office/drawing/2014/main" xmlns="" id="{941164A3-C5F9-40FB-B95E-78119BE0A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0915" y="3493357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06" name="Text Box 4141">
              <a:extLst>
                <a:ext uri="{FF2B5EF4-FFF2-40B4-BE49-F238E27FC236}">
                  <a16:creationId xmlns:a16="http://schemas.microsoft.com/office/drawing/2014/main" xmlns="" id="{06145337-45B6-47ED-B907-4DFE312E4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7025" y="4174510"/>
              <a:ext cx="447675" cy="2609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当直計画　　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　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500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現在予定　　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　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100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現在実績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102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現在差異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+    2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累計差異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+   10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en-US" altLang="zh-CN" sz="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2007" name="Rectangle 4142">
              <a:extLst>
                <a:ext uri="{FF2B5EF4-FFF2-40B4-BE49-F238E27FC236}">
                  <a16:creationId xmlns:a16="http://schemas.microsoft.com/office/drawing/2014/main" xmlns="" id="{7704B80D-8BF4-43F1-9FF8-76A533C6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604" y="4198697"/>
              <a:ext cx="329639" cy="21513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3" name="组合 2012">
            <a:extLst>
              <a:ext uri="{FF2B5EF4-FFF2-40B4-BE49-F238E27FC236}">
                <a16:creationId xmlns:a16="http://schemas.microsoft.com/office/drawing/2014/main" xmlns="" id="{BE94CC92-C30C-4D10-B464-E775432E36B5}"/>
              </a:ext>
            </a:extLst>
          </p:cNvPr>
          <p:cNvGrpSpPr/>
          <p:nvPr/>
        </p:nvGrpSpPr>
        <p:grpSpPr>
          <a:xfrm>
            <a:off x="7089077" y="4184630"/>
            <a:ext cx="866775" cy="907108"/>
            <a:chOff x="7774461" y="293068"/>
            <a:chExt cx="866775" cy="907108"/>
          </a:xfrm>
        </p:grpSpPr>
        <p:sp>
          <p:nvSpPr>
            <p:cNvPr id="2014" name="Freeform 2400">
              <a:extLst>
                <a:ext uri="{FF2B5EF4-FFF2-40B4-BE49-F238E27FC236}">
                  <a16:creationId xmlns:a16="http://schemas.microsoft.com/office/drawing/2014/main" xmlns="" id="{7A5A7325-0C77-4C43-B030-3D092D76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6386" y="371711"/>
              <a:ext cx="734279" cy="241545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5" name="Line 2401">
              <a:extLst>
                <a:ext uri="{FF2B5EF4-FFF2-40B4-BE49-F238E27FC236}">
                  <a16:creationId xmlns:a16="http://schemas.microsoft.com/office/drawing/2014/main" xmlns="" id="{35569052-6326-4B46-B672-EB1CF4AA3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1787" y="551465"/>
              <a:ext cx="186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6" name="Line 2402">
              <a:extLst>
                <a:ext uri="{FF2B5EF4-FFF2-40B4-BE49-F238E27FC236}">
                  <a16:creationId xmlns:a16="http://schemas.microsoft.com/office/drawing/2014/main" xmlns="" id="{111A6BA7-2D0A-4F81-B44E-B0D7400AE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018" y="551465"/>
              <a:ext cx="74492" cy="44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7" name="Line 2403">
              <a:extLst>
                <a:ext uri="{FF2B5EF4-FFF2-40B4-BE49-F238E27FC236}">
                  <a16:creationId xmlns:a16="http://schemas.microsoft.com/office/drawing/2014/main" xmlns="" id="{39B281FB-A627-45CD-BF25-BBFAFED4FD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018" y="427884"/>
              <a:ext cx="79813" cy="123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8" name="Line 2404">
              <a:extLst>
                <a:ext uri="{FF2B5EF4-FFF2-40B4-BE49-F238E27FC236}">
                  <a16:creationId xmlns:a16="http://schemas.microsoft.com/office/drawing/2014/main" xmlns="" id="{8B20748F-C683-4C61-BF3B-6AED592D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7831" y="427884"/>
              <a:ext cx="21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19" name="Line 2405">
              <a:extLst>
                <a:ext uri="{FF2B5EF4-FFF2-40B4-BE49-F238E27FC236}">
                  <a16:creationId xmlns:a16="http://schemas.microsoft.com/office/drawing/2014/main" xmlns="" id="{06C11E3A-3177-43EC-8BE4-E2508E366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7831" y="427884"/>
              <a:ext cx="42567" cy="28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0" name="Line 2406">
              <a:extLst>
                <a:ext uri="{FF2B5EF4-FFF2-40B4-BE49-F238E27FC236}">
                  <a16:creationId xmlns:a16="http://schemas.microsoft.com/office/drawing/2014/main" xmlns="" id="{C2503ABD-FD7E-47D8-9318-4C8E6F3DC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3445" y="545848"/>
              <a:ext cx="0" cy="33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1" name="Line 2407">
              <a:extLst>
                <a:ext uri="{FF2B5EF4-FFF2-40B4-BE49-F238E27FC236}">
                  <a16:creationId xmlns:a16="http://schemas.microsoft.com/office/drawing/2014/main" xmlns="" id="{A3CFCEFF-BC00-4071-9EE9-B28C56573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2349" y="500909"/>
              <a:ext cx="0" cy="16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2" name="Line 2408">
              <a:extLst>
                <a:ext uri="{FF2B5EF4-FFF2-40B4-BE49-F238E27FC236}">
                  <a16:creationId xmlns:a16="http://schemas.microsoft.com/office/drawing/2014/main" xmlns="" id="{FA165DCC-E94F-42DB-9A6F-A73DAF22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482" y="551465"/>
              <a:ext cx="0" cy="16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3" name="Line 2409">
              <a:extLst>
                <a:ext uri="{FF2B5EF4-FFF2-40B4-BE49-F238E27FC236}">
                  <a16:creationId xmlns:a16="http://schemas.microsoft.com/office/drawing/2014/main" xmlns="" id="{FA1CC800-5B62-4031-8ADA-95665369A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7482" y="551465"/>
              <a:ext cx="15963" cy="1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4" name="Line 2410">
              <a:extLst>
                <a:ext uri="{FF2B5EF4-FFF2-40B4-BE49-F238E27FC236}">
                  <a16:creationId xmlns:a16="http://schemas.microsoft.com/office/drawing/2014/main" xmlns="" id="{EF601C07-D422-4CA6-B5A0-21E989517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6386" y="489675"/>
              <a:ext cx="15963" cy="1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5" name="Line 2411">
              <a:extLst>
                <a:ext uri="{FF2B5EF4-FFF2-40B4-BE49-F238E27FC236}">
                  <a16:creationId xmlns:a16="http://schemas.microsoft.com/office/drawing/2014/main" xmlns="" id="{466BAC3F-3895-4630-B798-68C737A19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2349" y="517761"/>
              <a:ext cx="957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6" name="Line 2412">
              <a:extLst>
                <a:ext uri="{FF2B5EF4-FFF2-40B4-BE49-F238E27FC236}">
                  <a16:creationId xmlns:a16="http://schemas.microsoft.com/office/drawing/2014/main" xmlns="" id="{DB855FC1-F8D2-43C6-9B99-E7F3C2948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7108" y="573935"/>
              <a:ext cx="2181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7" name="Line 2413">
              <a:extLst>
                <a:ext uri="{FF2B5EF4-FFF2-40B4-BE49-F238E27FC236}">
                  <a16:creationId xmlns:a16="http://schemas.microsoft.com/office/drawing/2014/main" xmlns="" id="{FFA82E63-C9F2-4F9D-BD09-C909C929D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1787" y="562700"/>
              <a:ext cx="2021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8" name="Line 2414">
              <a:extLst>
                <a:ext uri="{FF2B5EF4-FFF2-40B4-BE49-F238E27FC236}">
                  <a16:creationId xmlns:a16="http://schemas.microsoft.com/office/drawing/2014/main" xmlns="" id="{D99E298D-38F2-4164-928B-4B7CFDA90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6921" y="551465"/>
              <a:ext cx="74492" cy="44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29" name="Line 2415">
              <a:extLst>
                <a:ext uri="{FF2B5EF4-FFF2-40B4-BE49-F238E27FC236}">
                  <a16:creationId xmlns:a16="http://schemas.microsoft.com/office/drawing/2014/main" xmlns="" id="{FA943167-CE35-4D08-BE47-F1C606B2C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8205" y="551465"/>
              <a:ext cx="74492" cy="44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0" name="Oval 2417">
              <a:extLst>
                <a:ext uri="{FF2B5EF4-FFF2-40B4-BE49-F238E27FC236}">
                  <a16:creationId xmlns:a16="http://schemas.microsoft.com/office/drawing/2014/main" xmlns="" id="{75A971AC-24AC-4CD3-BE30-9C9A5085D5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28766" y="534613"/>
              <a:ext cx="106417" cy="11234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1" name="Oval 2418">
              <a:extLst>
                <a:ext uri="{FF2B5EF4-FFF2-40B4-BE49-F238E27FC236}">
                  <a16:creationId xmlns:a16="http://schemas.microsoft.com/office/drawing/2014/main" xmlns="" id="{C4E2BD27-9D39-41D7-9591-E92938EBA7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49" y="557082"/>
              <a:ext cx="63850" cy="67408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2" name="Oval 2419">
              <a:extLst>
                <a:ext uri="{FF2B5EF4-FFF2-40B4-BE49-F238E27FC236}">
                  <a16:creationId xmlns:a16="http://schemas.microsoft.com/office/drawing/2014/main" xmlns="" id="{55F644A7-2D2C-494B-BA39-44F5CD0F65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71333" y="579551"/>
              <a:ext cx="21283" cy="2246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3" name="Oval 2421">
              <a:extLst>
                <a:ext uri="{FF2B5EF4-FFF2-40B4-BE49-F238E27FC236}">
                  <a16:creationId xmlns:a16="http://schemas.microsoft.com/office/drawing/2014/main" xmlns="" id="{E6FDD53F-D323-479A-9350-823DE0D093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65077" y="534613"/>
              <a:ext cx="106417" cy="11234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4" name="Oval 2422">
              <a:extLst>
                <a:ext uri="{FF2B5EF4-FFF2-40B4-BE49-F238E27FC236}">
                  <a16:creationId xmlns:a16="http://schemas.microsoft.com/office/drawing/2014/main" xmlns="" id="{CFABD412-2DA7-4737-B85D-0E5CFB2555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86360" y="557082"/>
              <a:ext cx="63850" cy="67408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5" name="Oval 2423">
              <a:extLst>
                <a:ext uri="{FF2B5EF4-FFF2-40B4-BE49-F238E27FC236}">
                  <a16:creationId xmlns:a16="http://schemas.microsoft.com/office/drawing/2014/main" xmlns="" id="{188CF470-2CFF-4F8E-AFAC-F28D9C0563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07644" y="579551"/>
              <a:ext cx="21283" cy="2246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6" name="Freeform 2424">
              <a:extLst>
                <a:ext uri="{FF2B5EF4-FFF2-40B4-BE49-F238E27FC236}">
                  <a16:creationId xmlns:a16="http://schemas.microsoft.com/office/drawing/2014/main" xmlns="" id="{8DBA4D7E-43C3-4E1A-A4D6-01AB6F9DA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461" y="484057"/>
              <a:ext cx="170268" cy="117964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7" name="AutoShape 2426">
              <a:extLst>
                <a:ext uri="{FF2B5EF4-FFF2-40B4-BE49-F238E27FC236}">
                  <a16:creationId xmlns:a16="http://schemas.microsoft.com/office/drawing/2014/main" xmlns="" id="{9530D3B0-94C2-4E4C-B6F2-D4D8FC8CDF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69301" y="551465"/>
              <a:ext cx="79813" cy="449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8" name="AutoShape 2427">
              <a:extLst>
                <a:ext uri="{FF2B5EF4-FFF2-40B4-BE49-F238E27FC236}">
                  <a16:creationId xmlns:a16="http://schemas.microsoft.com/office/drawing/2014/main" xmlns="" id="{815044D2-0236-4253-A918-298E7FA74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8325459" y="501798"/>
              <a:ext cx="89877" cy="31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9" name="AutoShape 2428">
              <a:extLst>
                <a:ext uri="{FF2B5EF4-FFF2-40B4-BE49-F238E27FC236}">
                  <a16:creationId xmlns:a16="http://schemas.microsoft.com/office/drawing/2014/main" xmlns="" id="{1FFE257A-0210-48CC-B6A8-5D5ED26E11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109675" y="528996"/>
              <a:ext cx="79813" cy="449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0" name="AutoShape 2429">
              <a:extLst>
                <a:ext uri="{FF2B5EF4-FFF2-40B4-BE49-F238E27FC236}">
                  <a16:creationId xmlns:a16="http://schemas.microsoft.com/office/drawing/2014/main" xmlns="" id="{179F80E5-84F9-4C35-95A0-611C5BA5C6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141600" y="557082"/>
              <a:ext cx="79813" cy="449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1" name="AutoShape 2430">
              <a:extLst>
                <a:ext uri="{FF2B5EF4-FFF2-40B4-BE49-F238E27FC236}">
                  <a16:creationId xmlns:a16="http://schemas.microsoft.com/office/drawing/2014/main" xmlns="" id="{DB086AFD-A7A6-46F2-9255-88A5A4C41E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8155191" y="479329"/>
              <a:ext cx="89877" cy="31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2" name="AutoShape 2431">
              <a:extLst>
                <a:ext uri="{FF2B5EF4-FFF2-40B4-BE49-F238E27FC236}">
                  <a16:creationId xmlns:a16="http://schemas.microsoft.com/office/drawing/2014/main" xmlns="" id="{E73D3F5A-C54C-4EBF-B47A-5DA3D2F4EB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8192437" y="507416"/>
              <a:ext cx="89877" cy="31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3" name="Freeform 2432">
              <a:extLst>
                <a:ext uri="{FF2B5EF4-FFF2-40B4-BE49-F238E27FC236}">
                  <a16:creationId xmlns:a16="http://schemas.microsoft.com/office/drawing/2014/main" xmlns="" id="{7C4DFEC7-23E4-4A9A-90AE-B5290575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370" y="343624"/>
              <a:ext cx="574653" cy="269631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4" name="Freeform 2433">
              <a:extLst>
                <a:ext uri="{FF2B5EF4-FFF2-40B4-BE49-F238E27FC236}">
                  <a16:creationId xmlns:a16="http://schemas.microsoft.com/office/drawing/2014/main" xmlns="" id="{724BA308-159A-4C56-A5FD-26F23A89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360" y="411032"/>
              <a:ext cx="133022" cy="56173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5" name="Freeform 2434">
              <a:extLst>
                <a:ext uri="{FF2B5EF4-FFF2-40B4-BE49-F238E27FC236}">
                  <a16:creationId xmlns:a16="http://schemas.microsoft.com/office/drawing/2014/main" xmlns="" id="{492C5017-A4FB-42FA-ABE1-C153DEF8D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531" y="545847"/>
              <a:ext cx="90455" cy="56173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6" name="Freeform 2435">
              <a:extLst>
                <a:ext uri="{FF2B5EF4-FFF2-40B4-BE49-F238E27FC236}">
                  <a16:creationId xmlns:a16="http://schemas.microsoft.com/office/drawing/2014/main" xmlns="" id="{79DD8340-3DD9-472D-A5EE-39B9052E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419" y="467205"/>
              <a:ext cx="26604" cy="78642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7" name="Freeform 2436">
              <a:extLst>
                <a:ext uri="{FF2B5EF4-FFF2-40B4-BE49-F238E27FC236}">
                  <a16:creationId xmlns:a16="http://schemas.microsoft.com/office/drawing/2014/main" xmlns="" id="{AE37E8FA-1AEF-449D-8879-6E605EF93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1707" y="422266"/>
              <a:ext cx="239439" cy="106729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8" name="Freeform 2437">
              <a:extLst>
                <a:ext uri="{FF2B5EF4-FFF2-40B4-BE49-F238E27FC236}">
                  <a16:creationId xmlns:a16="http://schemas.microsoft.com/office/drawing/2014/main" xmlns="" id="{C52C8DAC-63EA-4404-9209-B5E2CDA5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0691" y="360476"/>
              <a:ext cx="186230" cy="117964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9" name="Freeform 2438">
              <a:extLst>
                <a:ext uri="{FF2B5EF4-FFF2-40B4-BE49-F238E27FC236}">
                  <a16:creationId xmlns:a16="http://schemas.microsoft.com/office/drawing/2014/main" xmlns="" id="{FE70FBEC-8AE9-468A-99A8-E2A62D049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803" y="467205"/>
              <a:ext cx="175588" cy="146050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0" name="Freeform 2439">
              <a:extLst>
                <a:ext uri="{FF2B5EF4-FFF2-40B4-BE49-F238E27FC236}">
                  <a16:creationId xmlns:a16="http://schemas.microsoft.com/office/drawing/2014/main" xmlns="" id="{CC641894-DFB8-4A8D-86F9-BF9E9288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6386" y="461588"/>
              <a:ext cx="26604" cy="39321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1" name="Freeform 2440">
              <a:extLst>
                <a:ext uri="{FF2B5EF4-FFF2-40B4-BE49-F238E27FC236}">
                  <a16:creationId xmlns:a16="http://schemas.microsoft.com/office/drawing/2014/main" xmlns="" id="{88EC0E18-2F76-41DB-B2C1-AA87A89E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916" y="500909"/>
              <a:ext cx="58529" cy="44939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2" name="Freeform 2441">
              <a:extLst>
                <a:ext uri="{FF2B5EF4-FFF2-40B4-BE49-F238E27FC236}">
                  <a16:creationId xmlns:a16="http://schemas.microsoft.com/office/drawing/2014/main" xmlns="" id="{FA837DE3-7AA3-4CEE-B21E-CDE68422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349" y="472822"/>
              <a:ext cx="58529" cy="50556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3" name="Oval 2442">
              <a:extLst>
                <a:ext uri="{FF2B5EF4-FFF2-40B4-BE49-F238E27FC236}">
                  <a16:creationId xmlns:a16="http://schemas.microsoft.com/office/drawing/2014/main" xmlns="" id="{A3CF17D3-BCB9-47DE-93C0-38D1EA3EAF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90585" y="293068"/>
              <a:ext cx="47888" cy="56173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4" name="Oval 2443">
              <a:extLst>
                <a:ext uri="{FF2B5EF4-FFF2-40B4-BE49-F238E27FC236}">
                  <a16:creationId xmlns:a16="http://schemas.microsoft.com/office/drawing/2014/main" xmlns="" id="{5A82334F-54A5-4D5D-BE48-38AD92AC98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1226" y="304303"/>
              <a:ext cx="26604" cy="3370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5" name="Oval 2444">
              <a:extLst>
                <a:ext uri="{FF2B5EF4-FFF2-40B4-BE49-F238E27FC236}">
                  <a16:creationId xmlns:a16="http://schemas.microsoft.com/office/drawing/2014/main" xmlns="" id="{0E7D07AB-1DCF-4329-8455-9D0021DBE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11868" y="315537"/>
              <a:ext cx="5321" cy="112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6" name="Oval 2445">
              <a:extLst>
                <a:ext uri="{FF2B5EF4-FFF2-40B4-BE49-F238E27FC236}">
                  <a16:creationId xmlns:a16="http://schemas.microsoft.com/office/drawing/2014/main" xmlns="" id="{55C6461E-1B0D-4980-A62F-C74EC66223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083071" y="293068"/>
              <a:ext cx="47888" cy="56173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7" name="Oval 2446">
              <a:extLst>
                <a:ext uri="{FF2B5EF4-FFF2-40B4-BE49-F238E27FC236}">
                  <a16:creationId xmlns:a16="http://schemas.microsoft.com/office/drawing/2014/main" xmlns="" id="{84A0EE15-26EA-4AA0-8B73-D5637E599D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093713" y="304303"/>
              <a:ext cx="26604" cy="3370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8" name="Oval 2447">
              <a:extLst>
                <a:ext uri="{FF2B5EF4-FFF2-40B4-BE49-F238E27FC236}">
                  <a16:creationId xmlns:a16="http://schemas.microsoft.com/office/drawing/2014/main" xmlns="" id="{0CEA93F7-A9AD-4783-8178-2C570FE462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104354" y="315537"/>
              <a:ext cx="5321" cy="112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9" name="Freeform 2449">
              <a:extLst>
                <a:ext uri="{FF2B5EF4-FFF2-40B4-BE49-F238E27FC236}">
                  <a16:creationId xmlns:a16="http://schemas.microsoft.com/office/drawing/2014/main" xmlns="" id="{3F1EC97F-73AA-4877-A216-F744B116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2826" y="403137"/>
              <a:ext cx="110852" cy="75808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0" name="Freeform 2451">
              <a:extLst>
                <a:ext uri="{FF2B5EF4-FFF2-40B4-BE49-F238E27FC236}">
                  <a16:creationId xmlns:a16="http://schemas.microsoft.com/office/drawing/2014/main" xmlns="" id="{94D8E90E-82E6-4C17-80D3-9A4101C5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656" y="478945"/>
              <a:ext cx="141890" cy="113713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1" name="Freeform 2452">
              <a:extLst>
                <a:ext uri="{FF2B5EF4-FFF2-40B4-BE49-F238E27FC236}">
                  <a16:creationId xmlns:a16="http://schemas.microsoft.com/office/drawing/2014/main" xmlns="" id="{7479B46E-F2DD-4607-B5F7-3A105DEB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524" y="392307"/>
              <a:ext cx="133022" cy="86638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2" name="Freeform 2454">
              <a:extLst>
                <a:ext uri="{FF2B5EF4-FFF2-40B4-BE49-F238E27FC236}">
                  <a16:creationId xmlns:a16="http://schemas.microsoft.com/office/drawing/2014/main" xmlns="" id="{1E9FA6FC-41CB-4D87-89E9-1D303358A6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42697" y="395648"/>
              <a:ext cx="110852" cy="75808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3" name="Freeform 2456">
              <a:extLst>
                <a:ext uri="{FF2B5EF4-FFF2-40B4-BE49-F238E27FC236}">
                  <a16:creationId xmlns:a16="http://schemas.microsoft.com/office/drawing/2014/main" xmlns="" id="{C4DD836D-D238-4644-8703-424D9A1E42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33829" y="471456"/>
              <a:ext cx="141890" cy="113713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4" name="Freeform 2457">
              <a:extLst>
                <a:ext uri="{FF2B5EF4-FFF2-40B4-BE49-F238E27FC236}">
                  <a16:creationId xmlns:a16="http://schemas.microsoft.com/office/drawing/2014/main" xmlns="" id="{909437DC-02AB-41C5-9753-FEA28574D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33829" y="384818"/>
              <a:ext cx="133022" cy="86638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A6CAF0"/>
                </a:gs>
                <a:gs pos="100000">
                  <a:srgbClr val="4D5D6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5" name="Freeform 2458">
              <a:extLst>
                <a:ext uri="{FF2B5EF4-FFF2-40B4-BE49-F238E27FC236}">
                  <a16:creationId xmlns:a16="http://schemas.microsoft.com/office/drawing/2014/main" xmlns="" id="{2A3EB0F4-5EC9-40B7-A4DB-7AC9803F3C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3713" y="332389"/>
              <a:ext cx="234118" cy="325805"/>
            </a:xfrm>
            <a:custGeom>
              <a:avLst/>
              <a:gdLst>
                <a:gd name="T0" fmla="*/ 0 w 675"/>
                <a:gd name="T1" fmla="*/ 0 h 862"/>
                <a:gd name="T2" fmla="*/ 0 w 675"/>
                <a:gd name="T3" fmla="*/ 0 h 862"/>
                <a:gd name="T4" fmla="*/ 0 w 675"/>
                <a:gd name="T5" fmla="*/ 0 h 862"/>
                <a:gd name="T6" fmla="*/ 0 w 675"/>
                <a:gd name="T7" fmla="*/ 0 h 862"/>
                <a:gd name="T8" fmla="*/ 0 w 675"/>
                <a:gd name="T9" fmla="*/ 0 h 862"/>
                <a:gd name="T10" fmla="*/ 0 w 675"/>
                <a:gd name="T11" fmla="*/ 0 h 862"/>
                <a:gd name="T12" fmla="*/ 0 w 675"/>
                <a:gd name="T13" fmla="*/ 0 h 862"/>
                <a:gd name="T14" fmla="*/ 0 w 675"/>
                <a:gd name="T15" fmla="*/ 0 h 862"/>
                <a:gd name="T16" fmla="*/ 0 w 675"/>
                <a:gd name="T17" fmla="*/ 0 h 8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62"/>
                <a:gd name="T29" fmla="*/ 675 w 675"/>
                <a:gd name="T30" fmla="*/ 862 h 8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62">
                  <a:moveTo>
                    <a:pt x="0" y="15"/>
                  </a:moveTo>
                  <a:lnTo>
                    <a:pt x="0" y="862"/>
                  </a:lnTo>
                  <a:lnTo>
                    <a:pt x="675" y="862"/>
                  </a:lnTo>
                  <a:lnTo>
                    <a:pt x="668" y="7"/>
                  </a:lnTo>
                  <a:lnTo>
                    <a:pt x="578" y="7"/>
                  </a:lnTo>
                  <a:lnTo>
                    <a:pt x="593" y="787"/>
                  </a:lnTo>
                  <a:lnTo>
                    <a:pt x="83" y="787"/>
                  </a:lnTo>
                  <a:lnTo>
                    <a:pt x="75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6" name="Freeform 2522">
              <a:extLst>
                <a:ext uri="{FF2B5EF4-FFF2-40B4-BE49-F238E27FC236}">
                  <a16:creationId xmlns:a16="http://schemas.microsoft.com/office/drawing/2014/main" xmlns="" id="{67B118E2-9A96-4323-B12F-543694179A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27735" y="880031"/>
              <a:ext cx="779605" cy="305917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7" name="Oval 2525">
              <a:extLst>
                <a:ext uri="{FF2B5EF4-FFF2-40B4-BE49-F238E27FC236}">
                  <a16:creationId xmlns:a16="http://schemas.microsoft.com/office/drawing/2014/main" xmlns="" id="{9B21EF22-18D8-4C6C-981E-AB74AAD3B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7017" y="1114804"/>
              <a:ext cx="67792" cy="85372"/>
            </a:xfrm>
            <a:prstGeom prst="ellipse">
              <a:avLst/>
            </a:prstGeom>
            <a:solidFill>
              <a:srgbClr val="F6F117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6F117"/>
              </a:extrusionClr>
              <a:contourClr>
                <a:srgbClr val="F6F117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8" name="Oval 2526">
              <a:extLst>
                <a:ext uri="{FF2B5EF4-FFF2-40B4-BE49-F238E27FC236}">
                  <a16:creationId xmlns:a16="http://schemas.microsoft.com/office/drawing/2014/main" xmlns="" id="{8749E270-B6E7-4A4B-A2F3-9FB118C8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614" y="1143262"/>
              <a:ext cx="22597" cy="28457"/>
            </a:xfrm>
            <a:prstGeom prst="ellipse">
              <a:avLst/>
            </a:prstGeom>
            <a:solidFill>
              <a:srgbClr val="F6F117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6F117"/>
              </a:extrusionClr>
              <a:contourClr>
                <a:srgbClr val="F6F117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9" name="Oval 2529">
              <a:extLst>
                <a:ext uri="{FF2B5EF4-FFF2-40B4-BE49-F238E27FC236}">
                  <a16:creationId xmlns:a16="http://schemas.microsoft.com/office/drawing/2014/main" xmlns="" id="{FB9F404E-F700-405D-A947-786E839BC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423" y="1114804"/>
              <a:ext cx="67792" cy="85372"/>
            </a:xfrm>
            <a:prstGeom prst="ellipse">
              <a:avLst/>
            </a:prstGeom>
            <a:solidFill>
              <a:srgbClr val="F6F117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6F117"/>
              </a:extrusionClr>
              <a:contourClr>
                <a:srgbClr val="F6F117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0" name="Oval 2530">
              <a:extLst>
                <a:ext uri="{FF2B5EF4-FFF2-40B4-BE49-F238E27FC236}">
                  <a16:creationId xmlns:a16="http://schemas.microsoft.com/office/drawing/2014/main" xmlns="" id="{4DF99E46-13D3-4DFD-ABF0-ABAEFF525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020" y="1143262"/>
              <a:ext cx="22597" cy="28457"/>
            </a:xfrm>
            <a:prstGeom prst="ellipse">
              <a:avLst/>
            </a:prstGeom>
            <a:solidFill>
              <a:srgbClr val="F6F117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6F117"/>
              </a:extrusionClr>
              <a:contourClr>
                <a:srgbClr val="F6F117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1" name="Freeform 2531">
              <a:extLst>
                <a:ext uri="{FF2B5EF4-FFF2-40B4-BE49-F238E27FC236}">
                  <a16:creationId xmlns:a16="http://schemas.microsoft.com/office/drawing/2014/main" xmlns="" id="{080B7D17-9794-417C-9604-52A7FE78C1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60458" y="1022318"/>
              <a:ext cx="180778" cy="149401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2" name="Freeform 2532">
              <a:extLst>
                <a:ext uri="{FF2B5EF4-FFF2-40B4-BE49-F238E27FC236}">
                  <a16:creationId xmlns:a16="http://schemas.microsoft.com/office/drawing/2014/main" xmlns="" id="{7F0825AE-6AA1-4795-A58C-13EF2D8233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39034" y="844459"/>
              <a:ext cx="610126" cy="341489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3" name="Freeform 2533">
              <a:extLst>
                <a:ext uri="{FF2B5EF4-FFF2-40B4-BE49-F238E27FC236}">
                  <a16:creationId xmlns:a16="http://schemas.microsoft.com/office/drawing/2014/main" xmlns="" id="{112D3CAA-90FD-489C-BFC7-D5DFDAC10D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0333" y="929831"/>
              <a:ext cx="141233" cy="71144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4" name="Freeform 2535">
              <a:extLst>
                <a:ext uri="{FF2B5EF4-FFF2-40B4-BE49-F238E27FC236}">
                  <a16:creationId xmlns:a16="http://schemas.microsoft.com/office/drawing/2014/main" xmlns="" id="{85A646DA-70D7-4BC4-8E5C-2EAFF75227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0267" y="1022318"/>
              <a:ext cx="175129" cy="149401"/>
            </a:xfrm>
            <a:custGeom>
              <a:avLst/>
              <a:gdLst>
                <a:gd name="T0" fmla="*/ 29 w 31"/>
                <a:gd name="T1" fmla="*/ 0 h 21"/>
                <a:gd name="T2" fmla="*/ 31 w 31"/>
                <a:gd name="T3" fmla="*/ 4 h 21"/>
                <a:gd name="T4" fmla="*/ 18 w 31"/>
                <a:gd name="T5" fmla="*/ 21 h 21"/>
                <a:gd name="T6" fmla="*/ 0 w 31"/>
                <a:gd name="T7" fmla="*/ 21 h 21"/>
                <a:gd name="T8" fmla="*/ 0 w 31"/>
                <a:gd name="T9" fmla="*/ 0 h 21"/>
                <a:gd name="T10" fmla="*/ 29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1"/>
                <a:gd name="T20" fmla="*/ 31 w 3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1">
                  <a:moveTo>
                    <a:pt x="29" y="0"/>
                  </a:moveTo>
                  <a:lnTo>
                    <a:pt x="31" y="4"/>
                  </a:lnTo>
                  <a:lnTo>
                    <a:pt x="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5" name="Freeform 2536">
              <a:extLst>
                <a:ext uri="{FF2B5EF4-FFF2-40B4-BE49-F238E27FC236}">
                  <a16:creationId xmlns:a16="http://schemas.microsoft.com/office/drawing/2014/main" xmlns="" id="{4F871412-3D3C-4A85-B100-7E5C9A962E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91566" y="908488"/>
              <a:ext cx="163830" cy="113830"/>
            </a:xfrm>
            <a:custGeom>
              <a:avLst/>
              <a:gdLst>
                <a:gd name="T0" fmla="*/ 21 w 29"/>
                <a:gd name="T1" fmla="*/ 3 h 16"/>
                <a:gd name="T2" fmla="*/ 29 w 29"/>
                <a:gd name="T3" fmla="*/ 16 h 16"/>
                <a:gd name="T4" fmla="*/ 26 w 29"/>
                <a:gd name="T5" fmla="*/ 16 h 16"/>
                <a:gd name="T6" fmla="*/ 20 w 29"/>
                <a:gd name="T7" fmla="*/ 5 h 16"/>
                <a:gd name="T8" fmla="*/ 15 w 29"/>
                <a:gd name="T9" fmla="*/ 2 h 16"/>
                <a:gd name="T10" fmla="*/ 2 w 29"/>
                <a:gd name="T11" fmla="*/ 2 h 16"/>
                <a:gd name="T12" fmla="*/ 2 w 29"/>
                <a:gd name="T13" fmla="*/ 16 h 16"/>
                <a:gd name="T14" fmla="*/ 0 w 29"/>
                <a:gd name="T15" fmla="*/ 16 h 16"/>
                <a:gd name="T16" fmla="*/ 0 w 29"/>
                <a:gd name="T17" fmla="*/ 0 h 16"/>
                <a:gd name="T18" fmla="*/ 15 w 29"/>
                <a:gd name="T19" fmla="*/ 0 h 16"/>
                <a:gd name="T20" fmla="*/ 21 w 29"/>
                <a:gd name="T21" fmla="*/ 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6"/>
                <a:gd name="T35" fmla="*/ 29 w 2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6">
                  <a:moveTo>
                    <a:pt x="21" y="3"/>
                  </a:moveTo>
                  <a:lnTo>
                    <a:pt x="29" y="16"/>
                  </a:lnTo>
                  <a:lnTo>
                    <a:pt x="26" y="16"/>
                  </a:lnTo>
                  <a:lnTo>
                    <a:pt x="20" y="5"/>
                  </a:lnTo>
                  <a:lnTo>
                    <a:pt x="15" y="2"/>
                  </a:lnTo>
                  <a:lnTo>
                    <a:pt x="2" y="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6" name="Freeform 2538">
              <a:extLst>
                <a:ext uri="{FF2B5EF4-FFF2-40B4-BE49-F238E27FC236}">
                  <a16:creationId xmlns:a16="http://schemas.microsoft.com/office/drawing/2014/main" xmlns="" id="{6B3866ED-5012-4017-83D6-35D4CE7619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55395" y="1022318"/>
              <a:ext cx="180778" cy="149401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7" name="Freeform 2539">
              <a:extLst>
                <a:ext uri="{FF2B5EF4-FFF2-40B4-BE49-F238E27FC236}">
                  <a16:creationId xmlns:a16="http://schemas.microsoft.com/office/drawing/2014/main" xmlns="" id="{287ABA06-8B0D-4D98-A790-908B95C7CA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55395" y="908488"/>
              <a:ext cx="169479" cy="113830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8" name="Freeform 2540">
              <a:extLst>
                <a:ext uri="{FF2B5EF4-FFF2-40B4-BE49-F238E27FC236}">
                  <a16:creationId xmlns:a16="http://schemas.microsoft.com/office/drawing/2014/main" xmlns="" id="{D1234386-0E21-4D70-869E-0698C890F9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47472" y="944060"/>
              <a:ext cx="254219" cy="135173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9" name="Freeform 2541">
              <a:extLst>
                <a:ext uri="{FF2B5EF4-FFF2-40B4-BE49-F238E27FC236}">
                  <a16:creationId xmlns:a16="http://schemas.microsoft.com/office/drawing/2014/main" xmlns="" id="{CF477FAA-20D6-42BC-BCDC-4AFD3FACE5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22086" y="1100576"/>
              <a:ext cx="96038" cy="71144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0" name="Freeform 2542">
              <a:extLst>
                <a:ext uri="{FF2B5EF4-FFF2-40B4-BE49-F238E27FC236}">
                  <a16:creationId xmlns:a16="http://schemas.microsoft.com/office/drawing/2014/main" xmlns="" id="{ABDC39A1-605A-4D08-8920-54CE9639FC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79094" y="993860"/>
              <a:ext cx="28247" cy="49800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1" name="Freeform 2543">
              <a:extLst>
                <a:ext uri="{FF2B5EF4-FFF2-40B4-BE49-F238E27FC236}">
                  <a16:creationId xmlns:a16="http://schemas.microsoft.com/office/drawing/2014/main" xmlns="" id="{37AC42E1-5101-42D3-9459-8E1A914627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83055" y="1043661"/>
              <a:ext cx="62142" cy="56915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2" name="Freeform 2544">
              <a:extLst>
                <a:ext uri="{FF2B5EF4-FFF2-40B4-BE49-F238E27FC236}">
                  <a16:creationId xmlns:a16="http://schemas.microsoft.com/office/drawing/2014/main" xmlns="" id="{6D9C59A2-05C4-4303-BC1C-7809C43306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39034" y="1000975"/>
              <a:ext cx="28247" cy="99601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3" name="Freeform 2545">
              <a:extLst>
                <a:ext uri="{FF2B5EF4-FFF2-40B4-BE49-F238E27FC236}">
                  <a16:creationId xmlns:a16="http://schemas.microsoft.com/office/drawing/2014/main" xmlns="" id="{5C75F89C-C377-487A-829E-8BEC6C9E9E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28250" y="1008089"/>
              <a:ext cx="62142" cy="64029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6F1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4" name="Freeform 2546">
              <a:extLst>
                <a:ext uri="{FF2B5EF4-FFF2-40B4-BE49-F238E27FC236}">
                  <a16:creationId xmlns:a16="http://schemas.microsoft.com/office/drawing/2014/main" xmlns="" id="{7963870F-6753-4238-96BD-75F57ECAC5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08513" y="922717"/>
              <a:ext cx="135583" cy="99601"/>
            </a:xfrm>
            <a:custGeom>
              <a:avLst/>
              <a:gdLst>
                <a:gd name="T0" fmla="*/ 0 w 24"/>
                <a:gd name="T1" fmla="*/ 14 h 14"/>
                <a:gd name="T2" fmla="*/ 24 w 24"/>
                <a:gd name="T3" fmla="*/ 14 h 14"/>
                <a:gd name="T4" fmla="*/ 18 w 24"/>
                <a:gd name="T5" fmla="*/ 3 h 14"/>
                <a:gd name="T6" fmla="*/ 13 w 24"/>
                <a:gd name="T7" fmla="*/ 0 h 14"/>
                <a:gd name="T8" fmla="*/ 0 w 24"/>
                <a:gd name="T9" fmla="*/ 0 h 14"/>
                <a:gd name="T10" fmla="*/ 0 w 24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"/>
                <a:gd name="T20" fmla="*/ 24 w 2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">
                  <a:moveTo>
                    <a:pt x="0" y="14"/>
                  </a:moveTo>
                  <a:lnTo>
                    <a:pt x="24" y="14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5" name="Freeform 2547">
              <a:extLst>
                <a:ext uri="{FF2B5EF4-FFF2-40B4-BE49-F238E27FC236}">
                  <a16:creationId xmlns:a16="http://schemas.microsoft.com/office/drawing/2014/main" xmlns="" id="{451C8A57-BDC1-4FF4-8756-05D545BF05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66694" y="922717"/>
              <a:ext cx="141233" cy="99601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6" name="Freeform 2548">
              <a:extLst>
                <a:ext uri="{FF2B5EF4-FFF2-40B4-BE49-F238E27FC236}">
                  <a16:creationId xmlns:a16="http://schemas.microsoft.com/office/drawing/2014/main" xmlns="" id="{8BBA91EF-9729-42B1-8CD6-A55DF907E6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45784" y="865802"/>
              <a:ext cx="197726" cy="149401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7" name="Freeform 2549">
              <a:extLst>
                <a:ext uri="{FF2B5EF4-FFF2-40B4-BE49-F238E27FC236}">
                  <a16:creationId xmlns:a16="http://schemas.microsoft.com/office/drawing/2014/main" xmlns="" id="{80AA8634-ADA5-4C84-8A58-EBB2DCD794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07927" y="1000975"/>
              <a:ext cx="186427" cy="184973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6F117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88" name="组合 2087">
            <a:extLst>
              <a:ext uri="{FF2B5EF4-FFF2-40B4-BE49-F238E27FC236}">
                <a16:creationId xmlns:a16="http://schemas.microsoft.com/office/drawing/2014/main" xmlns="" id="{E8E9036E-16BF-46A8-A42E-A8F3A43070CE}"/>
              </a:ext>
            </a:extLst>
          </p:cNvPr>
          <p:cNvGrpSpPr/>
          <p:nvPr/>
        </p:nvGrpSpPr>
        <p:grpSpPr>
          <a:xfrm>
            <a:off x="7732263" y="4190121"/>
            <a:ext cx="1114425" cy="917576"/>
            <a:chOff x="8984137" y="272959"/>
            <a:chExt cx="1114425" cy="917576"/>
          </a:xfrm>
        </p:grpSpPr>
        <p:sp>
          <p:nvSpPr>
            <p:cNvPr id="2089" name="Freeform 2462">
              <a:extLst>
                <a:ext uri="{FF2B5EF4-FFF2-40B4-BE49-F238E27FC236}">
                  <a16:creationId xmlns:a16="http://schemas.microsoft.com/office/drawing/2014/main" xmlns="" id="{4C336196-42F3-4371-A140-FA4D8F9E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418" y="362773"/>
              <a:ext cx="725214" cy="246603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0" name="Line 2463">
              <a:extLst>
                <a:ext uri="{FF2B5EF4-FFF2-40B4-BE49-F238E27FC236}">
                  <a16:creationId xmlns:a16="http://schemas.microsoft.com/office/drawing/2014/main" xmlns="" id="{FDB429A3-C076-4384-8F0D-9895B95E8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3666" y="546292"/>
              <a:ext cx="1839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1" name="Line 2464">
              <a:extLst>
                <a:ext uri="{FF2B5EF4-FFF2-40B4-BE49-F238E27FC236}">
                  <a16:creationId xmlns:a16="http://schemas.microsoft.com/office/drawing/2014/main" xmlns="" id="{134990FD-CF76-444D-AC29-2D67BF84D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7597" y="546292"/>
              <a:ext cx="73572" cy="45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2" name="Line 2465">
              <a:extLst>
                <a:ext uri="{FF2B5EF4-FFF2-40B4-BE49-F238E27FC236}">
                  <a16:creationId xmlns:a16="http://schemas.microsoft.com/office/drawing/2014/main" xmlns="" id="{77593941-923E-4749-AE97-980124707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7597" y="420123"/>
              <a:ext cx="78828" cy="126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3" name="Line 2466">
              <a:extLst>
                <a:ext uri="{FF2B5EF4-FFF2-40B4-BE49-F238E27FC236}">
                  <a16:creationId xmlns:a16="http://schemas.microsoft.com/office/drawing/2014/main" xmlns="" id="{8CCAB53A-6B98-4092-AF58-68BDD6666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6425" y="420123"/>
              <a:ext cx="210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4" name="Line 2467">
              <a:extLst>
                <a:ext uri="{FF2B5EF4-FFF2-40B4-BE49-F238E27FC236}">
                  <a16:creationId xmlns:a16="http://schemas.microsoft.com/office/drawing/2014/main" xmlns="" id="{1B574E09-569B-4E38-9EBB-71159F0C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6425" y="420123"/>
              <a:ext cx="42041" cy="28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5" name="Line 2468">
              <a:extLst>
                <a:ext uri="{FF2B5EF4-FFF2-40B4-BE49-F238E27FC236}">
                  <a16:creationId xmlns:a16="http://schemas.microsoft.com/office/drawing/2014/main" xmlns="" id="{A6BD2C65-B23F-4FF8-935E-07F262D9D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7032" y="540557"/>
              <a:ext cx="0" cy="34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6" name="Line 2469">
              <a:extLst>
                <a:ext uri="{FF2B5EF4-FFF2-40B4-BE49-F238E27FC236}">
                  <a16:creationId xmlns:a16="http://schemas.microsoft.com/office/drawing/2014/main" xmlns="" id="{AC04E2F9-2738-4FB9-8FAF-EC75EF7B0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7184" y="494677"/>
              <a:ext cx="0" cy="17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7" name="Line 2470">
              <a:extLst>
                <a:ext uri="{FF2B5EF4-FFF2-40B4-BE49-F238E27FC236}">
                  <a16:creationId xmlns:a16="http://schemas.microsoft.com/office/drawing/2014/main" xmlns="" id="{2673549E-6481-42D3-B2F7-641D83125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01266" y="546292"/>
              <a:ext cx="0" cy="17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8" name="Line 2471">
              <a:extLst>
                <a:ext uri="{FF2B5EF4-FFF2-40B4-BE49-F238E27FC236}">
                  <a16:creationId xmlns:a16="http://schemas.microsoft.com/office/drawing/2014/main" xmlns="" id="{DD36E34C-8846-4EAA-8A81-E4A7642DE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1266" y="546292"/>
              <a:ext cx="15766" cy="11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9" name="Line 2472">
              <a:extLst>
                <a:ext uri="{FF2B5EF4-FFF2-40B4-BE49-F238E27FC236}">
                  <a16:creationId xmlns:a16="http://schemas.microsoft.com/office/drawing/2014/main" xmlns="" id="{4634B5D5-CF7D-4285-A9DE-58A158253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1418" y="483207"/>
              <a:ext cx="15766" cy="11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0" name="Line 2473">
              <a:extLst>
                <a:ext uri="{FF2B5EF4-FFF2-40B4-BE49-F238E27FC236}">
                  <a16:creationId xmlns:a16="http://schemas.microsoft.com/office/drawing/2014/main" xmlns="" id="{0D2C7CE7-F9DB-4FCC-9BA8-4E44F2CB9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7184" y="511882"/>
              <a:ext cx="945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1" name="Line 2474">
              <a:extLst>
                <a:ext uri="{FF2B5EF4-FFF2-40B4-BE49-F238E27FC236}">
                  <a16:creationId xmlns:a16="http://schemas.microsoft.com/office/drawing/2014/main" xmlns="" id="{D9070EF4-10C7-451A-B84E-6C3B74164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8922" y="569231"/>
              <a:ext cx="215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2" name="Line 2475">
              <a:extLst>
                <a:ext uri="{FF2B5EF4-FFF2-40B4-BE49-F238E27FC236}">
                  <a16:creationId xmlns:a16="http://schemas.microsoft.com/office/drawing/2014/main" xmlns="" id="{1E711467-3E51-4A66-8581-E6D592E86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3666" y="557761"/>
              <a:ext cx="1996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3" name="Line 2476">
              <a:extLst>
                <a:ext uri="{FF2B5EF4-FFF2-40B4-BE49-F238E27FC236}">
                  <a16:creationId xmlns:a16="http://schemas.microsoft.com/office/drawing/2014/main" xmlns="" id="{E30D682A-C7C1-4A7A-8E68-503BB21FC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7749" y="546292"/>
              <a:ext cx="73572" cy="45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4" name="Line 2477">
              <a:extLst>
                <a:ext uri="{FF2B5EF4-FFF2-40B4-BE49-F238E27FC236}">
                  <a16:creationId xmlns:a16="http://schemas.microsoft.com/office/drawing/2014/main" xmlns="" id="{E1CAD0DF-CF8B-4E14-9CD6-C2D43D7AD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8770" y="546292"/>
              <a:ext cx="73572" cy="45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5" name="Oval 2479">
              <a:extLst>
                <a:ext uri="{FF2B5EF4-FFF2-40B4-BE49-F238E27FC236}">
                  <a16:creationId xmlns:a16="http://schemas.microsoft.com/office/drawing/2014/main" xmlns="" id="{524DD4A6-9556-4048-B3A0-D6F77A5CDD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422287" y="529086"/>
              <a:ext cx="105103" cy="114699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6" name="Oval 2480">
              <a:extLst>
                <a:ext uri="{FF2B5EF4-FFF2-40B4-BE49-F238E27FC236}">
                  <a16:creationId xmlns:a16="http://schemas.microsoft.com/office/drawing/2014/main" xmlns="" id="{F738C90E-945C-4592-8203-5CA8B3DD91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443308" y="552026"/>
              <a:ext cx="63062" cy="68819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7" name="Oval 2481">
              <a:extLst>
                <a:ext uri="{FF2B5EF4-FFF2-40B4-BE49-F238E27FC236}">
                  <a16:creationId xmlns:a16="http://schemas.microsoft.com/office/drawing/2014/main" xmlns="" id="{A0E6775A-8D17-4D62-A986-54BBDC97B5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464328" y="574966"/>
              <a:ext cx="21021" cy="22940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8" name="Oval 2483">
              <a:extLst>
                <a:ext uri="{FF2B5EF4-FFF2-40B4-BE49-F238E27FC236}">
                  <a16:creationId xmlns:a16="http://schemas.microsoft.com/office/drawing/2014/main" xmlns="" id="{CDA744B7-E736-4896-917F-ABF9EFD668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853211" y="529086"/>
              <a:ext cx="105103" cy="114699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9" name="Oval 2484">
              <a:extLst>
                <a:ext uri="{FF2B5EF4-FFF2-40B4-BE49-F238E27FC236}">
                  <a16:creationId xmlns:a16="http://schemas.microsoft.com/office/drawing/2014/main" xmlns="" id="{D53389B1-4805-4B4A-BC82-648EF866FB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874232" y="552026"/>
              <a:ext cx="63062" cy="68819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0" name="Oval 2485">
              <a:extLst>
                <a:ext uri="{FF2B5EF4-FFF2-40B4-BE49-F238E27FC236}">
                  <a16:creationId xmlns:a16="http://schemas.microsoft.com/office/drawing/2014/main" xmlns="" id="{083FDA00-9AFA-4499-9711-B1DC9FC5FE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895252" y="574966"/>
              <a:ext cx="21021" cy="22940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90000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1" name="AutoShape 2487">
              <a:extLst>
                <a:ext uri="{FF2B5EF4-FFF2-40B4-BE49-F238E27FC236}">
                  <a16:creationId xmlns:a16="http://schemas.microsoft.com/office/drawing/2014/main" xmlns="" id="{FE6FB326-017B-4743-A92D-12E85A0BA4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58618" y="546291"/>
              <a:ext cx="78828" cy="458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2" name="AutoShape 2488">
              <a:extLst>
                <a:ext uri="{FF2B5EF4-FFF2-40B4-BE49-F238E27FC236}">
                  <a16:creationId xmlns:a16="http://schemas.microsoft.com/office/drawing/2014/main" xmlns="" id="{F70CA4C1-BB5A-4547-9335-CF50833421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9812587" y="496116"/>
              <a:ext cx="91759" cy="3153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3" name="AutoShape 2489">
              <a:extLst>
                <a:ext uri="{FF2B5EF4-FFF2-40B4-BE49-F238E27FC236}">
                  <a16:creationId xmlns:a16="http://schemas.microsoft.com/office/drawing/2014/main" xmlns="" id="{3A80815F-F582-45B5-935B-2D203BDCE2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00963" y="523351"/>
              <a:ext cx="78828" cy="458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4" name="AutoShape 2490">
              <a:extLst>
                <a:ext uri="{FF2B5EF4-FFF2-40B4-BE49-F238E27FC236}">
                  <a16:creationId xmlns:a16="http://schemas.microsoft.com/office/drawing/2014/main" xmlns="" id="{EAD968EC-1557-404F-A191-1C49EE47B6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32494" y="552026"/>
              <a:ext cx="78828" cy="458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5" name="AutoShape 2491">
              <a:extLst>
                <a:ext uri="{FF2B5EF4-FFF2-40B4-BE49-F238E27FC236}">
                  <a16:creationId xmlns:a16="http://schemas.microsoft.com/office/drawing/2014/main" xmlns="" id="{95C2A9D2-C525-4FF0-AABC-0576619426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9644421" y="473176"/>
              <a:ext cx="91759" cy="3153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6" name="AutoShape 2492">
              <a:extLst>
                <a:ext uri="{FF2B5EF4-FFF2-40B4-BE49-F238E27FC236}">
                  <a16:creationId xmlns:a16="http://schemas.microsoft.com/office/drawing/2014/main" xmlns="" id="{397B0323-FD10-4244-878F-F340BAB688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8052" flipH="1">
              <a:off x="9681207" y="501851"/>
              <a:ext cx="91759" cy="3153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21299974" lon="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7" name="Freeform 2493">
              <a:extLst>
                <a:ext uri="{FF2B5EF4-FFF2-40B4-BE49-F238E27FC236}">
                  <a16:creationId xmlns:a16="http://schemas.microsoft.com/office/drawing/2014/main" xmlns="" id="{2BAA01E7-51A3-42F8-B5AA-36C66765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887" y="477472"/>
              <a:ext cx="168166" cy="120434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8" name="Freeform 2494">
              <a:extLst>
                <a:ext uri="{FF2B5EF4-FFF2-40B4-BE49-F238E27FC236}">
                  <a16:creationId xmlns:a16="http://schemas.microsoft.com/office/drawing/2014/main" xmlns="" id="{8C40952B-6528-4F4C-8489-20680E9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8563" y="334098"/>
              <a:ext cx="567559" cy="275277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9" name="Freeform 2495">
              <a:extLst>
                <a:ext uri="{FF2B5EF4-FFF2-40B4-BE49-F238E27FC236}">
                  <a16:creationId xmlns:a16="http://schemas.microsoft.com/office/drawing/2014/main" xmlns="" id="{1E980B6B-B54A-4E15-AD75-B26DC1F2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32" y="402917"/>
              <a:ext cx="131379" cy="57349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0" name="Freeform 2496">
              <a:extLst>
                <a:ext uri="{FF2B5EF4-FFF2-40B4-BE49-F238E27FC236}">
                  <a16:creationId xmlns:a16="http://schemas.microsoft.com/office/drawing/2014/main" xmlns="" id="{C91DAA47-FD88-409A-90E4-917F336C0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673" y="414387"/>
              <a:ext cx="236483" cy="108964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1" name="Freeform 2497">
              <a:extLst>
                <a:ext uri="{FF2B5EF4-FFF2-40B4-BE49-F238E27FC236}">
                  <a16:creationId xmlns:a16="http://schemas.microsoft.com/office/drawing/2014/main" xmlns="" id="{BA25B67B-82E7-4240-B031-9896F1CBA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49" y="540556"/>
              <a:ext cx="89338" cy="57349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2" name="Freeform 2498">
              <a:extLst>
                <a:ext uri="{FF2B5EF4-FFF2-40B4-BE49-F238E27FC236}">
                  <a16:creationId xmlns:a16="http://schemas.microsoft.com/office/drawing/2014/main" xmlns="" id="{3C15877E-80BA-4728-A45F-149A6FF8F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225" y="494676"/>
              <a:ext cx="57807" cy="45880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3" name="Freeform 2499">
              <a:extLst>
                <a:ext uri="{FF2B5EF4-FFF2-40B4-BE49-F238E27FC236}">
                  <a16:creationId xmlns:a16="http://schemas.microsoft.com/office/drawing/2014/main" xmlns="" id="{2F7531AE-303B-432B-9183-2EF69A3E2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818" y="351303"/>
              <a:ext cx="183931" cy="120434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4" name="Freeform 2500">
              <a:extLst>
                <a:ext uri="{FF2B5EF4-FFF2-40B4-BE49-F238E27FC236}">
                  <a16:creationId xmlns:a16="http://schemas.microsoft.com/office/drawing/2014/main" xmlns="" id="{89A9B6B3-2EDA-4BAB-A9A7-3F8C41C6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9846" y="460267"/>
              <a:ext cx="26276" cy="80289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5" name="Freeform 2501">
              <a:extLst>
                <a:ext uri="{FF2B5EF4-FFF2-40B4-BE49-F238E27FC236}">
                  <a16:creationId xmlns:a16="http://schemas.microsoft.com/office/drawing/2014/main" xmlns="" id="{91C3982D-AA87-4F68-8745-646BA5CD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418" y="454532"/>
              <a:ext cx="26276" cy="40145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6" name="Freeform 2502">
              <a:extLst>
                <a:ext uri="{FF2B5EF4-FFF2-40B4-BE49-F238E27FC236}">
                  <a16:creationId xmlns:a16="http://schemas.microsoft.com/office/drawing/2014/main" xmlns="" id="{7068DD2C-A32D-4F2B-AD5A-4D69BA51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184" y="466002"/>
              <a:ext cx="57807" cy="51615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7" name="Freeform 2503">
              <a:extLst>
                <a:ext uri="{FF2B5EF4-FFF2-40B4-BE49-F238E27FC236}">
                  <a16:creationId xmlns:a16="http://schemas.microsoft.com/office/drawing/2014/main" xmlns="" id="{C0399EF7-5026-4760-9DD0-E8FAD878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521" y="460267"/>
              <a:ext cx="173421" cy="149109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8" name="Oval 2504">
              <a:extLst>
                <a:ext uri="{FF2B5EF4-FFF2-40B4-BE49-F238E27FC236}">
                  <a16:creationId xmlns:a16="http://schemas.microsoft.com/office/drawing/2014/main" xmlns="" id="{B334E401-B33A-44E8-A9C3-8784E11386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79639" y="282483"/>
              <a:ext cx="47297" cy="57349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9" name="Oval 2505">
              <a:extLst>
                <a:ext uri="{FF2B5EF4-FFF2-40B4-BE49-F238E27FC236}">
                  <a16:creationId xmlns:a16="http://schemas.microsoft.com/office/drawing/2014/main" xmlns="" id="{6D018C92-F670-4570-AFA8-48DB975E4A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90149" y="293953"/>
              <a:ext cx="26276" cy="3441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0" name="Oval 2506">
              <a:extLst>
                <a:ext uri="{FF2B5EF4-FFF2-40B4-BE49-F238E27FC236}">
                  <a16:creationId xmlns:a16="http://schemas.microsoft.com/office/drawing/2014/main" xmlns="" id="{77A22719-08B4-4A5E-9545-F17AA81F28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800659" y="305423"/>
              <a:ext cx="5255" cy="114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1" name="Oval 2507">
              <a:extLst>
                <a:ext uri="{FF2B5EF4-FFF2-40B4-BE49-F238E27FC236}">
                  <a16:creationId xmlns:a16="http://schemas.microsoft.com/office/drawing/2014/main" xmlns="" id="{B990F5FB-FCF6-4E6F-940C-2257EF6D0A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74687" y="282483"/>
              <a:ext cx="47297" cy="57349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2" name="Oval 2508">
              <a:extLst>
                <a:ext uri="{FF2B5EF4-FFF2-40B4-BE49-F238E27FC236}">
                  <a16:creationId xmlns:a16="http://schemas.microsoft.com/office/drawing/2014/main" xmlns="" id="{7FA45E4D-BC64-41C3-8CDB-637CE2605D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85197" y="293953"/>
              <a:ext cx="26276" cy="3441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3" name="Oval 2509">
              <a:extLst>
                <a:ext uri="{FF2B5EF4-FFF2-40B4-BE49-F238E27FC236}">
                  <a16:creationId xmlns:a16="http://schemas.microsoft.com/office/drawing/2014/main" xmlns="" id="{F4E4D0BD-7FEF-44E5-A614-AFE9AD9091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95708" y="305423"/>
              <a:ext cx="5255" cy="114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4" name="Freeform 2511">
              <a:extLst>
                <a:ext uri="{FF2B5EF4-FFF2-40B4-BE49-F238E27FC236}">
                  <a16:creationId xmlns:a16="http://schemas.microsoft.com/office/drawing/2014/main" xmlns="" id="{2EF152EB-55F0-4714-A21B-3AB4C11E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067" y="387211"/>
              <a:ext cx="109483" cy="77396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5" name="Freeform 2513">
              <a:extLst>
                <a:ext uri="{FF2B5EF4-FFF2-40B4-BE49-F238E27FC236}">
                  <a16:creationId xmlns:a16="http://schemas.microsoft.com/office/drawing/2014/main" xmlns="" id="{744D877E-0F69-4DD7-9BAF-A65D5E979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7170" y="464606"/>
              <a:ext cx="140138" cy="116094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6" name="Freeform 2514">
              <a:extLst>
                <a:ext uri="{FF2B5EF4-FFF2-40B4-BE49-F238E27FC236}">
                  <a16:creationId xmlns:a16="http://schemas.microsoft.com/office/drawing/2014/main" xmlns="" id="{A65CFD05-4A42-485D-AB2E-D337F91A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929" y="376154"/>
              <a:ext cx="131379" cy="88452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7" name="Freeform 2516">
              <a:extLst>
                <a:ext uri="{FF2B5EF4-FFF2-40B4-BE49-F238E27FC236}">
                  <a16:creationId xmlns:a16="http://schemas.microsoft.com/office/drawing/2014/main" xmlns="" id="{1439027C-5BB2-44AD-A523-513883CE24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27087" y="387211"/>
              <a:ext cx="109483" cy="77396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8" name="Freeform 2518">
              <a:extLst>
                <a:ext uri="{FF2B5EF4-FFF2-40B4-BE49-F238E27FC236}">
                  <a16:creationId xmlns:a16="http://schemas.microsoft.com/office/drawing/2014/main" xmlns="" id="{45FBC25A-9478-45AE-905D-47C90707C0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18328" y="464606"/>
              <a:ext cx="140138" cy="116094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9" name="Freeform 2519">
              <a:extLst>
                <a:ext uri="{FF2B5EF4-FFF2-40B4-BE49-F238E27FC236}">
                  <a16:creationId xmlns:a16="http://schemas.microsoft.com/office/drawing/2014/main" xmlns="" id="{911BD9D5-C9F5-4157-A127-64A50116E7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18328" y="376154"/>
              <a:ext cx="131379" cy="88452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33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0" name="Freeform 2520">
              <a:extLst>
                <a:ext uri="{FF2B5EF4-FFF2-40B4-BE49-F238E27FC236}">
                  <a16:creationId xmlns:a16="http://schemas.microsoft.com/office/drawing/2014/main" xmlns="" id="{2BDC455E-22D9-4180-8953-F88ABE2208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585197" y="314981"/>
              <a:ext cx="231228" cy="332627"/>
            </a:xfrm>
            <a:custGeom>
              <a:avLst/>
              <a:gdLst>
                <a:gd name="T0" fmla="*/ 0 w 675"/>
                <a:gd name="T1" fmla="*/ 0 h 862"/>
                <a:gd name="T2" fmla="*/ 0 w 675"/>
                <a:gd name="T3" fmla="*/ 0 h 862"/>
                <a:gd name="T4" fmla="*/ 0 w 675"/>
                <a:gd name="T5" fmla="*/ 0 h 862"/>
                <a:gd name="T6" fmla="*/ 0 w 675"/>
                <a:gd name="T7" fmla="*/ 0 h 862"/>
                <a:gd name="T8" fmla="*/ 0 w 675"/>
                <a:gd name="T9" fmla="*/ 0 h 862"/>
                <a:gd name="T10" fmla="*/ 0 w 675"/>
                <a:gd name="T11" fmla="*/ 0 h 862"/>
                <a:gd name="T12" fmla="*/ 0 w 675"/>
                <a:gd name="T13" fmla="*/ 0 h 862"/>
                <a:gd name="T14" fmla="*/ 0 w 675"/>
                <a:gd name="T15" fmla="*/ 0 h 862"/>
                <a:gd name="T16" fmla="*/ 0 w 675"/>
                <a:gd name="T17" fmla="*/ 0 h 8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62"/>
                <a:gd name="T29" fmla="*/ 675 w 675"/>
                <a:gd name="T30" fmla="*/ 862 h 8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62">
                  <a:moveTo>
                    <a:pt x="0" y="15"/>
                  </a:moveTo>
                  <a:lnTo>
                    <a:pt x="0" y="862"/>
                  </a:lnTo>
                  <a:lnTo>
                    <a:pt x="675" y="862"/>
                  </a:lnTo>
                  <a:lnTo>
                    <a:pt x="668" y="7"/>
                  </a:lnTo>
                  <a:lnTo>
                    <a:pt x="578" y="7"/>
                  </a:lnTo>
                  <a:lnTo>
                    <a:pt x="593" y="787"/>
                  </a:lnTo>
                  <a:lnTo>
                    <a:pt x="83" y="787"/>
                  </a:lnTo>
                  <a:lnTo>
                    <a:pt x="75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1" name="Freeform 2612">
              <a:extLst>
                <a:ext uri="{FF2B5EF4-FFF2-40B4-BE49-F238E27FC236}">
                  <a16:creationId xmlns:a16="http://schemas.microsoft.com/office/drawing/2014/main" xmlns="" id="{1755B050-24CD-45AB-BE4D-7A1B118027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85061" y="841932"/>
              <a:ext cx="779605" cy="305917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2" name="Oval 2614">
              <a:extLst>
                <a:ext uri="{FF2B5EF4-FFF2-40B4-BE49-F238E27FC236}">
                  <a16:creationId xmlns:a16="http://schemas.microsoft.com/office/drawing/2014/main" xmlns="" id="{C2FF204A-6EEC-405B-8108-CCE5DF254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746" y="1048248"/>
              <a:ext cx="112986" cy="142287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3" name="Oval 2615">
              <a:extLst>
                <a:ext uri="{FF2B5EF4-FFF2-40B4-BE49-F238E27FC236}">
                  <a16:creationId xmlns:a16="http://schemas.microsoft.com/office/drawing/2014/main" xmlns="" id="{E41C103C-C6D0-479D-8E02-0B546EFC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4343" y="1076705"/>
              <a:ext cx="67792" cy="85372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4" name="Oval 2616">
              <a:extLst>
                <a:ext uri="{FF2B5EF4-FFF2-40B4-BE49-F238E27FC236}">
                  <a16:creationId xmlns:a16="http://schemas.microsoft.com/office/drawing/2014/main" xmlns="" id="{5CA36808-202F-4EAE-BA55-769CA0EF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6940" y="1105163"/>
              <a:ext cx="22597" cy="28457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5" name="Oval 2618">
              <a:extLst>
                <a:ext uri="{FF2B5EF4-FFF2-40B4-BE49-F238E27FC236}">
                  <a16:creationId xmlns:a16="http://schemas.microsoft.com/office/drawing/2014/main" xmlns="" id="{F7A0681D-6FBD-44B4-9F64-BCE27E2C0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152" y="1048248"/>
              <a:ext cx="112986" cy="142287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6" name="Oval 2619">
              <a:extLst>
                <a:ext uri="{FF2B5EF4-FFF2-40B4-BE49-F238E27FC236}">
                  <a16:creationId xmlns:a16="http://schemas.microsoft.com/office/drawing/2014/main" xmlns="" id="{1CD1C99F-4F02-4ABD-954B-B7E7D3C1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749" y="1076705"/>
              <a:ext cx="67792" cy="85372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7" name="Oval 2620">
              <a:extLst>
                <a:ext uri="{FF2B5EF4-FFF2-40B4-BE49-F238E27FC236}">
                  <a16:creationId xmlns:a16="http://schemas.microsoft.com/office/drawing/2014/main" xmlns="" id="{6C363C90-372B-46A9-BBD9-0AE92629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9346" y="1105163"/>
              <a:ext cx="22597" cy="28457"/>
            </a:xfrm>
            <a:prstGeom prst="ellipse">
              <a:avLst/>
            </a:prstGeom>
            <a:solidFill>
              <a:srgbClr val="3366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8" name="Freeform 2621">
              <a:extLst>
                <a:ext uri="{FF2B5EF4-FFF2-40B4-BE49-F238E27FC236}">
                  <a16:creationId xmlns:a16="http://schemas.microsoft.com/office/drawing/2014/main" xmlns="" id="{FA38AF9E-BF8C-4B4A-9AE2-E1E69CCD07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17784" y="984219"/>
              <a:ext cx="180778" cy="149401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9" name="Freeform 2622">
              <a:extLst>
                <a:ext uri="{FF2B5EF4-FFF2-40B4-BE49-F238E27FC236}">
                  <a16:creationId xmlns:a16="http://schemas.microsoft.com/office/drawing/2014/main" xmlns="" id="{A2FB9709-E62C-4486-9C72-A6D80EB2AB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96360" y="806360"/>
              <a:ext cx="610126" cy="341489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0" name="Freeform 2623">
              <a:extLst>
                <a:ext uri="{FF2B5EF4-FFF2-40B4-BE49-F238E27FC236}">
                  <a16:creationId xmlns:a16="http://schemas.microsoft.com/office/drawing/2014/main" xmlns="" id="{A4D56022-63A2-4594-9962-49BEE71CF6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07659" y="891732"/>
              <a:ext cx="141233" cy="71144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1" name="Freeform 2625">
              <a:extLst>
                <a:ext uri="{FF2B5EF4-FFF2-40B4-BE49-F238E27FC236}">
                  <a16:creationId xmlns:a16="http://schemas.microsoft.com/office/drawing/2014/main" xmlns="" id="{2C5FB62B-C143-454C-8422-824049FBC9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437593" y="984219"/>
              <a:ext cx="175129" cy="149401"/>
            </a:xfrm>
            <a:custGeom>
              <a:avLst/>
              <a:gdLst>
                <a:gd name="T0" fmla="*/ 29 w 31"/>
                <a:gd name="T1" fmla="*/ 0 h 21"/>
                <a:gd name="T2" fmla="*/ 31 w 31"/>
                <a:gd name="T3" fmla="*/ 4 h 21"/>
                <a:gd name="T4" fmla="*/ 18 w 31"/>
                <a:gd name="T5" fmla="*/ 21 h 21"/>
                <a:gd name="T6" fmla="*/ 0 w 31"/>
                <a:gd name="T7" fmla="*/ 21 h 21"/>
                <a:gd name="T8" fmla="*/ 0 w 31"/>
                <a:gd name="T9" fmla="*/ 0 h 21"/>
                <a:gd name="T10" fmla="*/ 29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1"/>
                <a:gd name="T20" fmla="*/ 31 w 3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1">
                  <a:moveTo>
                    <a:pt x="29" y="0"/>
                  </a:moveTo>
                  <a:lnTo>
                    <a:pt x="31" y="4"/>
                  </a:lnTo>
                  <a:lnTo>
                    <a:pt x="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2" name="Freeform 2626">
              <a:extLst>
                <a:ext uri="{FF2B5EF4-FFF2-40B4-BE49-F238E27FC236}">
                  <a16:creationId xmlns:a16="http://schemas.microsoft.com/office/drawing/2014/main" xmlns="" id="{44FE8459-F849-40EF-A722-6AE7898C56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448892" y="870389"/>
              <a:ext cx="163830" cy="113830"/>
            </a:xfrm>
            <a:custGeom>
              <a:avLst/>
              <a:gdLst>
                <a:gd name="T0" fmla="*/ 21 w 29"/>
                <a:gd name="T1" fmla="*/ 3 h 16"/>
                <a:gd name="T2" fmla="*/ 29 w 29"/>
                <a:gd name="T3" fmla="*/ 16 h 16"/>
                <a:gd name="T4" fmla="*/ 26 w 29"/>
                <a:gd name="T5" fmla="*/ 16 h 16"/>
                <a:gd name="T6" fmla="*/ 20 w 29"/>
                <a:gd name="T7" fmla="*/ 5 h 16"/>
                <a:gd name="T8" fmla="*/ 15 w 29"/>
                <a:gd name="T9" fmla="*/ 2 h 16"/>
                <a:gd name="T10" fmla="*/ 2 w 29"/>
                <a:gd name="T11" fmla="*/ 2 h 16"/>
                <a:gd name="T12" fmla="*/ 2 w 29"/>
                <a:gd name="T13" fmla="*/ 16 h 16"/>
                <a:gd name="T14" fmla="*/ 0 w 29"/>
                <a:gd name="T15" fmla="*/ 16 h 16"/>
                <a:gd name="T16" fmla="*/ 0 w 29"/>
                <a:gd name="T17" fmla="*/ 0 h 16"/>
                <a:gd name="T18" fmla="*/ 15 w 29"/>
                <a:gd name="T19" fmla="*/ 0 h 16"/>
                <a:gd name="T20" fmla="*/ 21 w 29"/>
                <a:gd name="T21" fmla="*/ 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6"/>
                <a:gd name="T35" fmla="*/ 29 w 2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6">
                  <a:moveTo>
                    <a:pt x="21" y="3"/>
                  </a:moveTo>
                  <a:lnTo>
                    <a:pt x="29" y="16"/>
                  </a:lnTo>
                  <a:lnTo>
                    <a:pt x="26" y="16"/>
                  </a:lnTo>
                  <a:lnTo>
                    <a:pt x="20" y="5"/>
                  </a:lnTo>
                  <a:lnTo>
                    <a:pt x="15" y="2"/>
                  </a:lnTo>
                  <a:lnTo>
                    <a:pt x="2" y="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3" name="Freeform 2628">
              <a:extLst>
                <a:ext uri="{FF2B5EF4-FFF2-40B4-BE49-F238E27FC236}">
                  <a16:creationId xmlns:a16="http://schemas.microsoft.com/office/drawing/2014/main" xmlns="" id="{8853FC3C-E94C-4998-A1DC-250FF96160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12721" y="984219"/>
              <a:ext cx="180778" cy="149401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4" name="Freeform 2629">
              <a:extLst>
                <a:ext uri="{FF2B5EF4-FFF2-40B4-BE49-F238E27FC236}">
                  <a16:creationId xmlns:a16="http://schemas.microsoft.com/office/drawing/2014/main" xmlns="" id="{7DD1D28B-8806-42C4-9EB1-64D3AD82B8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12721" y="870389"/>
              <a:ext cx="169479" cy="113830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5" name="Freeform 2630">
              <a:extLst>
                <a:ext uri="{FF2B5EF4-FFF2-40B4-BE49-F238E27FC236}">
                  <a16:creationId xmlns:a16="http://schemas.microsoft.com/office/drawing/2014/main" xmlns="" id="{E3F0A0E0-2C8C-4525-8BFC-CC40A6738A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04798" y="905961"/>
              <a:ext cx="254219" cy="135173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6" name="Freeform 2631">
              <a:extLst>
                <a:ext uri="{FF2B5EF4-FFF2-40B4-BE49-F238E27FC236}">
                  <a16:creationId xmlns:a16="http://schemas.microsoft.com/office/drawing/2014/main" xmlns="" id="{F37CDB9D-F4F1-4C2B-A460-6275A2E4A9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79412" y="1062477"/>
              <a:ext cx="96038" cy="71144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7" name="Freeform 2632">
              <a:extLst>
                <a:ext uri="{FF2B5EF4-FFF2-40B4-BE49-F238E27FC236}">
                  <a16:creationId xmlns:a16="http://schemas.microsoft.com/office/drawing/2014/main" xmlns="" id="{32E2585F-1A2E-49F4-9EC4-D52840E24D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36420" y="955761"/>
              <a:ext cx="28247" cy="49800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8" name="Freeform 2633">
              <a:extLst>
                <a:ext uri="{FF2B5EF4-FFF2-40B4-BE49-F238E27FC236}">
                  <a16:creationId xmlns:a16="http://schemas.microsoft.com/office/drawing/2014/main" xmlns="" id="{04694DA3-9621-4675-B08F-C676E1D692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40381" y="1005562"/>
              <a:ext cx="62142" cy="56915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9" name="Freeform 2634">
              <a:extLst>
                <a:ext uri="{FF2B5EF4-FFF2-40B4-BE49-F238E27FC236}">
                  <a16:creationId xmlns:a16="http://schemas.microsoft.com/office/drawing/2014/main" xmlns="" id="{6B58085B-40DD-49D5-8465-733915D4FD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96360" y="962876"/>
              <a:ext cx="28247" cy="99601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0" name="Freeform 2635">
              <a:extLst>
                <a:ext uri="{FF2B5EF4-FFF2-40B4-BE49-F238E27FC236}">
                  <a16:creationId xmlns:a16="http://schemas.microsoft.com/office/drawing/2014/main" xmlns="" id="{E86A5922-49B0-4093-BE75-5AB87D0F15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85576" y="969990"/>
              <a:ext cx="62142" cy="64029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1" name="Freeform 2636">
              <a:extLst>
                <a:ext uri="{FF2B5EF4-FFF2-40B4-BE49-F238E27FC236}">
                  <a16:creationId xmlns:a16="http://schemas.microsoft.com/office/drawing/2014/main" xmlns="" id="{5E322774-A23B-4162-AE57-DDA147A1D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465839" y="884618"/>
              <a:ext cx="135583" cy="99601"/>
            </a:xfrm>
            <a:custGeom>
              <a:avLst/>
              <a:gdLst>
                <a:gd name="T0" fmla="*/ 0 w 24"/>
                <a:gd name="T1" fmla="*/ 14 h 14"/>
                <a:gd name="T2" fmla="*/ 24 w 24"/>
                <a:gd name="T3" fmla="*/ 14 h 14"/>
                <a:gd name="T4" fmla="*/ 18 w 24"/>
                <a:gd name="T5" fmla="*/ 3 h 14"/>
                <a:gd name="T6" fmla="*/ 13 w 24"/>
                <a:gd name="T7" fmla="*/ 0 h 14"/>
                <a:gd name="T8" fmla="*/ 0 w 24"/>
                <a:gd name="T9" fmla="*/ 0 h 14"/>
                <a:gd name="T10" fmla="*/ 0 w 24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"/>
                <a:gd name="T20" fmla="*/ 24 w 2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">
                  <a:moveTo>
                    <a:pt x="0" y="14"/>
                  </a:moveTo>
                  <a:lnTo>
                    <a:pt x="24" y="14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2" name="Freeform 2637">
              <a:extLst>
                <a:ext uri="{FF2B5EF4-FFF2-40B4-BE49-F238E27FC236}">
                  <a16:creationId xmlns:a16="http://schemas.microsoft.com/office/drawing/2014/main" xmlns="" id="{6F59F8A6-A417-4ECA-811A-4C3DA4ACCC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24020" y="884618"/>
              <a:ext cx="141233" cy="99601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3" name="Freeform 2638">
              <a:extLst>
                <a:ext uri="{FF2B5EF4-FFF2-40B4-BE49-F238E27FC236}">
                  <a16:creationId xmlns:a16="http://schemas.microsoft.com/office/drawing/2014/main" xmlns="" id="{18BA1B03-844A-4A65-B133-F8156D52A2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03110" y="827703"/>
              <a:ext cx="197726" cy="149401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4" name="Freeform 2639">
              <a:extLst>
                <a:ext uri="{FF2B5EF4-FFF2-40B4-BE49-F238E27FC236}">
                  <a16:creationId xmlns:a16="http://schemas.microsoft.com/office/drawing/2014/main" xmlns="" id="{0225C34B-35E7-422B-9D65-08C34A3C8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65253" y="962876"/>
              <a:ext cx="186427" cy="184973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5" name="Text Box 3872">
              <a:extLst>
                <a:ext uri="{FF2B5EF4-FFF2-40B4-BE49-F238E27FC236}">
                  <a16:creationId xmlns:a16="http://schemas.microsoft.com/office/drawing/2014/main" xmlns="" id="{5789AAE5-0343-457E-9455-2071D2BEA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137" y="272959"/>
              <a:ext cx="361950" cy="3016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①</a:t>
              </a:r>
            </a:p>
            <a:p>
              <a:pPr marL="0" marR="0" lvl="0" indent="0" defTabSz="914400" rtl="1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66" name="Text Box 4161">
            <a:extLst>
              <a:ext uri="{FF2B5EF4-FFF2-40B4-BE49-F238E27FC236}">
                <a16:creationId xmlns:a16="http://schemas.microsoft.com/office/drawing/2014/main" xmlns="" id="{F12C6E02-E780-4E19-9EB0-53DDA317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736" y="5124168"/>
            <a:ext cx="733425" cy="279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200" b="1" dirty="0">
                <a:solidFill>
                  <a:schemeClr val="bg1"/>
                </a:solidFill>
                <a:latin typeface="宋体"/>
              </a:rPr>
              <a:t>底盘二</a:t>
            </a:r>
          </a:p>
          <a:p>
            <a:pPr rtl="1">
              <a:defRPr sz="1000"/>
            </a:pPr>
            <a:endParaRPr lang="zh-CN" altLang="en-US" sz="1200" b="1" dirty="0">
              <a:solidFill>
                <a:schemeClr val="bg1"/>
              </a:solidFill>
              <a:latin typeface="宋体"/>
            </a:endParaRPr>
          </a:p>
        </p:txBody>
      </p:sp>
      <p:grpSp>
        <p:nvGrpSpPr>
          <p:cNvPr id="2167" name="组合 2166">
            <a:extLst>
              <a:ext uri="{FF2B5EF4-FFF2-40B4-BE49-F238E27FC236}">
                <a16:creationId xmlns:a16="http://schemas.microsoft.com/office/drawing/2014/main" xmlns="" id="{C1943EDF-EBFD-4F6F-9E1F-BD909B362BA4}"/>
              </a:ext>
            </a:extLst>
          </p:cNvPr>
          <p:cNvGrpSpPr/>
          <p:nvPr/>
        </p:nvGrpSpPr>
        <p:grpSpPr>
          <a:xfrm>
            <a:off x="7829894" y="3382325"/>
            <a:ext cx="1116693" cy="603412"/>
            <a:chOff x="2762250" y="3947159"/>
            <a:chExt cx="1116693" cy="603412"/>
          </a:xfrm>
        </p:grpSpPr>
        <p:sp>
          <p:nvSpPr>
            <p:cNvPr id="2168" name="Freeform 4478">
              <a:extLst>
                <a:ext uri="{FF2B5EF4-FFF2-40B4-BE49-F238E27FC236}">
                  <a16:creationId xmlns:a16="http://schemas.microsoft.com/office/drawing/2014/main" xmlns="" id="{2FD9D36B-DB1D-4072-B572-563E0B14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221" y="4266218"/>
              <a:ext cx="367428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9" name="Freeform 4479">
              <a:extLst>
                <a:ext uri="{FF2B5EF4-FFF2-40B4-BE49-F238E27FC236}">
                  <a16:creationId xmlns:a16="http://schemas.microsoft.com/office/drawing/2014/main" xmlns="" id="{25FC4AFF-8704-4406-8883-F24ABD86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711" y="4312623"/>
              <a:ext cx="2955" cy="10861"/>
            </a:xfrm>
            <a:custGeom>
              <a:avLst/>
              <a:gdLst>
                <a:gd name="T0" fmla="*/ 0 w 7"/>
                <a:gd name="T1" fmla="*/ 0 h 24"/>
                <a:gd name="T2" fmla="*/ 0 w 7"/>
                <a:gd name="T3" fmla="*/ 0 h 24"/>
                <a:gd name="T4" fmla="*/ 0 60000 65536"/>
                <a:gd name="T5" fmla="*/ 0 60000 65536"/>
                <a:gd name="T6" fmla="*/ 0 w 7"/>
                <a:gd name="T7" fmla="*/ 0 h 24"/>
                <a:gd name="T8" fmla="*/ 7 w 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4">
                  <a:moveTo>
                    <a:pt x="0" y="0"/>
                  </a:moveTo>
                  <a:cubicBezTo>
                    <a:pt x="1" y="8"/>
                    <a:pt x="3" y="17"/>
                    <a:pt x="7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0" name="Rectangle 4481">
              <a:extLst>
                <a:ext uri="{FF2B5EF4-FFF2-40B4-BE49-F238E27FC236}">
                  <a16:creationId xmlns:a16="http://schemas.microsoft.com/office/drawing/2014/main" xmlns="" id="{A36EEC18-A3A6-4C43-989F-293B0F915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214240" y="4120242"/>
              <a:ext cx="183918" cy="16732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1" name="Rectangle 4482">
              <a:extLst>
                <a:ext uri="{FF2B5EF4-FFF2-40B4-BE49-F238E27FC236}">
                  <a16:creationId xmlns:a16="http://schemas.microsoft.com/office/drawing/2014/main" xmlns="" id="{058681E2-E28F-4A52-BFDA-92B7E35862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268657" y="4212511"/>
              <a:ext cx="92719" cy="73982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2" name="Rectangle 4483">
              <a:extLst>
                <a:ext uri="{FF2B5EF4-FFF2-40B4-BE49-F238E27FC236}">
                  <a16:creationId xmlns:a16="http://schemas.microsoft.com/office/drawing/2014/main" xmlns="" id="{32DA7BB6-9515-481E-9AE8-C4A7C1DCB6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304502" y="4291422"/>
              <a:ext cx="23180" cy="30539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3" name="Oval 4484">
              <a:extLst>
                <a:ext uri="{FF2B5EF4-FFF2-40B4-BE49-F238E27FC236}">
                  <a16:creationId xmlns:a16="http://schemas.microsoft.com/office/drawing/2014/main" xmlns="" id="{CB3DFC5C-671C-476E-855C-36E31504E9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247130" y="4257408"/>
              <a:ext cx="23940" cy="24087"/>
            </a:xfrm>
            <a:prstGeom prst="ellipse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4" name="Oval 4485">
              <a:extLst>
                <a:ext uri="{FF2B5EF4-FFF2-40B4-BE49-F238E27FC236}">
                  <a16:creationId xmlns:a16="http://schemas.microsoft.com/office/drawing/2014/main" xmlns="" id="{92AC6828-C772-474A-96CD-9155BDFDA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247130" y="4226628"/>
              <a:ext cx="23940" cy="24087"/>
            </a:xfrm>
            <a:prstGeom prst="ellipse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5" name="Oval 4486">
              <a:extLst>
                <a:ext uri="{FF2B5EF4-FFF2-40B4-BE49-F238E27FC236}">
                  <a16:creationId xmlns:a16="http://schemas.microsoft.com/office/drawing/2014/main" xmlns="" id="{7758CADF-9FF4-4E58-AD29-CBFE39927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3247130" y="4195849"/>
              <a:ext cx="23940" cy="24087"/>
            </a:xfrm>
            <a:prstGeom prst="ellipse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6" name="Freeform 4487">
              <a:extLst>
                <a:ext uri="{FF2B5EF4-FFF2-40B4-BE49-F238E27FC236}">
                  <a16:creationId xmlns:a16="http://schemas.microsoft.com/office/drawing/2014/main" xmlns="" id="{BDECF6F9-0C81-4AF9-B6AB-55D646EC3BD4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107972" y="4179774"/>
              <a:ext cx="206337" cy="22797"/>
            </a:xfrm>
            <a:custGeom>
              <a:avLst/>
              <a:gdLst>
                <a:gd name="T0" fmla="*/ 0 w 543"/>
                <a:gd name="T1" fmla="*/ 53 h 53"/>
                <a:gd name="T2" fmla="*/ 101 w 543"/>
                <a:gd name="T3" fmla="*/ 0 h 53"/>
                <a:gd name="T4" fmla="*/ 543 w 543"/>
                <a:gd name="T5" fmla="*/ 0 h 53"/>
                <a:gd name="T6" fmla="*/ 480 w 543"/>
                <a:gd name="T7" fmla="*/ 53 h 53"/>
                <a:gd name="T8" fmla="*/ 0 w 5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3"/>
                <a:gd name="T16" fmla="*/ 0 h 53"/>
                <a:gd name="T17" fmla="*/ 543 w 5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3" h="53">
                  <a:moveTo>
                    <a:pt x="0" y="53"/>
                  </a:moveTo>
                  <a:lnTo>
                    <a:pt x="101" y="0"/>
                  </a:lnTo>
                  <a:lnTo>
                    <a:pt x="543" y="0"/>
                  </a:lnTo>
                  <a:lnTo>
                    <a:pt x="480" y="53"/>
                  </a:lnTo>
                  <a:lnTo>
                    <a:pt x="0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7" name="Freeform 4488">
              <a:extLst>
                <a:ext uri="{FF2B5EF4-FFF2-40B4-BE49-F238E27FC236}">
                  <a16:creationId xmlns:a16="http://schemas.microsoft.com/office/drawing/2014/main" xmlns="" id="{4B0AF6DB-DE22-407E-A90F-60A81CDBE0A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283616" y="4005751"/>
              <a:ext cx="22800" cy="188827"/>
            </a:xfrm>
            <a:custGeom>
              <a:avLst/>
              <a:gdLst>
                <a:gd name="T0" fmla="*/ 0 w 60"/>
                <a:gd name="T1" fmla="*/ 439 h 439"/>
                <a:gd name="T2" fmla="*/ 60 w 60"/>
                <a:gd name="T3" fmla="*/ 346 h 439"/>
                <a:gd name="T4" fmla="*/ 60 w 60"/>
                <a:gd name="T5" fmla="*/ 0 h 439"/>
                <a:gd name="T6" fmla="*/ 0 w 60"/>
                <a:gd name="T7" fmla="*/ 48 h 439"/>
                <a:gd name="T8" fmla="*/ 0 w 60"/>
                <a:gd name="T9" fmla="*/ 439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39"/>
                <a:gd name="T17" fmla="*/ 60 w 60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39">
                  <a:moveTo>
                    <a:pt x="0" y="439"/>
                  </a:moveTo>
                  <a:lnTo>
                    <a:pt x="60" y="346"/>
                  </a:lnTo>
                  <a:lnTo>
                    <a:pt x="60" y="0"/>
                  </a:lnTo>
                  <a:lnTo>
                    <a:pt x="0" y="48"/>
                  </a:lnTo>
                  <a:lnTo>
                    <a:pt x="0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8" name="Freeform 4489">
              <a:extLst>
                <a:ext uri="{FF2B5EF4-FFF2-40B4-BE49-F238E27FC236}">
                  <a16:creationId xmlns:a16="http://schemas.microsoft.com/office/drawing/2014/main" xmlns="" id="{06D80BFB-41B5-491A-8F70-13F698864010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279440" y="4296798"/>
              <a:ext cx="24700" cy="19786"/>
            </a:xfrm>
            <a:custGeom>
              <a:avLst/>
              <a:gdLst>
                <a:gd name="T0" fmla="*/ 0 w 65"/>
                <a:gd name="T1" fmla="*/ 45 h 46"/>
                <a:gd name="T2" fmla="*/ 63 w 65"/>
                <a:gd name="T3" fmla="*/ 0 h 46"/>
                <a:gd name="T4" fmla="*/ 65 w 65"/>
                <a:gd name="T5" fmla="*/ 46 h 46"/>
                <a:gd name="T6" fmla="*/ 0 w 65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46"/>
                <a:gd name="T14" fmla="*/ 65 w 65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46">
                  <a:moveTo>
                    <a:pt x="0" y="45"/>
                  </a:moveTo>
                  <a:lnTo>
                    <a:pt x="63" y="0"/>
                  </a:lnTo>
                  <a:lnTo>
                    <a:pt x="65" y="46"/>
                  </a:lnTo>
                  <a:lnTo>
                    <a:pt x="0" y="4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9" name="Line 4491">
              <a:extLst>
                <a:ext uri="{FF2B5EF4-FFF2-40B4-BE49-F238E27FC236}">
                  <a16:creationId xmlns:a16="http://schemas.microsoft.com/office/drawing/2014/main" xmlns="" id="{D437EC45-5077-4EC7-9D4E-8F8016901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8745" y="4239560"/>
              <a:ext cx="22853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0" name="Freeform 4492">
              <a:extLst>
                <a:ext uri="{FF2B5EF4-FFF2-40B4-BE49-F238E27FC236}">
                  <a16:creationId xmlns:a16="http://schemas.microsoft.com/office/drawing/2014/main" xmlns="" id="{C60C86C6-22D7-43FC-B596-48C19D749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589" y="4063814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1" name="Freeform 4493">
              <a:extLst>
                <a:ext uri="{FF2B5EF4-FFF2-40B4-BE49-F238E27FC236}">
                  <a16:creationId xmlns:a16="http://schemas.microsoft.com/office/drawing/2014/main" xmlns="" id="{BF9FF1D0-48CA-492C-8AE3-68EE14E8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559" y="4070725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2" name="Freeform 4494">
              <a:extLst>
                <a:ext uri="{FF2B5EF4-FFF2-40B4-BE49-F238E27FC236}">
                  <a16:creationId xmlns:a16="http://schemas.microsoft.com/office/drawing/2014/main" xmlns="" id="{726A269E-CB4A-4934-B255-F50FC2D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559" y="4076649"/>
              <a:ext cx="368413" cy="123417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3" name="Freeform 4495">
              <a:extLst>
                <a:ext uri="{FF2B5EF4-FFF2-40B4-BE49-F238E27FC236}">
                  <a16:creationId xmlns:a16="http://schemas.microsoft.com/office/drawing/2014/main" xmlns="" id="{D6CD8BF7-17C8-4BE2-86AC-20846EDD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530" y="4078624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4" name="Freeform 4496">
              <a:extLst>
                <a:ext uri="{FF2B5EF4-FFF2-40B4-BE49-F238E27FC236}">
                  <a16:creationId xmlns:a16="http://schemas.microsoft.com/office/drawing/2014/main" xmlns="" id="{69506303-896F-49C2-9192-C72D5F8A6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530" y="4088497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5" name="Freeform 4497">
              <a:extLst>
                <a:ext uri="{FF2B5EF4-FFF2-40B4-BE49-F238E27FC236}">
                  <a16:creationId xmlns:a16="http://schemas.microsoft.com/office/drawing/2014/main" xmlns="" id="{D1457183-0142-4B8B-9B15-45E2C720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29" y="4395559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6" name="Freeform 4498">
              <a:extLst>
                <a:ext uri="{FF2B5EF4-FFF2-40B4-BE49-F238E27FC236}">
                  <a16:creationId xmlns:a16="http://schemas.microsoft.com/office/drawing/2014/main" xmlns="" id="{A50554E7-4E48-4A78-9D1F-0CEF71BE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444" y="4403458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7" name="Freeform 4499">
              <a:extLst>
                <a:ext uri="{FF2B5EF4-FFF2-40B4-BE49-F238E27FC236}">
                  <a16:creationId xmlns:a16="http://schemas.microsoft.com/office/drawing/2014/main" xmlns="" id="{C4E213A7-F772-43DF-BF9A-CEB9FDD3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14" y="4410369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8" name="Freeform 4500">
              <a:extLst>
                <a:ext uri="{FF2B5EF4-FFF2-40B4-BE49-F238E27FC236}">
                  <a16:creationId xmlns:a16="http://schemas.microsoft.com/office/drawing/2014/main" xmlns="" id="{BBE4363F-FF4C-4C80-9C50-D4093465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14" y="4417281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9" name="Freeform 4501">
              <a:extLst>
                <a:ext uri="{FF2B5EF4-FFF2-40B4-BE49-F238E27FC236}">
                  <a16:creationId xmlns:a16="http://schemas.microsoft.com/office/drawing/2014/main" xmlns="" id="{9A7351CB-16D4-45EE-9CB6-49D71FDA9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354" y="4420243"/>
              <a:ext cx="368413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0" name="Freeform 4502">
              <a:extLst>
                <a:ext uri="{FF2B5EF4-FFF2-40B4-BE49-F238E27FC236}">
                  <a16:creationId xmlns:a16="http://schemas.microsoft.com/office/drawing/2014/main" xmlns="" id="{A26CF72E-60AB-4623-AFA7-A4B083791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369" y="4428141"/>
              <a:ext cx="367428" cy="122430"/>
            </a:xfrm>
            <a:custGeom>
              <a:avLst/>
              <a:gdLst>
                <a:gd name="T0" fmla="*/ 0 w 792"/>
                <a:gd name="T1" fmla="*/ 0 h 268"/>
                <a:gd name="T2" fmla="*/ 0 w 792"/>
                <a:gd name="T3" fmla="*/ 0 h 268"/>
                <a:gd name="T4" fmla="*/ 0 w 792"/>
                <a:gd name="T5" fmla="*/ 0 h 268"/>
                <a:gd name="T6" fmla="*/ 0 w 792"/>
                <a:gd name="T7" fmla="*/ 0 h 268"/>
                <a:gd name="T8" fmla="*/ 0 w 792"/>
                <a:gd name="T9" fmla="*/ 0 h 268"/>
                <a:gd name="T10" fmla="*/ 0 w 792"/>
                <a:gd name="T11" fmla="*/ 0 h 268"/>
                <a:gd name="T12" fmla="*/ 0 w 792"/>
                <a:gd name="T13" fmla="*/ 0 h 268"/>
                <a:gd name="T14" fmla="*/ 0 w 792"/>
                <a:gd name="T15" fmla="*/ 0 h 268"/>
                <a:gd name="T16" fmla="*/ 0 w 792"/>
                <a:gd name="T17" fmla="*/ 0 h 268"/>
                <a:gd name="T18" fmla="*/ 0 w 792"/>
                <a:gd name="T19" fmla="*/ 0 h 268"/>
                <a:gd name="T20" fmla="*/ 0 w 792"/>
                <a:gd name="T21" fmla="*/ 0 h 268"/>
                <a:gd name="T22" fmla="*/ 0 w 792"/>
                <a:gd name="T23" fmla="*/ 0 h 268"/>
                <a:gd name="T24" fmla="*/ 0 w 792"/>
                <a:gd name="T25" fmla="*/ 0 h 268"/>
                <a:gd name="T26" fmla="*/ 0 w 792"/>
                <a:gd name="T27" fmla="*/ 0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2"/>
                <a:gd name="T43" fmla="*/ 0 h 268"/>
                <a:gd name="T44" fmla="*/ 792 w 792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2" h="268">
                  <a:moveTo>
                    <a:pt x="742" y="0"/>
                  </a:moveTo>
                  <a:lnTo>
                    <a:pt x="560" y="42"/>
                  </a:lnTo>
                  <a:lnTo>
                    <a:pt x="384" y="84"/>
                  </a:lnTo>
                  <a:lnTo>
                    <a:pt x="230" y="120"/>
                  </a:lnTo>
                  <a:lnTo>
                    <a:pt x="124" y="145"/>
                  </a:lnTo>
                  <a:lnTo>
                    <a:pt x="0" y="175"/>
                  </a:lnTo>
                  <a:lnTo>
                    <a:pt x="54" y="268"/>
                  </a:lnTo>
                  <a:lnTo>
                    <a:pt x="202" y="238"/>
                  </a:lnTo>
                  <a:lnTo>
                    <a:pt x="261" y="194"/>
                  </a:lnTo>
                  <a:lnTo>
                    <a:pt x="507" y="135"/>
                  </a:lnTo>
                  <a:lnTo>
                    <a:pt x="601" y="140"/>
                  </a:lnTo>
                  <a:lnTo>
                    <a:pt x="679" y="106"/>
                  </a:lnTo>
                  <a:lnTo>
                    <a:pt x="792" y="121"/>
                  </a:lnTo>
                  <a:lnTo>
                    <a:pt x="742" y="0"/>
                  </a:lnTo>
                </a:path>
              </a:pathLst>
            </a:custGeom>
            <a:solidFill>
              <a:srgbClr val="DDDDD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1" name="Freeform 4507">
              <a:extLst>
                <a:ext uri="{FF2B5EF4-FFF2-40B4-BE49-F238E27FC236}">
                  <a16:creationId xmlns:a16="http://schemas.microsoft.com/office/drawing/2014/main" xmlns="" id="{1B1AC248-B024-42EF-80BA-A161AF5F7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786" y="4487382"/>
              <a:ext cx="9851" cy="11848"/>
            </a:xfrm>
            <a:custGeom>
              <a:avLst/>
              <a:gdLst>
                <a:gd name="T0" fmla="*/ 1 w 19"/>
                <a:gd name="T1" fmla="*/ 0 h 27"/>
                <a:gd name="T2" fmla="*/ 1 w 19"/>
                <a:gd name="T3" fmla="*/ 0 h 27"/>
                <a:gd name="T4" fmla="*/ 1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7" y="7"/>
                  </a:moveTo>
                  <a:cubicBezTo>
                    <a:pt x="0" y="0"/>
                    <a:pt x="8" y="11"/>
                    <a:pt x="17" y="17"/>
                  </a:cubicBezTo>
                  <a:cubicBezTo>
                    <a:pt x="19" y="27"/>
                    <a:pt x="12" y="22"/>
                    <a:pt x="5" y="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2" name="Freeform 4508">
              <a:extLst>
                <a:ext uri="{FF2B5EF4-FFF2-40B4-BE49-F238E27FC236}">
                  <a16:creationId xmlns:a16="http://schemas.microsoft.com/office/drawing/2014/main" xmlns="" id="{5225B44A-B476-4486-9BAB-09A0753D9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592" y="4489356"/>
              <a:ext cx="5910" cy="1975"/>
            </a:xfrm>
            <a:custGeom>
              <a:avLst/>
              <a:gdLst>
                <a:gd name="T0" fmla="*/ 0 w 12"/>
                <a:gd name="T1" fmla="*/ 1 h 4"/>
                <a:gd name="T2" fmla="*/ 1 w 12"/>
                <a:gd name="T3" fmla="*/ 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0" y="3"/>
                  </a:moveTo>
                  <a:cubicBezTo>
                    <a:pt x="10" y="2"/>
                    <a:pt x="6" y="4"/>
                    <a:pt x="1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3" name="Freeform 4509">
              <a:extLst>
                <a:ext uri="{FF2B5EF4-FFF2-40B4-BE49-F238E27FC236}">
                  <a16:creationId xmlns:a16="http://schemas.microsoft.com/office/drawing/2014/main" xmlns="" id="{D92E5D9D-5354-41A9-94D1-7F24EE94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457" y="4484420"/>
              <a:ext cx="12806" cy="11848"/>
            </a:xfrm>
            <a:custGeom>
              <a:avLst/>
              <a:gdLst>
                <a:gd name="T0" fmla="*/ 1 w 23"/>
                <a:gd name="T1" fmla="*/ 0 h 25"/>
                <a:gd name="T2" fmla="*/ 1 w 23"/>
                <a:gd name="T3" fmla="*/ 0 h 25"/>
                <a:gd name="T4" fmla="*/ 1 w 23"/>
                <a:gd name="T5" fmla="*/ 0 h 25"/>
                <a:gd name="T6" fmla="*/ 1 w 23"/>
                <a:gd name="T7" fmla="*/ 0 h 25"/>
                <a:gd name="T8" fmla="*/ 1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7" y="0"/>
                  </a:moveTo>
                  <a:cubicBezTo>
                    <a:pt x="0" y="10"/>
                    <a:pt x="4" y="23"/>
                    <a:pt x="15" y="25"/>
                  </a:cubicBezTo>
                  <a:cubicBezTo>
                    <a:pt x="22" y="19"/>
                    <a:pt x="23" y="7"/>
                    <a:pt x="13" y="4"/>
                  </a:cubicBezTo>
                  <a:cubicBezTo>
                    <a:pt x="11" y="3"/>
                    <a:pt x="9" y="4"/>
                    <a:pt x="7" y="3"/>
                  </a:cubicBezTo>
                  <a:cubicBezTo>
                    <a:pt x="6" y="2"/>
                    <a:pt x="7" y="1"/>
                    <a:pt x="7" y="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4" name="Freeform 4510">
              <a:extLst>
                <a:ext uri="{FF2B5EF4-FFF2-40B4-BE49-F238E27FC236}">
                  <a16:creationId xmlns:a16="http://schemas.microsoft.com/office/drawing/2014/main" xmlns="" id="{0C195E0E-C616-468D-BE57-819DC9D1A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248" y="4483432"/>
              <a:ext cx="2955" cy="10861"/>
            </a:xfrm>
            <a:custGeom>
              <a:avLst/>
              <a:gdLst>
                <a:gd name="T0" fmla="*/ 0 w 7"/>
                <a:gd name="T1" fmla="*/ 0 h 24"/>
                <a:gd name="T2" fmla="*/ 0 w 7"/>
                <a:gd name="T3" fmla="*/ 0 h 24"/>
                <a:gd name="T4" fmla="*/ 0 60000 65536"/>
                <a:gd name="T5" fmla="*/ 0 60000 65536"/>
                <a:gd name="T6" fmla="*/ 0 w 7"/>
                <a:gd name="T7" fmla="*/ 0 h 24"/>
                <a:gd name="T8" fmla="*/ 7 w 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4">
                  <a:moveTo>
                    <a:pt x="0" y="0"/>
                  </a:moveTo>
                  <a:cubicBezTo>
                    <a:pt x="1" y="8"/>
                    <a:pt x="3" y="17"/>
                    <a:pt x="7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5" name="Freeform 4511">
              <a:extLst>
                <a:ext uri="{FF2B5EF4-FFF2-40B4-BE49-F238E27FC236}">
                  <a16:creationId xmlns:a16="http://schemas.microsoft.com/office/drawing/2014/main" xmlns="" id="{22C4300E-D42A-4753-B4BB-859E658F5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129" y="4479483"/>
              <a:ext cx="10836" cy="13823"/>
            </a:xfrm>
            <a:custGeom>
              <a:avLst/>
              <a:gdLst>
                <a:gd name="T0" fmla="*/ 1 w 19"/>
                <a:gd name="T1" fmla="*/ 0 h 30"/>
                <a:gd name="T2" fmla="*/ 0 w 19"/>
                <a:gd name="T3" fmla="*/ 0 h 30"/>
                <a:gd name="T4" fmla="*/ 1 w 19"/>
                <a:gd name="T5" fmla="*/ 0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2" y="9"/>
                  </a:moveTo>
                  <a:cubicBezTo>
                    <a:pt x="19" y="0"/>
                    <a:pt x="8" y="23"/>
                    <a:pt x="0" y="28"/>
                  </a:cubicBezTo>
                  <a:cubicBezTo>
                    <a:pt x="6" y="30"/>
                    <a:pt x="12" y="29"/>
                    <a:pt x="17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6" name="Freeform 4512">
              <a:extLst>
                <a:ext uri="{FF2B5EF4-FFF2-40B4-BE49-F238E27FC236}">
                  <a16:creationId xmlns:a16="http://schemas.microsoft.com/office/drawing/2014/main" xmlns="" id="{679CF5E8-00CC-42FC-8EE6-74FAB861D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024" y="4476521"/>
              <a:ext cx="16746" cy="15797"/>
            </a:xfrm>
            <a:custGeom>
              <a:avLst/>
              <a:gdLst>
                <a:gd name="T0" fmla="*/ 0 w 30"/>
                <a:gd name="T1" fmla="*/ 0 h 33"/>
                <a:gd name="T2" fmla="*/ 1 w 30"/>
                <a:gd name="T3" fmla="*/ 0 h 33"/>
                <a:gd name="T4" fmla="*/ 1 w 30"/>
                <a:gd name="T5" fmla="*/ 0 h 33"/>
                <a:gd name="T6" fmla="*/ 1 w 30"/>
                <a:gd name="T7" fmla="*/ 0 h 33"/>
                <a:gd name="T8" fmla="*/ 1 w 3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3"/>
                <a:gd name="T17" fmla="*/ 30 w 3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3">
                  <a:moveTo>
                    <a:pt x="0" y="0"/>
                  </a:moveTo>
                  <a:cubicBezTo>
                    <a:pt x="8" y="2"/>
                    <a:pt x="15" y="1"/>
                    <a:pt x="21" y="6"/>
                  </a:cubicBezTo>
                  <a:cubicBezTo>
                    <a:pt x="18" y="8"/>
                    <a:pt x="12" y="7"/>
                    <a:pt x="12" y="10"/>
                  </a:cubicBezTo>
                  <a:cubicBezTo>
                    <a:pt x="12" y="11"/>
                    <a:pt x="28" y="20"/>
                    <a:pt x="30" y="21"/>
                  </a:cubicBezTo>
                  <a:cubicBezTo>
                    <a:pt x="28" y="33"/>
                    <a:pt x="24" y="25"/>
                    <a:pt x="12" y="2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7" name="Freeform 4514">
              <a:extLst>
                <a:ext uri="{FF2B5EF4-FFF2-40B4-BE49-F238E27FC236}">
                  <a16:creationId xmlns:a16="http://schemas.microsoft.com/office/drawing/2014/main" xmlns="" id="{49698E0F-6608-420A-84B1-6D95FD17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800" y="4362977"/>
              <a:ext cx="11821" cy="9583"/>
            </a:xfrm>
            <a:custGeom>
              <a:avLst/>
              <a:gdLst>
                <a:gd name="T0" fmla="*/ 12 w 21"/>
                <a:gd name="T1" fmla="*/ 0 h 22"/>
                <a:gd name="T2" fmla="*/ 0 w 21"/>
                <a:gd name="T3" fmla="*/ 19 h 22"/>
                <a:gd name="T4" fmla="*/ 21 w 21"/>
                <a:gd name="T5" fmla="*/ 16 h 22"/>
                <a:gd name="T6" fmla="*/ 0 60000 65536"/>
                <a:gd name="T7" fmla="*/ 0 60000 65536"/>
                <a:gd name="T8" fmla="*/ 0 60000 65536"/>
                <a:gd name="T9" fmla="*/ 0 w 21"/>
                <a:gd name="T10" fmla="*/ 0 h 22"/>
                <a:gd name="T11" fmla="*/ 21 w 2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2">
                  <a:moveTo>
                    <a:pt x="12" y="0"/>
                  </a:moveTo>
                  <a:cubicBezTo>
                    <a:pt x="9" y="7"/>
                    <a:pt x="5" y="13"/>
                    <a:pt x="0" y="19"/>
                  </a:cubicBezTo>
                  <a:cubicBezTo>
                    <a:pt x="5" y="22"/>
                    <a:pt x="18" y="22"/>
                    <a:pt x="21" y="1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8" name="Freeform 4515">
              <a:extLst>
                <a:ext uri="{FF2B5EF4-FFF2-40B4-BE49-F238E27FC236}">
                  <a16:creationId xmlns:a16="http://schemas.microsoft.com/office/drawing/2014/main" xmlns="" id="{F62004CF-88E9-48B0-8B0A-58BAD0D7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555" y="4365591"/>
              <a:ext cx="2815" cy="12196"/>
            </a:xfrm>
            <a:custGeom>
              <a:avLst/>
              <a:gdLst>
                <a:gd name="T0" fmla="*/ 0 w 5"/>
                <a:gd name="T1" fmla="*/ 0 h 28"/>
                <a:gd name="T2" fmla="*/ 5 w 5"/>
                <a:gd name="T3" fmla="*/ 28 h 28"/>
                <a:gd name="T4" fmla="*/ 0 60000 65536"/>
                <a:gd name="T5" fmla="*/ 0 60000 65536"/>
                <a:gd name="T6" fmla="*/ 0 w 5"/>
                <a:gd name="T7" fmla="*/ 0 h 28"/>
                <a:gd name="T8" fmla="*/ 5 w 5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8">
                  <a:moveTo>
                    <a:pt x="0" y="0"/>
                  </a:moveTo>
                  <a:cubicBezTo>
                    <a:pt x="1" y="4"/>
                    <a:pt x="5" y="21"/>
                    <a:pt x="5" y="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9" name="Freeform 4516">
              <a:extLst>
                <a:ext uri="{FF2B5EF4-FFF2-40B4-BE49-F238E27FC236}">
                  <a16:creationId xmlns:a16="http://schemas.microsoft.com/office/drawing/2014/main" xmlns="" id="{0D846283-8F21-458C-9235-AB4AF636C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591" y="4470597"/>
              <a:ext cx="10836" cy="12835"/>
            </a:xfrm>
            <a:custGeom>
              <a:avLst/>
              <a:gdLst>
                <a:gd name="T0" fmla="*/ 1 w 19"/>
                <a:gd name="T1" fmla="*/ 0 h 30"/>
                <a:gd name="T2" fmla="*/ 0 w 19"/>
                <a:gd name="T3" fmla="*/ 0 h 30"/>
                <a:gd name="T4" fmla="*/ 1 w 19"/>
                <a:gd name="T5" fmla="*/ 0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2" y="9"/>
                  </a:moveTo>
                  <a:cubicBezTo>
                    <a:pt x="19" y="0"/>
                    <a:pt x="8" y="23"/>
                    <a:pt x="0" y="28"/>
                  </a:cubicBezTo>
                  <a:cubicBezTo>
                    <a:pt x="6" y="30"/>
                    <a:pt x="12" y="29"/>
                    <a:pt x="17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0" name="Freeform 4517">
              <a:extLst>
                <a:ext uri="{FF2B5EF4-FFF2-40B4-BE49-F238E27FC236}">
                  <a16:creationId xmlns:a16="http://schemas.microsoft.com/office/drawing/2014/main" xmlns="" id="{8E1F6F5D-843D-42A6-BE7B-7E1C0B83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412" y="4469610"/>
              <a:ext cx="2955" cy="10861"/>
            </a:xfrm>
            <a:custGeom>
              <a:avLst/>
              <a:gdLst>
                <a:gd name="T0" fmla="*/ 0 w 7"/>
                <a:gd name="T1" fmla="*/ 0 h 24"/>
                <a:gd name="T2" fmla="*/ 0 w 7"/>
                <a:gd name="T3" fmla="*/ 0 h 24"/>
                <a:gd name="T4" fmla="*/ 0 60000 65536"/>
                <a:gd name="T5" fmla="*/ 0 60000 65536"/>
                <a:gd name="T6" fmla="*/ 0 w 7"/>
                <a:gd name="T7" fmla="*/ 0 h 24"/>
                <a:gd name="T8" fmla="*/ 7 w 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24">
                  <a:moveTo>
                    <a:pt x="0" y="0"/>
                  </a:moveTo>
                  <a:cubicBezTo>
                    <a:pt x="1" y="8"/>
                    <a:pt x="3" y="17"/>
                    <a:pt x="7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1" name="Line 4519">
              <a:extLst>
                <a:ext uri="{FF2B5EF4-FFF2-40B4-BE49-F238E27FC236}">
                  <a16:creationId xmlns:a16="http://schemas.microsoft.com/office/drawing/2014/main" xmlns="" id="{43674677-807E-41D3-8091-244D59AD5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4744" y="4326479"/>
              <a:ext cx="3629" cy="8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2" name="Line 4520">
              <a:extLst>
                <a:ext uri="{FF2B5EF4-FFF2-40B4-BE49-F238E27FC236}">
                  <a16:creationId xmlns:a16="http://schemas.microsoft.com/office/drawing/2014/main" xmlns="" id="{C85E9187-91BE-4897-BDDD-3D58DB3E8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818" y="4329135"/>
              <a:ext cx="4666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3" name="Line 4521">
              <a:extLst>
                <a:ext uri="{FF2B5EF4-FFF2-40B4-BE49-F238E27FC236}">
                  <a16:creationId xmlns:a16="http://schemas.microsoft.com/office/drawing/2014/main" xmlns="" id="{D6160DCD-F718-4476-A921-A46382D83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447" y="4322496"/>
              <a:ext cx="4148" cy="1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4" name="Freeform 4522">
              <a:extLst>
                <a:ext uri="{FF2B5EF4-FFF2-40B4-BE49-F238E27FC236}">
                  <a16:creationId xmlns:a16="http://schemas.microsoft.com/office/drawing/2014/main" xmlns="" id="{0E5F8097-94DF-4716-80E0-A83303A8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294" y="4319534"/>
              <a:ext cx="9851" cy="12835"/>
            </a:xfrm>
            <a:custGeom>
              <a:avLst/>
              <a:gdLst>
                <a:gd name="T0" fmla="*/ 1 w 19"/>
                <a:gd name="T1" fmla="*/ 0 h 27"/>
                <a:gd name="T2" fmla="*/ 1 w 19"/>
                <a:gd name="T3" fmla="*/ 0 h 27"/>
                <a:gd name="T4" fmla="*/ 1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7" y="7"/>
                  </a:moveTo>
                  <a:cubicBezTo>
                    <a:pt x="0" y="0"/>
                    <a:pt x="8" y="11"/>
                    <a:pt x="17" y="17"/>
                  </a:cubicBezTo>
                  <a:cubicBezTo>
                    <a:pt x="19" y="27"/>
                    <a:pt x="12" y="22"/>
                    <a:pt x="5" y="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5" name="Freeform 4523">
              <a:extLst>
                <a:ext uri="{FF2B5EF4-FFF2-40B4-BE49-F238E27FC236}">
                  <a16:creationId xmlns:a16="http://schemas.microsoft.com/office/drawing/2014/main" xmlns="" id="{237ABED1-7BB5-4819-B39F-AAB7EC295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85" y="4320522"/>
              <a:ext cx="6895" cy="1975"/>
            </a:xfrm>
            <a:custGeom>
              <a:avLst/>
              <a:gdLst>
                <a:gd name="T0" fmla="*/ 0 w 12"/>
                <a:gd name="T1" fmla="*/ 1 h 4"/>
                <a:gd name="T2" fmla="*/ 1 w 12"/>
                <a:gd name="T3" fmla="*/ 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0" y="3"/>
                  </a:moveTo>
                  <a:cubicBezTo>
                    <a:pt x="10" y="2"/>
                    <a:pt x="6" y="4"/>
                    <a:pt x="1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6" name="Freeform 4524">
              <a:extLst>
                <a:ext uri="{FF2B5EF4-FFF2-40B4-BE49-F238E27FC236}">
                  <a16:creationId xmlns:a16="http://schemas.microsoft.com/office/drawing/2014/main" xmlns="" id="{34F7855E-6B1E-461B-ABC0-4F06C1B4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80" y="4315585"/>
              <a:ext cx="12806" cy="10861"/>
            </a:xfrm>
            <a:custGeom>
              <a:avLst/>
              <a:gdLst>
                <a:gd name="T0" fmla="*/ 1 w 23"/>
                <a:gd name="T1" fmla="*/ 0 h 25"/>
                <a:gd name="T2" fmla="*/ 1 w 23"/>
                <a:gd name="T3" fmla="*/ 0 h 25"/>
                <a:gd name="T4" fmla="*/ 1 w 23"/>
                <a:gd name="T5" fmla="*/ 0 h 25"/>
                <a:gd name="T6" fmla="*/ 1 w 23"/>
                <a:gd name="T7" fmla="*/ 0 h 25"/>
                <a:gd name="T8" fmla="*/ 1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7" y="0"/>
                  </a:moveTo>
                  <a:cubicBezTo>
                    <a:pt x="0" y="10"/>
                    <a:pt x="4" y="23"/>
                    <a:pt x="15" y="25"/>
                  </a:cubicBezTo>
                  <a:cubicBezTo>
                    <a:pt x="22" y="19"/>
                    <a:pt x="23" y="7"/>
                    <a:pt x="13" y="4"/>
                  </a:cubicBezTo>
                  <a:cubicBezTo>
                    <a:pt x="11" y="3"/>
                    <a:pt x="9" y="4"/>
                    <a:pt x="7" y="3"/>
                  </a:cubicBezTo>
                  <a:cubicBezTo>
                    <a:pt x="6" y="2"/>
                    <a:pt x="7" y="1"/>
                    <a:pt x="7" y="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7" name="Freeform 4526">
              <a:extLst>
                <a:ext uri="{FF2B5EF4-FFF2-40B4-BE49-F238E27FC236}">
                  <a16:creationId xmlns:a16="http://schemas.microsoft.com/office/drawing/2014/main" xmlns="" id="{5675FCF7-54A6-447E-8B04-7ED47E4E4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30231" y="4228194"/>
              <a:ext cx="255223" cy="56026"/>
            </a:xfrm>
            <a:custGeom>
              <a:avLst/>
              <a:gdLst>
                <a:gd name="T0" fmla="*/ 0 w 113"/>
                <a:gd name="T1" fmla="*/ 30 h 40"/>
                <a:gd name="T2" fmla="*/ 2 w 113"/>
                <a:gd name="T3" fmla="*/ 27 h 40"/>
                <a:gd name="T4" fmla="*/ 8 w 113"/>
                <a:gd name="T5" fmla="*/ 26 h 40"/>
                <a:gd name="T6" fmla="*/ 26 w 113"/>
                <a:gd name="T7" fmla="*/ 29 h 40"/>
                <a:gd name="T8" fmla="*/ 44 w 113"/>
                <a:gd name="T9" fmla="*/ 33 h 40"/>
                <a:gd name="T10" fmla="*/ 65 w 113"/>
                <a:gd name="T11" fmla="*/ 32 h 40"/>
                <a:gd name="T12" fmla="*/ 86 w 113"/>
                <a:gd name="T13" fmla="*/ 28 h 40"/>
                <a:gd name="T14" fmla="*/ 98 w 113"/>
                <a:gd name="T15" fmla="*/ 20 h 40"/>
                <a:gd name="T16" fmla="*/ 97 w 113"/>
                <a:gd name="T17" fmla="*/ 14 h 40"/>
                <a:gd name="T18" fmla="*/ 99 w 113"/>
                <a:gd name="T19" fmla="*/ 7 h 40"/>
                <a:gd name="T20" fmla="*/ 103 w 113"/>
                <a:gd name="T21" fmla="*/ 2 h 40"/>
                <a:gd name="T22" fmla="*/ 109 w 113"/>
                <a:gd name="T23" fmla="*/ 0 h 40"/>
                <a:gd name="T24" fmla="*/ 111 w 113"/>
                <a:gd name="T25" fmla="*/ 5 h 40"/>
                <a:gd name="T26" fmla="*/ 112 w 113"/>
                <a:gd name="T27" fmla="*/ 11 h 40"/>
                <a:gd name="T28" fmla="*/ 109 w 113"/>
                <a:gd name="T29" fmla="*/ 22 h 40"/>
                <a:gd name="T30" fmla="*/ 104 w 113"/>
                <a:gd name="T31" fmla="*/ 26 h 40"/>
                <a:gd name="T32" fmla="*/ 92 w 113"/>
                <a:gd name="T33" fmla="*/ 30 h 40"/>
                <a:gd name="T34" fmla="*/ 79 w 113"/>
                <a:gd name="T35" fmla="*/ 34 h 40"/>
                <a:gd name="T36" fmla="*/ 56 w 113"/>
                <a:gd name="T37" fmla="*/ 38 h 40"/>
                <a:gd name="T38" fmla="*/ 35 w 113"/>
                <a:gd name="T39" fmla="*/ 39 h 40"/>
                <a:gd name="T40" fmla="*/ 8 w 113"/>
                <a:gd name="T41" fmla="*/ 36 h 40"/>
                <a:gd name="T42" fmla="*/ 0 w 113"/>
                <a:gd name="T43" fmla="*/ 3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40"/>
                <a:gd name="T68" fmla="*/ 113 w 113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40">
                  <a:moveTo>
                    <a:pt x="0" y="30"/>
                  </a:moveTo>
                  <a:lnTo>
                    <a:pt x="2" y="27"/>
                  </a:lnTo>
                  <a:lnTo>
                    <a:pt x="8" y="26"/>
                  </a:lnTo>
                  <a:lnTo>
                    <a:pt x="26" y="29"/>
                  </a:lnTo>
                  <a:lnTo>
                    <a:pt x="44" y="33"/>
                  </a:lnTo>
                  <a:lnTo>
                    <a:pt x="65" y="32"/>
                  </a:lnTo>
                  <a:lnTo>
                    <a:pt x="86" y="28"/>
                  </a:lnTo>
                  <a:lnTo>
                    <a:pt x="98" y="20"/>
                  </a:lnTo>
                  <a:lnTo>
                    <a:pt x="97" y="14"/>
                  </a:lnTo>
                  <a:lnTo>
                    <a:pt x="99" y="7"/>
                  </a:lnTo>
                  <a:lnTo>
                    <a:pt x="103" y="2"/>
                  </a:lnTo>
                  <a:lnTo>
                    <a:pt x="109" y="0"/>
                  </a:lnTo>
                  <a:lnTo>
                    <a:pt x="111" y="5"/>
                  </a:lnTo>
                  <a:lnTo>
                    <a:pt x="112" y="11"/>
                  </a:lnTo>
                  <a:lnTo>
                    <a:pt x="109" y="22"/>
                  </a:lnTo>
                  <a:lnTo>
                    <a:pt x="104" y="26"/>
                  </a:lnTo>
                  <a:lnTo>
                    <a:pt x="92" y="30"/>
                  </a:lnTo>
                  <a:lnTo>
                    <a:pt x="79" y="34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8" y="36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8" name="Freeform 4527">
              <a:extLst>
                <a:ext uri="{FF2B5EF4-FFF2-40B4-BE49-F238E27FC236}">
                  <a16:creationId xmlns:a16="http://schemas.microsoft.com/office/drawing/2014/main" xmlns="" id="{9F7D3EB9-D970-44C5-9569-9213E112D5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65747" y="4187575"/>
              <a:ext cx="140034" cy="81237"/>
            </a:xfrm>
            <a:custGeom>
              <a:avLst/>
              <a:gdLst>
                <a:gd name="T0" fmla="*/ 1 w 62"/>
                <a:gd name="T1" fmla="*/ 57 h 58"/>
                <a:gd name="T2" fmla="*/ 0 w 62"/>
                <a:gd name="T3" fmla="*/ 51 h 58"/>
                <a:gd name="T4" fmla="*/ 3 w 62"/>
                <a:gd name="T5" fmla="*/ 46 h 58"/>
                <a:gd name="T6" fmla="*/ 13 w 62"/>
                <a:gd name="T7" fmla="*/ 42 h 58"/>
                <a:gd name="T8" fmla="*/ 25 w 62"/>
                <a:gd name="T9" fmla="*/ 41 h 58"/>
                <a:gd name="T10" fmla="*/ 33 w 62"/>
                <a:gd name="T11" fmla="*/ 38 h 58"/>
                <a:gd name="T12" fmla="*/ 38 w 62"/>
                <a:gd name="T13" fmla="*/ 33 h 58"/>
                <a:gd name="T14" fmla="*/ 44 w 62"/>
                <a:gd name="T15" fmla="*/ 22 h 58"/>
                <a:gd name="T16" fmla="*/ 49 w 62"/>
                <a:gd name="T17" fmla="*/ 10 h 58"/>
                <a:gd name="T18" fmla="*/ 49 w 62"/>
                <a:gd name="T19" fmla="*/ 4 h 58"/>
                <a:gd name="T20" fmla="*/ 52 w 62"/>
                <a:gd name="T21" fmla="*/ 1 h 58"/>
                <a:gd name="T22" fmla="*/ 55 w 62"/>
                <a:gd name="T23" fmla="*/ 0 h 58"/>
                <a:gd name="T24" fmla="*/ 59 w 62"/>
                <a:gd name="T25" fmla="*/ 2 h 58"/>
                <a:gd name="T26" fmla="*/ 61 w 62"/>
                <a:gd name="T27" fmla="*/ 8 h 58"/>
                <a:gd name="T28" fmla="*/ 60 w 62"/>
                <a:gd name="T29" fmla="*/ 16 h 58"/>
                <a:gd name="T30" fmla="*/ 58 w 62"/>
                <a:gd name="T31" fmla="*/ 21 h 58"/>
                <a:gd name="T32" fmla="*/ 56 w 62"/>
                <a:gd name="T33" fmla="*/ 21 h 58"/>
                <a:gd name="T34" fmla="*/ 54 w 62"/>
                <a:gd name="T35" fmla="*/ 19 h 58"/>
                <a:gd name="T36" fmla="*/ 52 w 62"/>
                <a:gd name="T37" fmla="*/ 19 h 58"/>
                <a:gd name="T38" fmla="*/ 46 w 62"/>
                <a:gd name="T39" fmla="*/ 27 h 58"/>
                <a:gd name="T40" fmla="*/ 39 w 62"/>
                <a:gd name="T41" fmla="*/ 40 h 58"/>
                <a:gd name="T42" fmla="*/ 34 w 62"/>
                <a:gd name="T43" fmla="*/ 45 h 58"/>
                <a:gd name="T44" fmla="*/ 25 w 62"/>
                <a:gd name="T45" fmla="*/ 48 h 58"/>
                <a:gd name="T46" fmla="*/ 14 w 62"/>
                <a:gd name="T47" fmla="*/ 52 h 58"/>
                <a:gd name="T48" fmla="*/ 7 w 62"/>
                <a:gd name="T49" fmla="*/ 54 h 58"/>
                <a:gd name="T50" fmla="*/ 1 w 62"/>
                <a:gd name="T51" fmla="*/ 57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58"/>
                <a:gd name="T80" fmla="*/ 62 w 62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58">
                  <a:moveTo>
                    <a:pt x="1" y="57"/>
                  </a:moveTo>
                  <a:lnTo>
                    <a:pt x="0" y="51"/>
                  </a:lnTo>
                  <a:lnTo>
                    <a:pt x="3" y="46"/>
                  </a:lnTo>
                  <a:lnTo>
                    <a:pt x="13" y="42"/>
                  </a:lnTo>
                  <a:lnTo>
                    <a:pt x="25" y="41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44" y="22"/>
                  </a:lnTo>
                  <a:lnTo>
                    <a:pt x="49" y="10"/>
                  </a:lnTo>
                  <a:lnTo>
                    <a:pt x="49" y="4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9" y="2"/>
                  </a:lnTo>
                  <a:lnTo>
                    <a:pt x="61" y="8"/>
                  </a:lnTo>
                  <a:lnTo>
                    <a:pt x="60" y="16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6" y="27"/>
                  </a:lnTo>
                  <a:lnTo>
                    <a:pt x="39" y="40"/>
                  </a:lnTo>
                  <a:lnTo>
                    <a:pt x="34" y="45"/>
                  </a:lnTo>
                  <a:lnTo>
                    <a:pt x="25" y="48"/>
                  </a:lnTo>
                  <a:lnTo>
                    <a:pt x="14" y="52"/>
                  </a:lnTo>
                  <a:lnTo>
                    <a:pt x="7" y="54"/>
                  </a:lnTo>
                  <a:lnTo>
                    <a:pt x="1" y="57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9" name="Freeform 4528">
              <a:extLst>
                <a:ext uri="{FF2B5EF4-FFF2-40B4-BE49-F238E27FC236}">
                  <a16:creationId xmlns:a16="http://schemas.microsoft.com/office/drawing/2014/main" xmlns="" id="{CD1D4362-4CB2-49CA-B992-C057972A93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17695" y="4254806"/>
              <a:ext cx="103896" cy="119055"/>
            </a:xfrm>
            <a:custGeom>
              <a:avLst/>
              <a:gdLst>
                <a:gd name="T0" fmla="*/ 0 w 46"/>
                <a:gd name="T1" fmla="*/ 11 h 85"/>
                <a:gd name="T2" fmla="*/ 2 w 46"/>
                <a:gd name="T3" fmla="*/ 4 h 85"/>
                <a:gd name="T4" fmla="*/ 5 w 46"/>
                <a:gd name="T5" fmla="*/ 0 h 85"/>
                <a:gd name="T6" fmla="*/ 14 w 46"/>
                <a:gd name="T7" fmla="*/ 0 h 85"/>
                <a:gd name="T8" fmla="*/ 24 w 46"/>
                <a:gd name="T9" fmla="*/ 4 h 85"/>
                <a:gd name="T10" fmla="*/ 34 w 46"/>
                <a:gd name="T11" fmla="*/ 17 h 85"/>
                <a:gd name="T12" fmla="*/ 40 w 46"/>
                <a:gd name="T13" fmla="*/ 26 h 85"/>
                <a:gd name="T14" fmla="*/ 43 w 46"/>
                <a:gd name="T15" fmla="*/ 40 h 85"/>
                <a:gd name="T16" fmla="*/ 45 w 46"/>
                <a:gd name="T17" fmla="*/ 56 h 85"/>
                <a:gd name="T18" fmla="*/ 43 w 46"/>
                <a:gd name="T19" fmla="*/ 73 h 85"/>
                <a:gd name="T20" fmla="*/ 37 w 46"/>
                <a:gd name="T21" fmla="*/ 81 h 85"/>
                <a:gd name="T22" fmla="*/ 28 w 46"/>
                <a:gd name="T23" fmla="*/ 84 h 85"/>
                <a:gd name="T24" fmla="*/ 23 w 46"/>
                <a:gd name="T25" fmla="*/ 83 h 85"/>
                <a:gd name="T26" fmla="*/ 18 w 46"/>
                <a:gd name="T27" fmla="*/ 80 h 85"/>
                <a:gd name="T28" fmla="*/ 14 w 46"/>
                <a:gd name="T29" fmla="*/ 76 h 85"/>
                <a:gd name="T30" fmla="*/ 12 w 46"/>
                <a:gd name="T31" fmla="*/ 70 h 85"/>
                <a:gd name="T32" fmla="*/ 14 w 46"/>
                <a:gd name="T33" fmla="*/ 63 h 85"/>
                <a:gd name="T34" fmla="*/ 17 w 46"/>
                <a:gd name="T35" fmla="*/ 60 h 85"/>
                <a:gd name="T36" fmla="*/ 19 w 46"/>
                <a:gd name="T37" fmla="*/ 55 h 85"/>
                <a:gd name="T38" fmla="*/ 21 w 46"/>
                <a:gd name="T39" fmla="*/ 50 h 85"/>
                <a:gd name="T40" fmla="*/ 21 w 46"/>
                <a:gd name="T41" fmla="*/ 45 h 85"/>
                <a:gd name="T42" fmla="*/ 19 w 46"/>
                <a:gd name="T43" fmla="*/ 41 h 85"/>
                <a:gd name="T44" fmla="*/ 12 w 46"/>
                <a:gd name="T45" fmla="*/ 33 h 85"/>
                <a:gd name="T46" fmla="*/ 3 w 46"/>
                <a:gd name="T47" fmla="*/ 24 h 85"/>
                <a:gd name="T48" fmla="*/ 0 w 46"/>
                <a:gd name="T49" fmla="*/ 17 h 85"/>
                <a:gd name="T50" fmla="*/ 0 w 46"/>
                <a:gd name="T51" fmla="*/ 11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85"/>
                <a:gd name="T80" fmla="*/ 46 w 46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85">
                  <a:moveTo>
                    <a:pt x="0" y="11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34" y="17"/>
                  </a:lnTo>
                  <a:lnTo>
                    <a:pt x="40" y="26"/>
                  </a:lnTo>
                  <a:lnTo>
                    <a:pt x="43" y="40"/>
                  </a:lnTo>
                  <a:lnTo>
                    <a:pt x="45" y="56"/>
                  </a:lnTo>
                  <a:lnTo>
                    <a:pt x="43" y="73"/>
                  </a:lnTo>
                  <a:lnTo>
                    <a:pt x="37" y="81"/>
                  </a:lnTo>
                  <a:lnTo>
                    <a:pt x="28" y="84"/>
                  </a:lnTo>
                  <a:lnTo>
                    <a:pt x="23" y="83"/>
                  </a:lnTo>
                  <a:lnTo>
                    <a:pt x="18" y="80"/>
                  </a:lnTo>
                  <a:lnTo>
                    <a:pt x="14" y="76"/>
                  </a:lnTo>
                  <a:lnTo>
                    <a:pt x="12" y="70"/>
                  </a:lnTo>
                  <a:lnTo>
                    <a:pt x="14" y="63"/>
                  </a:lnTo>
                  <a:lnTo>
                    <a:pt x="17" y="60"/>
                  </a:lnTo>
                  <a:lnTo>
                    <a:pt x="19" y="55"/>
                  </a:lnTo>
                  <a:lnTo>
                    <a:pt x="21" y="50"/>
                  </a:lnTo>
                  <a:lnTo>
                    <a:pt x="21" y="45"/>
                  </a:lnTo>
                  <a:lnTo>
                    <a:pt x="19" y="41"/>
                  </a:lnTo>
                  <a:lnTo>
                    <a:pt x="12" y="33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0" name="Freeform 4529">
              <a:extLst>
                <a:ext uri="{FF2B5EF4-FFF2-40B4-BE49-F238E27FC236}">
                  <a16:creationId xmlns:a16="http://schemas.microsoft.com/office/drawing/2014/main" xmlns="" id="{E5A25324-75C2-4EF9-979D-DDDF4F1DD6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35764" y="4176370"/>
              <a:ext cx="110672" cy="63029"/>
            </a:xfrm>
            <a:custGeom>
              <a:avLst/>
              <a:gdLst>
                <a:gd name="T0" fmla="*/ 35 w 49"/>
                <a:gd name="T1" fmla="*/ 23 h 45"/>
                <a:gd name="T2" fmla="*/ 31 w 49"/>
                <a:gd name="T3" fmla="*/ 16 h 45"/>
                <a:gd name="T4" fmla="*/ 24 w 49"/>
                <a:gd name="T5" fmla="*/ 7 h 45"/>
                <a:gd name="T6" fmla="*/ 18 w 49"/>
                <a:gd name="T7" fmla="*/ 0 h 45"/>
                <a:gd name="T8" fmla="*/ 10 w 49"/>
                <a:gd name="T9" fmla="*/ 0 h 45"/>
                <a:gd name="T10" fmla="*/ 4 w 49"/>
                <a:gd name="T11" fmla="*/ 2 h 45"/>
                <a:gd name="T12" fmla="*/ 0 w 49"/>
                <a:gd name="T13" fmla="*/ 7 h 45"/>
                <a:gd name="T14" fmla="*/ 0 w 49"/>
                <a:gd name="T15" fmla="*/ 15 h 45"/>
                <a:gd name="T16" fmla="*/ 3 w 49"/>
                <a:gd name="T17" fmla="*/ 25 h 45"/>
                <a:gd name="T18" fmla="*/ 10 w 49"/>
                <a:gd name="T19" fmla="*/ 36 h 45"/>
                <a:gd name="T20" fmla="*/ 19 w 49"/>
                <a:gd name="T21" fmla="*/ 43 h 45"/>
                <a:gd name="T22" fmla="*/ 28 w 49"/>
                <a:gd name="T23" fmla="*/ 44 h 45"/>
                <a:gd name="T24" fmla="*/ 33 w 49"/>
                <a:gd name="T25" fmla="*/ 41 h 45"/>
                <a:gd name="T26" fmla="*/ 34 w 49"/>
                <a:gd name="T27" fmla="*/ 38 h 45"/>
                <a:gd name="T28" fmla="*/ 35 w 49"/>
                <a:gd name="T29" fmla="*/ 33 h 45"/>
                <a:gd name="T30" fmla="*/ 41 w 49"/>
                <a:gd name="T31" fmla="*/ 34 h 45"/>
                <a:gd name="T32" fmla="*/ 45 w 49"/>
                <a:gd name="T33" fmla="*/ 36 h 45"/>
                <a:gd name="T34" fmla="*/ 48 w 49"/>
                <a:gd name="T35" fmla="*/ 33 h 45"/>
                <a:gd name="T36" fmla="*/ 45 w 49"/>
                <a:gd name="T37" fmla="*/ 31 h 45"/>
                <a:gd name="T38" fmla="*/ 39 w 49"/>
                <a:gd name="T39" fmla="*/ 28 h 45"/>
                <a:gd name="T40" fmla="*/ 34 w 49"/>
                <a:gd name="T41" fmla="*/ 27 h 45"/>
                <a:gd name="T42" fmla="*/ 35 w 49"/>
                <a:gd name="T43" fmla="*/ 23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45"/>
                <a:gd name="T68" fmla="*/ 49 w 49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45">
                  <a:moveTo>
                    <a:pt x="35" y="23"/>
                  </a:moveTo>
                  <a:lnTo>
                    <a:pt x="31" y="16"/>
                  </a:lnTo>
                  <a:lnTo>
                    <a:pt x="24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5"/>
                  </a:lnTo>
                  <a:lnTo>
                    <a:pt x="3" y="25"/>
                  </a:lnTo>
                  <a:lnTo>
                    <a:pt x="10" y="36"/>
                  </a:lnTo>
                  <a:lnTo>
                    <a:pt x="19" y="43"/>
                  </a:lnTo>
                  <a:lnTo>
                    <a:pt x="28" y="44"/>
                  </a:lnTo>
                  <a:lnTo>
                    <a:pt x="33" y="41"/>
                  </a:lnTo>
                  <a:lnTo>
                    <a:pt x="34" y="38"/>
                  </a:lnTo>
                  <a:lnTo>
                    <a:pt x="35" y="33"/>
                  </a:lnTo>
                  <a:lnTo>
                    <a:pt x="41" y="34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9" y="28"/>
                  </a:lnTo>
                  <a:lnTo>
                    <a:pt x="34" y="27"/>
                  </a:lnTo>
                  <a:lnTo>
                    <a:pt x="35" y="23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1" name="Freeform 4530">
              <a:extLst>
                <a:ext uri="{FF2B5EF4-FFF2-40B4-BE49-F238E27FC236}">
                  <a16:creationId xmlns:a16="http://schemas.microsoft.com/office/drawing/2014/main" xmlns="" id="{43C3FC61-69FD-4656-9B0D-9C8713EDD2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31247" y="4352851"/>
              <a:ext cx="65500" cy="114853"/>
            </a:xfrm>
            <a:custGeom>
              <a:avLst/>
              <a:gdLst>
                <a:gd name="T0" fmla="*/ 7 w 29"/>
                <a:gd name="T1" fmla="*/ 0 h 82"/>
                <a:gd name="T2" fmla="*/ 12 w 29"/>
                <a:gd name="T3" fmla="*/ 0 h 82"/>
                <a:gd name="T4" fmla="*/ 15 w 29"/>
                <a:gd name="T5" fmla="*/ 7 h 82"/>
                <a:gd name="T6" fmla="*/ 14 w 29"/>
                <a:gd name="T7" fmla="*/ 14 h 82"/>
                <a:gd name="T8" fmla="*/ 13 w 29"/>
                <a:gd name="T9" fmla="*/ 28 h 82"/>
                <a:gd name="T10" fmla="*/ 13 w 29"/>
                <a:gd name="T11" fmla="*/ 37 h 82"/>
                <a:gd name="T12" fmla="*/ 13 w 29"/>
                <a:gd name="T13" fmla="*/ 47 h 82"/>
                <a:gd name="T14" fmla="*/ 8 w 29"/>
                <a:gd name="T15" fmla="*/ 65 h 82"/>
                <a:gd name="T16" fmla="*/ 8 w 29"/>
                <a:gd name="T17" fmla="*/ 70 h 82"/>
                <a:gd name="T18" fmla="*/ 8 w 29"/>
                <a:gd name="T19" fmla="*/ 71 h 82"/>
                <a:gd name="T20" fmla="*/ 14 w 29"/>
                <a:gd name="T21" fmla="*/ 68 h 82"/>
                <a:gd name="T22" fmla="*/ 23 w 29"/>
                <a:gd name="T23" fmla="*/ 66 h 82"/>
                <a:gd name="T24" fmla="*/ 28 w 29"/>
                <a:gd name="T25" fmla="*/ 69 h 82"/>
                <a:gd name="T26" fmla="*/ 27 w 29"/>
                <a:gd name="T27" fmla="*/ 72 h 82"/>
                <a:gd name="T28" fmla="*/ 21 w 29"/>
                <a:gd name="T29" fmla="*/ 74 h 82"/>
                <a:gd name="T30" fmla="*/ 14 w 29"/>
                <a:gd name="T31" fmla="*/ 74 h 82"/>
                <a:gd name="T32" fmla="*/ 7 w 29"/>
                <a:gd name="T33" fmla="*/ 78 h 82"/>
                <a:gd name="T34" fmla="*/ 1 w 29"/>
                <a:gd name="T35" fmla="*/ 81 h 82"/>
                <a:gd name="T36" fmla="*/ 0 w 29"/>
                <a:gd name="T37" fmla="*/ 79 h 82"/>
                <a:gd name="T38" fmla="*/ 0 w 29"/>
                <a:gd name="T39" fmla="*/ 74 h 82"/>
                <a:gd name="T40" fmla="*/ 3 w 29"/>
                <a:gd name="T41" fmla="*/ 64 h 82"/>
                <a:gd name="T42" fmla="*/ 6 w 29"/>
                <a:gd name="T43" fmla="*/ 52 h 82"/>
                <a:gd name="T44" fmla="*/ 7 w 29"/>
                <a:gd name="T45" fmla="*/ 35 h 82"/>
                <a:gd name="T46" fmla="*/ 5 w 29"/>
                <a:gd name="T47" fmla="*/ 20 h 82"/>
                <a:gd name="T48" fmla="*/ 3 w 29"/>
                <a:gd name="T49" fmla="*/ 9 h 82"/>
                <a:gd name="T50" fmla="*/ 5 w 29"/>
                <a:gd name="T51" fmla="*/ 0 h 82"/>
                <a:gd name="T52" fmla="*/ 7 w 29"/>
                <a:gd name="T53" fmla="*/ 0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"/>
                <a:gd name="T82" fmla="*/ 0 h 82"/>
                <a:gd name="T83" fmla="*/ 29 w 29"/>
                <a:gd name="T84" fmla="*/ 82 h 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" h="82">
                  <a:moveTo>
                    <a:pt x="7" y="0"/>
                  </a:moveTo>
                  <a:lnTo>
                    <a:pt x="12" y="0"/>
                  </a:lnTo>
                  <a:lnTo>
                    <a:pt x="15" y="7"/>
                  </a:lnTo>
                  <a:lnTo>
                    <a:pt x="14" y="14"/>
                  </a:lnTo>
                  <a:lnTo>
                    <a:pt x="13" y="28"/>
                  </a:lnTo>
                  <a:lnTo>
                    <a:pt x="13" y="37"/>
                  </a:lnTo>
                  <a:lnTo>
                    <a:pt x="13" y="47"/>
                  </a:lnTo>
                  <a:lnTo>
                    <a:pt x="8" y="65"/>
                  </a:lnTo>
                  <a:lnTo>
                    <a:pt x="8" y="70"/>
                  </a:lnTo>
                  <a:lnTo>
                    <a:pt x="8" y="71"/>
                  </a:lnTo>
                  <a:lnTo>
                    <a:pt x="14" y="68"/>
                  </a:lnTo>
                  <a:lnTo>
                    <a:pt x="23" y="66"/>
                  </a:lnTo>
                  <a:lnTo>
                    <a:pt x="28" y="69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4" y="74"/>
                  </a:lnTo>
                  <a:lnTo>
                    <a:pt x="7" y="78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3" y="64"/>
                  </a:lnTo>
                  <a:lnTo>
                    <a:pt x="6" y="52"/>
                  </a:lnTo>
                  <a:lnTo>
                    <a:pt x="7" y="35"/>
                  </a:lnTo>
                  <a:lnTo>
                    <a:pt x="5" y="20"/>
                  </a:lnTo>
                  <a:lnTo>
                    <a:pt x="3" y="9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2" name="Freeform 4531">
              <a:extLst>
                <a:ext uri="{FF2B5EF4-FFF2-40B4-BE49-F238E27FC236}">
                  <a16:creationId xmlns:a16="http://schemas.microsoft.com/office/drawing/2014/main" xmlns="" id="{B9B8EAE1-A5B4-492B-AA31-F4F50BB68E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54454" y="4341646"/>
              <a:ext cx="106155" cy="135862"/>
            </a:xfrm>
            <a:custGeom>
              <a:avLst/>
              <a:gdLst>
                <a:gd name="T0" fmla="*/ 9 w 47"/>
                <a:gd name="T1" fmla="*/ 1 h 97"/>
                <a:gd name="T2" fmla="*/ 2 w 47"/>
                <a:gd name="T3" fmla="*/ 0 h 97"/>
                <a:gd name="T4" fmla="*/ 0 w 47"/>
                <a:gd name="T5" fmla="*/ 5 h 97"/>
                <a:gd name="T6" fmla="*/ 2 w 47"/>
                <a:gd name="T7" fmla="*/ 12 h 97"/>
                <a:gd name="T8" fmla="*/ 9 w 47"/>
                <a:gd name="T9" fmla="*/ 22 h 97"/>
                <a:gd name="T10" fmla="*/ 15 w 47"/>
                <a:gd name="T11" fmla="*/ 38 h 97"/>
                <a:gd name="T12" fmla="*/ 17 w 47"/>
                <a:gd name="T13" fmla="*/ 51 h 97"/>
                <a:gd name="T14" fmla="*/ 16 w 47"/>
                <a:gd name="T15" fmla="*/ 65 h 97"/>
                <a:gd name="T16" fmla="*/ 14 w 47"/>
                <a:gd name="T17" fmla="*/ 82 h 97"/>
                <a:gd name="T18" fmla="*/ 12 w 47"/>
                <a:gd name="T19" fmla="*/ 92 h 97"/>
                <a:gd name="T20" fmla="*/ 13 w 47"/>
                <a:gd name="T21" fmla="*/ 96 h 97"/>
                <a:gd name="T22" fmla="*/ 17 w 47"/>
                <a:gd name="T23" fmla="*/ 96 h 97"/>
                <a:gd name="T24" fmla="*/ 23 w 47"/>
                <a:gd name="T25" fmla="*/ 92 h 97"/>
                <a:gd name="T26" fmla="*/ 33 w 47"/>
                <a:gd name="T27" fmla="*/ 90 h 97"/>
                <a:gd name="T28" fmla="*/ 44 w 47"/>
                <a:gd name="T29" fmla="*/ 90 h 97"/>
                <a:gd name="T30" fmla="*/ 46 w 47"/>
                <a:gd name="T31" fmla="*/ 87 h 97"/>
                <a:gd name="T32" fmla="*/ 40 w 47"/>
                <a:gd name="T33" fmla="*/ 83 h 97"/>
                <a:gd name="T34" fmla="*/ 36 w 47"/>
                <a:gd name="T35" fmla="*/ 83 h 97"/>
                <a:gd name="T36" fmla="*/ 23 w 47"/>
                <a:gd name="T37" fmla="*/ 87 h 97"/>
                <a:gd name="T38" fmla="*/ 19 w 47"/>
                <a:gd name="T39" fmla="*/ 88 h 97"/>
                <a:gd name="T40" fmla="*/ 18 w 47"/>
                <a:gd name="T41" fmla="*/ 86 h 97"/>
                <a:gd name="T42" fmla="*/ 20 w 47"/>
                <a:gd name="T43" fmla="*/ 72 h 97"/>
                <a:gd name="T44" fmla="*/ 23 w 47"/>
                <a:gd name="T45" fmla="*/ 57 h 97"/>
                <a:gd name="T46" fmla="*/ 23 w 47"/>
                <a:gd name="T47" fmla="*/ 43 h 97"/>
                <a:gd name="T48" fmla="*/ 21 w 47"/>
                <a:gd name="T49" fmla="*/ 30 h 97"/>
                <a:gd name="T50" fmla="*/ 17 w 47"/>
                <a:gd name="T51" fmla="*/ 14 h 97"/>
                <a:gd name="T52" fmla="*/ 13 w 47"/>
                <a:gd name="T53" fmla="*/ 2 h 97"/>
                <a:gd name="T54" fmla="*/ 9 w 47"/>
                <a:gd name="T55" fmla="*/ 1 h 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97"/>
                <a:gd name="T86" fmla="*/ 47 w 47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97">
                  <a:moveTo>
                    <a:pt x="9" y="1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12"/>
                  </a:lnTo>
                  <a:lnTo>
                    <a:pt x="9" y="22"/>
                  </a:lnTo>
                  <a:lnTo>
                    <a:pt x="15" y="38"/>
                  </a:lnTo>
                  <a:lnTo>
                    <a:pt x="17" y="51"/>
                  </a:lnTo>
                  <a:lnTo>
                    <a:pt x="16" y="65"/>
                  </a:lnTo>
                  <a:lnTo>
                    <a:pt x="14" y="82"/>
                  </a:lnTo>
                  <a:lnTo>
                    <a:pt x="12" y="92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3" y="90"/>
                  </a:lnTo>
                  <a:lnTo>
                    <a:pt x="44" y="90"/>
                  </a:lnTo>
                  <a:lnTo>
                    <a:pt x="46" y="87"/>
                  </a:lnTo>
                  <a:lnTo>
                    <a:pt x="40" y="83"/>
                  </a:lnTo>
                  <a:lnTo>
                    <a:pt x="36" y="83"/>
                  </a:lnTo>
                  <a:lnTo>
                    <a:pt x="23" y="87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20" y="72"/>
                  </a:lnTo>
                  <a:lnTo>
                    <a:pt x="23" y="57"/>
                  </a:lnTo>
                  <a:lnTo>
                    <a:pt x="23" y="43"/>
                  </a:lnTo>
                  <a:lnTo>
                    <a:pt x="21" y="30"/>
                  </a:lnTo>
                  <a:lnTo>
                    <a:pt x="17" y="14"/>
                  </a:lnTo>
                  <a:lnTo>
                    <a:pt x="13" y="2"/>
                  </a:lnTo>
                  <a:lnTo>
                    <a:pt x="9" y="1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3" name="Rectangle 4532">
              <a:extLst>
                <a:ext uri="{FF2B5EF4-FFF2-40B4-BE49-F238E27FC236}">
                  <a16:creationId xmlns:a16="http://schemas.microsoft.com/office/drawing/2014/main" xmlns="" id="{E395C86E-BC4B-4016-8C09-4D042C134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697" y="3947159"/>
              <a:ext cx="731685" cy="210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/>
                  <a:ea typeface="宋体" panose="02010600030101010101" pitchFamily="2" charset="-122"/>
                  <a:cs typeface="+mn-cs"/>
                </a:rPr>
                <a:t>铭牌打刻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14" name="Object 4">
              <a:extLst>
                <a:ext uri="{FF2B5EF4-FFF2-40B4-BE49-F238E27FC236}">
                  <a16:creationId xmlns:a16="http://schemas.microsoft.com/office/drawing/2014/main" xmlns="" id="{B054E93F-A221-4ED2-B41D-10D15C623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2250" y="4060825"/>
              <a:ext cx="342900" cy="346075"/>
            </a:xfrm>
            <a:prstGeom prst="rect">
              <a:avLst/>
            </a:prstGeom>
          </p:spPr>
        </p:pic>
      </p:grpSp>
      <p:cxnSp>
        <p:nvCxnSpPr>
          <p:cNvPr id="2215" name="直接箭头连接符 2214">
            <a:extLst>
              <a:ext uri="{FF2B5EF4-FFF2-40B4-BE49-F238E27FC236}">
                <a16:creationId xmlns:a16="http://schemas.microsoft.com/office/drawing/2014/main" xmlns="" id="{0AF95E4A-F20E-4FD5-A227-855758BAA35C}"/>
              </a:ext>
            </a:extLst>
          </p:cNvPr>
          <p:cNvCxnSpPr/>
          <p:nvPr/>
        </p:nvCxnSpPr>
        <p:spPr>
          <a:xfrm>
            <a:off x="8384504" y="1857892"/>
            <a:ext cx="259" cy="1548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16" name="Text Box 4160">
            <a:extLst>
              <a:ext uri="{FF2B5EF4-FFF2-40B4-BE49-F238E27FC236}">
                <a16:creationId xmlns:a16="http://schemas.microsoft.com/office/drawing/2014/main" xmlns="" id="{CAA3B858-4E2D-45D2-82ED-06EDE4A2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962" y="3929998"/>
            <a:ext cx="733425" cy="269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200" b="1" dirty="0">
                <a:solidFill>
                  <a:schemeClr val="bg1"/>
                </a:solidFill>
                <a:latin typeface="宋体"/>
              </a:rPr>
              <a:t>底盘一</a:t>
            </a:r>
          </a:p>
          <a:p>
            <a:pPr rtl="1">
              <a:defRPr sz="1000"/>
            </a:pPr>
            <a:endParaRPr lang="zh-CN" altLang="en-US" sz="1200" b="1" dirty="0">
              <a:solidFill>
                <a:schemeClr val="bg1"/>
              </a:solidFill>
              <a:latin typeface="宋体"/>
            </a:endParaRPr>
          </a:p>
        </p:txBody>
      </p:sp>
      <p:sp>
        <p:nvSpPr>
          <p:cNvPr id="2217" name="Oval 3877">
            <a:extLst>
              <a:ext uri="{FF2B5EF4-FFF2-40B4-BE49-F238E27FC236}">
                <a16:creationId xmlns:a16="http://schemas.microsoft.com/office/drawing/2014/main" xmlns="" id="{E01D9D2B-E192-4A9D-AC14-EBBB1CEC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667" y="5001721"/>
            <a:ext cx="209550" cy="2063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18" name="Line 4162">
            <a:extLst>
              <a:ext uri="{FF2B5EF4-FFF2-40B4-BE49-F238E27FC236}">
                <a16:creationId xmlns:a16="http://schemas.microsoft.com/office/drawing/2014/main" xmlns="" id="{7936C536-FF40-4949-A1C1-CCF98C8848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04246" y="2884894"/>
            <a:ext cx="366342" cy="1393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19" name="Line 4163">
            <a:extLst>
              <a:ext uri="{FF2B5EF4-FFF2-40B4-BE49-F238E27FC236}">
                <a16:creationId xmlns:a16="http://schemas.microsoft.com/office/drawing/2014/main" xmlns="" id="{81F9C607-C0E3-4984-972A-7FF9B17DC7C8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11270950" y="2788781"/>
            <a:ext cx="183167" cy="471171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220" name="组合 2219">
            <a:extLst>
              <a:ext uri="{FF2B5EF4-FFF2-40B4-BE49-F238E27FC236}">
                <a16:creationId xmlns:a16="http://schemas.microsoft.com/office/drawing/2014/main" xmlns="" id="{C0AF07AF-889C-46E2-A231-20A20942711B}"/>
              </a:ext>
            </a:extLst>
          </p:cNvPr>
          <p:cNvGrpSpPr/>
          <p:nvPr/>
        </p:nvGrpSpPr>
        <p:grpSpPr>
          <a:xfrm>
            <a:off x="11256006" y="2694870"/>
            <a:ext cx="639653" cy="303274"/>
            <a:chOff x="7948469" y="678493"/>
            <a:chExt cx="875505" cy="344759"/>
          </a:xfrm>
        </p:grpSpPr>
        <p:sp>
          <p:nvSpPr>
            <p:cNvPr id="2221" name="Freeform 4165">
              <a:extLst>
                <a:ext uri="{FF2B5EF4-FFF2-40B4-BE49-F238E27FC236}">
                  <a16:creationId xmlns:a16="http://schemas.microsoft.com/office/drawing/2014/main" xmlns="" id="{98B97BFA-E683-4953-B535-983185C8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50" y="780063"/>
              <a:ext cx="222952" cy="54344"/>
            </a:xfrm>
            <a:custGeom>
              <a:avLst/>
              <a:gdLst>
                <a:gd name="T0" fmla="*/ 112 w 113"/>
                <a:gd name="T1" fmla="*/ 31 h 40"/>
                <a:gd name="T2" fmla="*/ 109 w 113"/>
                <a:gd name="T3" fmla="*/ 28 h 40"/>
                <a:gd name="T4" fmla="*/ 103 w 113"/>
                <a:gd name="T5" fmla="*/ 27 h 40"/>
                <a:gd name="T6" fmla="*/ 85 w 113"/>
                <a:gd name="T7" fmla="*/ 30 h 40"/>
                <a:gd name="T8" fmla="*/ 68 w 113"/>
                <a:gd name="T9" fmla="*/ 34 h 40"/>
                <a:gd name="T10" fmla="*/ 46 w 113"/>
                <a:gd name="T11" fmla="*/ 33 h 40"/>
                <a:gd name="T12" fmla="*/ 25 w 113"/>
                <a:gd name="T13" fmla="*/ 29 h 40"/>
                <a:gd name="T14" fmla="*/ 13 w 113"/>
                <a:gd name="T15" fmla="*/ 21 h 40"/>
                <a:gd name="T16" fmla="*/ 15 w 113"/>
                <a:gd name="T17" fmla="*/ 15 h 40"/>
                <a:gd name="T18" fmla="*/ 13 w 113"/>
                <a:gd name="T19" fmla="*/ 8 h 40"/>
                <a:gd name="T20" fmla="*/ 8 w 113"/>
                <a:gd name="T21" fmla="*/ 3 h 40"/>
                <a:gd name="T22" fmla="*/ 3 w 113"/>
                <a:gd name="T23" fmla="*/ 0 h 40"/>
                <a:gd name="T24" fmla="*/ 1 w 113"/>
                <a:gd name="T25" fmla="*/ 6 h 40"/>
                <a:gd name="T26" fmla="*/ 0 w 113"/>
                <a:gd name="T27" fmla="*/ 12 h 40"/>
                <a:gd name="T28" fmla="*/ 2 w 113"/>
                <a:gd name="T29" fmla="*/ 23 h 40"/>
                <a:gd name="T30" fmla="*/ 7 w 113"/>
                <a:gd name="T31" fmla="*/ 27 h 40"/>
                <a:gd name="T32" fmla="*/ 19 w 113"/>
                <a:gd name="T33" fmla="*/ 31 h 40"/>
                <a:gd name="T34" fmla="*/ 33 w 113"/>
                <a:gd name="T35" fmla="*/ 35 h 40"/>
                <a:gd name="T36" fmla="*/ 55 w 113"/>
                <a:gd name="T37" fmla="*/ 39 h 40"/>
                <a:gd name="T38" fmla="*/ 76 w 113"/>
                <a:gd name="T39" fmla="*/ 39 h 40"/>
                <a:gd name="T40" fmla="*/ 104 w 113"/>
                <a:gd name="T41" fmla="*/ 37 h 40"/>
                <a:gd name="T42" fmla="*/ 112 w 113"/>
                <a:gd name="T43" fmla="*/ 31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40"/>
                <a:gd name="T68" fmla="*/ 113 w 113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40">
                  <a:moveTo>
                    <a:pt x="112" y="31"/>
                  </a:moveTo>
                  <a:lnTo>
                    <a:pt x="109" y="28"/>
                  </a:lnTo>
                  <a:lnTo>
                    <a:pt x="103" y="27"/>
                  </a:lnTo>
                  <a:lnTo>
                    <a:pt x="85" y="30"/>
                  </a:lnTo>
                  <a:lnTo>
                    <a:pt x="68" y="34"/>
                  </a:lnTo>
                  <a:lnTo>
                    <a:pt x="46" y="33"/>
                  </a:lnTo>
                  <a:lnTo>
                    <a:pt x="25" y="29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3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23"/>
                  </a:lnTo>
                  <a:lnTo>
                    <a:pt x="7" y="27"/>
                  </a:lnTo>
                  <a:lnTo>
                    <a:pt x="19" y="31"/>
                  </a:lnTo>
                  <a:lnTo>
                    <a:pt x="33" y="35"/>
                  </a:lnTo>
                  <a:lnTo>
                    <a:pt x="55" y="39"/>
                  </a:lnTo>
                  <a:lnTo>
                    <a:pt x="76" y="39"/>
                  </a:lnTo>
                  <a:lnTo>
                    <a:pt x="104" y="37"/>
                  </a:lnTo>
                  <a:lnTo>
                    <a:pt x="112" y="3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2" name="Freeform 4166">
              <a:extLst>
                <a:ext uri="{FF2B5EF4-FFF2-40B4-BE49-F238E27FC236}">
                  <a16:creationId xmlns:a16="http://schemas.microsoft.com/office/drawing/2014/main" xmlns="" id="{2CC70E02-18F5-48E2-AB47-B9B0EC0C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8105" y="742022"/>
              <a:ext cx="122328" cy="78799"/>
            </a:xfrm>
            <a:custGeom>
              <a:avLst/>
              <a:gdLst>
                <a:gd name="T0" fmla="*/ 59 w 62"/>
                <a:gd name="T1" fmla="*/ 57 h 58"/>
                <a:gd name="T2" fmla="*/ 61 w 62"/>
                <a:gd name="T3" fmla="*/ 51 h 58"/>
                <a:gd name="T4" fmla="*/ 57 w 62"/>
                <a:gd name="T5" fmla="*/ 47 h 58"/>
                <a:gd name="T6" fmla="*/ 47 w 62"/>
                <a:gd name="T7" fmla="*/ 42 h 58"/>
                <a:gd name="T8" fmla="*/ 35 w 62"/>
                <a:gd name="T9" fmla="*/ 41 h 58"/>
                <a:gd name="T10" fmla="*/ 27 w 62"/>
                <a:gd name="T11" fmla="*/ 38 h 58"/>
                <a:gd name="T12" fmla="*/ 22 w 62"/>
                <a:gd name="T13" fmla="*/ 33 h 58"/>
                <a:gd name="T14" fmla="*/ 16 w 62"/>
                <a:gd name="T15" fmla="*/ 23 h 58"/>
                <a:gd name="T16" fmla="*/ 11 w 62"/>
                <a:gd name="T17" fmla="*/ 10 h 58"/>
                <a:gd name="T18" fmla="*/ 11 w 62"/>
                <a:gd name="T19" fmla="*/ 4 h 58"/>
                <a:gd name="T20" fmla="*/ 8 w 62"/>
                <a:gd name="T21" fmla="*/ 1 h 58"/>
                <a:gd name="T22" fmla="*/ 5 w 62"/>
                <a:gd name="T23" fmla="*/ 0 h 58"/>
                <a:gd name="T24" fmla="*/ 1 w 62"/>
                <a:gd name="T25" fmla="*/ 3 h 58"/>
                <a:gd name="T26" fmla="*/ 0 w 62"/>
                <a:gd name="T27" fmla="*/ 9 h 58"/>
                <a:gd name="T28" fmla="*/ 0 w 62"/>
                <a:gd name="T29" fmla="*/ 16 h 58"/>
                <a:gd name="T30" fmla="*/ 2 w 62"/>
                <a:gd name="T31" fmla="*/ 22 h 58"/>
                <a:gd name="T32" fmla="*/ 4 w 62"/>
                <a:gd name="T33" fmla="*/ 22 h 58"/>
                <a:gd name="T34" fmla="*/ 6 w 62"/>
                <a:gd name="T35" fmla="*/ 20 h 58"/>
                <a:gd name="T36" fmla="*/ 8 w 62"/>
                <a:gd name="T37" fmla="*/ 19 h 58"/>
                <a:gd name="T38" fmla="*/ 14 w 62"/>
                <a:gd name="T39" fmla="*/ 27 h 58"/>
                <a:gd name="T40" fmla="*/ 21 w 62"/>
                <a:gd name="T41" fmla="*/ 40 h 58"/>
                <a:gd name="T42" fmla="*/ 26 w 62"/>
                <a:gd name="T43" fmla="*/ 45 h 58"/>
                <a:gd name="T44" fmla="*/ 35 w 62"/>
                <a:gd name="T45" fmla="*/ 49 h 58"/>
                <a:gd name="T46" fmla="*/ 46 w 62"/>
                <a:gd name="T47" fmla="*/ 52 h 58"/>
                <a:gd name="T48" fmla="*/ 53 w 62"/>
                <a:gd name="T49" fmla="*/ 55 h 58"/>
                <a:gd name="T50" fmla="*/ 59 w 62"/>
                <a:gd name="T51" fmla="*/ 57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58"/>
                <a:gd name="T80" fmla="*/ 62 w 62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58">
                  <a:moveTo>
                    <a:pt x="59" y="57"/>
                  </a:moveTo>
                  <a:lnTo>
                    <a:pt x="61" y="51"/>
                  </a:lnTo>
                  <a:lnTo>
                    <a:pt x="57" y="47"/>
                  </a:lnTo>
                  <a:lnTo>
                    <a:pt x="47" y="42"/>
                  </a:lnTo>
                  <a:lnTo>
                    <a:pt x="35" y="41"/>
                  </a:lnTo>
                  <a:lnTo>
                    <a:pt x="27" y="38"/>
                  </a:lnTo>
                  <a:lnTo>
                    <a:pt x="22" y="33"/>
                  </a:lnTo>
                  <a:lnTo>
                    <a:pt x="16" y="23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14" y="27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3" y="55"/>
                  </a:lnTo>
                  <a:lnTo>
                    <a:pt x="59" y="5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3" name="Freeform 4167">
              <a:extLst>
                <a:ext uri="{FF2B5EF4-FFF2-40B4-BE49-F238E27FC236}">
                  <a16:creationId xmlns:a16="http://schemas.microsoft.com/office/drawing/2014/main" xmlns="" id="{03F9D67E-ECC8-44F3-AE8A-F1BF9D7BA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1511" y="807235"/>
              <a:ext cx="90759" cy="115481"/>
            </a:xfrm>
            <a:custGeom>
              <a:avLst/>
              <a:gdLst>
                <a:gd name="T0" fmla="*/ 45 w 46"/>
                <a:gd name="T1" fmla="*/ 11 h 85"/>
                <a:gd name="T2" fmla="*/ 43 w 46"/>
                <a:gd name="T3" fmla="*/ 5 h 85"/>
                <a:gd name="T4" fmla="*/ 39 w 46"/>
                <a:gd name="T5" fmla="*/ 0 h 85"/>
                <a:gd name="T6" fmla="*/ 30 w 46"/>
                <a:gd name="T7" fmla="*/ 0 h 85"/>
                <a:gd name="T8" fmla="*/ 21 w 46"/>
                <a:gd name="T9" fmla="*/ 5 h 85"/>
                <a:gd name="T10" fmla="*/ 10 w 46"/>
                <a:gd name="T11" fmla="*/ 17 h 85"/>
                <a:gd name="T12" fmla="*/ 5 w 46"/>
                <a:gd name="T13" fmla="*/ 27 h 85"/>
                <a:gd name="T14" fmla="*/ 1 w 46"/>
                <a:gd name="T15" fmla="*/ 40 h 85"/>
                <a:gd name="T16" fmla="*/ 0 w 46"/>
                <a:gd name="T17" fmla="*/ 56 h 85"/>
                <a:gd name="T18" fmla="*/ 2 w 46"/>
                <a:gd name="T19" fmla="*/ 73 h 85"/>
                <a:gd name="T20" fmla="*/ 7 w 46"/>
                <a:gd name="T21" fmla="*/ 81 h 85"/>
                <a:gd name="T22" fmla="*/ 17 w 46"/>
                <a:gd name="T23" fmla="*/ 84 h 85"/>
                <a:gd name="T24" fmla="*/ 22 w 46"/>
                <a:gd name="T25" fmla="*/ 84 h 85"/>
                <a:gd name="T26" fmla="*/ 27 w 46"/>
                <a:gd name="T27" fmla="*/ 81 h 85"/>
                <a:gd name="T28" fmla="*/ 31 w 46"/>
                <a:gd name="T29" fmla="*/ 77 h 85"/>
                <a:gd name="T30" fmla="*/ 32 w 46"/>
                <a:gd name="T31" fmla="*/ 71 h 85"/>
                <a:gd name="T32" fmla="*/ 31 w 46"/>
                <a:gd name="T33" fmla="*/ 64 h 85"/>
                <a:gd name="T34" fmla="*/ 28 w 46"/>
                <a:gd name="T35" fmla="*/ 60 h 85"/>
                <a:gd name="T36" fmla="*/ 25 w 46"/>
                <a:gd name="T37" fmla="*/ 56 h 85"/>
                <a:gd name="T38" fmla="*/ 24 w 46"/>
                <a:gd name="T39" fmla="*/ 50 h 85"/>
                <a:gd name="T40" fmla="*/ 24 w 46"/>
                <a:gd name="T41" fmla="*/ 45 h 85"/>
                <a:gd name="T42" fmla="*/ 26 w 46"/>
                <a:gd name="T43" fmla="*/ 41 h 85"/>
                <a:gd name="T44" fmla="*/ 33 w 46"/>
                <a:gd name="T45" fmla="*/ 34 h 85"/>
                <a:gd name="T46" fmla="*/ 42 w 46"/>
                <a:gd name="T47" fmla="*/ 25 h 85"/>
                <a:gd name="T48" fmla="*/ 45 w 46"/>
                <a:gd name="T49" fmla="*/ 18 h 85"/>
                <a:gd name="T50" fmla="*/ 45 w 46"/>
                <a:gd name="T51" fmla="*/ 11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85"/>
                <a:gd name="T80" fmla="*/ 46 w 46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85">
                  <a:moveTo>
                    <a:pt x="45" y="11"/>
                  </a:moveTo>
                  <a:lnTo>
                    <a:pt x="43" y="5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5"/>
                  </a:lnTo>
                  <a:lnTo>
                    <a:pt x="10" y="17"/>
                  </a:lnTo>
                  <a:lnTo>
                    <a:pt x="5" y="27"/>
                  </a:lnTo>
                  <a:lnTo>
                    <a:pt x="1" y="40"/>
                  </a:lnTo>
                  <a:lnTo>
                    <a:pt x="0" y="56"/>
                  </a:lnTo>
                  <a:lnTo>
                    <a:pt x="2" y="73"/>
                  </a:lnTo>
                  <a:lnTo>
                    <a:pt x="7" y="81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27" y="81"/>
                  </a:lnTo>
                  <a:lnTo>
                    <a:pt x="31" y="77"/>
                  </a:lnTo>
                  <a:lnTo>
                    <a:pt x="32" y="71"/>
                  </a:lnTo>
                  <a:lnTo>
                    <a:pt x="31" y="64"/>
                  </a:lnTo>
                  <a:lnTo>
                    <a:pt x="28" y="60"/>
                  </a:lnTo>
                  <a:lnTo>
                    <a:pt x="25" y="56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26" y="41"/>
                  </a:lnTo>
                  <a:lnTo>
                    <a:pt x="33" y="34"/>
                  </a:lnTo>
                  <a:lnTo>
                    <a:pt x="42" y="25"/>
                  </a:lnTo>
                  <a:lnTo>
                    <a:pt x="45" y="18"/>
                  </a:lnTo>
                  <a:lnTo>
                    <a:pt x="45" y="1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4" name="Freeform 4168">
              <a:extLst>
                <a:ext uri="{FF2B5EF4-FFF2-40B4-BE49-F238E27FC236}">
                  <a16:creationId xmlns:a16="http://schemas.microsoft.com/office/drawing/2014/main" xmlns="" id="{8589652C-6E2D-4477-B19A-D5EA192F3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7296" y="731153"/>
              <a:ext cx="96678" cy="61137"/>
            </a:xfrm>
            <a:custGeom>
              <a:avLst/>
              <a:gdLst>
                <a:gd name="T0" fmla="*/ 13 w 49"/>
                <a:gd name="T1" fmla="*/ 24 h 45"/>
                <a:gd name="T2" fmla="*/ 16 w 49"/>
                <a:gd name="T3" fmla="*/ 17 h 45"/>
                <a:gd name="T4" fmla="*/ 23 w 49"/>
                <a:gd name="T5" fmla="*/ 7 h 45"/>
                <a:gd name="T6" fmla="*/ 30 w 49"/>
                <a:gd name="T7" fmla="*/ 1 h 45"/>
                <a:gd name="T8" fmla="*/ 37 w 49"/>
                <a:gd name="T9" fmla="*/ 0 h 45"/>
                <a:gd name="T10" fmla="*/ 43 w 49"/>
                <a:gd name="T11" fmla="*/ 2 h 45"/>
                <a:gd name="T12" fmla="*/ 48 w 49"/>
                <a:gd name="T13" fmla="*/ 8 h 45"/>
                <a:gd name="T14" fmla="*/ 48 w 49"/>
                <a:gd name="T15" fmla="*/ 15 h 45"/>
                <a:gd name="T16" fmla="*/ 45 w 49"/>
                <a:gd name="T17" fmla="*/ 26 h 45"/>
                <a:gd name="T18" fmla="*/ 37 w 49"/>
                <a:gd name="T19" fmla="*/ 37 h 45"/>
                <a:gd name="T20" fmla="*/ 28 w 49"/>
                <a:gd name="T21" fmla="*/ 43 h 45"/>
                <a:gd name="T22" fmla="*/ 20 w 49"/>
                <a:gd name="T23" fmla="*/ 44 h 45"/>
                <a:gd name="T24" fmla="*/ 14 w 49"/>
                <a:gd name="T25" fmla="*/ 42 h 45"/>
                <a:gd name="T26" fmla="*/ 13 w 49"/>
                <a:gd name="T27" fmla="*/ 39 h 45"/>
                <a:gd name="T28" fmla="*/ 13 w 49"/>
                <a:gd name="T29" fmla="*/ 34 h 45"/>
                <a:gd name="T30" fmla="*/ 7 w 49"/>
                <a:gd name="T31" fmla="*/ 35 h 45"/>
                <a:gd name="T32" fmla="*/ 2 w 49"/>
                <a:gd name="T33" fmla="*/ 37 h 45"/>
                <a:gd name="T34" fmla="*/ 0 w 49"/>
                <a:gd name="T35" fmla="*/ 34 h 45"/>
                <a:gd name="T36" fmla="*/ 2 w 49"/>
                <a:gd name="T37" fmla="*/ 32 h 45"/>
                <a:gd name="T38" fmla="*/ 9 w 49"/>
                <a:gd name="T39" fmla="*/ 29 h 45"/>
                <a:gd name="T40" fmla="*/ 13 w 49"/>
                <a:gd name="T41" fmla="*/ 27 h 45"/>
                <a:gd name="T42" fmla="*/ 13 w 49"/>
                <a:gd name="T43" fmla="*/ 24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45"/>
                <a:gd name="T68" fmla="*/ 49 w 49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45">
                  <a:moveTo>
                    <a:pt x="13" y="24"/>
                  </a:moveTo>
                  <a:lnTo>
                    <a:pt x="16" y="17"/>
                  </a:lnTo>
                  <a:lnTo>
                    <a:pt x="23" y="7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5" y="26"/>
                  </a:lnTo>
                  <a:lnTo>
                    <a:pt x="37" y="37"/>
                  </a:lnTo>
                  <a:lnTo>
                    <a:pt x="28" y="43"/>
                  </a:lnTo>
                  <a:lnTo>
                    <a:pt x="20" y="44"/>
                  </a:lnTo>
                  <a:lnTo>
                    <a:pt x="14" y="42"/>
                  </a:lnTo>
                  <a:lnTo>
                    <a:pt x="13" y="39"/>
                  </a:lnTo>
                  <a:lnTo>
                    <a:pt x="13" y="34"/>
                  </a:lnTo>
                  <a:lnTo>
                    <a:pt x="7" y="35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9" y="29"/>
                  </a:lnTo>
                  <a:lnTo>
                    <a:pt x="13" y="27"/>
                  </a:lnTo>
                  <a:lnTo>
                    <a:pt x="13" y="2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5" name="Freeform 4169">
              <a:extLst>
                <a:ext uri="{FF2B5EF4-FFF2-40B4-BE49-F238E27FC236}">
                  <a16:creationId xmlns:a16="http://schemas.microsoft.com/office/drawing/2014/main" xmlns="" id="{0BE1FC2D-848E-4FE7-84A7-0F40FB9A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50" y="902337"/>
              <a:ext cx="57218" cy="111405"/>
            </a:xfrm>
            <a:custGeom>
              <a:avLst/>
              <a:gdLst>
                <a:gd name="T0" fmla="*/ 21 w 29"/>
                <a:gd name="T1" fmla="*/ 0 h 82"/>
                <a:gd name="T2" fmla="*/ 16 w 29"/>
                <a:gd name="T3" fmla="*/ 1 h 82"/>
                <a:gd name="T4" fmla="*/ 12 w 29"/>
                <a:gd name="T5" fmla="*/ 8 h 82"/>
                <a:gd name="T6" fmla="*/ 14 w 29"/>
                <a:gd name="T7" fmla="*/ 15 h 82"/>
                <a:gd name="T8" fmla="*/ 15 w 29"/>
                <a:gd name="T9" fmla="*/ 28 h 82"/>
                <a:gd name="T10" fmla="*/ 14 w 29"/>
                <a:gd name="T11" fmla="*/ 38 h 82"/>
                <a:gd name="T12" fmla="*/ 15 w 29"/>
                <a:gd name="T13" fmla="*/ 47 h 82"/>
                <a:gd name="T14" fmla="*/ 19 w 29"/>
                <a:gd name="T15" fmla="*/ 65 h 82"/>
                <a:gd name="T16" fmla="*/ 20 w 29"/>
                <a:gd name="T17" fmla="*/ 70 h 82"/>
                <a:gd name="T18" fmla="*/ 19 w 29"/>
                <a:gd name="T19" fmla="*/ 71 h 82"/>
                <a:gd name="T20" fmla="*/ 14 w 29"/>
                <a:gd name="T21" fmla="*/ 68 h 82"/>
                <a:gd name="T22" fmla="*/ 4 w 29"/>
                <a:gd name="T23" fmla="*/ 66 h 82"/>
                <a:gd name="T24" fmla="*/ 0 w 29"/>
                <a:gd name="T25" fmla="*/ 69 h 82"/>
                <a:gd name="T26" fmla="*/ 0 w 29"/>
                <a:gd name="T27" fmla="*/ 72 h 82"/>
                <a:gd name="T28" fmla="*/ 7 w 29"/>
                <a:gd name="T29" fmla="*/ 74 h 82"/>
                <a:gd name="T30" fmla="*/ 14 w 29"/>
                <a:gd name="T31" fmla="*/ 75 h 82"/>
                <a:gd name="T32" fmla="*/ 21 w 29"/>
                <a:gd name="T33" fmla="*/ 78 h 82"/>
                <a:gd name="T34" fmla="*/ 26 w 29"/>
                <a:gd name="T35" fmla="*/ 81 h 82"/>
                <a:gd name="T36" fmla="*/ 28 w 29"/>
                <a:gd name="T37" fmla="*/ 79 h 82"/>
                <a:gd name="T38" fmla="*/ 28 w 29"/>
                <a:gd name="T39" fmla="*/ 74 h 82"/>
                <a:gd name="T40" fmla="*/ 24 w 29"/>
                <a:gd name="T41" fmla="*/ 64 h 82"/>
                <a:gd name="T42" fmla="*/ 22 w 29"/>
                <a:gd name="T43" fmla="*/ 52 h 82"/>
                <a:gd name="T44" fmla="*/ 21 w 29"/>
                <a:gd name="T45" fmla="*/ 35 h 82"/>
                <a:gd name="T46" fmla="*/ 23 w 29"/>
                <a:gd name="T47" fmla="*/ 21 h 82"/>
                <a:gd name="T48" fmla="*/ 25 w 29"/>
                <a:gd name="T49" fmla="*/ 9 h 82"/>
                <a:gd name="T50" fmla="*/ 23 w 29"/>
                <a:gd name="T51" fmla="*/ 0 h 82"/>
                <a:gd name="T52" fmla="*/ 21 w 29"/>
                <a:gd name="T53" fmla="*/ 0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"/>
                <a:gd name="T82" fmla="*/ 0 h 82"/>
                <a:gd name="T83" fmla="*/ 29 w 29"/>
                <a:gd name="T84" fmla="*/ 82 h 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" h="82">
                  <a:moveTo>
                    <a:pt x="21" y="0"/>
                  </a:moveTo>
                  <a:lnTo>
                    <a:pt x="16" y="1"/>
                  </a:lnTo>
                  <a:lnTo>
                    <a:pt x="12" y="8"/>
                  </a:lnTo>
                  <a:lnTo>
                    <a:pt x="14" y="15"/>
                  </a:lnTo>
                  <a:lnTo>
                    <a:pt x="15" y="28"/>
                  </a:lnTo>
                  <a:lnTo>
                    <a:pt x="14" y="38"/>
                  </a:lnTo>
                  <a:lnTo>
                    <a:pt x="15" y="47"/>
                  </a:lnTo>
                  <a:lnTo>
                    <a:pt x="19" y="65"/>
                  </a:lnTo>
                  <a:lnTo>
                    <a:pt x="20" y="70"/>
                  </a:lnTo>
                  <a:lnTo>
                    <a:pt x="19" y="71"/>
                  </a:lnTo>
                  <a:lnTo>
                    <a:pt x="14" y="68"/>
                  </a:lnTo>
                  <a:lnTo>
                    <a:pt x="4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7" y="74"/>
                  </a:lnTo>
                  <a:lnTo>
                    <a:pt x="14" y="75"/>
                  </a:lnTo>
                  <a:lnTo>
                    <a:pt x="21" y="78"/>
                  </a:lnTo>
                  <a:lnTo>
                    <a:pt x="26" y="81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24" y="64"/>
                  </a:lnTo>
                  <a:lnTo>
                    <a:pt x="22" y="52"/>
                  </a:lnTo>
                  <a:lnTo>
                    <a:pt x="21" y="35"/>
                  </a:lnTo>
                  <a:lnTo>
                    <a:pt x="23" y="21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6" name="Freeform 4170">
              <a:extLst>
                <a:ext uri="{FF2B5EF4-FFF2-40B4-BE49-F238E27FC236}">
                  <a16:creationId xmlns:a16="http://schemas.microsoft.com/office/drawing/2014/main" xmlns="" id="{8BD051E1-1137-4353-BD20-43ED1381E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267" y="891468"/>
              <a:ext cx="92732" cy="131784"/>
            </a:xfrm>
            <a:custGeom>
              <a:avLst/>
              <a:gdLst>
                <a:gd name="T0" fmla="*/ 36 w 47"/>
                <a:gd name="T1" fmla="*/ 1 h 97"/>
                <a:gd name="T2" fmla="*/ 44 w 47"/>
                <a:gd name="T3" fmla="*/ 0 h 97"/>
                <a:gd name="T4" fmla="*/ 46 w 47"/>
                <a:gd name="T5" fmla="*/ 5 h 97"/>
                <a:gd name="T6" fmla="*/ 44 w 47"/>
                <a:gd name="T7" fmla="*/ 12 h 97"/>
                <a:gd name="T8" fmla="*/ 36 w 47"/>
                <a:gd name="T9" fmla="*/ 23 h 97"/>
                <a:gd name="T10" fmla="*/ 31 w 47"/>
                <a:gd name="T11" fmla="*/ 38 h 97"/>
                <a:gd name="T12" fmla="*/ 29 w 47"/>
                <a:gd name="T13" fmla="*/ 51 h 97"/>
                <a:gd name="T14" fmla="*/ 30 w 47"/>
                <a:gd name="T15" fmla="*/ 65 h 97"/>
                <a:gd name="T16" fmla="*/ 32 w 47"/>
                <a:gd name="T17" fmla="*/ 82 h 97"/>
                <a:gd name="T18" fmla="*/ 34 w 47"/>
                <a:gd name="T19" fmla="*/ 92 h 97"/>
                <a:gd name="T20" fmla="*/ 33 w 47"/>
                <a:gd name="T21" fmla="*/ 96 h 97"/>
                <a:gd name="T22" fmla="*/ 29 w 47"/>
                <a:gd name="T23" fmla="*/ 96 h 97"/>
                <a:gd name="T24" fmla="*/ 23 w 47"/>
                <a:gd name="T25" fmla="*/ 93 h 97"/>
                <a:gd name="T26" fmla="*/ 12 w 47"/>
                <a:gd name="T27" fmla="*/ 91 h 97"/>
                <a:gd name="T28" fmla="*/ 2 w 47"/>
                <a:gd name="T29" fmla="*/ 91 h 97"/>
                <a:gd name="T30" fmla="*/ 0 w 47"/>
                <a:gd name="T31" fmla="*/ 87 h 97"/>
                <a:gd name="T32" fmla="*/ 6 w 47"/>
                <a:gd name="T33" fmla="*/ 83 h 97"/>
                <a:gd name="T34" fmla="*/ 9 w 47"/>
                <a:gd name="T35" fmla="*/ 83 h 97"/>
                <a:gd name="T36" fmla="*/ 23 w 47"/>
                <a:gd name="T37" fmla="*/ 87 h 97"/>
                <a:gd name="T38" fmla="*/ 27 w 47"/>
                <a:gd name="T39" fmla="*/ 89 h 97"/>
                <a:gd name="T40" fmla="*/ 27 w 47"/>
                <a:gd name="T41" fmla="*/ 87 h 97"/>
                <a:gd name="T42" fmla="*/ 25 w 47"/>
                <a:gd name="T43" fmla="*/ 73 h 97"/>
                <a:gd name="T44" fmla="*/ 23 w 47"/>
                <a:gd name="T45" fmla="*/ 58 h 97"/>
                <a:gd name="T46" fmla="*/ 23 w 47"/>
                <a:gd name="T47" fmla="*/ 44 h 97"/>
                <a:gd name="T48" fmla="*/ 25 w 47"/>
                <a:gd name="T49" fmla="*/ 30 h 97"/>
                <a:gd name="T50" fmla="*/ 28 w 47"/>
                <a:gd name="T51" fmla="*/ 15 h 97"/>
                <a:gd name="T52" fmla="*/ 32 w 47"/>
                <a:gd name="T53" fmla="*/ 3 h 97"/>
                <a:gd name="T54" fmla="*/ 36 w 47"/>
                <a:gd name="T55" fmla="*/ 1 h 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97"/>
                <a:gd name="T86" fmla="*/ 47 w 47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97">
                  <a:moveTo>
                    <a:pt x="36" y="1"/>
                  </a:moveTo>
                  <a:lnTo>
                    <a:pt x="44" y="0"/>
                  </a:lnTo>
                  <a:lnTo>
                    <a:pt x="46" y="5"/>
                  </a:lnTo>
                  <a:lnTo>
                    <a:pt x="44" y="12"/>
                  </a:lnTo>
                  <a:lnTo>
                    <a:pt x="36" y="23"/>
                  </a:lnTo>
                  <a:lnTo>
                    <a:pt x="31" y="38"/>
                  </a:lnTo>
                  <a:lnTo>
                    <a:pt x="29" y="51"/>
                  </a:lnTo>
                  <a:lnTo>
                    <a:pt x="30" y="65"/>
                  </a:lnTo>
                  <a:lnTo>
                    <a:pt x="32" y="82"/>
                  </a:lnTo>
                  <a:lnTo>
                    <a:pt x="34" y="92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2" y="91"/>
                  </a:lnTo>
                  <a:lnTo>
                    <a:pt x="0" y="87"/>
                  </a:lnTo>
                  <a:lnTo>
                    <a:pt x="6" y="83"/>
                  </a:lnTo>
                  <a:lnTo>
                    <a:pt x="9" y="83"/>
                  </a:lnTo>
                  <a:lnTo>
                    <a:pt x="23" y="87"/>
                  </a:lnTo>
                  <a:lnTo>
                    <a:pt x="27" y="89"/>
                  </a:lnTo>
                  <a:lnTo>
                    <a:pt x="27" y="87"/>
                  </a:lnTo>
                  <a:lnTo>
                    <a:pt x="25" y="73"/>
                  </a:lnTo>
                  <a:lnTo>
                    <a:pt x="23" y="58"/>
                  </a:lnTo>
                  <a:lnTo>
                    <a:pt x="23" y="44"/>
                  </a:lnTo>
                  <a:lnTo>
                    <a:pt x="25" y="30"/>
                  </a:lnTo>
                  <a:lnTo>
                    <a:pt x="28" y="15"/>
                  </a:lnTo>
                  <a:lnTo>
                    <a:pt x="32" y="3"/>
                  </a:lnTo>
                  <a:lnTo>
                    <a:pt x="36" y="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7" name="Freeform 4174">
              <a:extLst>
                <a:ext uri="{FF2B5EF4-FFF2-40B4-BE49-F238E27FC236}">
                  <a16:creationId xmlns:a16="http://schemas.microsoft.com/office/drawing/2014/main" xmlns="" id="{E99B8250-F7F1-4FD7-8EA4-A833657C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998" y="678493"/>
              <a:ext cx="632474" cy="187325"/>
            </a:xfrm>
            <a:custGeom>
              <a:avLst/>
              <a:gdLst>
                <a:gd name="T0" fmla="*/ 980979 w 354"/>
                <a:gd name="T1" fmla="*/ 3861770 h 139"/>
                <a:gd name="T2" fmla="*/ 50651 w 354"/>
                <a:gd name="T3" fmla="*/ 3694767 h 139"/>
                <a:gd name="T4" fmla="*/ 0 w 354"/>
                <a:gd name="T5" fmla="*/ 3055049 h 139"/>
                <a:gd name="T6" fmla="*/ 182460 w 354"/>
                <a:gd name="T7" fmla="*/ 2573077 h 139"/>
                <a:gd name="T8" fmla="*/ 693516 w 354"/>
                <a:gd name="T9" fmla="*/ 2185830 h 139"/>
                <a:gd name="T10" fmla="*/ 1621048 w 354"/>
                <a:gd name="T11" fmla="*/ 2005139 h 139"/>
                <a:gd name="T12" fmla="*/ 2681283 w 354"/>
                <a:gd name="T13" fmla="*/ 1933538 h 139"/>
                <a:gd name="T14" fmla="*/ 4302307 w 354"/>
                <a:gd name="T15" fmla="*/ 863220 h 139"/>
                <a:gd name="T16" fmla="*/ 4823193 w 354"/>
                <a:gd name="T17" fmla="*/ 575159 h 139"/>
                <a:gd name="T18" fmla="*/ 5420482 w 354"/>
                <a:gd name="T19" fmla="*/ 353380 h 139"/>
                <a:gd name="T20" fmla="*/ 6267491 w 354"/>
                <a:gd name="T21" fmla="*/ 136549 h 139"/>
                <a:gd name="T22" fmla="*/ 7276991 w 354"/>
                <a:gd name="T23" fmla="*/ 30523 h 139"/>
                <a:gd name="T24" fmla="*/ 8194153 w 354"/>
                <a:gd name="T25" fmla="*/ 0 h 139"/>
                <a:gd name="T26" fmla="*/ 9284922 w 354"/>
                <a:gd name="T27" fmla="*/ 0 h 139"/>
                <a:gd name="T28" fmla="*/ 10461117 w 354"/>
                <a:gd name="T29" fmla="*/ 0 h 139"/>
                <a:gd name="T30" fmla="*/ 11671684 w 354"/>
                <a:gd name="T31" fmla="*/ 102447 h 139"/>
                <a:gd name="T32" fmla="*/ 13139324 w 354"/>
                <a:gd name="T33" fmla="*/ 503186 h 139"/>
                <a:gd name="T34" fmla="*/ 14302314 w 354"/>
                <a:gd name="T35" fmla="*/ 928498 h 139"/>
                <a:gd name="T36" fmla="*/ 15044273 w 354"/>
                <a:gd name="T37" fmla="*/ 1322594 h 139"/>
                <a:gd name="T38" fmla="*/ 15867927 w 354"/>
                <a:gd name="T39" fmla="*/ 1825803 h 139"/>
                <a:gd name="T40" fmla="*/ 18232464 w 354"/>
                <a:gd name="T41" fmla="*/ 2084104 h 139"/>
                <a:gd name="T42" fmla="*/ 19927485 w 354"/>
                <a:gd name="T43" fmla="*/ 2406957 h 139"/>
                <a:gd name="T44" fmla="*/ 20282076 w 354"/>
                <a:gd name="T45" fmla="*/ 2766990 h 139"/>
                <a:gd name="T46" fmla="*/ 19531246 w 354"/>
                <a:gd name="T47" fmla="*/ 2983677 h 139"/>
                <a:gd name="T48" fmla="*/ 18521241 w 354"/>
                <a:gd name="T49" fmla="*/ 2831550 h 139"/>
                <a:gd name="T50" fmla="*/ 17297070 w 354"/>
                <a:gd name="T51" fmla="*/ 2902368 h 139"/>
                <a:gd name="T52" fmla="*/ 16798715 w 354"/>
                <a:gd name="T53" fmla="*/ 2983677 h 139"/>
                <a:gd name="T54" fmla="*/ 16960799 w 354"/>
                <a:gd name="T55" fmla="*/ 3300458 h 139"/>
                <a:gd name="T56" fmla="*/ 17092181 w 354"/>
                <a:gd name="T57" fmla="*/ 3694767 h 139"/>
                <a:gd name="T58" fmla="*/ 16267284 w 354"/>
                <a:gd name="T59" fmla="*/ 3800427 h 139"/>
                <a:gd name="T60" fmla="*/ 15625181 w 354"/>
                <a:gd name="T61" fmla="*/ 3593041 h 139"/>
                <a:gd name="T62" fmla="*/ 15237839 w 354"/>
                <a:gd name="T63" fmla="*/ 3372628 h 139"/>
                <a:gd name="T64" fmla="*/ 14522843 w 354"/>
                <a:gd name="T65" fmla="*/ 3191581 h 139"/>
                <a:gd name="T66" fmla="*/ 13771846 w 354"/>
                <a:gd name="T67" fmla="*/ 3372628 h 139"/>
                <a:gd name="T68" fmla="*/ 13240625 w 354"/>
                <a:gd name="T69" fmla="*/ 3694767 h 139"/>
                <a:gd name="T70" fmla="*/ 12896333 w 354"/>
                <a:gd name="T71" fmla="*/ 4184706 h 139"/>
                <a:gd name="T72" fmla="*/ 12789856 w 354"/>
                <a:gd name="T73" fmla="*/ 4696923 h 139"/>
                <a:gd name="T74" fmla="*/ 12365112 w 354"/>
                <a:gd name="T75" fmla="*/ 4952720 h 139"/>
                <a:gd name="T76" fmla="*/ 10642686 w 354"/>
                <a:gd name="T77" fmla="*/ 4881568 h 139"/>
                <a:gd name="T78" fmla="*/ 8836807 w 354"/>
                <a:gd name="T79" fmla="*/ 4801853 h 139"/>
                <a:gd name="T80" fmla="*/ 6922484 w 354"/>
                <a:gd name="T81" fmla="*/ 4761303 h 139"/>
                <a:gd name="T82" fmla="*/ 5625371 w 354"/>
                <a:gd name="T83" fmla="*/ 4761303 h 139"/>
                <a:gd name="T84" fmla="*/ 5042842 w 354"/>
                <a:gd name="T85" fmla="*/ 4696923 h 139"/>
                <a:gd name="T86" fmla="*/ 4778370 w 354"/>
                <a:gd name="T87" fmla="*/ 4153803 h 139"/>
                <a:gd name="T88" fmla="*/ 4485069 w 354"/>
                <a:gd name="T89" fmla="*/ 3800427 h 139"/>
                <a:gd name="T90" fmla="*/ 4059658 w 354"/>
                <a:gd name="T91" fmla="*/ 3510161 h 139"/>
                <a:gd name="T92" fmla="*/ 3323942 w 354"/>
                <a:gd name="T93" fmla="*/ 3372628 h 139"/>
                <a:gd name="T94" fmla="*/ 2728858 w 354"/>
                <a:gd name="T95" fmla="*/ 3480327 h 139"/>
                <a:gd name="T96" fmla="*/ 2253757 w 354"/>
                <a:gd name="T97" fmla="*/ 3800427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139"/>
                <a:gd name="T149" fmla="*/ 354 w 354"/>
                <a:gd name="T150" fmla="*/ 139 h 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139">
                  <a:moveTo>
                    <a:pt x="35" y="110"/>
                  </a:moveTo>
                  <a:lnTo>
                    <a:pt x="17" y="108"/>
                  </a:lnTo>
                  <a:lnTo>
                    <a:pt x="4" y="107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1" y="78"/>
                  </a:lnTo>
                  <a:lnTo>
                    <a:pt x="3" y="72"/>
                  </a:lnTo>
                  <a:lnTo>
                    <a:pt x="6" y="66"/>
                  </a:lnTo>
                  <a:lnTo>
                    <a:pt x="12" y="61"/>
                  </a:lnTo>
                  <a:lnTo>
                    <a:pt x="19" y="58"/>
                  </a:lnTo>
                  <a:lnTo>
                    <a:pt x="28" y="56"/>
                  </a:lnTo>
                  <a:lnTo>
                    <a:pt x="36" y="55"/>
                  </a:lnTo>
                  <a:lnTo>
                    <a:pt x="46" y="54"/>
                  </a:lnTo>
                  <a:lnTo>
                    <a:pt x="55" y="51"/>
                  </a:lnTo>
                  <a:lnTo>
                    <a:pt x="74" y="24"/>
                  </a:lnTo>
                  <a:lnTo>
                    <a:pt x="79" y="19"/>
                  </a:lnTo>
                  <a:lnTo>
                    <a:pt x="83" y="16"/>
                  </a:lnTo>
                  <a:lnTo>
                    <a:pt x="89" y="12"/>
                  </a:lnTo>
                  <a:lnTo>
                    <a:pt x="93" y="10"/>
                  </a:lnTo>
                  <a:lnTo>
                    <a:pt x="98" y="7"/>
                  </a:lnTo>
                  <a:lnTo>
                    <a:pt x="108" y="4"/>
                  </a:lnTo>
                  <a:lnTo>
                    <a:pt x="118" y="2"/>
                  </a:lnTo>
                  <a:lnTo>
                    <a:pt x="125" y="1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92" y="1"/>
                  </a:lnTo>
                  <a:lnTo>
                    <a:pt x="201" y="3"/>
                  </a:lnTo>
                  <a:lnTo>
                    <a:pt x="213" y="7"/>
                  </a:lnTo>
                  <a:lnTo>
                    <a:pt x="226" y="14"/>
                  </a:lnTo>
                  <a:lnTo>
                    <a:pt x="237" y="20"/>
                  </a:lnTo>
                  <a:lnTo>
                    <a:pt x="246" y="26"/>
                  </a:lnTo>
                  <a:lnTo>
                    <a:pt x="252" y="30"/>
                  </a:lnTo>
                  <a:lnTo>
                    <a:pt x="259" y="37"/>
                  </a:lnTo>
                  <a:lnTo>
                    <a:pt x="267" y="43"/>
                  </a:lnTo>
                  <a:lnTo>
                    <a:pt x="273" y="51"/>
                  </a:lnTo>
                  <a:lnTo>
                    <a:pt x="302" y="55"/>
                  </a:lnTo>
                  <a:lnTo>
                    <a:pt x="314" y="58"/>
                  </a:lnTo>
                  <a:lnTo>
                    <a:pt x="327" y="61"/>
                  </a:lnTo>
                  <a:lnTo>
                    <a:pt x="343" y="67"/>
                  </a:lnTo>
                  <a:lnTo>
                    <a:pt x="353" y="72"/>
                  </a:lnTo>
                  <a:lnTo>
                    <a:pt x="349" y="77"/>
                  </a:lnTo>
                  <a:lnTo>
                    <a:pt x="345" y="80"/>
                  </a:lnTo>
                  <a:lnTo>
                    <a:pt x="336" y="83"/>
                  </a:lnTo>
                  <a:lnTo>
                    <a:pt x="325" y="84"/>
                  </a:lnTo>
                  <a:lnTo>
                    <a:pt x="319" y="79"/>
                  </a:lnTo>
                  <a:lnTo>
                    <a:pt x="304" y="80"/>
                  </a:lnTo>
                  <a:lnTo>
                    <a:pt x="298" y="81"/>
                  </a:lnTo>
                  <a:lnTo>
                    <a:pt x="293" y="82"/>
                  </a:lnTo>
                  <a:lnTo>
                    <a:pt x="289" y="83"/>
                  </a:lnTo>
                  <a:lnTo>
                    <a:pt x="289" y="87"/>
                  </a:lnTo>
                  <a:lnTo>
                    <a:pt x="292" y="92"/>
                  </a:lnTo>
                  <a:lnTo>
                    <a:pt x="294" y="99"/>
                  </a:lnTo>
                  <a:lnTo>
                    <a:pt x="294" y="103"/>
                  </a:lnTo>
                  <a:lnTo>
                    <a:pt x="292" y="106"/>
                  </a:lnTo>
                  <a:lnTo>
                    <a:pt x="280" y="106"/>
                  </a:lnTo>
                  <a:lnTo>
                    <a:pt x="274" y="104"/>
                  </a:lnTo>
                  <a:lnTo>
                    <a:pt x="269" y="100"/>
                  </a:lnTo>
                  <a:lnTo>
                    <a:pt x="265" y="96"/>
                  </a:lnTo>
                  <a:lnTo>
                    <a:pt x="262" y="94"/>
                  </a:lnTo>
                  <a:lnTo>
                    <a:pt x="257" y="90"/>
                  </a:lnTo>
                  <a:lnTo>
                    <a:pt x="250" y="89"/>
                  </a:lnTo>
                  <a:lnTo>
                    <a:pt x="244" y="89"/>
                  </a:lnTo>
                  <a:lnTo>
                    <a:pt x="237" y="94"/>
                  </a:lnTo>
                  <a:lnTo>
                    <a:pt x="232" y="98"/>
                  </a:lnTo>
                  <a:lnTo>
                    <a:pt x="228" y="103"/>
                  </a:lnTo>
                  <a:lnTo>
                    <a:pt x="225" y="109"/>
                  </a:lnTo>
                  <a:lnTo>
                    <a:pt x="222" y="117"/>
                  </a:lnTo>
                  <a:lnTo>
                    <a:pt x="220" y="124"/>
                  </a:lnTo>
                  <a:lnTo>
                    <a:pt x="220" y="131"/>
                  </a:lnTo>
                  <a:lnTo>
                    <a:pt x="220" y="137"/>
                  </a:lnTo>
                  <a:lnTo>
                    <a:pt x="213" y="138"/>
                  </a:lnTo>
                  <a:lnTo>
                    <a:pt x="196" y="137"/>
                  </a:lnTo>
                  <a:lnTo>
                    <a:pt x="183" y="136"/>
                  </a:lnTo>
                  <a:lnTo>
                    <a:pt x="170" y="135"/>
                  </a:lnTo>
                  <a:lnTo>
                    <a:pt x="152" y="134"/>
                  </a:lnTo>
                  <a:lnTo>
                    <a:pt x="133" y="133"/>
                  </a:lnTo>
                  <a:lnTo>
                    <a:pt x="119" y="133"/>
                  </a:lnTo>
                  <a:lnTo>
                    <a:pt x="108" y="133"/>
                  </a:lnTo>
                  <a:lnTo>
                    <a:pt x="97" y="133"/>
                  </a:lnTo>
                  <a:lnTo>
                    <a:pt x="90" y="133"/>
                  </a:lnTo>
                  <a:lnTo>
                    <a:pt x="87" y="131"/>
                  </a:lnTo>
                  <a:lnTo>
                    <a:pt x="84" y="124"/>
                  </a:lnTo>
                  <a:lnTo>
                    <a:pt x="82" y="116"/>
                  </a:lnTo>
                  <a:lnTo>
                    <a:pt x="79" y="110"/>
                  </a:lnTo>
                  <a:lnTo>
                    <a:pt x="77" y="106"/>
                  </a:lnTo>
                  <a:lnTo>
                    <a:pt x="74" y="102"/>
                  </a:lnTo>
                  <a:lnTo>
                    <a:pt x="70" y="98"/>
                  </a:lnTo>
                  <a:lnTo>
                    <a:pt x="64" y="95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7"/>
                  </a:lnTo>
                  <a:lnTo>
                    <a:pt x="42" y="101"/>
                  </a:lnTo>
                  <a:lnTo>
                    <a:pt x="39" y="106"/>
                  </a:lnTo>
                  <a:lnTo>
                    <a:pt x="35" y="11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8" name="Freeform 4175">
              <a:extLst>
                <a:ext uri="{FF2B5EF4-FFF2-40B4-BE49-F238E27FC236}">
                  <a16:creationId xmlns:a16="http://schemas.microsoft.com/office/drawing/2014/main" xmlns="" id="{1F5D1FAD-C460-49A2-A723-8F07CA2A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332" y="693148"/>
              <a:ext cx="130575" cy="163113"/>
            </a:xfrm>
            <a:custGeom>
              <a:avLst/>
              <a:gdLst>
                <a:gd name="T0" fmla="*/ 4249786 w 73"/>
                <a:gd name="T1" fmla="*/ 0 h 121"/>
                <a:gd name="T2" fmla="*/ 3011778 w 73"/>
                <a:gd name="T3" fmla="*/ 0 h 121"/>
                <a:gd name="T4" fmla="*/ 2238862 w 73"/>
                <a:gd name="T5" fmla="*/ 30551 h 121"/>
                <a:gd name="T6" fmla="*/ 1783526 w 73"/>
                <a:gd name="T7" fmla="*/ 136753 h 121"/>
                <a:gd name="T8" fmla="*/ 1176561 w 73"/>
                <a:gd name="T9" fmla="*/ 354086 h 121"/>
                <a:gd name="T10" fmla="*/ 752094 w 73"/>
                <a:gd name="T11" fmla="*/ 578550 h 121"/>
                <a:gd name="T12" fmla="*/ 403623 w 73"/>
                <a:gd name="T13" fmla="*/ 835859 h 121"/>
                <a:gd name="T14" fmla="*/ 50983 w 73"/>
                <a:gd name="T15" fmla="*/ 1224040 h 121"/>
                <a:gd name="T16" fmla="*/ 0 w 73"/>
                <a:gd name="T17" fmla="*/ 1478559 h 121"/>
                <a:gd name="T18" fmla="*/ 0 w 73"/>
                <a:gd name="T19" fmla="*/ 1833026 h 121"/>
                <a:gd name="T20" fmla="*/ 0 w 73"/>
                <a:gd name="T21" fmla="*/ 2262624 h 121"/>
                <a:gd name="T22" fmla="*/ 0 w 73"/>
                <a:gd name="T23" fmla="*/ 2702643 h 121"/>
                <a:gd name="T24" fmla="*/ 111744 w 73"/>
                <a:gd name="T25" fmla="*/ 2839387 h 121"/>
                <a:gd name="T26" fmla="*/ 403623 w 73"/>
                <a:gd name="T27" fmla="*/ 2992369 h 121"/>
                <a:gd name="T28" fmla="*/ 650203 w 73"/>
                <a:gd name="T29" fmla="*/ 3128191 h 121"/>
                <a:gd name="T30" fmla="*/ 837118 w 73"/>
                <a:gd name="T31" fmla="*/ 3322910 h 121"/>
                <a:gd name="T32" fmla="*/ 997957 w 73"/>
                <a:gd name="T33" fmla="*/ 3489873 h 121"/>
                <a:gd name="T34" fmla="*/ 1176561 w 73"/>
                <a:gd name="T35" fmla="*/ 3707549 h 121"/>
                <a:gd name="T36" fmla="*/ 1289751 w 73"/>
                <a:gd name="T37" fmla="*/ 4000472 h 121"/>
                <a:gd name="T38" fmla="*/ 1425102 w 73"/>
                <a:gd name="T39" fmla="*/ 4289079 h 121"/>
                <a:gd name="T40" fmla="*/ 2578764 w 73"/>
                <a:gd name="T41" fmla="*/ 4289079 h 121"/>
                <a:gd name="T42" fmla="*/ 3548600 w 73"/>
                <a:gd name="T43" fmla="*/ 4317994 h 121"/>
                <a:gd name="T44" fmla="*/ 3909098 w 73"/>
                <a:gd name="T45" fmla="*/ 4289079 h 121"/>
                <a:gd name="T46" fmla="*/ 3824863 w 73"/>
                <a:gd name="T47" fmla="*/ 3878138 h 121"/>
                <a:gd name="T48" fmla="*/ 3773841 w 73"/>
                <a:gd name="T49" fmla="*/ 3642787 h 121"/>
                <a:gd name="T50" fmla="*/ 3773841 w 73"/>
                <a:gd name="T51" fmla="*/ 3128191 h 121"/>
                <a:gd name="T52" fmla="*/ 3773841 w 73"/>
                <a:gd name="T53" fmla="*/ 2487110 h 121"/>
                <a:gd name="T54" fmla="*/ 3773841 w 73"/>
                <a:gd name="T55" fmla="*/ 1905294 h 121"/>
                <a:gd name="T56" fmla="*/ 3909098 w 73"/>
                <a:gd name="T57" fmla="*/ 1360532 h 121"/>
                <a:gd name="T58" fmla="*/ 3957992 w 73"/>
                <a:gd name="T59" fmla="*/ 684402 h 121"/>
                <a:gd name="T60" fmla="*/ 4065634 w 73"/>
                <a:gd name="T61" fmla="*/ 395074 h 121"/>
                <a:gd name="T62" fmla="*/ 4205542 w 73"/>
                <a:gd name="T63" fmla="*/ 106113 h 121"/>
                <a:gd name="T64" fmla="*/ 4249786 w 73"/>
                <a:gd name="T65" fmla="*/ 0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121"/>
                <a:gd name="T101" fmla="*/ 73 w 7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121">
                  <a:moveTo>
                    <a:pt x="72" y="0"/>
                  </a:moveTo>
                  <a:lnTo>
                    <a:pt x="51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0" y="10"/>
                  </a:lnTo>
                  <a:lnTo>
                    <a:pt x="13" y="16"/>
                  </a:lnTo>
                  <a:lnTo>
                    <a:pt x="7" y="23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79"/>
                  </a:lnTo>
                  <a:lnTo>
                    <a:pt x="7" y="83"/>
                  </a:lnTo>
                  <a:lnTo>
                    <a:pt x="11" y="87"/>
                  </a:lnTo>
                  <a:lnTo>
                    <a:pt x="14" y="92"/>
                  </a:lnTo>
                  <a:lnTo>
                    <a:pt x="17" y="97"/>
                  </a:lnTo>
                  <a:lnTo>
                    <a:pt x="20" y="103"/>
                  </a:lnTo>
                  <a:lnTo>
                    <a:pt x="22" y="111"/>
                  </a:lnTo>
                  <a:lnTo>
                    <a:pt x="24" y="119"/>
                  </a:lnTo>
                  <a:lnTo>
                    <a:pt x="44" y="119"/>
                  </a:lnTo>
                  <a:lnTo>
                    <a:pt x="60" y="120"/>
                  </a:lnTo>
                  <a:lnTo>
                    <a:pt x="66" y="119"/>
                  </a:lnTo>
                  <a:lnTo>
                    <a:pt x="65" y="108"/>
                  </a:lnTo>
                  <a:lnTo>
                    <a:pt x="64" y="101"/>
                  </a:lnTo>
                  <a:lnTo>
                    <a:pt x="64" y="87"/>
                  </a:lnTo>
                  <a:lnTo>
                    <a:pt x="64" y="69"/>
                  </a:lnTo>
                  <a:lnTo>
                    <a:pt x="64" y="53"/>
                  </a:lnTo>
                  <a:lnTo>
                    <a:pt x="66" y="38"/>
                  </a:lnTo>
                  <a:lnTo>
                    <a:pt x="67" y="19"/>
                  </a:lnTo>
                  <a:lnTo>
                    <a:pt x="69" y="11"/>
                  </a:lnTo>
                  <a:lnTo>
                    <a:pt x="71" y="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9" name="Freeform 4176">
              <a:extLst>
                <a:ext uri="{FF2B5EF4-FFF2-40B4-BE49-F238E27FC236}">
                  <a16:creationId xmlns:a16="http://schemas.microsoft.com/office/drawing/2014/main" xmlns="" id="{72211FEE-A260-49FB-977C-A0463B51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713" y="811659"/>
              <a:ext cx="142817" cy="36955"/>
            </a:xfrm>
            <a:custGeom>
              <a:avLst/>
              <a:gdLst>
                <a:gd name="T0" fmla="*/ 0 w 80"/>
                <a:gd name="T1" fmla="*/ 309636 h 27"/>
                <a:gd name="T2" fmla="*/ 240627 w 80"/>
                <a:gd name="T3" fmla="*/ 1158984 h 27"/>
                <a:gd name="T4" fmla="*/ 1020845 w 80"/>
                <a:gd name="T5" fmla="*/ 1158984 h 27"/>
                <a:gd name="T6" fmla="*/ 3095542 w 80"/>
                <a:gd name="T7" fmla="*/ 974965 h 27"/>
                <a:gd name="T8" fmla="*/ 4071722 w 80"/>
                <a:gd name="T9" fmla="*/ 809276 h 27"/>
                <a:gd name="T10" fmla="*/ 4538351 w 80"/>
                <a:gd name="T11" fmla="*/ 504688 h 27"/>
                <a:gd name="T12" fmla="*/ 4488045 w 80"/>
                <a:gd name="T13" fmla="*/ 39878 h 27"/>
                <a:gd name="T14" fmla="*/ 4071722 w 80"/>
                <a:gd name="T15" fmla="*/ 0 h 27"/>
                <a:gd name="T16" fmla="*/ 3447806 w 80"/>
                <a:gd name="T17" fmla="*/ 125576 h 27"/>
                <a:gd name="T18" fmla="*/ 2699574 w 80"/>
                <a:gd name="T19" fmla="*/ 269756 h 27"/>
                <a:gd name="T20" fmla="*/ 1548347 w 80"/>
                <a:gd name="T21" fmla="*/ 355422 h 27"/>
                <a:gd name="T22" fmla="*/ 817797 w 80"/>
                <a:gd name="T23" fmla="*/ 395300 h 27"/>
                <a:gd name="T24" fmla="*/ 466672 w 80"/>
                <a:gd name="T25" fmla="*/ 355422 h 27"/>
                <a:gd name="T26" fmla="*/ 0 w 80"/>
                <a:gd name="T27" fmla="*/ 309636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27"/>
                <a:gd name="T44" fmla="*/ 80 w 80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27">
                  <a:moveTo>
                    <a:pt x="0" y="7"/>
                  </a:moveTo>
                  <a:lnTo>
                    <a:pt x="4" y="26"/>
                  </a:lnTo>
                  <a:lnTo>
                    <a:pt x="18" y="26"/>
                  </a:lnTo>
                  <a:lnTo>
                    <a:pt x="54" y="22"/>
                  </a:lnTo>
                  <a:lnTo>
                    <a:pt x="71" y="18"/>
                  </a:lnTo>
                  <a:lnTo>
                    <a:pt x="79" y="11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0" y="3"/>
                  </a:lnTo>
                  <a:lnTo>
                    <a:pt x="47" y="6"/>
                  </a:lnTo>
                  <a:lnTo>
                    <a:pt x="27" y="8"/>
                  </a:lnTo>
                  <a:lnTo>
                    <a:pt x="14" y="9"/>
                  </a:lnTo>
                  <a:lnTo>
                    <a:pt x="8" y="8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0" name="Freeform 4177">
              <a:extLst>
                <a:ext uri="{FF2B5EF4-FFF2-40B4-BE49-F238E27FC236}">
                  <a16:creationId xmlns:a16="http://schemas.microsoft.com/office/drawing/2014/main" xmlns="" id="{8C9D9492-E239-43FD-8E09-C264721B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666" y="693785"/>
              <a:ext cx="149345" cy="167573"/>
            </a:xfrm>
            <a:custGeom>
              <a:avLst/>
              <a:gdLst>
                <a:gd name="T0" fmla="*/ 378037 w 84"/>
                <a:gd name="T1" fmla="*/ 0 h 124"/>
                <a:gd name="T2" fmla="*/ 743882 w 84"/>
                <a:gd name="T3" fmla="*/ 0 h 124"/>
                <a:gd name="T4" fmla="*/ 1473658 w 84"/>
                <a:gd name="T5" fmla="*/ 0 h 124"/>
                <a:gd name="T6" fmla="*/ 2114824 w 84"/>
                <a:gd name="T7" fmla="*/ 31017 h 124"/>
                <a:gd name="T8" fmla="*/ 2870941 w 84"/>
                <a:gd name="T9" fmla="*/ 488147 h 124"/>
                <a:gd name="T10" fmla="*/ 3258727 w 84"/>
                <a:gd name="T11" fmla="*/ 828507 h 124"/>
                <a:gd name="T12" fmla="*/ 3682424 w 84"/>
                <a:gd name="T13" fmla="*/ 1094231 h 124"/>
                <a:gd name="T14" fmla="*/ 4180628 w 84"/>
                <a:gd name="T15" fmla="*/ 1492326 h 124"/>
                <a:gd name="T16" fmla="*/ 4332520 w 84"/>
                <a:gd name="T17" fmla="*/ 1788269 h 124"/>
                <a:gd name="T18" fmla="*/ 4375619 w 84"/>
                <a:gd name="T19" fmla="*/ 2024583 h 124"/>
                <a:gd name="T20" fmla="*/ 4375619 w 84"/>
                <a:gd name="T21" fmla="*/ 2527670 h 124"/>
                <a:gd name="T22" fmla="*/ 4460851 w 84"/>
                <a:gd name="T23" fmla="*/ 3025168 h 124"/>
                <a:gd name="T24" fmla="*/ 4501331 w 84"/>
                <a:gd name="T25" fmla="*/ 3531677 h 124"/>
                <a:gd name="T26" fmla="*/ 4375619 w 84"/>
                <a:gd name="T27" fmla="*/ 4360188 h 124"/>
                <a:gd name="T28" fmla="*/ 4286881 w 84"/>
                <a:gd name="T29" fmla="*/ 4590310 h 124"/>
                <a:gd name="T30" fmla="*/ 2066185 w 84"/>
                <a:gd name="T31" fmla="*/ 4517323 h 124"/>
                <a:gd name="T32" fmla="*/ 592735 w 84"/>
                <a:gd name="T33" fmla="*/ 4427346 h 124"/>
                <a:gd name="T34" fmla="*/ 48639 w 84"/>
                <a:gd name="T35" fmla="*/ 4391597 h 124"/>
                <a:gd name="T36" fmla="*/ 0 w 84"/>
                <a:gd name="T37" fmla="*/ 3587477 h 124"/>
                <a:gd name="T38" fmla="*/ 0 w 84"/>
                <a:gd name="T39" fmla="*/ 3059925 h 124"/>
                <a:gd name="T40" fmla="*/ 0 w 84"/>
                <a:gd name="T41" fmla="*/ 1973431 h 124"/>
                <a:gd name="T42" fmla="*/ 48639 w 84"/>
                <a:gd name="T43" fmla="*/ 1227409 h 124"/>
                <a:gd name="T44" fmla="*/ 173525 w 84"/>
                <a:gd name="T45" fmla="*/ 672483 h 124"/>
                <a:gd name="T46" fmla="*/ 272075 w 84"/>
                <a:gd name="T47" fmla="*/ 295939 h 124"/>
                <a:gd name="T48" fmla="*/ 378037 w 84"/>
                <a:gd name="T49" fmla="*/ 0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124"/>
                <a:gd name="T77" fmla="*/ 84 w 84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124">
                  <a:moveTo>
                    <a:pt x="7" y="0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53" y="13"/>
                  </a:lnTo>
                  <a:lnTo>
                    <a:pt x="60" y="22"/>
                  </a:lnTo>
                  <a:lnTo>
                    <a:pt x="68" y="29"/>
                  </a:lnTo>
                  <a:lnTo>
                    <a:pt x="77" y="40"/>
                  </a:lnTo>
                  <a:lnTo>
                    <a:pt x="80" y="48"/>
                  </a:lnTo>
                  <a:lnTo>
                    <a:pt x="81" y="54"/>
                  </a:lnTo>
                  <a:lnTo>
                    <a:pt x="81" y="68"/>
                  </a:lnTo>
                  <a:lnTo>
                    <a:pt x="82" y="81"/>
                  </a:lnTo>
                  <a:lnTo>
                    <a:pt x="83" y="95"/>
                  </a:lnTo>
                  <a:lnTo>
                    <a:pt x="81" y="117"/>
                  </a:lnTo>
                  <a:lnTo>
                    <a:pt x="79" y="123"/>
                  </a:lnTo>
                  <a:lnTo>
                    <a:pt x="38" y="121"/>
                  </a:lnTo>
                  <a:lnTo>
                    <a:pt x="11" y="119"/>
                  </a:lnTo>
                  <a:lnTo>
                    <a:pt x="1" y="118"/>
                  </a:lnTo>
                  <a:lnTo>
                    <a:pt x="0" y="96"/>
                  </a:lnTo>
                  <a:lnTo>
                    <a:pt x="0" y="82"/>
                  </a:lnTo>
                  <a:lnTo>
                    <a:pt x="0" y="53"/>
                  </a:lnTo>
                  <a:lnTo>
                    <a:pt x="1" y="33"/>
                  </a:lnTo>
                  <a:lnTo>
                    <a:pt x="3" y="18"/>
                  </a:lnTo>
                  <a:lnTo>
                    <a:pt x="5" y="8"/>
                  </a:lnTo>
                  <a:lnTo>
                    <a:pt x="7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1" name="Freeform 4178">
              <a:extLst>
                <a:ext uri="{FF2B5EF4-FFF2-40B4-BE49-F238E27FC236}">
                  <a16:creationId xmlns:a16="http://schemas.microsoft.com/office/drawing/2014/main" xmlns="" id="{EC80EC29-CFB2-4EB2-8E7F-305FF180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607" y="821854"/>
              <a:ext cx="123230" cy="22301"/>
            </a:xfrm>
            <a:custGeom>
              <a:avLst/>
              <a:gdLst>
                <a:gd name="T0" fmla="*/ 0 w 69"/>
                <a:gd name="T1" fmla="*/ 0 h 17"/>
                <a:gd name="T2" fmla="*/ 579081 w 69"/>
                <a:gd name="T3" fmla="*/ 273760 h 17"/>
                <a:gd name="T4" fmla="*/ 975204 w 69"/>
                <a:gd name="T5" fmla="*/ 394182 h 17"/>
                <a:gd name="T6" fmla="*/ 1795882 w 69"/>
                <a:gd name="T7" fmla="*/ 394182 h 17"/>
                <a:gd name="T8" fmla="*/ 2327871 w 69"/>
                <a:gd name="T9" fmla="*/ 92995 h 17"/>
                <a:gd name="T10" fmla="*/ 3930118 w 69"/>
                <a:gd name="T11" fmla="*/ 0 h 17"/>
                <a:gd name="T12" fmla="*/ 2088406 w 69"/>
                <a:gd name="T13" fmla="*/ 92995 h 17"/>
                <a:gd name="T14" fmla="*/ 1267264 w 69"/>
                <a:gd name="T15" fmla="*/ 92995 h 17"/>
                <a:gd name="T16" fmla="*/ 690595 w 69"/>
                <a:gd name="T17" fmla="*/ 45169 h 17"/>
                <a:gd name="T18" fmla="*/ 242090 w 69"/>
                <a:gd name="T19" fmla="*/ 45169 h 17"/>
                <a:gd name="T20" fmla="*/ 0 w 6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17"/>
                <a:gd name="T35" fmla="*/ 69 w 6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17">
                  <a:moveTo>
                    <a:pt x="0" y="0"/>
                  </a:moveTo>
                  <a:lnTo>
                    <a:pt x="10" y="11"/>
                  </a:lnTo>
                  <a:lnTo>
                    <a:pt x="17" y="16"/>
                  </a:lnTo>
                  <a:lnTo>
                    <a:pt x="31" y="16"/>
                  </a:lnTo>
                  <a:lnTo>
                    <a:pt x="40" y="4"/>
                  </a:lnTo>
                  <a:lnTo>
                    <a:pt x="68" y="0"/>
                  </a:lnTo>
                  <a:lnTo>
                    <a:pt x="36" y="4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2" name="Freeform 4179">
              <a:extLst>
                <a:ext uri="{FF2B5EF4-FFF2-40B4-BE49-F238E27FC236}">
                  <a16:creationId xmlns:a16="http://schemas.microsoft.com/office/drawing/2014/main" xmlns="" id="{1C662D3B-071A-4298-A674-4BB75493D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62" y="778527"/>
              <a:ext cx="30196" cy="36318"/>
            </a:xfrm>
            <a:custGeom>
              <a:avLst/>
              <a:gdLst>
                <a:gd name="T0" fmla="*/ 855999 w 17"/>
                <a:gd name="T1" fmla="*/ 0 h 27"/>
                <a:gd name="T2" fmla="*/ 48355 w 17"/>
                <a:gd name="T3" fmla="*/ 311695 h 27"/>
                <a:gd name="T4" fmla="*/ 0 w 17"/>
                <a:gd name="T5" fmla="*/ 564621 h 27"/>
                <a:gd name="T6" fmla="*/ 229058 w 17"/>
                <a:gd name="T7" fmla="*/ 698026 h 27"/>
                <a:gd name="T8" fmla="*/ 229058 w 17"/>
                <a:gd name="T9" fmla="*/ 908614 h 27"/>
                <a:gd name="T10" fmla="*/ 374603 w 17"/>
                <a:gd name="T11" fmla="*/ 908614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"/>
                <a:gd name="T20" fmla="*/ 17 w 1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">
                  <a:moveTo>
                    <a:pt x="16" y="0"/>
                  </a:moveTo>
                  <a:lnTo>
                    <a:pt x="1" y="9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7" y="26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3" name="Oval 4180">
              <a:extLst>
                <a:ext uri="{FF2B5EF4-FFF2-40B4-BE49-F238E27FC236}">
                  <a16:creationId xmlns:a16="http://schemas.microsoft.com/office/drawing/2014/main" xmlns="" id="{E2FB9AFD-5173-4AB8-A736-501DD1B5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286" y="778527"/>
              <a:ext cx="26115" cy="10195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4" name="Oval 4181">
              <a:extLst>
                <a:ext uri="{FF2B5EF4-FFF2-40B4-BE49-F238E27FC236}">
                  <a16:creationId xmlns:a16="http://schemas.microsoft.com/office/drawing/2014/main" xmlns="" id="{64B69429-9804-4680-B0DB-3E663764A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3907" y="784899"/>
              <a:ext cx="26115" cy="10832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5" name="Freeform 4182">
              <a:extLst>
                <a:ext uri="{FF2B5EF4-FFF2-40B4-BE49-F238E27FC236}">
                  <a16:creationId xmlns:a16="http://schemas.microsoft.com/office/drawing/2014/main" xmlns="" id="{118FB68B-7328-4A74-9B68-FEBD5F01B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724" y="759412"/>
              <a:ext cx="130575" cy="29309"/>
            </a:xfrm>
            <a:custGeom>
              <a:avLst/>
              <a:gdLst>
                <a:gd name="T0" fmla="*/ 0 w 73"/>
                <a:gd name="T1" fmla="*/ 0 h 22"/>
                <a:gd name="T2" fmla="*/ 184153 w 73"/>
                <a:gd name="T3" fmla="*/ 0 h 22"/>
                <a:gd name="T4" fmla="*/ 4249786 w 73"/>
                <a:gd name="T5" fmla="*/ 639998 h 22"/>
                <a:gd name="T6" fmla="*/ 0 60000 65536"/>
                <a:gd name="T7" fmla="*/ 0 60000 65536"/>
                <a:gd name="T8" fmla="*/ 0 60000 65536"/>
                <a:gd name="T9" fmla="*/ 0 w 73"/>
                <a:gd name="T10" fmla="*/ 0 h 22"/>
                <a:gd name="T11" fmla="*/ 73 w 7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2">
                  <a:moveTo>
                    <a:pt x="0" y="0"/>
                  </a:moveTo>
                  <a:lnTo>
                    <a:pt x="3" y="0"/>
                  </a:lnTo>
                  <a:lnTo>
                    <a:pt x="72" y="21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6" name="Freeform 4183">
              <a:extLst>
                <a:ext uri="{FF2B5EF4-FFF2-40B4-BE49-F238E27FC236}">
                  <a16:creationId xmlns:a16="http://schemas.microsoft.com/office/drawing/2014/main" xmlns="" id="{0D07EC5D-E61F-4255-AB77-2632508F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573" y="771518"/>
              <a:ext cx="30196" cy="2293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65118 h 17"/>
                <a:gd name="T4" fmla="*/ 374603 w 17"/>
                <a:gd name="T5" fmla="*/ 30750 h 17"/>
                <a:gd name="T6" fmla="*/ 539225 w 17"/>
                <a:gd name="T7" fmla="*/ 30750 h 17"/>
                <a:gd name="T8" fmla="*/ 689449 w 17"/>
                <a:gd name="T9" fmla="*/ 30750 h 17"/>
                <a:gd name="T10" fmla="*/ 855999 w 17"/>
                <a:gd name="T11" fmla="*/ 30750 h 17"/>
                <a:gd name="T12" fmla="*/ 855999 w 17"/>
                <a:gd name="T13" fmla="*/ 137897 h 17"/>
                <a:gd name="T14" fmla="*/ 855999 w 17"/>
                <a:gd name="T15" fmla="*/ 261267 h 17"/>
                <a:gd name="T16" fmla="*/ 855999 w 17"/>
                <a:gd name="T17" fmla="*/ 357131 h 17"/>
                <a:gd name="T18" fmla="*/ 855999 w 17"/>
                <a:gd name="T19" fmla="*/ 480492 h 17"/>
                <a:gd name="T20" fmla="*/ 689449 w 17"/>
                <a:gd name="T21" fmla="*/ 553271 h 17"/>
                <a:gd name="T22" fmla="*/ 539225 w 17"/>
                <a:gd name="T23" fmla="*/ 584020 h 17"/>
                <a:gd name="T24" fmla="*/ 374603 w 17"/>
                <a:gd name="T25" fmla="*/ 584020 h 17"/>
                <a:gd name="T26" fmla="*/ 229058 w 17"/>
                <a:gd name="T27" fmla="*/ 584020 h 17"/>
                <a:gd name="T28" fmla="*/ 48355 w 17"/>
                <a:gd name="T29" fmla="*/ 553271 h 17"/>
                <a:gd name="T30" fmla="*/ 0 w 17"/>
                <a:gd name="T31" fmla="*/ 326380 h 17"/>
                <a:gd name="T32" fmla="*/ 0 w 17"/>
                <a:gd name="T33" fmla="*/ 0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0"/>
                  </a:moveTo>
                  <a:lnTo>
                    <a:pt x="0" y="2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7" name="Rectangle 4184">
              <a:extLst>
                <a:ext uri="{FF2B5EF4-FFF2-40B4-BE49-F238E27FC236}">
                  <a16:creationId xmlns:a16="http://schemas.microsoft.com/office/drawing/2014/main" xmlns="" id="{CB0E6B9D-183C-4E13-BA51-7DCBCE53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046" y="800828"/>
              <a:ext cx="93851" cy="17840"/>
            </a:xfrm>
            <a:prstGeom prst="rect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D1002A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8" name="Freeform 4185">
              <a:extLst>
                <a:ext uri="{FF2B5EF4-FFF2-40B4-BE49-F238E27FC236}">
                  <a16:creationId xmlns:a16="http://schemas.microsoft.com/office/drawing/2014/main" xmlns="" id="{D977D374-EC4D-4516-9642-16A7EF31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677" y="696971"/>
              <a:ext cx="115886" cy="67539"/>
            </a:xfrm>
            <a:custGeom>
              <a:avLst/>
              <a:gdLst>
                <a:gd name="T0" fmla="*/ 3611822 w 65"/>
                <a:gd name="T1" fmla="*/ 0 h 50"/>
                <a:gd name="T2" fmla="*/ 2861651 w 65"/>
                <a:gd name="T3" fmla="*/ 0 h 50"/>
                <a:gd name="T4" fmla="*/ 2136361 w 65"/>
                <a:gd name="T5" fmla="*/ 0 h 50"/>
                <a:gd name="T6" fmla="*/ 1807463 w 65"/>
                <a:gd name="T7" fmla="*/ 65650 h 50"/>
                <a:gd name="T8" fmla="*/ 1237711 w 65"/>
                <a:gd name="T9" fmla="*/ 264091 h 50"/>
                <a:gd name="T10" fmla="*/ 806704 w 65"/>
                <a:gd name="T11" fmla="*/ 434235 h 50"/>
                <a:gd name="T12" fmla="*/ 438439 w 65"/>
                <a:gd name="T13" fmla="*/ 735191 h 50"/>
                <a:gd name="T14" fmla="*/ 282091 w 65"/>
                <a:gd name="T15" fmla="*/ 964587 h 50"/>
                <a:gd name="T16" fmla="*/ 109014 w 65"/>
                <a:gd name="T17" fmla="*/ 1186931 h 50"/>
                <a:gd name="T18" fmla="*/ 0 w 65"/>
                <a:gd name="T19" fmla="*/ 1450555 h 50"/>
                <a:gd name="T20" fmla="*/ 0 w 65"/>
                <a:gd name="T21" fmla="*/ 1590110 h 50"/>
                <a:gd name="T22" fmla="*/ 0 w 65"/>
                <a:gd name="T23" fmla="*/ 1745428 h 50"/>
                <a:gd name="T24" fmla="*/ 675387 w 65"/>
                <a:gd name="T25" fmla="*/ 1745428 h 50"/>
                <a:gd name="T26" fmla="*/ 1525373 w 65"/>
                <a:gd name="T27" fmla="*/ 1781027 h 50"/>
                <a:gd name="T28" fmla="*/ 2660988 w 65"/>
                <a:gd name="T29" fmla="*/ 1812070 h 50"/>
                <a:gd name="T30" fmla="*/ 3273211 w 65"/>
                <a:gd name="T31" fmla="*/ 1781027 h 50"/>
                <a:gd name="T32" fmla="*/ 3332353 w 65"/>
                <a:gd name="T33" fmla="*/ 1450555 h 50"/>
                <a:gd name="T34" fmla="*/ 3380058 w 65"/>
                <a:gd name="T35" fmla="*/ 823315 h 50"/>
                <a:gd name="T36" fmla="*/ 3438665 w 65"/>
                <a:gd name="T37" fmla="*/ 434235 h 50"/>
                <a:gd name="T38" fmla="*/ 3484291 w 65"/>
                <a:gd name="T39" fmla="*/ 190181 h 50"/>
                <a:gd name="T40" fmla="*/ 3611822 w 65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0"/>
                <a:gd name="T65" fmla="*/ 65 w 65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0">
                  <a:moveTo>
                    <a:pt x="64" y="0"/>
                  </a:moveTo>
                  <a:lnTo>
                    <a:pt x="51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22" y="7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5" y="26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27" y="48"/>
                  </a:lnTo>
                  <a:lnTo>
                    <a:pt x="47" y="49"/>
                  </a:lnTo>
                  <a:lnTo>
                    <a:pt x="58" y="48"/>
                  </a:lnTo>
                  <a:lnTo>
                    <a:pt x="59" y="39"/>
                  </a:lnTo>
                  <a:lnTo>
                    <a:pt x="60" y="22"/>
                  </a:lnTo>
                  <a:lnTo>
                    <a:pt x="61" y="12"/>
                  </a:lnTo>
                  <a:lnTo>
                    <a:pt x="62" y="5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9" name="Freeform 4186">
              <a:extLst>
                <a:ext uri="{FF2B5EF4-FFF2-40B4-BE49-F238E27FC236}">
                  <a16:creationId xmlns:a16="http://schemas.microsoft.com/office/drawing/2014/main" xmlns="" id="{C877C54A-A595-42B6-83EF-785AAF15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194" y="690599"/>
              <a:ext cx="127311" cy="68813"/>
            </a:xfrm>
            <a:custGeom>
              <a:avLst/>
              <a:gdLst>
                <a:gd name="T0" fmla="*/ 304117 w 71"/>
                <a:gd name="T1" fmla="*/ 0 h 51"/>
                <a:gd name="T2" fmla="*/ 1883203 w 71"/>
                <a:gd name="T3" fmla="*/ 0 h 51"/>
                <a:gd name="T4" fmla="*/ 3671249 w 71"/>
                <a:gd name="T5" fmla="*/ 1048303 h 51"/>
                <a:gd name="T6" fmla="*/ 4091040 w 71"/>
                <a:gd name="T7" fmla="*/ 1340280 h 51"/>
                <a:gd name="T8" fmla="*/ 4229568 w 71"/>
                <a:gd name="T9" fmla="*/ 1601528 h 51"/>
                <a:gd name="T10" fmla="*/ 4281628 w 71"/>
                <a:gd name="T11" fmla="*/ 1820772 h 51"/>
                <a:gd name="T12" fmla="*/ 2925982 w 71"/>
                <a:gd name="T13" fmla="*/ 1820772 h 51"/>
                <a:gd name="T14" fmla="*/ 1883203 w 71"/>
                <a:gd name="T15" fmla="*/ 1790022 h 51"/>
                <a:gd name="T16" fmla="*/ 369819 w 71"/>
                <a:gd name="T17" fmla="*/ 1755654 h 51"/>
                <a:gd name="T18" fmla="*/ 0 w 71"/>
                <a:gd name="T19" fmla="*/ 1724904 h 51"/>
                <a:gd name="T20" fmla="*/ 0 w 71"/>
                <a:gd name="T21" fmla="*/ 1309530 h 51"/>
                <a:gd name="T22" fmla="*/ 52645 w 71"/>
                <a:gd name="T23" fmla="*/ 814538 h 51"/>
                <a:gd name="T24" fmla="*/ 191067 w 71"/>
                <a:gd name="T25" fmla="*/ 357131 h 51"/>
                <a:gd name="T26" fmla="*/ 304117 w 71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51"/>
                <a:gd name="T44" fmla="*/ 71 w 7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51">
                  <a:moveTo>
                    <a:pt x="5" y="0"/>
                  </a:moveTo>
                  <a:lnTo>
                    <a:pt x="31" y="0"/>
                  </a:lnTo>
                  <a:lnTo>
                    <a:pt x="60" y="29"/>
                  </a:lnTo>
                  <a:lnTo>
                    <a:pt x="67" y="37"/>
                  </a:lnTo>
                  <a:lnTo>
                    <a:pt x="69" y="44"/>
                  </a:lnTo>
                  <a:lnTo>
                    <a:pt x="70" y="50"/>
                  </a:lnTo>
                  <a:lnTo>
                    <a:pt x="48" y="50"/>
                  </a:lnTo>
                  <a:lnTo>
                    <a:pt x="3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1" y="22"/>
                  </a:lnTo>
                  <a:lnTo>
                    <a:pt x="3" y="10"/>
                  </a:lnTo>
                  <a:lnTo>
                    <a:pt x="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0" name="Freeform 4187">
              <a:extLst>
                <a:ext uri="{FF2B5EF4-FFF2-40B4-BE49-F238E27FC236}">
                  <a16:creationId xmlns:a16="http://schemas.microsoft.com/office/drawing/2014/main" xmlns="" id="{AC5A6D02-5BF7-48DC-8ED5-313C50F3B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356" y="691873"/>
              <a:ext cx="161587" cy="68813"/>
            </a:xfrm>
            <a:custGeom>
              <a:avLst/>
              <a:gdLst>
                <a:gd name="T0" fmla="*/ 0 w 91"/>
                <a:gd name="T1" fmla="*/ 137897 h 51"/>
                <a:gd name="T2" fmla="*/ 813310 w 91"/>
                <a:gd name="T3" fmla="*/ 107147 h 51"/>
                <a:gd name="T4" fmla="*/ 1396028 w 91"/>
                <a:gd name="T5" fmla="*/ 30750 h 51"/>
                <a:gd name="T6" fmla="*/ 1587877 w 91"/>
                <a:gd name="T7" fmla="*/ 0 h 51"/>
                <a:gd name="T8" fmla="*/ 2085192 w 91"/>
                <a:gd name="T9" fmla="*/ 137897 h 51"/>
                <a:gd name="T10" fmla="*/ 2499646 w 91"/>
                <a:gd name="T11" fmla="*/ 292017 h 51"/>
                <a:gd name="T12" fmla="*/ 3084424 w 91"/>
                <a:gd name="T13" fmla="*/ 553271 h 51"/>
                <a:gd name="T14" fmla="*/ 3727443 w 91"/>
                <a:gd name="T15" fmla="*/ 879656 h 51"/>
                <a:gd name="T16" fmla="*/ 4119572 w 91"/>
                <a:gd name="T17" fmla="*/ 1048303 h 51"/>
                <a:gd name="T18" fmla="*/ 4537011 w 91"/>
                <a:gd name="T19" fmla="*/ 1275201 h 51"/>
                <a:gd name="T20" fmla="*/ 4797179 w 91"/>
                <a:gd name="T21" fmla="*/ 1528746 h 51"/>
                <a:gd name="T22" fmla="*/ 4480243 w 91"/>
                <a:gd name="T23" fmla="*/ 1570780 h 51"/>
                <a:gd name="T24" fmla="*/ 3850382 w 91"/>
                <a:gd name="T25" fmla="*/ 1635893 h 51"/>
                <a:gd name="T26" fmla="*/ 3353171 w 91"/>
                <a:gd name="T27" fmla="*/ 1666643 h 51"/>
                <a:gd name="T28" fmla="*/ 2815417 w 91"/>
                <a:gd name="T29" fmla="*/ 1724904 h 51"/>
                <a:gd name="T30" fmla="*/ 2125869 w 91"/>
                <a:gd name="T31" fmla="*/ 1820772 h 51"/>
                <a:gd name="T32" fmla="*/ 2038323 w 91"/>
                <a:gd name="T33" fmla="*/ 1820772 h 51"/>
                <a:gd name="T34" fmla="*/ 1443590 w 91"/>
                <a:gd name="T35" fmla="*/ 1236753 h 51"/>
                <a:gd name="T36" fmla="*/ 1003122 w 91"/>
                <a:gd name="T37" fmla="*/ 879656 h 51"/>
                <a:gd name="T38" fmla="*/ 687804 w 91"/>
                <a:gd name="T39" fmla="*/ 649139 h 51"/>
                <a:gd name="T40" fmla="*/ 316112 w 91"/>
                <a:gd name="T41" fmla="*/ 357131 h 51"/>
                <a:gd name="T42" fmla="*/ 0 w 91"/>
                <a:gd name="T43" fmla="*/ 137897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51"/>
                <a:gd name="T68" fmla="*/ 91 w 91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51">
                  <a:moveTo>
                    <a:pt x="0" y="4"/>
                  </a:moveTo>
                  <a:lnTo>
                    <a:pt x="15" y="3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7" y="8"/>
                  </a:lnTo>
                  <a:lnTo>
                    <a:pt x="58" y="15"/>
                  </a:lnTo>
                  <a:lnTo>
                    <a:pt x="70" y="24"/>
                  </a:lnTo>
                  <a:lnTo>
                    <a:pt x="77" y="29"/>
                  </a:lnTo>
                  <a:lnTo>
                    <a:pt x="85" y="35"/>
                  </a:lnTo>
                  <a:lnTo>
                    <a:pt x="90" y="42"/>
                  </a:lnTo>
                  <a:lnTo>
                    <a:pt x="84" y="43"/>
                  </a:lnTo>
                  <a:lnTo>
                    <a:pt x="72" y="45"/>
                  </a:lnTo>
                  <a:lnTo>
                    <a:pt x="63" y="46"/>
                  </a:lnTo>
                  <a:lnTo>
                    <a:pt x="53" y="47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27" y="34"/>
                  </a:lnTo>
                  <a:lnTo>
                    <a:pt x="19" y="24"/>
                  </a:lnTo>
                  <a:lnTo>
                    <a:pt x="13" y="18"/>
                  </a:lnTo>
                  <a:lnTo>
                    <a:pt x="6" y="10"/>
                  </a:lnTo>
                  <a:lnTo>
                    <a:pt x="0" y="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1" name="Oval 4188">
              <a:extLst>
                <a:ext uri="{FF2B5EF4-FFF2-40B4-BE49-F238E27FC236}">
                  <a16:creationId xmlns:a16="http://schemas.microsoft.com/office/drawing/2014/main" xmlns="" id="{01915CA6-A4A8-41AA-9DC2-B33AECE6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5253" y="785536"/>
              <a:ext cx="49782" cy="33769"/>
            </a:xfrm>
            <a:prstGeom prst="ellipse">
              <a:avLst/>
            </a:prstGeom>
            <a:solidFill>
              <a:srgbClr val="FF33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2" name="Oval 4189">
              <a:extLst>
                <a:ext uri="{FF2B5EF4-FFF2-40B4-BE49-F238E27FC236}">
                  <a16:creationId xmlns:a16="http://schemas.microsoft.com/office/drawing/2014/main" xmlns="" id="{0895A213-F523-4839-BBBC-B068BA10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4621" y="773430"/>
              <a:ext cx="50598" cy="33769"/>
            </a:xfrm>
            <a:prstGeom prst="ellipse">
              <a:avLst/>
            </a:prstGeom>
            <a:solidFill>
              <a:srgbClr val="FF33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43" name="Oval 4190">
              <a:extLst>
                <a:ext uri="{FF2B5EF4-FFF2-40B4-BE49-F238E27FC236}">
                  <a16:creationId xmlns:a16="http://schemas.microsoft.com/office/drawing/2014/main" xmlns="" id="{0045D7E2-5C59-499E-BBF9-B7C160AF7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469" y="765147"/>
              <a:ext cx="50598" cy="34407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44" name="组合 2243">
            <a:extLst>
              <a:ext uri="{FF2B5EF4-FFF2-40B4-BE49-F238E27FC236}">
                <a16:creationId xmlns:a16="http://schemas.microsoft.com/office/drawing/2014/main" xmlns="" id="{D76A4663-D727-406D-AE36-870CB7E87C7B}"/>
              </a:ext>
            </a:extLst>
          </p:cNvPr>
          <p:cNvGrpSpPr/>
          <p:nvPr/>
        </p:nvGrpSpPr>
        <p:grpSpPr>
          <a:xfrm>
            <a:off x="11170563" y="1920469"/>
            <a:ext cx="869332" cy="753770"/>
            <a:chOff x="8669758" y="258478"/>
            <a:chExt cx="869332" cy="753770"/>
          </a:xfrm>
        </p:grpSpPr>
        <p:sp>
          <p:nvSpPr>
            <p:cNvPr id="2245" name="Text Box 4192">
              <a:extLst>
                <a:ext uri="{FF2B5EF4-FFF2-40B4-BE49-F238E27FC236}">
                  <a16:creationId xmlns:a16="http://schemas.microsoft.com/office/drawing/2014/main" xmlns="" id="{32C119D0-D9A0-4188-9CB5-2CCCE995D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236" y="281655"/>
              <a:ext cx="446946" cy="7305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Times New Roman"/>
                </a:rPr>
                <a:t> </a:t>
              </a:r>
              <a:r>
                <a:rPr kumimoji="0" lang="en-US" altLang="zh-CN" sz="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Times New Roman"/>
                </a:rPr>
                <a:t>                                            </a:t>
              </a:r>
            </a:p>
          </p:txBody>
        </p:sp>
        <p:grpSp>
          <p:nvGrpSpPr>
            <p:cNvPr id="2246" name="组合 2245">
              <a:extLst>
                <a:ext uri="{FF2B5EF4-FFF2-40B4-BE49-F238E27FC236}">
                  <a16:creationId xmlns:a16="http://schemas.microsoft.com/office/drawing/2014/main" xmlns="" id="{D9BD0325-E287-46B4-B575-A8D7B9D2D002}"/>
                </a:ext>
              </a:extLst>
            </p:cNvPr>
            <p:cNvGrpSpPr/>
            <p:nvPr/>
          </p:nvGrpSpPr>
          <p:grpSpPr>
            <a:xfrm>
              <a:off x="8835631" y="693903"/>
              <a:ext cx="228600" cy="299962"/>
              <a:chOff x="8926118" y="297398"/>
              <a:chExt cx="228600" cy="299962"/>
            </a:xfrm>
          </p:grpSpPr>
          <p:sp>
            <p:nvSpPr>
              <p:cNvPr id="2249" name="Freeform 4195">
                <a:extLst>
                  <a:ext uri="{FF2B5EF4-FFF2-40B4-BE49-F238E27FC236}">
                    <a16:creationId xmlns:a16="http://schemas.microsoft.com/office/drawing/2014/main" xmlns="" id="{FB949AB7-C334-4A19-A9BF-0332BB7FC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6118" y="347624"/>
                <a:ext cx="184513" cy="55807"/>
              </a:xfrm>
              <a:custGeom>
                <a:avLst/>
                <a:gdLst>
                  <a:gd name="T0" fmla="*/ 112 w 113"/>
                  <a:gd name="T1" fmla="*/ 31 h 40"/>
                  <a:gd name="T2" fmla="*/ 109 w 113"/>
                  <a:gd name="T3" fmla="*/ 28 h 40"/>
                  <a:gd name="T4" fmla="*/ 103 w 113"/>
                  <a:gd name="T5" fmla="*/ 27 h 40"/>
                  <a:gd name="T6" fmla="*/ 85 w 113"/>
                  <a:gd name="T7" fmla="*/ 30 h 40"/>
                  <a:gd name="T8" fmla="*/ 68 w 113"/>
                  <a:gd name="T9" fmla="*/ 34 h 40"/>
                  <a:gd name="T10" fmla="*/ 46 w 113"/>
                  <a:gd name="T11" fmla="*/ 33 h 40"/>
                  <a:gd name="T12" fmla="*/ 25 w 113"/>
                  <a:gd name="T13" fmla="*/ 29 h 40"/>
                  <a:gd name="T14" fmla="*/ 13 w 113"/>
                  <a:gd name="T15" fmla="*/ 21 h 40"/>
                  <a:gd name="T16" fmla="*/ 15 w 113"/>
                  <a:gd name="T17" fmla="*/ 15 h 40"/>
                  <a:gd name="T18" fmla="*/ 13 w 113"/>
                  <a:gd name="T19" fmla="*/ 8 h 40"/>
                  <a:gd name="T20" fmla="*/ 8 w 113"/>
                  <a:gd name="T21" fmla="*/ 3 h 40"/>
                  <a:gd name="T22" fmla="*/ 3 w 113"/>
                  <a:gd name="T23" fmla="*/ 0 h 40"/>
                  <a:gd name="T24" fmla="*/ 1 w 113"/>
                  <a:gd name="T25" fmla="*/ 6 h 40"/>
                  <a:gd name="T26" fmla="*/ 0 w 113"/>
                  <a:gd name="T27" fmla="*/ 12 h 40"/>
                  <a:gd name="T28" fmla="*/ 2 w 113"/>
                  <a:gd name="T29" fmla="*/ 23 h 40"/>
                  <a:gd name="T30" fmla="*/ 7 w 113"/>
                  <a:gd name="T31" fmla="*/ 27 h 40"/>
                  <a:gd name="T32" fmla="*/ 19 w 113"/>
                  <a:gd name="T33" fmla="*/ 31 h 40"/>
                  <a:gd name="T34" fmla="*/ 33 w 113"/>
                  <a:gd name="T35" fmla="*/ 35 h 40"/>
                  <a:gd name="T36" fmla="*/ 55 w 113"/>
                  <a:gd name="T37" fmla="*/ 39 h 40"/>
                  <a:gd name="T38" fmla="*/ 76 w 113"/>
                  <a:gd name="T39" fmla="*/ 39 h 40"/>
                  <a:gd name="T40" fmla="*/ 104 w 113"/>
                  <a:gd name="T41" fmla="*/ 37 h 40"/>
                  <a:gd name="T42" fmla="*/ 112 w 113"/>
                  <a:gd name="T43" fmla="*/ 31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40"/>
                  <a:gd name="T68" fmla="*/ 113 w 113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40">
                    <a:moveTo>
                      <a:pt x="112" y="31"/>
                    </a:moveTo>
                    <a:lnTo>
                      <a:pt x="109" y="28"/>
                    </a:lnTo>
                    <a:lnTo>
                      <a:pt x="103" y="27"/>
                    </a:lnTo>
                    <a:lnTo>
                      <a:pt x="85" y="30"/>
                    </a:lnTo>
                    <a:lnTo>
                      <a:pt x="68" y="34"/>
                    </a:lnTo>
                    <a:lnTo>
                      <a:pt x="46" y="33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5" y="15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2" y="23"/>
                    </a:lnTo>
                    <a:lnTo>
                      <a:pt x="7" y="27"/>
                    </a:lnTo>
                    <a:lnTo>
                      <a:pt x="19" y="31"/>
                    </a:lnTo>
                    <a:lnTo>
                      <a:pt x="33" y="35"/>
                    </a:lnTo>
                    <a:lnTo>
                      <a:pt x="55" y="39"/>
                    </a:lnTo>
                    <a:lnTo>
                      <a:pt x="76" y="39"/>
                    </a:lnTo>
                    <a:lnTo>
                      <a:pt x="104" y="37"/>
                    </a:lnTo>
                    <a:lnTo>
                      <a:pt x="112" y="31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0" name="Freeform 4196">
                <a:extLst>
                  <a:ext uri="{FF2B5EF4-FFF2-40B4-BE49-F238E27FC236}">
                    <a16:creationId xmlns:a16="http://schemas.microsoft.com/office/drawing/2014/main" xmlns="" id="{7963DB94-AE00-4D5B-B155-24A93953D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5722" y="308559"/>
                <a:ext cx="101237" cy="80920"/>
              </a:xfrm>
              <a:custGeom>
                <a:avLst/>
                <a:gdLst>
                  <a:gd name="T0" fmla="*/ 59 w 62"/>
                  <a:gd name="T1" fmla="*/ 57 h 58"/>
                  <a:gd name="T2" fmla="*/ 61 w 62"/>
                  <a:gd name="T3" fmla="*/ 51 h 58"/>
                  <a:gd name="T4" fmla="*/ 57 w 62"/>
                  <a:gd name="T5" fmla="*/ 47 h 58"/>
                  <a:gd name="T6" fmla="*/ 47 w 62"/>
                  <a:gd name="T7" fmla="*/ 42 h 58"/>
                  <a:gd name="T8" fmla="*/ 35 w 62"/>
                  <a:gd name="T9" fmla="*/ 41 h 58"/>
                  <a:gd name="T10" fmla="*/ 27 w 62"/>
                  <a:gd name="T11" fmla="*/ 38 h 58"/>
                  <a:gd name="T12" fmla="*/ 22 w 62"/>
                  <a:gd name="T13" fmla="*/ 33 h 58"/>
                  <a:gd name="T14" fmla="*/ 16 w 62"/>
                  <a:gd name="T15" fmla="*/ 23 h 58"/>
                  <a:gd name="T16" fmla="*/ 11 w 62"/>
                  <a:gd name="T17" fmla="*/ 10 h 58"/>
                  <a:gd name="T18" fmla="*/ 11 w 62"/>
                  <a:gd name="T19" fmla="*/ 4 h 58"/>
                  <a:gd name="T20" fmla="*/ 8 w 62"/>
                  <a:gd name="T21" fmla="*/ 1 h 58"/>
                  <a:gd name="T22" fmla="*/ 5 w 62"/>
                  <a:gd name="T23" fmla="*/ 0 h 58"/>
                  <a:gd name="T24" fmla="*/ 1 w 62"/>
                  <a:gd name="T25" fmla="*/ 3 h 58"/>
                  <a:gd name="T26" fmla="*/ 0 w 62"/>
                  <a:gd name="T27" fmla="*/ 9 h 58"/>
                  <a:gd name="T28" fmla="*/ 0 w 62"/>
                  <a:gd name="T29" fmla="*/ 16 h 58"/>
                  <a:gd name="T30" fmla="*/ 2 w 62"/>
                  <a:gd name="T31" fmla="*/ 22 h 58"/>
                  <a:gd name="T32" fmla="*/ 4 w 62"/>
                  <a:gd name="T33" fmla="*/ 22 h 58"/>
                  <a:gd name="T34" fmla="*/ 6 w 62"/>
                  <a:gd name="T35" fmla="*/ 20 h 58"/>
                  <a:gd name="T36" fmla="*/ 8 w 62"/>
                  <a:gd name="T37" fmla="*/ 19 h 58"/>
                  <a:gd name="T38" fmla="*/ 14 w 62"/>
                  <a:gd name="T39" fmla="*/ 27 h 58"/>
                  <a:gd name="T40" fmla="*/ 21 w 62"/>
                  <a:gd name="T41" fmla="*/ 40 h 58"/>
                  <a:gd name="T42" fmla="*/ 26 w 62"/>
                  <a:gd name="T43" fmla="*/ 45 h 58"/>
                  <a:gd name="T44" fmla="*/ 35 w 62"/>
                  <a:gd name="T45" fmla="*/ 49 h 58"/>
                  <a:gd name="T46" fmla="*/ 46 w 62"/>
                  <a:gd name="T47" fmla="*/ 52 h 58"/>
                  <a:gd name="T48" fmla="*/ 53 w 62"/>
                  <a:gd name="T49" fmla="*/ 55 h 58"/>
                  <a:gd name="T50" fmla="*/ 59 w 62"/>
                  <a:gd name="T51" fmla="*/ 57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58"/>
                  <a:gd name="T80" fmla="*/ 62 w 62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58">
                    <a:moveTo>
                      <a:pt x="59" y="57"/>
                    </a:moveTo>
                    <a:lnTo>
                      <a:pt x="61" y="51"/>
                    </a:lnTo>
                    <a:lnTo>
                      <a:pt x="57" y="47"/>
                    </a:lnTo>
                    <a:lnTo>
                      <a:pt x="47" y="42"/>
                    </a:lnTo>
                    <a:lnTo>
                      <a:pt x="35" y="41"/>
                    </a:lnTo>
                    <a:lnTo>
                      <a:pt x="27" y="38"/>
                    </a:lnTo>
                    <a:lnTo>
                      <a:pt x="22" y="33"/>
                    </a:lnTo>
                    <a:lnTo>
                      <a:pt x="16" y="23"/>
                    </a:lnTo>
                    <a:lnTo>
                      <a:pt x="11" y="10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19"/>
                    </a:lnTo>
                    <a:lnTo>
                      <a:pt x="14" y="27"/>
                    </a:lnTo>
                    <a:lnTo>
                      <a:pt x="21" y="40"/>
                    </a:lnTo>
                    <a:lnTo>
                      <a:pt x="26" y="45"/>
                    </a:lnTo>
                    <a:lnTo>
                      <a:pt x="35" y="49"/>
                    </a:lnTo>
                    <a:lnTo>
                      <a:pt x="46" y="52"/>
                    </a:lnTo>
                    <a:lnTo>
                      <a:pt x="53" y="55"/>
                    </a:lnTo>
                    <a:lnTo>
                      <a:pt x="59" y="57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1" name="Freeform 4197">
                <a:extLst>
                  <a:ext uri="{FF2B5EF4-FFF2-40B4-BE49-F238E27FC236}">
                    <a16:creationId xmlns:a16="http://schemas.microsoft.com/office/drawing/2014/main" xmlns="" id="{FBF1F0F0-EFA8-4CB6-8CEB-474DEF56E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1645" y="375528"/>
                <a:ext cx="75111" cy="118590"/>
              </a:xfrm>
              <a:custGeom>
                <a:avLst/>
                <a:gdLst>
                  <a:gd name="T0" fmla="*/ 45 w 46"/>
                  <a:gd name="T1" fmla="*/ 11 h 85"/>
                  <a:gd name="T2" fmla="*/ 43 w 46"/>
                  <a:gd name="T3" fmla="*/ 5 h 85"/>
                  <a:gd name="T4" fmla="*/ 39 w 46"/>
                  <a:gd name="T5" fmla="*/ 0 h 85"/>
                  <a:gd name="T6" fmla="*/ 30 w 46"/>
                  <a:gd name="T7" fmla="*/ 0 h 85"/>
                  <a:gd name="T8" fmla="*/ 21 w 46"/>
                  <a:gd name="T9" fmla="*/ 5 h 85"/>
                  <a:gd name="T10" fmla="*/ 10 w 46"/>
                  <a:gd name="T11" fmla="*/ 17 h 85"/>
                  <a:gd name="T12" fmla="*/ 5 w 46"/>
                  <a:gd name="T13" fmla="*/ 27 h 85"/>
                  <a:gd name="T14" fmla="*/ 1 w 46"/>
                  <a:gd name="T15" fmla="*/ 40 h 85"/>
                  <a:gd name="T16" fmla="*/ 0 w 46"/>
                  <a:gd name="T17" fmla="*/ 56 h 85"/>
                  <a:gd name="T18" fmla="*/ 2 w 46"/>
                  <a:gd name="T19" fmla="*/ 73 h 85"/>
                  <a:gd name="T20" fmla="*/ 7 w 46"/>
                  <a:gd name="T21" fmla="*/ 81 h 85"/>
                  <a:gd name="T22" fmla="*/ 17 w 46"/>
                  <a:gd name="T23" fmla="*/ 84 h 85"/>
                  <a:gd name="T24" fmla="*/ 22 w 46"/>
                  <a:gd name="T25" fmla="*/ 84 h 85"/>
                  <a:gd name="T26" fmla="*/ 27 w 46"/>
                  <a:gd name="T27" fmla="*/ 81 h 85"/>
                  <a:gd name="T28" fmla="*/ 31 w 46"/>
                  <a:gd name="T29" fmla="*/ 77 h 85"/>
                  <a:gd name="T30" fmla="*/ 32 w 46"/>
                  <a:gd name="T31" fmla="*/ 71 h 85"/>
                  <a:gd name="T32" fmla="*/ 31 w 46"/>
                  <a:gd name="T33" fmla="*/ 64 h 85"/>
                  <a:gd name="T34" fmla="*/ 28 w 46"/>
                  <a:gd name="T35" fmla="*/ 60 h 85"/>
                  <a:gd name="T36" fmla="*/ 25 w 46"/>
                  <a:gd name="T37" fmla="*/ 56 h 85"/>
                  <a:gd name="T38" fmla="*/ 24 w 46"/>
                  <a:gd name="T39" fmla="*/ 50 h 85"/>
                  <a:gd name="T40" fmla="*/ 24 w 46"/>
                  <a:gd name="T41" fmla="*/ 45 h 85"/>
                  <a:gd name="T42" fmla="*/ 26 w 46"/>
                  <a:gd name="T43" fmla="*/ 41 h 85"/>
                  <a:gd name="T44" fmla="*/ 33 w 46"/>
                  <a:gd name="T45" fmla="*/ 34 h 85"/>
                  <a:gd name="T46" fmla="*/ 42 w 46"/>
                  <a:gd name="T47" fmla="*/ 25 h 85"/>
                  <a:gd name="T48" fmla="*/ 45 w 46"/>
                  <a:gd name="T49" fmla="*/ 18 h 85"/>
                  <a:gd name="T50" fmla="*/ 45 w 46"/>
                  <a:gd name="T51" fmla="*/ 11 h 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85"/>
                  <a:gd name="T80" fmla="*/ 46 w 46"/>
                  <a:gd name="T81" fmla="*/ 85 h 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85">
                    <a:moveTo>
                      <a:pt x="45" y="11"/>
                    </a:moveTo>
                    <a:lnTo>
                      <a:pt x="43" y="5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5"/>
                    </a:lnTo>
                    <a:lnTo>
                      <a:pt x="10" y="17"/>
                    </a:lnTo>
                    <a:lnTo>
                      <a:pt x="5" y="27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2" y="73"/>
                    </a:lnTo>
                    <a:lnTo>
                      <a:pt x="7" y="81"/>
                    </a:lnTo>
                    <a:lnTo>
                      <a:pt x="17" y="84"/>
                    </a:lnTo>
                    <a:lnTo>
                      <a:pt x="22" y="84"/>
                    </a:lnTo>
                    <a:lnTo>
                      <a:pt x="27" y="81"/>
                    </a:lnTo>
                    <a:lnTo>
                      <a:pt x="31" y="77"/>
                    </a:lnTo>
                    <a:lnTo>
                      <a:pt x="32" y="71"/>
                    </a:lnTo>
                    <a:lnTo>
                      <a:pt x="31" y="64"/>
                    </a:lnTo>
                    <a:lnTo>
                      <a:pt x="28" y="60"/>
                    </a:lnTo>
                    <a:lnTo>
                      <a:pt x="25" y="56"/>
                    </a:lnTo>
                    <a:lnTo>
                      <a:pt x="24" y="50"/>
                    </a:lnTo>
                    <a:lnTo>
                      <a:pt x="24" y="45"/>
                    </a:lnTo>
                    <a:lnTo>
                      <a:pt x="26" y="41"/>
                    </a:lnTo>
                    <a:lnTo>
                      <a:pt x="33" y="34"/>
                    </a:lnTo>
                    <a:lnTo>
                      <a:pt x="42" y="25"/>
                    </a:lnTo>
                    <a:lnTo>
                      <a:pt x="45" y="18"/>
                    </a:lnTo>
                    <a:lnTo>
                      <a:pt x="45" y="11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2" name="Freeform 4198">
                <a:extLst>
                  <a:ext uri="{FF2B5EF4-FFF2-40B4-BE49-F238E27FC236}">
                    <a16:creationId xmlns:a16="http://schemas.microsoft.com/office/drawing/2014/main" xmlns="" id="{67049456-171A-417B-B92E-C9530ADB6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708" y="297398"/>
                <a:ext cx="80010" cy="62783"/>
              </a:xfrm>
              <a:custGeom>
                <a:avLst/>
                <a:gdLst>
                  <a:gd name="T0" fmla="*/ 13 w 49"/>
                  <a:gd name="T1" fmla="*/ 24 h 45"/>
                  <a:gd name="T2" fmla="*/ 16 w 49"/>
                  <a:gd name="T3" fmla="*/ 17 h 45"/>
                  <a:gd name="T4" fmla="*/ 23 w 49"/>
                  <a:gd name="T5" fmla="*/ 7 h 45"/>
                  <a:gd name="T6" fmla="*/ 30 w 49"/>
                  <a:gd name="T7" fmla="*/ 1 h 45"/>
                  <a:gd name="T8" fmla="*/ 37 w 49"/>
                  <a:gd name="T9" fmla="*/ 0 h 45"/>
                  <a:gd name="T10" fmla="*/ 43 w 49"/>
                  <a:gd name="T11" fmla="*/ 2 h 45"/>
                  <a:gd name="T12" fmla="*/ 48 w 49"/>
                  <a:gd name="T13" fmla="*/ 8 h 45"/>
                  <a:gd name="T14" fmla="*/ 48 w 49"/>
                  <a:gd name="T15" fmla="*/ 15 h 45"/>
                  <a:gd name="T16" fmla="*/ 45 w 49"/>
                  <a:gd name="T17" fmla="*/ 26 h 45"/>
                  <a:gd name="T18" fmla="*/ 37 w 49"/>
                  <a:gd name="T19" fmla="*/ 37 h 45"/>
                  <a:gd name="T20" fmla="*/ 28 w 49"/>
                  <a:gd name="T21" fmla="*/ 43 h 45"/>
                  <a:gd name="T22" fmla="*/ 20 w 49"/>
                  <a:gd name="T23" fmla="*/ 44 h 45"/>
                  <a:gd name="T24" fmla="*/ 14 w 49"/>
                  <a:gd name="T25" fmla="*/ 42 h 45"/>
                  <a:gd name="T26" fmla="*/ 13 w 49"/>
                  <a:gd name="T27" fmla="*/ 39 h 45"/>
                  <a:gd name="T28" fmla="*/ 13 w 49"/>
                  <a:gd name="T29" fmla="*/ 34 h 45"/>
                  <a:gd name="T30" fmla="*/ 7 w 49"/>
                  <a:gd name="T31" fmla="*/ 35 h 45"/>
                  <a:gd name="T32" fmla="*/ 2 w 49"/>
                  <a:gd name="T33" fmla="*/ 37 h 45"/>
                  <a:gd name="T34" fmla="*/ 0 w 49"/>
                  <a:gd name="T35" fmla="*/ 34 h 45"/>
                  <a:gd name="T36" fmla="*/ 2 w 49"/>
                  <a:gd name="T37" fmla="*/ 32 h 45"/>
                  <a:gd name="T38" fmla="*/ 9 w 49"/>
                  <a:gd name="T39" fmla="*/ 29 h 45"/>
                  <a:gd name="T40" fmla="*/ 13 w 49"/>
                  <a:gd name="T41" fmla="*/ 27 h 45"/>
                  <a:gd name="T42" fmla="*/ 13 w 49"/>
                  <a:gd name="T43" fmla="*/ 24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45"/>
                  <a:gd name="T68" fmla="*/ 49 w 49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45">
                    <a:moveTo>
                      <a:pt x="13" y="24"/>
                    </a:moveTo>
                    <a:lnTo>
                      <a:pt x="16" y="17"/>
                    </a:lnTo>
                    <a:lnTo>
                      <a:pt x="23" y="7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8" y="8"/>
                    </a:lnTo>
                    <a:lnTo>
                      <a:pt x="48" y="15"/>
                    </a:lnTo>
                    <a:lnTo>
                      <a:pt x="45" y="26"/>
                    </a:lnTo>
                    <a:lnTo>
                      <a:pt x="37" y="37"/>
                    </a:lnTo>
                    <a:lnTo>
                      <a:pt x="28" y="43"/>
                    </a:lnTo>
                    <a:lnTo>
                      <a:pt x="20" y="44"/>
                    </a:lnTo>
                    <a:lnTo>
                      <a:pt x="14" y="42"/>
                    </a:lnTo>
                    <a:lnTo>
                      <a:pt x="13" y="39"/>
                    </a:lnTo>
                    <a:lnTo>
                      <a:pt x="13" y="34"/>
                    </a:lnTo>
                    <a:lnTo>
                      <a:pt x="7" y="35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3" y="24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3" name="Freeform 4199">
                <a:extLst>
                  <a:ext uri="{FF2B5EF4-FFF2-40B4-BE49-F238E27FC236}">
                    <a16:creationId xmlns:a16="http://schemas.microsoft.com/office/drawing/2014/main" xmlns="" id="{40E3CA90-2DCA-405A-9654-7E5704C53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1442" y="473190"/>
                <a:ext cx="47353" cy="114404"/>
              </a:xfrm>
              <a:custGeom>
                <a:avLst/>
                <a:gdLst>
                  <a:gd name="T0" fmla="*/ 21 w 29"/>
                  <a:gd name="T1" fmla="*/ 0 h 82"/>
                  <a:gd name="T2" fmla="*/ 16 w 29"/>
                  <a:gd name="T3" fmla="*/ 1 h 82"/>
                  <a:gd name="T4" fmla="*/ 12 w 29"/>
                  <a:gd name="T5" fmla="*/ 8 h 82"/>
                  <a:gd name="T6" fmla="*/ 14 w 29"/>
                  <a:gd name="T7" fmla="*/ 15 h 82"/>
                  <a:gd name="T8" fmla="*/ 15 w 29"/>
                  <a:gd name="T9" fmla="*/ 28 h 82"/>
                  <a:gd name="T10" fmla="*/ 14 w 29"/>
                  <a:gd name="T11" fmla="*/ 38 h 82"/>
                  <a:gd name="T12" fmla="*/ 15 w 29"/>
                  <a:gd name="T13" fmla="*/ 47 h 82"/>
                  <a:gd name="T14" fmla="*/ 19 w 29"/>
                  <a:gd name="T15" fmla="*/ 65 h 82"/>
                  <a:gd name="T16" fmla="*/ 20 w 29"/>
                  <a:gd name="T17" fmla="*/ 70 h 82"/>
                  <a:gd name="T18" fmla="*/ 19 w 29"/>
                  <a:gd name="T19" fmla="*/ 71 h 82"/>
                  <a:gd name="T20" fmla="*/ 14 w 29"/>
                  <a:gd name="T21" fmla="*/ 68 h 82"/>
                  <a:gd name="T22" fmla="*/ 4 w 29"/>
                  <a:gd name="T23" fmla="*/ 66 h 82"/>
                  <a:gd name="T24" fmla="*/ 0 w 29"/>
                  <a:gd name="T25" fmla="*/ 69 h 82"/>
                  <a:gd name="T26" fmla="*/ 0 w 29"/>
                  <a:gd name="T27" fmla="*/ 72 h 82"/>
                  <a:gd name="T28" fmla="*/ 7 w 29"/>
                  <a:gd name="T29" fmla="*/ 74 h 82"/>
                  <a:gd name="T30" fmla="*/ 14 w 29"/>
                  <a:gd name="T31" fmla="*/ 75 h 82"/>
                  <a:gd name="T32" fmla="*/ 21 w 29"/>
                  <a:gd name="T33" fmla="*/ 78 h 82"/>
                  <a:gd name="T34" fmla="*/ 26 w 29"/>
                  <a:gd name="T35" fmla="*/ 81 h 82"/>
                  <a:gd name="T36" fmla="*/ 28 w 29"/>
                  <a:gd name="T37" fmla="*/ 79 h 82"/>
                  <a:gd name="T38" fmla="*/ 28 w 29"/>
                  <a:gd name="T39" fmla="*/ 74 h 82"/>
                  <a:gd name="T40" fmla="*/ 24 w 29"/>
                  <a:gd name="T41" fmla="*/ 64 h 82"/>
                  <a:gd name="T42" fmla="*/ 22 w 29"/>
                  <a:gd name="T43" fmla="*/ 52 h 82"/>
                  <a:gd name="T44" fmla="*/ 21 w 29"/>
                  <a:gd name="T45" fmla="*/ 35 h 82"/>
                  <a:gd name="T46" fmla="*/ 23 w 29"/>
                  <a:gd name="T47" fmla="*/ 21 h 82"/>
                  <a:gd name="T48" fmla="*/ 25 w 29"/>
                  <a:gd name="T49" fmla="*/ 9 h 82"/>
                  <a:gd name="T50" fmla="*/ 23 w 29"/>
                  <a:gd name="T51" fmla="*/ 0 h 82"/>
                  <a:gd name="T52" fmla="*/ 21 w 29"/>
                  <a:gd name="T53" fmla="*/ 0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82"/>
                  <a:gd name="T83" fmla="*/ 29 w 29"/>
                  <a:gd name="T84" fmla="*/ 82 h 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82">
                    <a:moveTo>
                      <a:pt x="21" y="0"/>
                    </a:moveTo>
                    <a:lnTo>
                      <a:pt x="16" y="1"/>
                    </a:lnTo>
                    <a:lnTo>
                      <a:pt x="12" y="8"/>
                    </a:lnTo>
                    <a:lnTo>
                      <a:pt x="14" y="15"/>
                    </a:lnTo>
                    <a:lnTo>
                      <a:pt x="15" y="28"/>
                    </a:lnTo>
                    <a:lnTo>
                      <a:pt x="14" y="38"/>
                    </a:lnTo>
                    <a:lnTo>
                      <a:pt x="15" y="47"/>
                    </a:lnTo>
                    <a:lnTo>
                      <a:pt x="19" y="65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4" y="68"/>
                    </a:lnTo>
                    <a:lnTo>
                      <a:pt x="4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7" y="74"/>
                    </a:lnTo>
                    <a:lnTo>
                      <a:pt x="14" y="75"/>
                    </a:lnTo>
                    <a:lnTo>
                      <a:pt x="21" y="78"/>
                    </a:lnTo>
                    <a:lnTo>
                      <a:pt x="26" y="81"/>
                    </a:lnTo>
                    <a:lnTo>
                      <a:pt x="28" y="79"/>
                    </a:lnTo>
                    <a:lnTo>
                      <a:pt x="28" y="74"/>
                    </a:lnTo>
                    <a:lnTo>
                      <a:pt x="24" y="64"/>
                    </a:lnTo>
                    <a:lnTo>
                      <a:pt x="22" y="52"/>
                    </a:lnTo>
                    <a:lnTo>
                      <a:pt x="21" y="35"/>
                    </a:lnTo>
                    <a:lnTo>
                      <a:pt x="23" y="21"/>
                    </a:lnTo>
                    <a:lnTo>
                      <a:pt x="25" y="9"/>
                    </a:lnTo>
                    <a:lnTo>
                      <a:pt x="23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4" name="Freeform 4200">
                <a:extLst>
                  <a:ext uri="{FF2B5EF4-FFF2-40B4-BE49-F238E27FC236}">
                    <a16:creationId xmlns:a16="http://schemas.microsoft.com/office/drawing/2014/main" xmlns="" id="{38F8CDBB-9258-43C1-8DAD-BC06E5EDB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25" y="462028"/>
                <a:ext cx="76744" cy="135332"/>
              </a:xfrm>
              <a:custGeom>
                <a:avLst/>
                <a:gdLst>
                  <a:gd name="T0" fmla="*/ 36 w 47"/>
                  <a:gd name="T1" fmla="*/ 1 h 97"/>
                  <a:gd name="T2" fmla="*/ 44 w 47"/>
                  <a:gd name="T3" fmla="*/ 0 h 97"/>
                  <a:gd name="T4" fmla="*/ 46 w 47"/>
                  <a:gd name="T5" fmla="*/ 5 h 97"/>
                  <a:gd name="T6" fmla="*/ 44 w 47"/>
                  <a:gd name="T7" fmla="*/ 12 h 97"/>
                  <a:gd name="T8" fmla="*/ 36 w 47"/>
                  <a:gd name="T9" fmla="*/ 23 h 97"/>
                  <a:gd name="T10" fmla="*/ 31 w 47"/>
                  <a:gd name="T11" fmla="*/ 38 h 97"/>
                  <a:gd name="T12" fmla="*/ 29 w 47"/>
                  <a:gd name="T13" fmla="*/ 51 h 97"/>
                  <a:gd name="T14" fmla="*/ 30 w 47"/>
                  <a:gd name="T15" fmla="*/ 65 h 97"/>
                  <a:gd name="T16" fmla="*/ 32 w 47"/>
                  <a:gd name="T17" fmla="*/ 82 h 97"/>
                  <a:gd name="T18" fmla="*/ 34 w 47"/>
                  <a:gd name="T19" fmla="*/ 92 h 97"/>
                  <a:gd name="T20" fmla="*/ 33 w 47"/>
                  <a:gd name="T21" fmla="*/ 96 h 97"/>
                  <a:gd name="T22" fmla="*/ 29 w 47"/>
                  <a:gd name="T23" fmla="*/ 96 h 97"/>
                  <a:gd name="T24" fmla="*/ 23 w 47"/>
                  <a:gd name="T25" fmla="*/ 93 h 97"/>
                  <a:gd name="T26" fmla="*/ 12 w 47"/>
                  <a:gd name="T27" fmla="*/ 91 h 97"/>
                  <a:gd name="T28" fmla="*/ 2 w 47"/>
                  <a:gd name="T29" fmla="*/ 91 h 97"/>
                  <a:gd name="T30" fmla="*/ 0 w 47"/>
                  <a:gd name="T31" fmla="*/ 87 h 97"/>
                  <a:gd name="T32" fmla="*/ 6 w 47"/>
                  <a:gd name="T33" fmla="*/ 83 h 97"/>
                  <a:gd name="T34" fmla="*/ 9 w 47"/>
                  <a:gd name="T35" fmla="*/ 83 h 97"/>
                  <a:gd name="T36" fmla="*/ 23 w 47"/>
                  <a:gd name="T37" fmla="*/ 87 h 97"/>
                  <a:gd name="T38" fmla="*/ 27 w 47"/>
                  <a:gd name="T39" fmla="*/ 89 h 97"/>
                  <a:gd name="T40" fmla="*/ 27 w 47"/>
                  <a:gd name="T41" fmla="*/ 87 h 97"/>
                  <a:gd name="T42" fmla="*/ 25 w 47"/>
                  <a:gd name="T43" fmla="*/ 73 h 97"/>
                  <a:gd name="T44" fmla="*/ 23 w 47"/>
                  <a:gd name="T45" fmla="*/ 58 h 97"/>
                  <a:gd name="T46" fmla="*/ 23 w 47"/>
                  <a:gd name="T47" fmla="*/ 44 h 97"/>
                  <a:gd name="T48" fmla="*/ 25 w 47"/>
                  <a:gd name="T49" fmla="*/ 30 h 97"/>
                  <a:gd name="T50" fmla="*/ 28 w 47"/>
                  <a:gd name="T51" fmla="*/ 15 h 97"/>
                  <a:gd name="T52" fmla="*/ 32 w 47"/>
                  <a:gd name="T53" fmla="*/ 3 h 97"/>
                  <a:gd name="T54" fmla="*/ 36 w 47"/>
                  <a:gd name="T55" fmla="*/ 1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97"/>
                  <a:gd name="T86" fmla="*/ 47 w 47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97">
                    <a:moveTo>
                      <a:pt x="36" y="1"/>
                    </a:moveTo>
                    <a:lnTo>
                      <a:pt x="44" y="0"/>
                    </a:lnTo>
                    <a:lnTo>
                      <a:pt x="46" y="5"/>
                    </a:lnTo>
                    <a:lnTo>
                      <a:pt x="44" y="12"/>
                    </a:lnTo>
                    <a:lnTo>
                      <a:pt x="36" y="23"/>
                    </a:lnTo>
                    <a:lnTo>
                      <a:pt x="31" y="38"/>
                    </a:lnTo>
                    <a:lnTo>
                      <a:pt x="29" y="51"/>
                    </a:lnTo>
                    <a:lnTo>
                      <a:pt x="30" y="65"/>
                    </a:lnTo>
                    <a:lnTo>
                      <a:pt x="32" y="82"/>
                    </a:lnTo>
                    <a:lnTo>
                      <a:pt x="34" y="92"/>
                    </a:lnTo>
                    <a:lnTo>
                      <a:pt x="33" y="96"/>
                    </a:lnTo>
                    <a:lnTo>
                      <a:pt x="29" y="96"/>
                    </a:lnTo>
                    <a:lnTo>
                      <a:pt x="23" y="93"/>
                    </a:lnTo>
                    <a:lnTo>
                      <a:pt x="12" y="91"/>
                    </a:lnTo>
                    <a:lnTo>
                      <a:pt x="2" y="91"/>
                    </a:lnTo>
                    <a:lnTo>
                      <a:pt x="0" y="87"/>
                    </a:lnTo>
                    <a:lnTo>
                      <a:pt x="6" y="83"/>
                    </a:lnTo>
                    <a:lnTo>
                      <a:pt x="9" y="83"/>
                    </a:lnTo>
                    <a:lnTo>
                      <a:pt x="23" y="87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5" y="73"/>
                    </a:lnTo>
                    <a:lnTo>
                      <a:pt x="23" y="58"/>
                    </a:lnTo>
                    <a:lnTo>
                      <a:pt x="23" y="44"/>
                    </a:lnTo>
                    <a:lnTo>
                      <a:pt x="25" y="30"/>
                    </a:lnTo>
                    <a:lnTo>
                      <a:pt x="28" y="15"/>
                    </a:lnTo>
                    <a:lnTo>
                      <a:pt x="32" y="3"/>
                    </a:lnTo>
                    <a:lnTo>
                      <a:pt x="36" y="1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47" name="Rectangle 4201">
              <a:extLst>
                <a:ext uri="{FF2B5EF4-FFF2-40B4-BE49-F238E27FC236}">
                  <a16:creationId xmlns:a16="http://schemas.microsoft.com/office/drawing/2014/main" xmlns="" id="{6832D89F-7141-47D6-83F9-40B1EF1DA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9758" y="258478"/>
              <a:ext cx="869332" cy="377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/>
                  <a:ea typeface="宋体" panose="02010600030101010101" pitchFamily="2" charset="-122"/>
                  <a:cs typeface="+mn-cs"/>
                </a:rPr>
                <a:t>车体</a:t>
              </a:r>
              <a:r>
                <a:rPr kumimoji="0" lang="zh-CN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/>
                  <a:ea typeface="宋体" panose="02010600030101010101" pitchFamily="2" charset="-122"/>
                  <a:cs typeface="+mn-cs"/>
                </a:rPr>
                <a:t>位</a:t>
              </a:r>
              <a:endPara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 panose="02010600030101010101" pitchFamily="2" charset="-122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/>
                  <a:ea typeface="宋体" panose="02010600030101010101" pitchFamily="2" charset="-122"/>
                  <a:cs typeface="+mn-cs"/>
                </a:rPr>
                <a:t>置修正</a:t>
              </a: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48" name="Object 6">
              <a:extLst>
                <a:ext uri="{FF2B5EF4-FFF2-40B4-BE49-F238E27FC236}">
                  <a16:creationId xmlns:a16="http://schemas.microsoft.com/office/drawing/2014/main" xmlns="" id="{12CA2068-FE7A-4ACC-AE37-B831AC9C8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2768" y="635922"/>
              <a:ext cx="128015" cy="170686"/>
            </a:xfrm>
            <a:prstGeom prst="rect">
              <a:avLst/>
            </a:prstGeom>
          </p:spPr>
        </p:pic>
      </p:grpSp>
      <p:cxnSp>
        <p:nvCxnSpPr>
          <p:cNvPr id="2255" name="直接箭头连接符 2254">
            <a:extLst>
              <a:ext uri="{FF2B5EF4-FFF2-40B4-BE49-F238E27FC236}">
                <a16:creationId xmlns:a16="http://schemas.microsoft.com/office/drawing/2014/main" xmlns="" id="{935D3139-2669-4925-91D6-5A0CFF518FFE}"/>
              </a:ext>
            </a:extLst>
          </p:cNvPr>
          <p:cNvCxnSpPr/>
          <p:nvPr/>
        </p:nvCxnSpPr>
        <p:spPr>
          <a:xfrm>
            <a:off x="11743644" y="1885263"/>
            <a:ext cx="14162" cy="3924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56" name="Text Box 3880">
            <a:extLst>
              <a:ext uri="{FF2B5EF4-FFF2-40B4-BE49-F238E27FC236}">
                <a16:creationId xmlns:a16="http://schemas.microsoft.com/office/drawing/2014/main" xmlns="" id="{FE5E288C-3292-4A14-8D99-0662B18B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251" y="5103179"/>
            <a:ext cx="630644" cy="510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400" dirty="0">
                <a:solidFill>
                  <a:srgbClr val="FF0000"/>
                </a:solidFill>
                <a:latin typeface="俵俽 俹僑僔僢僋"/>
              </a:rPr>
              <a:t>终检</a:t>
            </a:r>
            <a:endParaRPr lang="en-US" altLang="zh-CN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257" name="组合 2256">
            <a:extLst>
              <a:ext uri="{FF2B5EF4-FFF2-40B4-BE49-F238E27FC236}">
                <a16:creationId xmlns:a16="http://schemas.microsoft.com/office/drawing/2014/main" xmlns="" id="{2671B4FB-229A-4877-8568-9E7F99262F02}"/>
              </a:ext>
            </a:extLst>
          </p:cNvPr>
          <p:cNvGrpSpPr/>
          <p:nvPr/>
        </p:nvGrpSpPr>
        <p:grpSpPr>
          <a:xfrm>
            <a:off x="5077248" y="1864829"/>
            <a:ext cx="1551700" cy="2592000"/>
            <a:chOff x="5338619" y="2474531"/>
            <a:chExt cx="1551700" cy="2592000"/>
          </a:xfrm>
        </p:grpSpPr>
        <p:cxnSp>
          <p:nvCxnSpPr>
            <p:cNvPr id="2258" name="直接箭头连接符 2257">
              <a:extLst>
                <a:ext uri="{FF2B5EF4-FFF2-40B4-BE49-F238E27FC236}">
                  <a16:creationId xmlns:a16="http://schemas.microsoft.com/office/drawing/2014/main" xmlns="" id="{2C2ACBDE-8181-446D-9772-CB846EE1A24F}"/>
                </a:ext>
              </a:extLst>
            </p:cNvPr>
            <p:cNvCxnSpPr/>
            <p:nvPr/>
          </p:nvCxnSpPr>
          <p:spPr>
            <a:xfrm flipH="1">
              <a:off x="5338619" y="5047862"/>
              <a:ext cx="1548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78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59" name="直接连接符 2258">
              <a:extLst>
                <a:ext uri="{FF2B5EF4-FFF2-40B4-BE49-F238E27FC236}">
                  <a16:creationId xmlns:a16="http://schemas.microsoft.com/office/drawing/2014/main" xmlns="" id="{5F64F3BB-7A75-473B-9F08-D5F34A5BDBA2}"/>
                </a:ext>
              </a:extLst>
            </p:cNvPr>
            <p:cNvCxnSpPr/>
            <p:nvPr/>
          </p:nvCxnSpPr>
          <p:spPr>
            <a:xfrm>
              <a:off x="6890319" y="2474531"/>
              <a:ext cx="0" cy="2592000"/>
            </a:xfrm>
            <a:prstGeom prst="line">
              <a:avLst/>
            </a:prstGeom>
            <a:noFill/>
            <a:ln w="19050" cap="flat" cmpd="sng" algn="ctr">
              <a:solidFill>
                <a:srgbClr val="007800"/>
              </a:solidFill>
              <a:prstDash val="solid"/>
              <a:miter lim="800000"/>
            </a:ln>
            <a:effectLst/>
          </p:spPr>
        </p:cxnSp>
      </p:grpSp>
      <p:grpSp>
        <p:nvGrpSpPr>
          <p:cNvPr id="2261" name="组合 2260">
            <a:extLst>
              <a:ext uri="{FF2B5EF4-FFF2-40B4-BE49-F238E27FC236}">
                <a16:creationId xmlns:a16="http://schemas.microsoft.com/office/drawing/2014/main" xmlns="" id="{095356DE-8DE4-44A8-AD3B-95803B93779C}"/>
              </a:ext>
            </a:extLst>
          </p:cNvPr>
          <p:cNvGrpSpPr/>
          <p:nvPr/>
        </p:nvGrpSpPr>
        <p:grpSpPr>
          <a:xfrm>
            <a:off x="5692176" y="5448231"/>
            <a:ext cx="527756" cy="636338"/>
            <a:chOff x="12687565" y="728939"/>
            <a:chExt cx="527756" cy="636338"/>
          </a:xfrm>
        </p:grpSpPr>
        <p:sp>
          <p:nvSpPr>
            <p:cNvPr id="2262" name="AutoShape 2701">
              <a:extLst>
                <a:ext uri="{FF2B5EF4-FFF2-40B4-BE49-F238E27FC236}">
                  <a16:creationId xmlns:a16="http://schemas.microsoft.com/office/drawing/2014/main" xmlns="" id="{FE3557BB-4967-4F29-AC04-A285F2C4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9689" y="781684"/>
              <a:ext cx="291056" cy="28074"/>
            </a:xfrm>
            <a:prstGeom prst="parallelogram">
              <a:avLst>
                <a:gd name="adj" fmla="val 240864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0000FF"/>
                </a:gs>
              </a:gsLst>
              <a:lin ang="27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3" name="Freeform 2702">
              <a:extLst>
                <a:ext uri="{FF2B5EF4-FFF2-40B4-BE49-F238E27FC236}">
                  <a16:creationId xmlns:a16="http://schemas.microsoft.com/office/drawing/2014/main" xmlns="" id="{9156F8E6-59F1-4A99-8667-5A0D831A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7858" y="775729"/>
              <a:ext cx="297463" cy="46790"/>
            </a:xfrm>
            <a:custGeom>
              <a:avLst/>
              <a:gdLst>
                <a:gd name="T0" fmla="*/ 0 w 325"/>
                <a:gd name="T1" fmla="*/ 43 h 55"/>
                <a:gd name="T2" fmla="*/ 244 w 325"/>
                <a:gd name="T3" fmla="*/ 43 h 55"/>
                <a:gd name="T4" fmla="*/ 324 w 325"/>
                <a:gd name="T5" fmla="*/ 0 h 55"/>
                <a:gd name="T6" fmla="*/ 324 w 325"/>
                <a:gd name="T7" fmla="*/ 14 h 55"/>
                <a:gd name="T8" fmla="*/ 244 w 325"/>
                <a:gd name="T9" fmla="*/ 54 h 55"/>
                <a:gd name="T10" fmla="*/ 0 w 325"/>
                <a:gd name="T11" fmla="*/ 54 h 55"/>
                <a:gd name="T12" fmla="*/ 0 w 325"/>
                <a:gd name="T13" fmla="*/ 4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5"/>
                <a:gd name="T22" fmla="*/ 0 h 55"/>
                <a:gd name="T23" fmla="*/ 325 w 32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5" h="55">
                  <a:moveTo>
                    <a:pt x="0" y="43"/>
                  </a:moveTo>
                  <a:lnTo>
                    <a:pt x="244" y="43"/>
                  </a:lnTo>
                  <a:lnTo>
                    <a:pt x="324" y="0"/>
                  </a:lnTo>
                  <a:lnTo>
                    <a:pt x="324" y="14"/>
                  </a:lnTo>
                  <a:lnTo>
                    <a:pt x="244" y="54"/>
                  </a:lnTo>
                  <a:lnTo>
                    <a:pt x="0" y="54"/>
                  </a:lnTo>
                  <a:lnTo>
                    <a:pt x="0" y="4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0" scaled="1"/>
            </a:gra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4" name="Oval 2703">
              <a:extLst>
                <a:ext uri="{FF2B5EF4-FFF2-40B4-BE49-F238E27FC236}">
                  <a16:creationId xmlns:a16="http://schemas.microsoft.com/office/drawing/2014/main" xmlns="" id="{93A7196B-4788-4513-B9F3-2F05D3A7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6645" y="831876"/>
              <a:ext cx="28787" cy="187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5" name="Rectangle 2704">
              <a:extLst>
                <a:ext uri="{FF2B5EF4-FFF2-40B4-BE49-F238E27FC236}">
                  <a16:creationId xmlns:a16="http://schemas.microsoft.com/office/drawing/2014/main" xmlns="" id="{338834ED-853D-4913-A76F-276ABBC5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5027" y="728939"/>
              <a:ext cx="47978" cy="6550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6" name="Rectangle 2706">
              <a:extLst>
                <a:ext uri="{FF2B5EF4-FFF2-40B4-BE49-F238E27FC236}">
                  <a16:creationId xmlns:a16="http://schemas.microsoft.com/office/drawing/2014/main" xmlns="" id="{A5A60F1F-B8E1-4398-BE9F-1D2A1EAA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387" y="747655"/>
              <a:ext cx="38382" cy="467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7" name="Freeform 2710">
              <a:extLst>
                <a:ext uri="{FF2B5EF4-FFF2-40B4-BE49-F238E27FC236}">
                  <a16:creationId xmlns:a16="http://schemas.microsoft.com/office/drawing/2014/main" xmlns="" id="{4A8E7913-1CC9-4A4C-98E9-68637834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7322" y="1140687"/>
              <a:ext cx="39691" cy="47091"/>
            </a:xfrm>
            <a:custGeom>
              <a:avLst/>
              <a:gdLst>
                <a:gd name="T0" fmla="*/ 40 w 56"/>
                <a:gd name="T1" fmla="*/ 30 h 52"/>
                <a:gd name="T2" fmla="*/ 41 w 56"/>
                <a:gd name="T3" fmla="*/ 13 h 52"/>
                <a:gd name="T4" fmla="*/ 37 w 56"/>
                <a:gd name="T5" fmla="*/ 2 h 52"/>
                <a:gd name="T6" fmla="*/ 29 w 56"/>
                <a:gd name="T7" fmla="*/ 0 h 52"/>
                <a:gd name="T8" fmla="*/ 20 w 56"/>
                <a:gd name="T9" fmla="*/ 0 h 52"/>
                <a:gd name="T10" fmla="*/ 13 w 56"/>
                <a:gd name="T11" fmla="*/ 3 h 52"/>
                <a:gd name="T12" fmla="*/ 5 w 56"/>
                <a:gd name="T13" fmla="*/ 13 h 52"/>
                <a:gd name="T14" fmla="*/ 0 w 56"/>
                <a:gd name="T15" fmla="*/ 31 h 52"/>
                <a:gd name="T16" fmla="*/ 1 w 56"/>
                <a:gd name="T17" fmla="*/ 44 h 52"/>
                <a:gd name="T18" fmla="*/ 7 w 56"/>
                <a:gd name="T19" fmla="*/ 51 h 52"/>
                <a:gd name="T20" fmla="*/ 16 w 56"/>
                <a:gd name="T21" fmla="*/ 51 h 52"/>
                <a:gd name="T22" fmla="*/ 31 w 56"/>
                <a:gd name="T23" fmla="*/ 44 h 52"/>
                <a:gd name="T24" fmla="*/ 37 w 56"/>
                <a:gd name="T25" fmla="*/ 35 h 52"/>
                <a:gd name="T26" fmla="*/ 52 w 56"/>
                <a:gd name="T27" fmla="*/ 39 h 52"/>
                <a:gd name="T28" fmla="*/ 55 w 56"/>
                <a:gd name="T29" fmla="*/ 35 h 52"/>
                <a:gd name="T30" fmla="*/ 40 w 56"/>
                <a:gd name="T31" fmla="*/ 3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52"/>
                <a:gd name="T50" fmla="*/ 56 w 56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52">
                  <a:moveTo>
                    <a:pt x="40" y="30"/>
                  </a:moveTo>
                  <a:lnTo>
                    <a:pt x="41" y="13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5" y="13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7" y="51"/>
                  </a:lnTo>
                  <a:lnTo>
                    <a:pt x="16" y="51"/>
                  </a:lnTo>
                  <a:lnTo>
                    <a:pt x="31" y="44"/>
                  </a:lnTo>
                  <a:lnTo>
                    <a:pt x="37" y="35"/>
                  </a:lnTo>
                  <a:lnTo>
                    <a:pt x="52" y="39"/>
                  </a:lnTo>
                  <a:lnTo>
                    <a:pt x="55" y="35"/>
                  </a:lnTo>
                  <a:lnTo>
                    <a:pt x="40" y="3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8" name="Freeform 2711">
              <a:extLst>
                <a:ext uri="{FF2B5EF4-FFF2-40B4-BE49-F238E27FC236}">
                  <a16:creationId xmlns:a16="http://schemas.microsoft.com/office/drawing/2014/main" xmlns="" id="{6D7A77EF-EEED-4720-B7AE-445C9F89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8894" y="1194118"/>
              <a:ext cx="30477" cy="86032"/>
            </a:xfrm>
            <a:custGeom>
              <a:avLst/>
              <a:gdLst>
                <a:gd name="T0" fmla="*/ 35 w 43"/>
                <a:gd name="T1" fmla="*/ 5 h 95"/>
                <a:gd name="T2" fmla="*/ 33 w 43"/>
                <a:gd name="T3" fmla="*/ 0 h 95"/>
                <a:gd name="T4" fmla="*/ 21 w 43"/>
                <a:gd name="T5" fmla="*/ 0 h 95"/>
                <a:gd name="T6" fmla="*/ 15 w 43"/>
                <a:gd name="T7" fmla="*/ 5 h 95"/>
                <a:gd name="T8" fmla="*/ 11 w 43"/>
                <a:gd name="T9" fmla="*/ 18 h 95"/>
                <a:gd name="T10" fmla="*/ 8 w 43"/>
                <a:gd name="T11" fmla="*/ 38 h 95"/>
                <a:gd name="T12" fmla="*/ 10 w 43"/>
                <a:gd name="T13" fmla="*/ 50 h 95"/>
                <a:gd name="T14" fmla="*/ 6 w 43"/>
                <a:gd name="T15" fmla="*/ 61 h 95"/>
                <a:gd name="T16" fmla="*/ 0 w 43"/>
                <a:gd name="T17" fmla="*/ 72 h 95"/>
                <a:gd name="T18" fmla="*/ 1 w 43"/>
                <a:gd name="T19" fmla="*/ 86 h 95"/>
                <a:gd name="T20" fmla="*/ 8 w 43"/>
                <a:gd name="T21" fmla="*/ 94 h 95"/>
                <a:gd name="T22" fmla="*/ 19 w 43"/>
                <a:gd name="T23" fmla="*/ 94 h 95"/>
                <a:gd name="T24" fmla="*/ 31 w 43"/>
                <a:gd name="T25" fmla="*/ 84 h 95"/>
                <a:gd name="T26" fmla="*/ 38 w 43"/>
                <a:gd name="T27" fmla="*/ 66 h 95"/>
                <a:gd name="T28" fmla="*/ 42 w 43"/>
                <a:gd name="T29" fmla="*/ 44 h 95"/>
                <a:gd name="T30" fmla="*/ 42 w 43"/>
                <a:gd name="T31" fmla="*/ 23 h 95"/>
                <a:gd name="T32" fmla="*/ 38 w 43"/>
                <a:gd name="T33" fmla="*/ 11 h 95"/>
                <a:gd name="T34" fmla="*/ 35 w 43"/>
                <a:gd name="T35" fmla="*/ 5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95"/>
                <a:gd name="T56" fmla="*/ 43 w 4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95">
                  <a:moveTo>
                    <a:pt x="35" y="5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1" y="18"/>
                  </a:lnTo>
                  <a:lnTo>
                    <a:pt x="8" y="38"/>
                  </a:lnTo>
                  <a:lnTo>
                    <a:pt x="10" y="50"/>
                  </a:lnTo>
                  <a:lnTo>
                    <a:pt x="6" y="61"/>
                  </a:lnTo>
                  <a:lnTo>
                    <a:pt x="0" y="72"/>
                  </a:lnTo>
                  <a:lnTo>
                    <a:pt x="1" y="86"/>
                  </a:lnTo>
                  <a:lnTo>
                    <a:pt x="8" y="94"/>
                  </a:lnTo>
                  <a:lnTo>
                    <a:pt x="19" y="94"/>
                  </a:lnTo>
                  <a:lnTo>
                    <a:pt x="31" y="84"/>
                  </a:lnTo>
                  <a:lnTo>
                    <a:pt x="38" y="66"/>
                  </a:lnTo>
                  <a:lnTo>
                    <a:pt x="42" y="44"/>
                  </a:lnTo>
                  <a:lnTo>
                    <a:pt x="42" y="23"/>
                  </a:lnTo>
                  <a:lnTo>
                    <a:pt x="38" y="11"/>
                  </a:lnTo>
                  <a:lnTo>
                    <a:pt x="35" y="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9" name="Freeform 2712">
              <a:extLst>
                <a:ext uri="{FF2B5EF4-FFF2-40B4-BE49-F238E27FC236}">
                  <a16:creationId xmlns:a16="http://schemas.microsoft.com/office/drawing/2014/main" xmlns="" id="{F4F1D941-96E0-415E-B2EF-DA51409C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487" y="1200457"/>
              <a:ext cx="77255" cy="23546"/>
            </a:xfrm>
            <a:custGeom>
              <a:avLst/>
              <a:gdLst>
                <a:gd name="T0" fmla="*/ 2 w 109"/>
                <a:gd name="T1" fmla="*/ 1 h 26"/>
                <a:gd name="T2" fmla="*/ 0 w 109"/>
                <a:gd name="T3" fmla="*/ 6 h 26"/>
                <a:gd name="T4" fmla="*/ 2 w 109"/>
                <a:gd name="T5" fmla="*/ 11 h 26"/>
                <a:gd name="T6" fmla="*/ 14 w 109"/>
                <a:gd name="T7" fmla="*/ 17 h 26"/>
                <a:gd name="T8" fmla="*/ 30 w 109"/>
                <a:gd name="T9" fmla="*/ 22 h 26"/>
                <a:gd name="T10" fmla="*/ 49 w 109"/>
                <a:gd name="T11" fmla="*/ 25 h 26"/>
                <a:gd name="T12" fmla="*/ 79 w 109"/>
                <a:gd name="T13" fmla="*/ 25 h 26"/>
                <a:gd name="T14" fmla="*/ 94 w 109"/>
                <a:gd name="T15" fmla="*/ 22 h 26"/>
                <a:gd name="T16" fmla="*/ 104 w 109"/>
                <a:gd name="T17" fmla="*/ 22 h 26"/>
                <a:gd name="T18" fmla="*/ 108 w 109"/>
                <a:gd name="T19" fmla="*/ 17 h 26"/>
                <a:gd name="T20" fmla="*/ 105 w 109"/>
                <a:gd name="T21" fmla="*/ 11 h 26"/>
                <a:gd name="T22" fmla="*/ 101 w 109"/>
                <a:gd name="T23" fmla="*/ 14 h 26"/>
                <a:gd name="T24" fmla="*/ 96 w 109"/>
                <a:gd name="T25" fmla="*/ 17 h 26"/>
                <a:gd name="T26" fmla="*/ 89 w 109"/>
                <a:gd name="T27" fmla="*/ 17 h 26"/>
                <a:gd name="T28" fmla="*/ 87 w 109"/>
                <a:gd name="T29" fmla="*/ 13 h 26"/>
                <a:gd name="T30" fmla="*/ 83 w 109"/>
                <a:gd name="T31" fmla="*/ 15 h 26"/>
                <a:gd name="T32" fmla="*/ 81 w 109"/>
                <a:gd name="T33" fmla="*/ 18 h 26"/>
                <a:gd name="T34" fmla="*/ 67 w 109"/>
                <a:gd name="T35" fmla="*/ 20 h 26"/>
                <a:gd name="T36" fmla="*/ 50 w 109"/>
                <a:gd name="T37" fmla="*/ 20 h 26"/>
                <a:gd name="T38" fmla="*/ 34 w 109"/>
                <a:gd name="T39" fmla="*/ 17 h 26"/>
                <a:gd name="T40" fmla="*/ 23 w 109"/>
                <a:gd name="T41" fmla="*/ 11 h 26"/>
                <a:gd name="T42" fmla="*/ 16 w 109"/>
                <a:gd name="T43" fmla="*/ 6 h 26"/>
                <a:gd name="T44" fmla="*/ 12 w 109"/>
                <a:gd name="T45" fmla="*/ 1 h 26"/>
                <a:gd name="T46" fmla="*/ 7 w 109"/>
                <a:gd name="T47" fmla="*/ 0 h 26"/>
                <a:gd name="T48" fmla="*/ 2 w 109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26"/>
                <a:gd name="T77" fmla="*/ 109 w 10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26">
                  <a:moveTo>
                    <a:pt x="2" y="1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14" y="17"/>
                  </a:lnTo>
                  <a:lnTo>
                    <a:pt x="30" y="22"/>
                  </a:lnTo>
                  <a:lnTo>
                    <a:pt x="49" y="25"/>
                  </a:lnTo>
                  <a:lnTo>
                    <a:pt x="79" y="25"/>
                  </a:lnTo>
                  <a:lnTo>
                    <a:pt x="94" y="22"/>
                  </a:lnTo>
                  <a:lnTo>
                    <a:pt x="104" y="22"/>
                  </a:lnTo>
                  <a:lnTo>
                    <a:pt x="108" y="17"/>
                  </a:lnTo>
                  <a:lnTo>
                    <a:pt x="105" y="11"/>
                  </a:lnTo>
                  <a:lnTo>
                    <a:pt x="101" y="14"/>
                  </a:lnTo>
                  <a:lnTo>
                    <a:pt x="96" y="17"/>
                  </a:lnTo>
                  <a:lnTo>
                    <a:pt x="89" y="17"/>
                  </a:lnTo>
                  <a:lnTo>
                    <a:pt x="87" y="13"/>
                  </a:lnTo>
                  <a:lnTo>
                    <a:pt x="83" y="15"/>
                  </a:lnTo>
                  <a:lnTo>
                    <a:pt x="81" y="18"/>
                  </a:lnTo>
                  <a:lnTo>
                    <a:pt x="67" y="20"/>
                  </a:lnTo>
                  <a:lnTo>
                    <a:pt x="50" y="20"/>
                  </a:lnTo>
                  <a:lnTo>
                    <a:pt x="34" y="17"/>
                  </a:lnTo>
                  <a:lnTo>
                    <a:pt x="23" y="11"/>
                  </a:lnTo>
                  <a:lnTo>
                    <a:pt x="16" y="6"/>
                  </a:lnTo>
                  <a:lnTo>
                    <a:pt x="12" y="1"/>
                  </a:lnTo>
                  <a:lnTo>
                    <a:pt x="7" y="0"/>
                  </a:lnTo>
                  <a:lnTo>
                    <a:pt x="2" y="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0" name="Freeform 2713">
              <a:extLst>
                <a:ext uri="{FF2B5EF4-FFF2-40B4-BE49-F238E27FC236}">
                  <a16:creationId xmlns:a16="http://schemas.microsoft.com/office/drawing/2014/main" xmlns="" id="{22F35FAE-A0F7-4CFF-9916-5247CFBA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5905" y="1176911"/>
              <a:ext cx="70876" cy="28979"/>
            </a:xfrm>
            <a:custGeom>
              <a:avLst/>
              <a:gdLst>
                <a:gd name="T0" fmla="*/ 0 w 100"/>
                <a:gd name="T1" fmla="*/ 27 h 32"/>
                <a:gd name="T2" fmla="*/ 4 w 100"/>
                <a:gd name="T3" fmla="*/ 20 h 32"/>
                <a:gd name="T4" fmla="*/ 13 w 100"/>
                <a:gd name="T5" fmla="*/ 20 h 32"/>
                <a:gd name="T6" fmla="*/ 22 w 100"/>
                <a:gd name="T7" fmla="*/ 22 h 32"/>
                <a:gd name="T8" fmla="*/ 32 w 100"/>
                <a:gd name="T9" fmla="*/ 22 h 32"/>
                <a:gd name="T10" fmla="*/ 46 w 100"/>
                <a:gd name="T11" fmla="*/ 20 h 32"/>
                <a:gd name="T12" fmla="*/ 57 w 100"/>
                <a:gd name="T13" fmla="*/ 15 h 32"/>
                <a:gd name="T14" fmla="*/ 64 w 100"/>
                <a:gd name="T15" fmla="*/ 13 h 32"/>
                <a:gd name="T16" fmla="*/ 72 w 100"/>
                <a:gd name="T17" fmla="*/ 4 h 32"/>
                <a:gd name="T18" fmla="*/ 83 w 100"/>
                <a:gd name="T19" fmla="*/ 0 h 32"/>
                <a:gd name="T20" fmla="*/ 95 w 100"/>
                <a:gd name="T21" fmla="*/ 1 h 32"/>
                <a:gd name="T22" fmla="*/ 99 w 100"/>
                <a:gd name="T23" fmla="*/ 6 h 32"/>
                <a:gd name="T24" fmla="*/ 93 w 100"/>
                <a:gd name="T25" fmla="*/ 9 h 32"/>
                <a:gd name="T26" fmla="*/ 84 w 100"/>
                <a:gd name="T27" fmla="*/ 7 h 32"/>
                <a:gd name="T28" fmla="*/ 79 w 100"/>
                <a:gd name="T29" fmla="*/ 10 h 32"/>
                <a:gd name="T30" fmla="*/ 75 w 100"/>
                <a:gd name="T31" fmla="*/ 15 h 32"/>
                <a:gd name="T32" fmla="*/ 68 w 100"/>
                <a:gd name="T33" fmla="*/ 17 h 32"/>
                <a:gd name="T34" fmla="*/ 59 w 100"/>
                <a:gd name="T35" fmla="*/ 21 h 32"/>
                <a:gd name="T36" fmla="*/ 50 w 100"/>
                <a:gd name="T37" fmla="*/ 24 h 32"/>
                <a:gd name="T38" fmla="*/ 42 w 100"/>
                <a:gd name="T39" fmla="*/ 27 h 32"/>
                <a:gd name="T40" fmla="*/ 28 w 100"/>
                <a:gd name="T41" fmla="*/ 28 h 32"/>
                <a:gd name="T42" fmla="*/ 13 w 100"/>
                <a:gd name="T43" fmla="*/ 31 h 32"/>
                <a:gd name="T44" fmla="*/ 5 w 100"/>
                <a:gd name="T45" fmla="*/ 31 h 32"/>
                <a:gd name="T46" fmla="*/ 0 w 100"/>
                <a:gd name="T47" fmla="*/ 27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32"/>
                <a:gd name="T74" fmla="*/ 100 w 10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32">
                  <a:moveTo>
                    <a:pt x="0" y="27"/>
                  </a:moveTo>
                  <a:lnTo>
                    <a:pt x="4" y="20"/>
                  </a:lnTo>
                  <a:lnTo>
                    <a:pt x="13" y="20"/>
                  </a:lnTo>
                  <a:lnTo>
                    <a:pt x="22" y="22"/>
                  </a:lnTo>
                  <a:lnTo>
                    <a:pt x="32" y="22"/>
                  </a:lnTo>
                  <a:lnTo>
                    <a:pt x="46" y="20"/>
                  </a:lnTo>
                  <a:lnTo>
                    <a:pt x="57" y="15"/>
                  </a:lnTo>
                  <a:lnTo>
                    <a:pt x="64" y="13"/>
                  </a:lnTo>
                  <a:lnTo>
                    <a:pt x="72" y="4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99" y="6"/>
                  </a:lnTo>
                  <a:lnTo>
                    <a:pt x="93" y="9"/>
                  </a:lnTo>
                  <a:lnTo>
                    <a:pt x="84" y="7"/>
                  </a:lnTo>
                  <a:lnTo>
                    <a:pt x="79" y="10"/>
                  </a:lnTo>
                  <a:lnTo>
                    <a:pt x="75" y="15"/>
                  </a:lnTo>
                  <a:lnTo>
                    <a:pt x="68" y="17"/>
                  </a:lnTo>
                  <a:lnTo>
                    <a:pt x="59" y="21"/>
                  </a:lnTo>
                  <a:lnTo>
                    <a:pt x="50" y="24"/>
                  </a:lnTo>
                  <a:lnTo>
                    <a:pt x="42" y="27"/>
                  </a:lnTo>
                  <a:lnTo>
                    <a:pt x="28" y="28"/>
                  </a:lnTo>
                  <a:lnTo>
                    <a:pt x="13" y="31"/>
                  </a:lnTo>
                  <a:lnTo>
                    <a:pt x="5" y="31"/>
                  </a:lnTo>
                  <a:lnTo>
                    <a:pt x="0" y="2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1" name="Freeform 2714">
              <a:extLst>
                <a:ext uri="{FF2B5EF4-FFF2-40B4-BE49-F238E27FC236}">
                  <a16:creationId xmlns:a16="http://schemas.microsoft.com/office/drawing/2014/main" xmlns="" id="{0243296C-9C0C-4E51-899D-F7357AA41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8263" y="1256604"/>
              <a:ext cx="26224" cy="108673"/>
            </a:xfrm>
            <a:custGeom>
              <a:avLst/>
              <a:gdLst>
                <a:gd name="T0" fmla="*/ 29 w 37"/>
                <a:gd name="T1" fmla="*/ 0 h 120"/>
                <a:gd name="T2" fmla="*/ 20 w 37"/>
                <a:gd name="T3" fmla="*/ 8 h 120"/>
                <a:gd name="T4" fmla="*/ 19 w 37"/>
                <a:gd name="T5" fmla="*/ 21 h 120"/>
                <a:gd name="T6" fmla="*/ 22 w 37"/>
                <a:gd name="T7" fmla="*/ 33 h 120"/>
                <a:gd name="T8" fmla="*/ 24 w 37"/>
                <a:gd name="T9" fmla="*/ 49 h 120"/>
                <a:gd name="T10" fmla="*/ 25 w 37"/>
                <a:gd name="T11" fmla="*/ 61 h 120"/>
                <a:gd name="T12" fmla="*/ 24 w 37"/>
                <a:gd name="T13" fmla="*/ 76 h 120"/>
                <a:gd name="T14" fmla="*/ 25 w 37"/>
                <a:gd name="T15" fmla="*/ 90 h 120"/>
                <a:gd name="T16" fmla="*/ 22 w 37"/>
                <a:gd name="T17" fmla="*/ 97 h 120"/>
                <a:gd name="T18" fmla="*/ 10 w 37"/>
                <a:gd name="T19" fmla="*/ 104 h 120"/>
                <a:gd name="T20" fmla="*/ 0 w 37"/>
                <a:gd name="T21" fmla="*/ 111 h 120"/>
                <a:gd name="T22" fmla="*/ 0 w 37"/>
                <a:gd name="T23" fmla="*/ 114 h 120"/>
                <a:gd name="T24" fmla="*/ 8 w 37"/>
                <a:gd name="T25" fmla="*/ 119 h 120"/>
                <a:gd name="T26" fmla="*/ 13 w 37"/>
                <a:gd name="T27" fmla="*/ 119 h 120"/>
                <a:gd name="T28" fmla="*/ 22 w 37"/>
                <a:gd name="T29" fmla="*/ 106 h 120"/>
                <a:gd name="T30" fmla="*/ 29 w 37"/>
                <a:gd name="T31" fmla="*/ 98 h 120"/>
                <a:gd name="T32" fmla="*/ 32 w 37"/>
                <a:gd name="T33" fmla="*/ 97 h 120"/>
                <a:gd name="T34" fmla="*/ 33 w 37"/>
                <a:gd name="T35" fmla="*/ 92 h 120"/>
                <a:gd name="T36" fmla="*/ 31 w 37"/>
                <a:gd name="T37" fmla="*/ 86 h 120"/>
                <a:gd name="T38" fmla="*/ 32 w 37"/>
                <a:gd name="T39" fmla="*/ 67 h 120"/>
                <a:gd name="T40" fmla="*/ 33 w 37"/>
                <a:gd name="T41" fmla="*/ 47 h 120"/>
                <a:gd name="T42" fmla="*/ 33 w 37"/>
                <a:gd name="T43" fmla="*/ 29 h 120"/>
                <a:gd name="T44" fmla="*/ 36 w 37"/>
                <a:gd name="T45" fmla="*/ 15 h 120"/>
                <a:gd name="T46" fmla="*/ 34 w 37"/>
                <a:gd name="T47" fmla="*/ 6 h 120"/>
                <a:gd name="T48" fmla="*/ 31 w 37"/>
                <a:gd name="T49" fmla="*/ 3 h 120"/>
                <a:gd name="T50" fmla="*/ 29 w 37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20"/>
                <a:gd name="T80" fmla="*/ 37 w 37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20">
                  <a:moveTo>
                    <a:pt x="29" y="0"/>
                  </a:moveTo>
                  <a:lnTo>
                    <a:pt x="20" y="8"/>
                  </a:lnTo>
                  <a:lnTo>
                    <a:pt x="19" y="21"/>
                  </a:lnTo>
                  <a:lnTo>
                    <a:pt x="22" y="33"/>
                  </a:lnTo>
                  <a:lnTo>
                    <a:pt x="24" y="49"/>
                  </a:lnTo>
                  <a:lnTo>
                    <a:pt x="25" y="61"/>
                  </a:lnTo>
                  <a:lnTo>
                    <a:pt x="24" y="76"/>
                  </a:lnTo>
                  <a:lnTo>
                    <a:pt x="25" y="90"/>
                  </a:lnTo>
                  <a:lnTo>
                    <a:pt x="22" y="97"/>
                  </a:lnTo>
                  <a:lnTo>
                    <a:pt x="10" y="104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8" y="119"/>
                  </a:lnTo>
                  <a:lnTo>
                    <a:pt x="13" y="119"/>
                  </a:lnTo>
                  <a:lnTo>
                    <a:pt x="22" y="106"/>
                  </a:lnTo>
                  <a:lnTo>
                    <a:pt x="29" y="98"/>
                  </a:lnTo>
                  <a:lnTo>
                    <a:pt x="32" y="97"/>
                  </a:lnTo>
                  <a:lnTo>
                    <a:pt x="33" y="92"/>
                  </a:lnTo>
                  <a:lnTo>
                    <a:pt x="31" y="86"/>
                  </a:lnTo>
                  <a:lnTo>
                    <a:pt x="32" y="67"/>
                  </a:lnTo>
                  <a:lnTo>
                    <a:pt x="33" y="47"/>
                  </a:lnTo>
                  <a:lnTo>
                    <a:pt x="33" y="29"/>
                  </a:lnTo>
                  <a:lnTo>
                    <a:pt x="36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9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2" name="Freeform 2715">
              <a:extLst>
                <a:ext uri="{FF2B5EF4-FFF2-40B4-BE49-F238E27FC236}">
                  <a16:creationId xmlns:a16="http://schemas.microsoft.com/office/drawing/2014/main" xmlns="" id="{F3891082-1440-4F62-92F5-8F9AE7A5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2361" y="1256604"/>
              <a:ext cx="26224" cy="95994"/>
            </a:xfrm>
            <a:custGeom>
              <a:avLst/>
              <a:gdLst>
                <a:gd name="T0" fmla="*/ 4 w 37"/>
                <a:gd name="T1" fmla="*/ 0 h 106"/>
                <a:gd name="T2" fmla="*/ 13 w 37"/>
                <a:gd name="T3" fmla="*/ 5 h 106"/>
                <a:gd name="T4" fmla="*/ 17 w 37"/>
                <a:gd name="T5" fmla="*/ 16 h 106"/>
                <a:gd name="T6" fmla="*/ 22 w 37"/>
                <a:gd name="T7" fmla="*/ 34 h 106"/>
                <a:gd name="T8" fmla="*/ 24 w 37"/>
                <a:gd name="T9" fmla="*/ 50 h 106"/>
                <a:gd name="T10" fmla="*/ 22 w 37"/>
                <a:gd name="T11" fmla="*/ 62 h 106"/>
                <a:gd name="T12" fmla="*/ 18 w 37"/>
                <a:gd name="T13" fmla="*/ 72 h 106"/>
                <a:gd name="T14" fmla="*/ 15 w 37"/>
                <a:gd name="T15" fmla="*/ 79 h 106"/>
                <a:gd name="T16" fmla="*/ 15 w 37"/>
                <a:gd name="T17" fmla="*/ 83 h 106"/>
                <a:gd name="T18" fmla="*/ 23 w 37"/>
                <a:gd name="T19" fmla="*/ 89 h 106"/>
                <a:gd name="T20" fmla="*/ 35 w 37"/>
                <a:gd name="T21" fmla="*/ 95 h 106"/>
                <a:gd name="T22" fmla="*/ 36 w 37"/>
                <a:gd name="T23" fmla="*/ 97 h 106"/>
                <a:gd name="T24" fmla="*/ 29 w 37"/>
                <a:gd name="T25" fmla="*/ 105 h 106"/>
                <a:gd name="T26" fmla="*/ 26 w 37"/>
                <a:gd name="T27" fmla="*/ 105 h 106"/>
                <a:gd name="T28" fmla="*/ 15 w 37"/>
                <a:gd name="T29" fmla="*/ 92 h 106"/>
                <a:gd name="T30" fmla="*/ 6 w 37"/>
                <a:gd name="T31" fmla="*/ 86 h 106"/>
                <a:gd name="T32" fmla="*/ 5 w 37"/>
                <a:gd name="T33" fmla="*/ 83 h 106"/>
                <a:gd name="T34" fmla="*/ 6 w 37"/>
                <a:gd name="T35" fmla="*/ 79 h 106"/>
                <a:gd name="T36" fmla="*/ 9 w 37"/>
                <a:gd name="T37" fmla="*/ 76 h 106"/>
                <a:gd name="T38" fmla="*/ 15 w 37"/>
                <a:gd name="T39" fmla="*/ 64 h 106"/>
                <a:gd name="T40" fmla="*/ 17 w 37"/>
                <a:gd name="T41" fmla="*/ 53 h 106"/>
                <a:gd name="T42" fmla="*/ 16 w 37"/>
                <a:gd name="T43" fmla="*/ 44 h 106"/>
                <a:gd name="T44" fmla="*/ 11 w 37"/>
                <a:gd name="T45" fmla="*/ 28 h 106"/>
                <a:gd name="T46" fmla="*/ 4 w 37"/>
                <a:gd name="T47" fmla="*/ 19 h 106"/>
                <a:gd name="T48" fmla="*/ 0 w 37"/>
                <a:gd name="T49" fmla="*/ 13 h 106"/>
                <a:gd name="T50" fmla="*/ 0 w 37"/>
                <a:gd name="T51" fmla="*/ 3 h 106"/>
                <a:gd name="T52" fmla="*/ 4 w 37"/>
                <a:gd name="T53" fmla="*/ 0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106"/>
                <a:gd name="T83" fmla="*/ 37 w 37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106">
                  <a:moveTo>
                    <a:pt x="4" y="0"/>
                  </a:moveTo>
                  <a:lnTo>
                    <a:pt x="13" y="5"/>
                  </a:lnTo>
                  <a:lnTo>
                    <a:pt x="17" y="16"/>
                  </a:lnTo>
                  <a:lnTo>
                    <a:pt x="22" y="34"/>
                  </a:lnTo>
                  <a:lnTo>
                    <a:pt x="24" y="50"/>
                  </a:lnTo>
                  <a:lnTo>
                    <a:pt x="22" y="62"/>
                  </a:lnTo>
                  <a:lnTo>
                    <a:pt x="18" y="72"/>
                  </a:lnTo>
                  <a:lnTo>
                    <a:pt x="15" y="79"/>
                  </a:lnTo>
                  <a:lnTo>
                    <a:pt x="15" y="83"/>
                  </a:lnTo>
                  <a:lnTo>
                    <a:pt x="23" y="89"/>
                  </a:lnTo>
                  <a:lnTo>
                    <a:pt x="35" y="95"/>
                  </a:lnTo>
                  <a:lnTo>
                    <a:pt x="36" y="97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6" y="79"/>
                  </a:lnTo>
                  <a:lnTo>
                    <a:pt x="9" y="76"/>
                  </a:lnTo>
                  <a:lnTo>
                    <a:pt x="15" y="64"/>
                  </a:lnTo>
                  <a:lnTo>
                    <a:pt x="17" y="53"/>
                  </a:lnTo>
                  <a:lnTo>
                    <a:pt x="16" y="44"/>
                  </a:lnTo>
                  <a:lnTo>
                    <a:pt x="11" y="28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3" name="Freeform 2717">
              <a:extLst>
                <a:ext uri="{FF2B5EF4-FFF2-40B4-BE49-F238E27FC236}">
                  <a16:creationId xmlns:a16="http://schemas.microsoft.com/office/drawing/2014/main" xmlns="" id="{9B9F5FB7-13B5-4876-BF29-29B786CD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722" y="1184156"/>
              <a:ext cx="52448" cy="33507"/>
            </a:xfrm>
            <a:custGeom>
              <a:avLst/>
              <a:gdLst>
                <a:gd name="T0" fmla="*/ 16 w 74"/>
                <a:gd name="T1" fmla="*/ 0 h 37"/>
                <a:gd name="T2" fmla="*/ 22 w 74"/>
                <a:gd name="T3" fmla="*/ 2 h 37"/>
                <a:gd name="T4" fmla="*/ 25 w 74"/>
                <a:gd name="T5" fmla="*/ 4 h 37"/>
                <a:gd name="T6" fmla="*/ 32 w 74"/>
                <a:gd name="T7" fmla="*/ 8 h 37"/>
                <a:gd name="T8" fmla="*/ 41 w 74"/>
                <a:gd name="T9" fmla="*/ 8 h 37"/>
                <a:gd name="T10" fmla="*/ 47 w 74"/>
                <a:gd name="T11" fmla="*/ 8 h 37"/>
                <a:gd name="T12" fmla="*/ 59 w 74"/>
                <a:gd name="T13" fmla="*/ 7 h 37"/>
                <a:gd name="T14" fmla="*/ 67 w 74"/>
                <a:gd name="T15" fmla="*/ 7 h 37"/>
                <a:gd name="T16" fmla="*/ 72 w 74"/>
                <a:gd name="T17" fmla="*/ 12 h 37"/>
                <a:gd name="T18" fmla="*/ 69 w 74"/>
                <a:gd name="T19" fmla="*/ 13 h 37"/>
                <a:gd name="T20" fmla="*/ 66 w 74"/>
                <a:gd name="T21" fmla="*/ 14 h 37"/>
                <a:gd name="T22" fmla="*/ 66 w 74"/>
                <a:gd name="T23" fmla="*/ 18 h 37"/>
                <a:gd name="T24" fmla="*/ 68 w 74"/>
                <a:gd name="T25" fmla="*/ 19 h 37"/>
                <a:gd name="T26" fmla="*/ 73 w 74"/>
                <a:gd name="T27" fmla="*/ 21 h 37"/>
                <a:gd name="T28" fmla="*/ 67 w 74"/>
                <a:gd name="T29" fmla="*/ 24 h 37"/>
                <a:gd name="T30" fmla="*/ 67 w 74"/>
                <a:gd name="T31" fmla="*/ 25 h 37"/>
                <a:gd name="T32" fmla="*/ 67 w 74"/>
                <a:gd name="T33" fmla="*/ 27 h 37"/>
                <a:gd name="T34" fmla="*/ 68 w 74"/>
                <a:gd name="T35" fmla="*/ 28 h 37"/>
                <a:gd name="T36" fmla="*/ 69 w 74"/>
                <a:gd name="T37" fmla="*/ 30 h 37"/>
                <a:gd name="T38" fmla="*/ 68 w 74"/>
                <a:gd name="T39" fmla="*/ 33 h 37"/>
                <a:gd name="T40" fmla="*/ 61 w 74"/>
                <a:gd name="T41" fmla="*/ 33 h 37"/>
                <a:gd name="T42" fmla="*/ 50 w 74"/>
                <a:gd name="T43" fmla="*/ 33 h 37"/>
                <a:gd name="T44" fmla="*/ 38 w 74"/>
                <a:gd name="T45" fmla="*/ 34 h 37"/>
                <a:gd name="T46" fmla="*/ 27 w 74"/>
                <a:gd name="T47" fmla="*/ 36 h 37"/>
                <a:gd name="T48" fmla="*/ 22 w 74"/>
                <a:gd name="T49" fmla="*/ 31 h 37"/>
                <a:gd name="T50" fmla="*/ 14 w 74"/>
                <a:gd name="T51" fmla="*/ 26 h 37"/>
                <a:gd name="T52" fmla="*/ 4 w 74"/>
                <a:gd name="T53" fmla="*/ 21 h 37"/>
                <a:gd name="T54" fmla="*/ 0 w 74"/>
                <a:gd name="T55" fmla="*/ 17 h 37"/>
                <a:gd name="T56" fmla="*/ 1 w 74"/>
                <a:gd name="T57" fmla="*/ 11 h 37"/>
                <a:gd name="T58" fmla="*/ 3 w 74"/>
                <a:gd name="T59" fmla="*/ 8 h 37"/>
                <a:gd name="T60" fmla="*/ 7 w 74"/>
                <a:gd name="T61" fmla="*/ 4 h 37"/>
                <a:gd name="T62" fmla="*/ 11 w 74"/>
                <a:gd name="T63" fmla="*/ 1 h 37"/>
                <a:gd name="T64" fmla="*/ 16 w 74"/>
                <a:gd name="T65" fmla="*/ 0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37"/>
                <a:gd name="T101" fmla="*/ 74 w 74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37">
                  <a:moveTo>
                    <a:pt x="16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41" y="8"/>
                  </a:lnTo>
                  <a:lnTo>
                    <a:pt x="47" y="8"/>
                  </a:lnTo>
                  <a:lnTo>
                    <a:pt x="59" y="7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69" y="13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73" y="21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8" y="28"/>
                  </a:lnTo>
                  <a:lnTo>
                    <a:pt x="69" y="30"/>
                  </a:lnTo>
                  <a:lnTo>
                    <a:pt x="68" y="33"/>
                  </a:lnTo>
                  <a:lnTo>
                    <a:pt x="61" y="33"/>
                  </a:lnTo>
                  <a:lnTo>
                    <a:pt x="50" y="33"/>
                  </a:lnTo>
                  <a:lnTo>
                    <a:pt x="38" y="34"/>
                  </a:lnTo>
                  <a:lnTo>
                    <a:pt x="27" y="36"/>
                  </a:lnTo>
                  <a:lnTo>
                    <a:pt x="22" y="31"/>
                  </a:lnTo>
                  <a:lnTo>
                    <a:pt x="14" y="26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74" name="Group 2718">
              <a:extLst>
                <a:ext uri="{FF2B5EF4-FFF2-40B4-BE49-F238E27FC236}">
                  <a16:creationId xmlns:a16="http://schemas.microsoft.com/office/drawing/2014/main" xmlns="" id="{7BCC566A-509F-4D14-BAE3-145C2496F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6304" y="1181439"/>
              <a:ext cx="56701" cy="50714"/>
              <a:chOff x="5257956" y="5102365"/>
              <a:chExt cx="80" cy="56"/>
            </a:xfrm>
          </p:grpSpPr>
          <p:sp>
            <p:nvSpPr>
              <p:cNvPr id="2312" name="Freeform 2719">
                <a:extLst>
                  <a:ext uri="{FF2B5EF4-FFF2-40B4-BE49-F238E27FC236}">
                    <a16:creationId xmlns:a16="http://schemas.microsoft.com/office/drawing/2014/main" xmlns="" id="{486EAADD-07A5-4990-A1A7-DE2428FEE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980" y="5102365"/>
                <a:ext cx="56" cy="36"/>
              </a:xfrm>
              <a:custGeom>
                <a:avLst/>
                <a:gdLst>
                  <a:gd name="T0" fmla="*/ 0 w 56"/>
                  <a:gd name="T1" fmla="*/ 2 h 36"/>
                  <a:gd name="T2" fmla="*/ 18 w 56"/>
                  <a:gd name="T3" fmla="*/ 0 h 36"/>
                  <a:gd name="T4" fmla="*/ 30 w 56"/>
                  <a:gd name="T5" fmla="*/ 4 h 36"/>
                  <a:gd name="T6" fmla="*/ 49 w 56"/>
                  <a:gd name="T7" fmla="*/ 10 h 36"/>
                  <a:gd name="T8" fmla="*/ 49 w 56"/>
                  <a:gd name="T9" fmla="*/ 11 h 36"/>
                  <a:gd name="T10" fmla="*/ 49 w 56"/>
                  <a:gd name="T11" fmla="*/ 12 h 36"/>
                  <a:gd name="T12" fmla="*/ 51 w 56"/>
                  <a:gd name="T13" fmla="*/ 13 h 36"/>
                  <a:gd name="T14" fmla="*/ 53 w 56"/>
                  <a:gd name="T15" fmla="*/ 15 h 36"/>
                  <a:gd name="T16" fmla="*/ 53 w 56"/>
                  <a:gd name="T17" fmla="*/ 16 h 36"/>
                  <a:gd name="T18" fmla="*/ 50 w 56"/>
                  <a:gd name="T19" fmla="*/ 16 h 36"/>
                  <a:gd name="T20" fmla="*/ 47 w 56"/>
                  <a:gd name="T21" fmla="*/ 18 h 36"/>
                  <a:gd name="T22" fmla="*/ 46 w 56"/>
                  <a:gd name="T23" fmla="*/ 20 h 36"/>
                  <a:gd name="T24" fmla="*/ 48 w 56"/>
                  <a:gd name="T25" fmla="*/ 22 h 36"/>
                  <a:gd name="T26" fmla="*/ 51 w 56"/>
                  <a:gd name="T27" fmla="*/ 23 h 36"/>
                  <a:gd name="T28" fmla="*/ 55 w 56"/>
                  <a:gd name="T29" fmla="*/ 25 h 36"/>
                  <a:gd name="T30" fmla="*/ 53 w 56"/>
                  <a:gd name="T31" fmla="*/ 26 h 36"/>
                  <a:gd name="T32" fmla="*/ 51 w 56"/>
                  <a:gd name="T33" fmla="*/ 27 h 36"/>
                  <a:gd name="T34" fmla="*/ 47 w 56"/>
                  <a:gd name="T35" fmla="*/ 28 h 36"/>
                  <a:gd name="T36" fmla="*/ 46 w 56"/>
                  <a:gd name="T37" fmla="*/ 29 h 36"/>
                  <a:gd name="T38" fmla="*/ 47 w 56"/>
                  <a:gd name="T39" fmla="*/ 30 h 36"/>
                  <a:gd name="T40" fmla="*/ 49 w 56"/>
                  <a:gd name="T41" fmla="*/ 31 h 36"/>
                  <a:gd name="T42" fmla="*/ 50 w 56"/>
                  <a:gd name="T43" fmla="*/ 33 h 36"/>
                  <a:gd name="T44" fmla="*/ 50 w 56"/>
                  <a:gd name="T45" fmla="*/ 35 h 36"/>
                  <a:gd name="T46" fmla="*/ 45 w 56"/>
                  <a:gd name="T47" fmla="*/ 35 h 36"/>
                  <a:gd name="T48" fmla="*/ 46 w 56"/>
                  <a:gd name="T49" fmla="*/ 33 h 36"/>
                  <a:gd name="T50" fmla="*/ 45 w 56"/>
                  <a:gd name="T51" fmla="*/ 32 h 36"/>
                  <a:gd name="T52" fmla="*/ 41 w 56"/>
                  <a:gd name="T53" fmla="*/ 30 h 36"/>
                  <a:gd name="T54" fmla="*/ 42 w 56"/>
                  <a:gd name="T55" fmla="*/ 28 h 36"/>
                  <a:gd name="T56" fmla="*/ 46 w 56"/>
                  <a:gd name="T57" fmla="*/ 26 h 36"/>
                  <a:gd name="T58" fmla="*/ 49 w 56"/>
                  <a:gd name="T59" fmla="*/ 25 h 36"/>
                  <a:gd name="T60" fmla="*/ 46 w 56"/>
                  <a:gd name="T61" fmla="*/ 24 h 36"/>
                  <a:gd name="T62" fmla="*/ 42 w 56"/>
                  <a:gd name="T63" fmla="*/ 22 h 36"/>
                  <a:gd name="T64" fmla="*/ 42 w 56"/>
                  <a:gd name="T65" fmla="*/ 20 h 36"/>
                  <a:gd name="T66" fmla="*/ 43 w 56"/>
                  <a:gd name="T67" fmla="*/ 18 h 36"/>
                  <a:gd name="T68" fmla="*/ 44 w 56"/>
                  <a:gd name="T69" fmla="*/ 17 h 36"/>
                  <a:gd name="T70" fmla="*/ 47 w 56"/>
                  <a:gd name="T71" fmla="*/ 16 h 36"/>
                  <a:gd name="T72" fmla="*/ 48 w 56"/>
                  <a:gd name="T73" fmla="*/ 15 h 36"/>
                  <a:gd name="T74" fmla="*/ 47 w 56"/>
                  <a:gd name="T75" fmla="*/ 14 h 36"/>
                  <a:gd name="T76" fmla="*/ 45 w 56"/>
                  <a:gd name="T77" fmla="*/ 13 h 36"/>
                  <a:gd name="T78" fmla="*/ 44 w 56"/>
                  <a:gd name="T79" fmla="*/ 11 h 36"/>
                  <a:gd name="T80" fmla="*/ 15 w 56"/>
                  <a:gd name="T81" fmla="*/ 13 h 36"/>
                  <a:gd name="T82" fmla="*/ 11 w 56"/>
                  <a:gd name="T83" fmla="*/ 11 h 36"/>
                  <a:gd name="T84" fmla="*/ 26 w 56"/>
                  <a:gd name="T85" fmla="*/ 11 h 36"/>
                  <a:gd name="T86" fmla="*/ 32 w 56"/>
                  <a:gd name="T87" fmla="*/ 10 h 36"/>
                  <a:gd name="T88" fmla="*/ 40 w 56"/>
                  <a:gd name="T89" fmla="*/ 9 h 36"/>
                  <a:gd name="T90" fmla="*/ 36 w 56"/>
                  <a:gd name="T91" fmla="*/ 8 h 36"/>
                  <a:gd name="T92" fmla="*/ 28 w 56"/>
                  <a:gd name="T93" fmla="*/ 5 h 36"/>
                  <a:gd name="T94" fmla="*/ 17 w 56"/>
                  <a:gd name="T95" fmla="*/ 2 h 36"/>
                  <a:gd name="T96" fmla="*/ 0 w 56"/>
                  <a:gd name="T97" fmla="*/ 4 h 36"/>
                  <a:gd name="T98" fmla="*/ 0 w 56"/>
                  <a:gd name="T99" fmla="*/ 2 h 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"/>
                  <a:gd name="T151" fmla="*/ 0 h 36"/>
                  <a:gd name="T152" fmla="*/ 56 w 56"/>
                  <a:gd name="T153" fmla="*/ 36 h 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" h="36">
                    <a:moveTo>
                      <a:pt x="0" y="2"/>
                    </a:moveTo>
                    <a:lnTo>
                      <a:pt x="18" y="0"/>
                    </a:lnTo>
                    <a:lnTo>
                      <a:pt x="30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51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8" y="22"/>
                    </a:lnTo>
                    <a:lnTo>
                      <a:pt x="51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1" y="27"/>
                    </a:lnTo>
                    <a:lnTo>
                      <a:pt x="47" y="28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9" y="31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1" y="30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49" y="25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7" y="16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15" y="13"/>
                    </a:lnTo>
                    <a:lnTo>
                      <a:pt x="11" y="11"/>
                    </a:lnTo>
                    <a:lnTo>
                      <a:pt x="26" y="11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6" y="8"/>
                    </a:lnTo>
                    <a:lnTo>
                      <a:pt x="28" y="5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3" name="Freeform 2720">
                <a:extLst>
                  <a:ext uri="{FF2B5EF4-FFF2-40B4-BE49-F238E27FC236}">
                    <a16:creationId xmlns:a16="http://schemas.microsoft.com/office/drawing/2014/main" xmlns="" id="{D25A097D-0495-4B71-AA23-FA66130A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956" y="5102367"/>
                <a:ext cx="43" cy="41"/>
              </a:xfrm>
              <a:custGeom>
                <a:avLst/>
                <a:gdLst>
                  <a:gd name="T0" fmla="*/ 33 w 43"/>
                  <a:gd name="T1" fmla="*/ 36 h 41"/>
                  <a:gd name="T2" fmla="*/ 33 w 43"/>
                  <a:gd name="T3" fmla="*/ 32 h 41"/>
                  <a:gd name="T4" fmla="*/ 30 w 43"/>
                  <a:gd name="T5" fmla="*/ 28 h 41"/>
                  <a:gd name="T6" fmla="*/ 35 w 43"/>
                  <a:gd name="T7" fmla="*/ 25 h 41"/>
                  <a:gd name="T8" fmla="*/ 42 w 43"/>
                  <a:gd name="T9" fmla="*/ 22 h 41"/>
                  <a:gd name="T10" fmla="*/ 38 w 43"/>
                  <a:gd name="T11" fmla="*/ 20 h 41"/>
                  <a:gd name="T12" fmla="*/ 32 w 43"/>
                  <a:gd name="T13" fmla="*/ 18 h 41"/>
                  <a:gd name="T14" fmla="*/ 32 w 43"/>
                  <a:gd name="T15" fmla="*/ 16 h 41"/>
                  <a:gd name="T16" fmla="*/ 40 w 43"/>
                  <a:gd name="T17" fmla="*/ 14 h 41"/>
                  <a:gd name="T18" fmla="*/ 38 w 43"/>
                  <a:gd name="T19" fmla="*/ 11 h 41"/>
                  <a:gd name="T20" fmla="*/ 29 w 43"/>
                  <a:gd name="T21" fmla="*/ 6 h 41"/>
                  <a:gd name="T22" fmla="*/ 20 w 43"/>
                  <a:gd name="T23" fmla="*/ 0 h 41"/>
                  <a:gd name="T24" fmla="*/ 9 w 43"/>
                  <a:gd name="T25" fmla="*/ 2 h 41"/>
                  <a:gd name="T26" fmla="*/ 3 w 43"/>
                  <a:gd name="T27" fmla="*/ 11 h 41"/>
                  <a:gd name="T28" fmla="*/ 0 w 43"/>
                  <a:gd name="T29" fmla="*/ 19 h 41"/>
                  <a:gd name="T30" fmla="*/ 24 w 43"/>
                  <a:gd name="T31" fmla="*/ 34 h 41"/>
                  <a:gd name="T32" fmla="*/ 28 w 43"/>
                  <a:gd name="T33" fmla="*/ 35 h 41"/>
                  <a:gd name="T34" fmla="*/ 19 w 43"/>
                  <a:gd name="T35" fmla="*/ 29 h 41"/>
                  <a:gd name="T36" fmla="*/ 8 w 43"/>
                  <a:gd name="T37" fmla="*/ 22 h 41"/>
                  <a:gd name="T38" fmla="*/ 3 w 43"/>
                  <a:gd name="T39" fmla="*/ 17 h 41"/>
                  <a:gd name="T40" fmla="*/ 7 w 43"/>
                  <a:gd name="T41" fmla="*/ 6 h 41"/>
                  <a:gd name="T42" fmla="*/ 15 w 43"/>
                  <a:gd name="T43" fmla="*/ 2 h 41"/>
                  <a:gd name="T44" fmla="*/ 22 w 43"/>
                  <a:gd name="T45" fmla="*/ 3 h 41"/>
                  <a:gd name="T46" fmla="*/ 30 w 43"/>
                  <a:gd name="T47" fmla="*/ 9 h 41"/>
                  <a:gd name="T48" fmla="*/ 35 w 43"/>
                  <a:gd name="T49" fmla="*/ 13 h 41"/>
                  <a:gd name="T50" fmla="*/ 29 w 43"/>
                  <a:gd name="T51" fmla="*/ 14 h 41"/>
                  <a:gd name="T52" fmla="*/ 25 w 43"/>
                  <a:gd name="T53" fmla="*/ 17 h 41"/>
                  <a:gd name="T54" fmla="*/ 31 w 43"/>
                  <a:gd name="T55" fmla="*/ 19 h 41"/>
                  <a:gd name="T56" fmla="*/ 37 w 43"/>
                  <a:gd name="T57" fmla="*/ 21 h 41"/>
                  <a:gd name="T58" fmla="*/ 34 w 43"/>
                  <a:gd name="T59" fmla="*/ 24 h 41"/>
                  <a:gd name="T60" fmla="*/ 25 w 43"/>
                  <a:gd name="T61" fmla="*/ 27 h 41"/>
                  <a:gd name="T62" fmla="*/ 26 w 43"/>
                  <a:gd name="T63" fmla="*/ 30 h 41"/>
                  <a:gd name="T64" fmla="*/ 31 w 43"/>
                  <a:gd name="T65" fmla="*/ 33 h 41"/>
                  <a:gd name="T66" fmla="*/ 28 w 43"/>
                  <a:gd name="T67" fmla="*/ 35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41"/>
                  <a:gd name="T104" fmla="*/ 43 w 43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41">
                    <a:moveTo>
                      <a:pt x="30" y="38"/>
                    </a:moveTo>
                    <a:lnTo>
                      <a:pt x="33" y="36"/>
                    </a:lnTo>
                    <a:lnTo>
                      <a:pt x="34" y="34"/>
                    </a:lnTo>
                    <a:lnTo>
                      <a:pt x="33" y="32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39" y="24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38" y="20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0" y="17"/>
                    </a:lnTo>
                    <a:lnTo>
                      <a:pt x="32" y="16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7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3" y="27"/>
                    </a:lnTo>
                    <a:lnTo>
                      <a:pt x="24" y="34"/>
                    </a:lnTo>
                    <a:lnTo>
                      <a:pt x="30" y="40"/>
                    </a:lnTo>
                    <a:lnTo>
                      <a:pt x="28" y="35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5" y="26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6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31" y="19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29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6" y="30"/>
                    </a:lnTo>
                    <a:lnTo>
                      <a:pt x="29" y="32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28" y="35"/>
                    </a:lnTo>
                    <a:lnTo>
                      <a:pt x="30" y="38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4" name="Freeform 2721">
                <a:extLst>
                  <a:ext uri="{FF2B5EF4-FFF2-40B4-BE49-F238E27FC236}">
                    <a16:creationId xmlns:a16="http://schemas.microsoft.com/office/drawing/2014/main" xmlns="" id="{9C19356A-EE56-49AA-9C27-47C76DC09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991" y="5102401"/>
                <a:ext cx="39" cy="20"/>
              </a:xfrm>
              <a:custGeom>
                <a:avLst/>
                <a:gdLst>
                  <a:gd name="T0" fmla="*/ 0 w 39"/>
                  <a:gd name="T1" fmla="*/ 10 h 20"/>
                  <a:gd name="T2" fmla="*/ 7 w 39"/>
                  <a:gd name="T3" fmla="*/ 6 h 20"/>
                  <a:gd name="T4" fmla="*/ 12 w 39"/>
                  <a:gd name="T5" fmla="*/ 4 h 20"/>
                  <a:gd name="T6" fmla="*/ 25 w 39"/>
                  <a:gd name="T7" fmla="*/ 2 h 20"/>
                  <a:gd name="T8" fmla="*/ 38 w 39"/>
                  <a:gd name="T9" fmla="*/ 0 h 20"/>
                  <a:gd name="T10" fmla="*/ 38 w 39"/>
                  <a:gd name="T11" fmla="*/ 4 h 20"/>
                  <a:gd name="T12" fmla="*/ 35 w 39"/>
                  <a:gd name="T13" fmla="*/ 7 h 20"/>
                  <a:gd name="T14" fmla="*/ 27 w 39"/>
                  <a:gd name="T15" fmla="*/ 8 h 20"/>
                  <a:gd name="T16" fmla="*/ 19 w 39"/>
                  <a:gd name="T17" fmla="*/ 8 h 20"/>
                  <a:gd name="T18" fmla="*/ 10 w 39"/>
                  <a:gd name="T19" fmla="*/ 11 h 20"/>
                  <a:gd name="T20" fmla="*/ 5 w 39"/>
                  <a:gd name="T21" fmla="*/ 14 h 20"/>
                  <a:gd name="T22" fmla="*/ 0 w 39"/>
                  <a:gd name="T23" fmla="*/ 19 h 20"/>
                  <a:gd name="T24" fmla="*/ 0 w 39"/>
                  <a:gd name="T25" fmla="*/ 1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0"/>
                  <a:gd name="T41" fmla="*/ 39 w 3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0">
                    <a:moveTo>
                      <a:pt x="0" y="10"/>
                    </a:moveTo>
                    <a:lnTo>
                      <a:pt x="7" y="6"/>
                    </a:lnTo>
                    <a:lnTo>
                      <a:pt x="12" y="4"/>
                    </a:lnTo>
                    <a:lnTo>
                      <a:pt x="25" y="2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5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75" name="Freeform 2723">
              <a:extLst>
                <a:ext uri="{FF2B5EF4-FFF2-40B4-BE49-F238E27FC236}">
                  <a16:creationId xmlns:a16="http://schemas.microsoft.com/office/drawing/2014/main" xmlns="" id="{F1A2FF44-A989-4632-B648-1A5E1FE8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711" y="1028392"/>
              <a:ext cx="278272" cy="93579"/>
            </a:xfrm>
            <a:custGeom>
              <a:avLst/>
              <a:gdLst>
                <a:gd name="T0" fmla="*/ 0 w 297"/>
                <a:gd name="T1" fmla="*/ 77 h 102"/>
                <a:gd name="T2" fmla="*/ 7 w 297"/>
                <a:gd name="T3" fmla="*/ 56 h 102"/>
                <a:gd name="T4" fmla="*/ 31 w 297"/>
                <a:gd name="T5" fmla="*/ 49 h 102"/>
                <a:gd name="T6" fmla="*/ 154 w 297"/>
                <a:gd name="T7" fmla="*/ 49 h 102"/>
                <a:gd name="T8" fmla="*/ 177 w 297"/>
                <a:gd name="T9" fmla="*/ 8 h 102"/>
                <a:gd name="T10" fmla="*/ 200 w 297"/>
                <a:gd name="T11" fmla="*/ 0 h 102"/>
                <a:gd name="T12" fmla="*/ 233 w 297"/>
                <a:gd name="T13" fmla="*/ 0 h 102"/>
                <a:gd name="T14" fmla="*/ 265 w 297"/>
                <a:gd name="T15" fmla="*/ 7 h 102"/>
                <a:gd name="T16" fmla="*/ 296 w 297"/>
                <a:gd name="T17" fmla="*/ 43 h 102"/>
                <a:gd name="T18" fmla="*/ 286 w 297"/>
                <a:gd name="T19" fmla="*/ 95 h 102"/>
                <a:gd name="T20" fmla="*/ 168 w 297"/>
                <a:gd name="T21" fmla="*/ 101 h 102"/>
                <a:gd name="T22" fmla="*/ 10 w 297"/>
                <a:gd name="T23" fmla="*/ 101 h 102"/>
                <a:gd name="T24" fmla="*/ 0 w 297"/>
                <a:gd name="T25" fmla="*/ 7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02"/>
                <a:gd name="T41" fmla="*/ 297 w 297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02">
                  <a:moveTo>
                    <a:pt x="0" y="77"/>
                  </a:moveTo>
                  <a:lnTo>
                    <a:pt x="7" y="56"/>
                  </a:lnTo>
                  <a:lnTo>
                    <a:pt x="31" y="49"/>
                  </a:lnTo>
                  <a:lnTo>
                    <a:pt x="154" y="49"/>
                  </a:lnTo>
                  <a:lnTo>
                    <a:pt x="177" y="8"/>
                  </a:lnTo>
                  <a:lnTo>
                    <a:pt x="200" y="0"/>
                  </a:lnTo>
                  <a:lnTo>
                    <a:pt x="233" y="0"/>
                  </a:lnTo>
                  <a:lnTo>
                    <a:pt x="265" y="7"/>
                  </a:lnTo>
                  <a:lnTo>
                    <a:pt x="296" y="43"/>
                  </a:lnTo>
                  <a:lnTo>
                    <a:pt x="286" y="95"/>
                  </a:lnTo>
                  <a:lnTo>
                    <a:pt x="168" y="101"/>
                  </a:lnTo>
                  <a:lnTo>
                    <a:pt x="10" y="101"/>
                  </a:lnTo>
                  <a:lnTo>
                    <a:pt x="0" y="77"/>
                  </a:lnTo>
                </a:path>
              </a:pathLst>
            </a:custGeom>
            <a:gradFill rotWithShape="0">
              <a:gsLst>
                <a:gs pos="0">
                  <a:srgbClr val="996600"/>
                </a:gs>
                <a:gs pos="50000">
                  <a:srgbClr val="FFFFFF"/>
                </a:gs>
                <a:gs pos="100000">
                  <a:srgbClr val="996600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6" name="Freeform 2724">
              <a:extLst>
                <a:ext uri="{FF2B5EF4-FFF2-40B4-BE49-F238E27FC236}">
                  <a16:creationId xmlns:a16="http://schemas.microsoft.com/office/drawing/2014/main" xmlns="" id="{ABB9892A-F7F7-4CCC-B1BB-A17BC8C3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5739" y="1036649"/>
              <a:ext cx="97442" cy="41285"/>
            </a:xfrm>
            <a:custGeom>
              <a:avLst/>
              <a:gdLst>
                <a:gd name="T0" fmla="*/ 0 w 104"/>
                <a:gd name="T1" fmla="*/ 44 h 45"/>
                <a:gd name="T2" fmla="*/ 7 w 104"/>
                <a:gd name="T3" fmla="*/ 24 h 45"/>
                <a:gd name="T4" fmla="*/ 20 w 104"/>
                <a:gd name="T5" fmla="*/ 11 h 45"/>
                <a:gd name="T6" fmla="*/ 38 w 104"/>
                <a:gd name="T7" fmla="*/ 0 h 45"/>
                <a:gd name="T8" fmla="*/ 74 w 104"/>
                <a:gd name="T9" fmla="*/ 5 h 45"/>
                <a:gd name="T10" fmla="*/ 95 w 104"/>
                <a:gd name="T11" fmla="*/ 27 h 45"/>
                <a:gd name="T12" fmla="*/ 103 w 104"/>
                <a:gd name="T13" fmla="*/ 44 h 45"/>
                <a:gd name="T14" fmla="*/ 0 w 104"/>
                <a:gd name="T15" fmla="*/ 4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5"/>
                <a:gd name="T26" fmla="*/ 104 w 10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5">
                  <a:moveTo>
                    <a:pt x="0" y="44"/>
                  </a:moveTo>
                  <a:lnTo>
                    <a:pt x="7" y="2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74" y="5"/>
                  </a:lnTo>
                  <a:lnTo>
                    <a:pt x="95" y="27"/>
                  </a:lnTo>
                  <a:lnTo>
                    <a:pt x="103" y="44"/>
                  </a:ln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86868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7" name="Oval 2726">
              <a:extLst>
                <a:ext uri="{FF2B5EF4-FFF2-40B4-BE49-F238E27FC236}">
                  <a16:creationId xmlns:a16="http://schemas.microsoft.com/office/drawing/2014/main" xmlns="" id="{C42FC9E0-7F0D-493C-80A5-B51C37065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4478" y="1049493"/>
              <a:ext cx="14054" cy="256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8" name="Line 2727">
              <a:extLst>
                <a:ext uri="{FF2B5EF4-FFF2-40B4-BE49-F238E27FC236}">
                  <a16:creationId xmlns:a16="http://schemas.microsoft.com/office/drawing/2014/main" xmlns="" id="{04D5AF18-3AC7-4644-BEC1-A25DC9930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0100" y="1061420"/>
              <a:ext cx="103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9" name="Oval 2728">
              <a:extLst>
                <a:ext uri="{FF2B5EF4-FFF2-40B4-BE49-F238E27FC236}">
                  <a16:creationId xmlns:a16="http://schemas.microsoft.com/office/drawing/2014/main" xmlns="" id="{5FCFEF25-B7C3-4B19-99C0-A2A97E39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2911" y="1063254"/>
              <a:ext cx="10306" cy="9174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0" name="Oval 2730">
              <a:extLst>
                <a:ext uri="{FF2B5EF4-FFF2-40B4-BE49-F238E27FC236}">
                  <a16:creationId xmlns:a16="http://schemas.microsoft.com/office/drawing/2014/main" xmlns="" id="{68584D80-6F78-410C-B80F-7BB76868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5397" y="1049493"/>
              <a:ext cx="14054" cy="256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1" name="Line 2731">
              <a:extLst>
                <a:ext uri="{FF2B5EF4-FFF2-40B4-BE49-F238E27FC236}">
                  <a16:creationId xmlns:a16="http://schemas.microsoft.com/office/drawing/2014/main" xmlns="" id="{44F059AC-90E7-43A0-90AA-245FF53E5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1019" y="1061420"/>
              <a:ext cx="103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2" name="Oval 2732">
              <a:extLst>
                <a:ext uri="{FF2B5EF4-FFF2-40B4-BE49-F238E27FC236}">
                  <a16:creationId xmlns:a16="http://schemas.microsoft.com/office/drawing/2014/main" xmlns="" id="{CB3FB6D1-1B6F-4D33-B4E9-D8434453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3830" y="1063254"/>
              <a:ext cx="10306" cy="9174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3" name="Freeform 2733">
              <a:extLst>
                <a:ext uri="{FF2B5EF4-FFF2-40B4-BE49-F238E27FC236}">
                  <a16:creationId xmlns:a16="http://schemas.microsoft.com/office/drawing/2014/main" xmlns="" id="{73AEC626-46E3-4DD8-8410-2EF42DDB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8008" y="1089861"/>
              <a:ext cx="106811" cy="28441"/>
            </a:xfrm>
            <a:custGeom>
              <a:avLst/>
              <a:gdLst>
                <a:gd name="T0" fmla="*/ 0 w 114"/>
                <a:gd name="T1" fmla="*/ 30 h 31"/>
                <a:gd name="T2" fmla="*/ 5 w 114"/>
                <a:gd name="T3" fmla="*/ 16 h 31"/>
                <a:gd name="T4" fmla="*/ 5 w 114"/>
                <a:gd name="T5" fmla="*/ 0 h 31"/>
                <a:gd name="T6" fmla="*/ 110 w 114"/>
                <a:gd name="T7" fmla="*/ 0 h 31"/>
                <a:gd name="T8" fmla="*/ 107 w 114"/>
                <a:gd name="T9" fmla="*/ 16 h 31"/>
                <a:gd name="T10" fmla="*/ 113 w 114"/>
                <a:gd name="T11" fmla="*/ 27 h 31"/>
                <a:gd name="T12" fmla="*/ 0 w 114"/>
                <a:gd name="T13" fmla="*/ 3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31"/>
                <a:gd name="T23" fmla="*/ 114 w 11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31">
                  <a:moveTo>
                    <a:pt x="0" y="30"/>
                  </a:moveTo>
                  <a:lnTo>
                    <a:pt x="5" y="16"/>
                  </a:lnTo>
                  <a:lnTo>
                    <a:pt x="5" y="0"/>
                  </a:lnTo>
                  <a:lnTo>
                    <a:pt x="110" y="0"/>
                  </a:lnTo>
                  <a:lnTo>
                    <a:pt x="107" y="16"/>
                  </a:lnTo>
                  <a:lnTo>
                    <a:pt x="113" y="27"/>
                  </a:lnTo>
                  <a:lnTo>
                    <a:pt x="0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00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4" name="Freeform 2735">
              <a:extLst>
                <a:ext uri="{FF2B5EF4-FFF2-40B4-BE49-F238E27FC236}">
                  <a16:creationId xmlns:a16="http://schemas.microsoft.com/office/drawing/2014/main" xmlns="" id="{E2299C6E-5C9E-4B12-A265-A2C3165F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329" y="1065824"/>
              <a:ext cx="268676" cy="91923"/>
            </a:xfrm>
            <a:custGeom>
              <a:avLst/>
              <a:gdLst>
                <a:gd name="T0" fmla="*/ 0 w 297"/>
                <a:gd name="T1" fmla="*/ 84 h 111"/>
                <a:gd name="T2" fmla="*/ 7 w 297"/>
                <a:gd name="T3" fmla="*/ 62 h 111"/>
                <a:gd name="T4" fmla="*/ 31 w 297"/>
                <a:gd name="T5" fmla="*/ 53 h 111"/>
                <a:gd name="T6" fmla="*/ 154 w 297"/>
                <a:gd name="T7" fmla="*/ 53 h 111"/>
                <a:gd name="T8" fmla="*/ 177 w 297"/>
                <a:gd name="T9" fmla="*/ 9 h 111"/>
                <a:gd name="T10" fmla="*/ 200 w 297"/>
                <a:gd name="T11" fmla="*/ 0 h 111"/>
                <a:gd name="T12" fmla="*/ 233 w 297"/>
                <a:gd name="T13" fmla="*/ 0 h 111"/>
                <a:gd name="T14" fmla="*/ 265 w 297"/>
                <a:gd name="T15" fmla="*/ 8 h 111"/>
                <a:gd name="T16" fmla="*/ 296 w 297"/>
                <a:gd name="T17" fmla="*/ 47 h 111"/>
                <a:gd name="T18" fmla="*/ 286 w 297"/>
                <a:gd name="T19" fmla="*/ 103 h 111"/>
                <a:gd name="T20" fmla="*/ 168 w 297"/>
                <a:gd name="T21" fmla="*/ 110 h 111"/>
                <a:gd name="T22" fmla="*/ 10 w 297"/>
                <a:gd name="T23" fmla="*/ 110 h 111"/>
                <a:gd name="T24" fmla="*/ 0 w 297"/>
                <a:gd name="T25" fmla="*/ 84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11"/>
                <a:gd name="T41" fmla="*/ 297 w 297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11">
                  <a:moveTo>
                    <a:pt x="0" y="84"/>
                  </a:moveTo>
                  <a:lnTo>
                    <a:pt x="7" y="62"/>
                  </a:lnTo>
                  <a:lnTo>
                    <a:pt x="31" y="53"/>
                  </a:lnTo>
                  <a:lnTo>
                    <a:pt x="154" y="53"/>
                  </a:lnTo>
                  <a:lnTo>
                    <a:pt x="177" y="9"/>
                  </a:lnTo>
                  <a:lnTo>
                    <a:pt x="200" y="0"/>
                  </a:lnTo>
                  <a:lnTo>
                    <a:pt x="233" y="0"/>
                  </a:lnTo>
                  <a:lnTo>
                    <a:pt x="265" y="8"/>
                  </a:lnTo>
                  <a:lnTo>
                    <a:pt x="296" y="47"/>
                  </a:lnTo>
                  <a:lnTo>
                    <a:pt x="286" y="103"/>
                  </a:lnTo>
                  <a:lnTo>
                    <a:pt x="168" y="110"/>
                  </a:lnTo>
                  <a:lnTo>
                    <a:pt x="10" y="110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5" name="Freeform 2736">
              <a:extLst>
                <a:ext uri="{FF2B5EF4-FFF2-40B4-BE49-F238E27FC236}">
                  <a16:creationId xmlns:a16="http://schemas.microsoft.com/office/drawing/2014/main" xmlns="" id="{7416E352-7B23-41C9-8461-13A57EA3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6089" y="1131246"/>
              <a:ext cx="103128" cy="28157"/>
            </a:xfrm>
            <a:custGeom>
              <a:avLst/>
              <a:gdLst>
                <a:gd name="T0" fmla="*/ 0 w 114"/>
                <a:gd name="T1" fmla="*/ 33 h 34"/>
                <a:gd name="T2" fmla="*/ 5 w 114"/>
                <a:gd name="T3" fmla="*/ 18 h 34"/>
                <a:gd name="T4" fmla="*/ 5 w 114"/>
                <a:gd name="T5" fmla="*/ 0 h 34"/>
                <a:gd name="T6" fmla="*/ 110 w 114"/>
                <a:gd name="T7" fmla="*/ 0 h 34"/>
                <a:gd name="T8" fmla="*/ 107 w 114"/>
                <a:gd name="T9" fmla="*/ 18 h 34"/>
                <a:gd name="T10" fmla="*/ 113 w 114"/>
                <a:gd name="T11" fmla="*/ 30 h 34"/>
                <a:gd name="T12" fmla="*/ 0 w 114"/>
                <a:gd name="T13" fmla="*/ 3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34"/>
                <a:gd name="T23" fmla="*/ 114 w 114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34">
                  <a:moveTo>
                    <a:pt x="0" y="33"/>
                  </a:moveTo>
                  <a:lnTo>
                    <a:pt x="5" y="18"/>
                  </a:lnTo>
                  <a:lnTo>
                    <a:pt x="5" y="0"/>
                  </a:lnTo>
                  <a:lnTo>
                    <a:pt x="110" y="0"/>
                  </a:lnTo>
                  <a:lnTo>
                    <a:pt x="107" y="18"/>
                  </a:lnTo>
                  <a:lnTo>
                    <a:pt x="113" y="30"/>
                  </a:lnTo>
                  <a:lnTo>
                    <a:pt x="0" y="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6" name="Freeform 2737">
              <a:extLst>
                <a:ext uri="{FF2B5EF4-FFF2-40B4-BE49-F238E27FC236}">
                  <a16:creationId xmlns:a16="http://schemas.microsoft.com/office/drawing/2014/main" xmlns="" id="{0AB767DC-09C6-437C-81A4-E74BA8B4A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9926" y="1072449"/>
              <a:ext cx="94082" cy="40579"/>
            </a:xfrm>
            <a:custGeom>
              <a:avLst/>
              <a:gdLst>
                <a:gd name="T0" fmla="*/ 0 w 104"/>
                <a:gd name="T1" fmla="*/ 48 h 49"/>
                <a:gd name="T2" fmla="*/ 7 w 104"/>
                <a:gd name="T3" fmla="*/ 27 h 49"/>
                <a:gd name="T4" fmla="*/ 20 w 104"/>
                <a:gd name="T5" fmla="*/ 12 h 49"/>
                <a:gd name="T6" fmla="*/ 38 w 104"/>
                <a:gd name="T7" fmla="*/ 0 h 49"/>
                <a:gd name="T8" fmla="*/ 74 w 104"/>
                <a:gd name="T9" fmla="*/ 6 h 49"/>
                <a:gd name="T10" fmla="*/ 95 w 104"/>
                <a:gd name="T11" fmla="*/ 30 h 49"/>
                <a:gd name="T12" fmla="*/ 103 w 104"/>
                <a:gd name="T13" fmla="*/ 48 h 49"/>
                <a:gd name="T14" fmla="*/ 0 w 104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9"/>
                <a:gd name="T26" fmla="*/ 104 w 10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9">
                  <a:moveTo>
                    <a:pt x="0" y="48"/>
                  </a:moveTo>
                  <a:lnTo>
                    <a:pt x="7" y="27"/>
                  </a:lnTo>
                  <a:lnTo>
                    <a:pt x="20" y="12"/>
                  </a:lnTo>
                  <a:lnTo>
                    <a:pt x="38" y="0"/>
                  </a:lnTo>
                  <a:lnTo>
                    <a:pt x="74" y="6"/>
                  </a:lnTo>
                  <a:lnTo>
                    <a:pt x="95" y="30"/>
                  </a:lnTo>
                  <a:lnTo>
                    <a:pt x="103" y="48"/>
                  </a:lnTo>
                  <a:lnTo>
                    <a:pt x="0" y="48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86868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7" name="Oval 2739">
              <a:extLst>
                <a:ext uri="{FF2B5EF4-FFF2-40B4-BE49-F238E27FC236}">
                  <a16:creationId xmlns:a16="http://schemas.microsoft.com/office/drawing/2014/main" xmlns="" id="{35B397E7-3D99-4713-81C1-676068D2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9828" y="1084043"/>
              <a:ext cx="13570" cy="231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8" name="Line 2740">
              <a:extLst>
                <a:ext uri="{FF2B5EF4-FFF2-40B4-BE49-F238E27FC236}">
                  <a16:creationId xmlns:a16="http://schemas.microsoft.com/office/drawing/2014/main" xmlns="" id="{CE7DA62A-036C-4913-A7FF-18454EEF0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5256" y="1094809"/>
              <a:ext cx="99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9" name="Oval 2741">
              <a:extLst>
                <a:ext uri="{FF2B5EF4-FFF2-40B4-BE49-F238E27FC236}">
                  <a16:creationId xmlns:a16="http://schemas.microsoft.com/office/drawing/2014/main" xmlns="" id="{64D4C3FA-BFF1-4DC7-A332-156CF6F5B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7970" y="1096465"/>
              <a:ext cx="9951" cy="828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0" name="Oval 2743">
              <a:extLst>
                <a:ext uri="{FF2B5EF4-FFF2-40B4-BE49-F238E27FC236}">
                  <a16:creationId xmlns:a16="http://schemas.microsoft.com/office/drawing/2014/main" xmlns="" id="{BCE35676-EE1B-4338-A97B-8416672D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9681" y="1084043"/>
              <a:ext cx="13570" cy="231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1" name="Line 2744">
              <a:extLst>
                <a:ext uri="{FF2B5EF4-FFF2-40B4-BE49-F238E27FC236}">
                  <a16:creationId xmlns:a16="http://schemas.microsoft.com/office/drawing/2014/main" xmlns="" id="{B30D5170-9D8A-44E7-A310-8CC398832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5109" y="1094809"/>
              <a:ext cx="99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2" name="Oval 2745">
              <a:extLst>
                <a:ext uri="{FF2B5EF4-FFF2-40B4-BE49-F238E27FC236}">
                  <a16:creationId xmlns:a16="http://schemas.microsoft.com/office/drawing/2014/main" xmlns="" id="{D3C4FD24-79B9-4741-87F8-A0250271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7823" y="1096465"/>
              <a:ext cx="9951" cy="828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3" name="Freeform 2747">
              <a:extLst>
                <a:ext uri="{FF2B5EF4-FFF2-40B4-BE49-F238E27FC236}">
                  <a16:creationId xmlns:a16="http://schemas.microsoft.com/office/drawing/2014/main" xmlns="" id="{60C9EC32-AE87-4D81-9DFB-90D066A2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5542" y="1103256"/>
              <a:ext cx="268676" cy="93579"/>
            </a:xfrm>
            <a:custGeom>
              <a:avLst/>
              <a:gdLst>
                <a:gd name="T0" fmla="*/ 0 w 297"/>
                <a:gd name="T1" fmla="*/ 77 h 102"/>
                <a:gd name="T2" fmla="*/ 7 w 297"/>
                <a:gd name="T3" fmla="*/ 56 h 102"/>
                <a:gd name="T4" fmla="*/ 31 w 297"/>
                <a:gd name="T5" fmla="*/ 49 h 102"/>
                <a:gd name="T6" fmla="*/ 154 w 297"/>
                <a:gd name="T7" fmla="*/ 49 h 102"/>
                <a:gd name="T8" fmla="*/ 177 w 297"/>
                <a:gd name="T9" fmla="*/ 8 h 102"/>
                <a:gd name="T10" fmla="*/ 200 w 297"/>
                <a:gd name="T11" fmla="*/ 0 h 102"/>
                <a:gd name="T12" fmla="*/ 233 w 297"/>
                <a:gd name="T13" fmla="*/ 0 h 102"/>
                <a:gd name="T14" fmla="*/ 265 w 297"/>
                <a:gd name="T15" fmla="*/ 7 h 102"/>
                <a:gd name="T16" fmla="*/ 296 w 297"/>
                <a:gd name="T17" fmla="*/ 43 h 102"/>
                <a:gd name="T18" fmla="*/ 286 w 297"/>
                <a:gd name="T19" fmla="*/ 95 h 102"/>
                <a:gd name="T20" fmla="*/ 168 w 297"/>
                <a:gd name="T21" fmla="*/ 101 h 102"/>
                <a:gd name="T22" fmla="*/ 10 w 297"/>
                <a:gd name="T23" fmla="*/ 101 h 102"/>
                <a:gd name="T24" fmla="*/ 0 w 297"/>
                <a:gd name="T25" fmla="*/ 7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02"/>
                <a:gd name="T41" fmla="*/ 297 w 297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02">
                  <a:moveTo>
                    <a:pt x="0" y="77"/>
                  </a:moveTo>
                  <a:lnTo>
                    <a:pt x="7" y="56"/>
                  </a:lnTo>
                  <a:lnTo>
                    <a:pt x="31" y="49"/>
                  </a:lnTo>
                  <a:lnTo>
                    <a:pt x="154" y="49"/>
                  </a:lnTo>
                  <a:lnTo>
                    <a:pt x="177" y="8"/>
                  </a:lnTo>
                  <a:lnTo>
                    <a:pt x="200" y="0"/>
                  </a:lnTo>
                  <a:lnTo>
                    <a:pt x="233" y="0"/>
                  </a:lnTo>
                  <a:lnTo>
                    <a:pt x="265" y="7"/>
                  </a:lnTo>
                  <a:lnTo>
                    <a:pt x="296" y="43"/>
                  </a:lnTo>
                  <a:lnTo>
                    <a:pt x="286" y="95"/>
                  </a:lnTo>
                  <a:lnTo>
                    <a:pt x="168" y="101"/>
                  </a:lnTo>
                  <a:lnTo>
                    <a:pt x="10" y="101"/>
                  </a:lnTo>
                  <a:lnTo>
                    <a:pt x="0" y="77"/>
                  </a:lnTo>
                </a:path>
              </a:pathLst>
            </a:custGeom>
            <a:gradFill rotWithShape="0">
              <a:gsLst>
                <a:gs pos="0">
                  <a:srgbClr val="996600"/>
                </a:gs>
                <a:gs pos="50000">
                  <a:srgbClr val="FFFFFF"/>
                </a:gs>
                <a:gs pos="100000">
                  <a:srgbClr val="996600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4" name="Freeform 2748">
              <a:extLst>
                <a:ext uri="{FF2B5EF4-FFF2-40B4-BE49-F238E27FC236}">
                  <a16:creationId xmlns:a16="http://schemas.microsoft.com/office/drawing/2014/main" xmlns="" id="{C25B7ADF-0497-42B9-9319-DF7BC891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2948" y="1111513"/>
              <a:ext cx="94082" cy="41285"/>
            </a:xfrm>
            <a:custGeom>
              <a:avLst/>
              <a:gdLst>
                <a:gd name="T0" fmla="*/ 0 w 104"/>
                <a:gd name="T1" fmla="*/ 44 h 45"/>
                <a:gd name="T2" fmla="*/ 7 w 104"/>
                <a:gd name="T3" fmla="*/ 24 h 45"/>
                <a:gd name="T4" fmla="*/ 20 w 104"/>
                <a:gd name="T5" fmla="*/ 11 h 45"/>
                <a:gd name="T6" fmla="*/ 38 w 104"/>
                <a:gd name="T7" fmla="*/ 0 h 45"/>
                <a:gd name="T8" fmla="*/ 74 w 104"/>
                <a:gd name="T9" fmla="*/ 5 h 45"/>
                <a:gd name="T10" fmla="*/ 95 w 104"/>
                <a:gd name="T11" fmla="*/ 27 h 45"/>
                <a:gd name="T12" fmla="*/ 103 w 104"/>
                <a:gd name="T13" fmla="*/ 44 h 45"/>
                <a:gd name="T14" fmla="*/ 0 w 104"/>
                <a:gd name="T15" fmla="*/ 4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5"/>
                <a:gd name="T26" fmla="*/ 104 w 10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5">
                  <a:moveTo>
                    <a:pt x="0" y="44"/>
                  </a:moveTo>
                  <a:lnTo>
                    <a:pt x="7" y="2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74" y="5"/>
                  </a:lnTo>
                  <a:lnTo>
                    <a:pt x="95" y="27"/>
                  </a:lnTo>
                  <a:lnTo>
                    <a:pt x="103" y="44"/>
                  </a:ln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86868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5" name="Oval 2750">
              <a:extLst>
                <a:ext uri="{FF2B5EF4-FFF2-40B4-BE49-F238E27FC236}">
                  <a16:creationId xmlns:a16="http://schemas.microsoft.com/office/drawing/2014/main" xmlns="" id="{17DEE774-71AD-4C38-8BB1-3D4AD896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1041" y="1124357"/>
              <a:ext cx="13570" cy="256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6" name="Line 2751">
              <a:extLst>
                <a:ext uri="{FF2B5EF4-FFF2-40B4-BE49-F238E27FC236}">
                  <a16:creationId xmlns:a16="http://schemas.microsoft.com/office/drawing/2014/main" xmlns="" id="{4BD36136-6E05-4CC3-BCC9-F3F3D3B02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6469" y="1136284"/>
              <a:ext cx="99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7" name="Oval 2752">
              <a:extLst>
                <a:ext uri="{FF2B5EF4-FFF2-40B4-BE49-F238E27FC236}">
                  <a16:creationId xmlns:a16="http://schemas.microsoft.com/office/drawing/2014/main" xmlns="" id="{5F80034F-6B62-4BD9-87AA-0AC651094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9183" y="1138118"/>
              <a:ext cx="9951" cy="9174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8" name="Oval 2754">
              <a:extLst>
                <a:ext uri="{FF2B5EF4-FFF2-40B4-BE49-F238E27FC236}">
                  <a16:creationId xmlns:a16="http://schemas.microsoft.com/office/drawing/2014/main" xmlns="" id="{9EF86899-6371-4774-9F6B-9C6229F8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0894" y="1124357"/>
              <a:ext cx="13570" cy="256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9" name="Line 2755">
              <a:extLst>
                <a:ext uri="{FF2B5EF4-FFF2-40B4-BE49-F238E27FC236}">
                  <a16:creationId xmlns:a16="http://schemas.microsoft.com/office/drawing/2014/main" xmlns="" id="{4C209D28-2031-4D68-A3EC-947952CFD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6322" y="1136284"/>
              <a:ext cx="99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0" name="Oval 2756">
              <a:extLst>
                <a:ext uri="{FF2B5EF4-FFF2-40B4-BE49-F238E27FC236}">
                  <a16:creationId xmlns:a16="http://schemas.microsoft.com/office/drawing/2014/main" xmlns="" id="{3CD075A1-2817-4CB2-8829-96B38FFD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9036" y="1138118"/>
              <a:ext cx="9951" cy="9174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1" name="Freeform 2757">
              <a:extLst>
                <a:ext uri="{FF2B5EF4-FFF2-40B4-BE49-F238E27FC236}">
                  <a16:creationId xmlns:a16="http://schemas.microsoft.com/office/drawing/2014/main" xmlns="" id="{AB56B023-22E3-4F6A-9ECB-ECB5C977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9967" y="1164725"/>
              <a:ext cx="103128" cy="28441"/>
            </a:xfrm>
            <a:custGeom>
              <a:avLst/>
              <a:gdLst>
                <a:gd name="T0" fmla="*/ 0 w 114"/>
                <a:gd name="T1" fmla="*/ 30 h 31"/>
                <a:gd name="T2" fmla="*/ 5 w 114"/>
                <a:gd name="T3" fmla="*/ 16 h 31"/>
                <a:gd name="T4" fmla="*/ 5 w 114"/>
                <a:gd name="T5" fmla="*/ 0 h 31"/>
                <a:gd name="T6" fmla="*/ 110 w 114"/>
                <a:gd name="T7" fmla="*/ 0 h 31"/>
                <a:gd name="T8" fmla="*/ 107 w 114"/>
                <a:gd name="T9" fmla="*/ 16 h 31"/>
                <a:gd name="T10" fmla="*/ 113 w 114"/>
                <a:gd name="T11" fmla="*/ 27 h 31"/>
                <a:gd name="T12" fmla="*/ 0 w 114"/>
                <a:gd name="T13" fmla="*/ 3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31"/>
                <a:gd name="T23" fmla="*/ 114 w 11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31">
                  <a:moveTo>
                    <a:pt x="0" y="30"/>
                  </a:moveTo>
                  <a:lnTo>
                    <a:pt x="5" y="16"/>
                  </a:lnTo>
                  <a:lnTo>
                    <a:pt x="5" y="0"/>
                  </a:lnTo>
                  <a:lnTo>
                    <a:pt x="110" y="0"/>
                  </a:lnTo>
                  <a:lnTo>
                    <a:pt x="107" y="16"/>
                  </a:lnTo>
                  <a:lnTo>
                    <a:pt x="113" y="27"/>
                  </a:lnTo>
                  <a:lnTo>
                    <a:pt x="0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00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2" name="Freeform 2759">
              <a:extLst>
                <a:ext uri="{FF2B5EF4-FFF2-40B4-BE49-F238E27FC236}">
                  <a16:creationId xmlns:a16="http://schemas.microsoft.com/office/drawing/2014/main" xmlns="" id="{CB8FE996-9FC4-4C32-A89C-EA337E3A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7565" y="1140687"/>
              <a:ext cx="278272" cy="101115"/>
            </a:xfrm>
            <a:custGeom>
              <a:avLst/>
              <a:gdLst>
                <a:gd name="T0" fmla="*/ 0 w 297"/>
                <a:gd name="T1" fmla="*/ 84 h 111"/>
                <a:gd name="T2" fmla="*/ 7 w 297"/>
                <a:gd name="T3" fmla="*/ 62 h 111"/>
                <a:gd name="T4" fmla="*/ 31 w 297"/>
                <a:gd name="T5" fmla="*/ 53 h 111"/>
                <a:gd name="T6" fmla="*/ 154 w 297"/>
                <a:gd name="T7" fmla="*/ 53 h 111"/>
                <a:gd name="T8" fmla="*/ 177 w 297"/>
                <a:gd name="T9" fmla="*/ 9 h 111"/>
                <a:gd name="T10" fmla="*/ 200 w 297"/>
                <a:gd name="T11" fmla="*/ 0 h 111"/>
                <a:gd name="T12" fmla="*/ 233 w 297"/>
                <a:gd name="T13" fmla="*/ 0 h 111"/>
                <a:gd name="T14" fmla="*/ 265 w 297"/>
                <a:gd name="T15" fmla="*/ 8 h 111"/>
                <a:gd name="T16" fmla="*/ 296 w 297"/>
                <a:gd name="T17" fmla="*/ 47 h 111"/>
                <a:gd name="T18" fmla="*/ 286 w 297"/>
                <a:gd name="T19" fmla="*/ 103 h 111"/>
                <a:gd name="T20" fmla="*/ 168 w 297"/>
                <a:gd name="T21" fmla="*/ 110 h 111"/>
                <a:gd name="T22" fmla="*/ 10 w 297"/>
                <a:gd name="T23" fmla="*/ 110 h 111"/>
                <a:gd name="T24" fmla="*/ 0 w 297"/>
                <a:gd name="T25" fmla="*/ 84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11"/>
                <a:gd name="T41" fmla="*/ 297 w 297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11">
                  <a:moveTo>
                    <a:pt x="0" y="84"/>
                  </a:moveTo>
                  <a:lnTo>
                    <a:pt x="7" y="62"/>
                  </a:lnTo>
                  <a:lnTo>
                    <a:pt x="31" y="53"/>
                  </a:lnTo>
                  <a:lnTo>
                    <a:pt x="154" y="53"/>
                  </a:lnTo>
                  <a:lnTo>
                    <a:pt x="177" y="9"/>
                  </a:lnTo>
                  <a:lnTo>
                    <a:pt x="200" y="0"/>
                  </a:lnTo>
                  <a:lnTo>
                    <a:pt x="233" y="0"/>
                  </a:lnTo>
                  <a:lnTo>
                    <a:pt x="265" y="8"/>
                  </a:lnTo>
                  <a:lnTo>
                    <a:pt x="296" y="47"/>
                  </a:lnTo>
                  <a:lnTo>
                    <a:pt x="286" y="103"/>
                  </a:lnTo>
                  <a:lnTo>
                    <a:pt x="168" y="110"/>
                  </a:lnTo>
                  <a:lnTo>
                    <a:pt x="10" y="110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3" name="Freeform 2760">
              <a:extLst>
                <a:ext uri="{FF2B5EF4-FFF2-40B4-BE49-F238E27FC236}">
                  <a16:creationId xmlns:a16="http://schemas.microsoft.com/office/drawing/2014/main" xmlns="" id="{7F8266A5-9C9F-4F05-A0CE-9A9540F9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9745" y="1212652"/>
              <a:ext cx="106811" cy="30972"/>
            </a:xfrm>
            <a:custGeom>
              <a:avLst/>
              <a:gdLst>
                <a:gd name="T0" fmla="*/ 0 w 114"/>
                <a:gd name="T1" fmla="*/ 33 h 34"/>
                <a:gd name="T2" fmla="*/ 5 w 114"/>
                <a:gd name="T3" fmla="*/ 18 h 34"/>
                <a:gd name="T4" fmla="*/ 5 w 114"/>
                <a:gd name="T5" fmla="*/ 0 h 34"/>
                <a:gd name="T6" fmla="*/ 110 w 114"/>
                <a:gd name="T7" fmla="*/ 0 h 34"/>
                <a:gd name="T8" fmla="*/ 107 w 114"/>
                <a:gd name="T9" fmla="*/ 18 h 34"/>
                <a:gd name="T10" fmla="*/ 113 w 114"/>
                <a:gd name="T11" fmla="*/ 30 h 34"/>
                <a:gd name="T12" fmla="*/ 0 w 114"/>
                <a:gd name="T13" fmla="*/ 3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34"/>
                <a:gd name="T23" fmla="*/ 114 w 114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34">
                  <a:moveTo>
                    <a:pt x="0" y="33"/>
                  </a:moveTo>
                  <a:lnTo>
                    <a:pt x="5" y="18"/>
                  </a:lnTo>
                  <a:lnTo>
                    <a:pt x="5" y="0"/>
                  </a:lnTo>
                  <a:lnTo>
                    <a:pt x="110" y="0"/>
                  </a:lnTo>
                  <a:lnTo>
                    <a:pt x="107" y="18"/>
                  </a:lnTo>
                  <a:lnTo>
                    <a:pt x="113" y="30"/>
                  </a:lnTo>
                  <a:lnTo>
                    <a:pt x="0" y="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4" name="Freeform 2761">
              <a:extLst>
                <a:ext uri="{FF2B5EF4-FFF2-40B4-BE49-F238E27FC236}">
                  <a16:creationId xmlns:a16="http://schemas.microsoft.com/office/drawing/2014/main" xmlns="" id="{BF784ABF-B4D9-4A44-88BA-B3339CC7E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8719" y="1147975"/>
              <a:ext cx="97442" cy="44636"/>
            </a:xfrm>
            <a:custGeom>
              <a:avLst/>
              <a:gdLst>
                <a:gd name="T0" fmla="*/ 0 w 104"/>
                <a:gd name="T1" fmla="*/ 48 h 49"/>
                <a:gd name="T2" fmla="*/ 7 w 104"/>
                <a:gd name="T3" fmla="*/ 27 h 49"/>
                <a:gd name="T4" fmla="*/ 20 w 104"/>
                <a:gd name="T5" fmla="*/ 12 h 49"/>
                <a:gd name="T6" fmla="*/ 38 w 104"/>
                <a:gd name="T7" fmla="*/ 0 h 49"/>
                <a:gd name="T8" fmla="*/ 74 w 104"/>
                <a:gd name="T9" fmla="*/ 6 h 49"/>
                <a:gd name="T10" fmla="*/ 95 w 104"/>
                <a:gd name="T11" fmla="*/ 30 h 49"/>
                <a:gd name="T12" fmla="*/ 103 w 104"/>
                <a:gd name="T13" fmla="*/ 48 h 49"/>
                <a:gd name="T14" fmla="*/ 0 w 104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9"/>
                <a:gd name="T26" fmla="*/ 104 w 10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9">
                  <a:moveTo>
                    <a:pt x="0" y="48"/>
                  </a:moveTo>
                  <a:lnTo>
                    <a:pt x="7" y="27"/>
                  </a:lnTo>
                  <a:lnTo>
                    <a:pt x="20" y="12"/>
                  </a:lnTo>
                  <a:lnTo>
                    <a:pt x="38" y="0"/>
                  </a:lnTo>
                  <a:lnTo>
                    <a:pt x="74" y="6"/>
                  </a:lnTo>
                  <a:lnTo>
                    <a:pt x="95" y="30"/>
                  </a:lnTo>
                  <a:lnTo>
                    <a:pt x="103" y="48"/>
                  </a:lnTo>
                  <a:lnTo>
                    <a:pt x="0" y="48"/>
                  </a:lnTo>
                </a:path>
              </a:pathLst>
            </a:custGeom>
            <a:gradFill rotWithShape="0">
              <a:gsLst>
                <a:gs pos="0">
                  <a:srgbClr val="5E5E5E"/>
                </a:gs>
                <a:gs pos="100000">
                  <a:srgbClr val="868686"/>
                </a:gs>
              </a:gsLst>
              <a:lin ang="540000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5" name="Oval 2763">
              <a:extLst>
                <a:ext uri="{FF2B5EF4-FFF2-40B4-BE49-F238E27FC236}">
                  <a16:creationId xmlns:a16="http://schemas.microsoft.com/office/drawing/2014/main" xmlns="" id="{06C42A70-9A5C-4B32-8E25-87DA0E41A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9332" y="1160728"/>
              <a:ext cx="14054" cy="25507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6" name="Line 2764">
              <a:extLst>
                <a:ext uri="{FF2B5EF4-FFF2-40B4-BE49-F238E27FC236}">
                  <a16:creationId xmlns:a16="http://schemas.microsoft.com/office/drawing/2014/main" xmlns="" id="{A8763DE2-76EF-4B99-8121-BA5C3ADA7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4954" y="1172571"/>
              <a:ext cx="103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7" name="Oval 2765">
              <a:extLst>
                <a:ext uri="{FF2B5EF4-FFF2-40B4-BE49-F238E27FC236}">
                  <a16:creationId xmlns:a16="http://schemas.microsoft.com/office/drawing/2014/main" xmlns="" id="{6EEE5921-AF0F-4EF5-B252-B1501AC2B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765" y="1174392"/>
              <a:ext cx="10306" cy="911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8" name="Oval 2767">
              <a:extLst>
                <a:ext uri="{FF2B5EF4-FFF2-40B4-BE49-F238E27FC236}">
                  <a16:creationId xmlns:a16="http://schemas.microsoft.com/office/drawing/2014/main" xmlns="" id="{B58909FE-E874-4E52-8F90-D36B14FE3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0251" y="1160728"/>
              <a:ext cx="14054" cy="25507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9" name="Line 2768">
              <a:extLst>
                <a:ext uri="{FF2B5EF4-FFF2-40B4-BE49-F238E27FC236}">
                  <a16:creationId xmlns:a16="http://schemas.microsoft.com/office/drawing/2014/main" xmlns="" id="{3CB4419C-D09C-4B1C-959E-F8D8075F4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05873" y="1172571"/>
              <a:ext cx="103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0" name="Oval 2769">
              <a:extLst>
                <a:ext uri="{FF2B5EF4-FFF2-40B4-BE49-F238E27FC236}">
                  <a16:creationId xmlns:a16="http://schemas.microsoft.com/office/drawing/2014/main" xmlns="" id="{D4FCEC61-D910-478A-9D15-796BC676B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8684" y="1174392"/>
              <a:ext cx="10306" cy="911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1" name="Freeform 2770">
              <a:extLst>
                <a:ext uri="{FF2B5EF4-FFF2-40B4-BE49-F238E27FC236}">
                  <a16:creationId xmlns:a16="http://schemas.microsoft.com/office/drawing/2014/main" xmlns="" id="{4378136D-2EFE-47FB-8B95-DA13BE7A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3005" y="850592"/>
              <a:ext cx="86360" cy="177800"/>
            </a:xfrm>
            <a:custGeom>
              <a:avLst/>
              <a:gdLst>
                <a:gd name="T0" fmla="*/ 0 w 100"/>
                <a:gd name="T1" fmla="*/ 0 h 202"/>
                <a:gd name="T2" fmla="*/ 0 w 100"/>
                <a:gd name="T3" fmla="*/ 0 h 202"/>
                <a:gd name="T4" fmla="*/ 0 w 100"/>
                <a:gd name="T5" fmla="*/ 0 h 202"/>
                <a:gd name="T6" fmla="*/ 0 w 100"/>
                <a:gd name="T7" fmla="*/ 0 h 202"/>
                <a:gd name="T8" fmla="*/ 0 w 100"/>
                <a:gd name="T9" fmla="*/ 0 h 202"/>
                <a:gd name="T10" fmla="*/ 0 w 100"/>
                <a:gd name="T11" fmla="*/ 0 h 202"/>
                <a:gd name="T12" fmla="*/ 0 w 100"/>
                <a:gd name="T13" fmla="*/ 0 h 202"/>
                <a:gd name="T14" fmla="*/ 0 w 100"/>
                <a:gd name="T15" fmla="*/ 0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02"/>
                <a:gd name="T26" fmla="*/ 100 w 100"/>
                <a:gd name="T27" fmla="*/ 202 h 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02">
                  <a:moveTo>
                    <a:pt x="75" y="122"/>
                  </a:moveTo>
                  <a:lnTo>
                    <a:pt x="75" y="202"/>
                  </a:lnTo>
                  <a:lnTo>
                    <a:pt x="23" y="202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48" y="0"/>
                  </a:lnTo>
                  <a:lnTo>
                    <a:pt x="100" y="122"/>
                  </a:lnTo>
                  <a:lnTo>
                    <a:pt x="75" y="122"/>
                  </a:lnTo>
                </a:path>
              </a:pathLst>
            </a:custGeom>
            <a:solidFill>
              <a:srgbClr val="FF66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15" name="组合 2314">
            <a:extLst>
              <a:ext uri="{FF2B5EF4-FFF2-40B4-BE49-F238E27FC236}">
                <a16:creationId xmlns:a16="http://schemas.microsoft.com/office/drawing/2014/main" xmlns="" id="{1A2C888A-2A8E-440B-81A4-E94003965534}"/>
              </a:ext>
            </a:extLst>
          </p:cNvPr>
          <p:cNvGrpSpPr/>
          <p:nvPr/>
        </p:nvGrpSpPr>
        <p:grpSpPr>
          <a:xfrm>
            <a:off x="7402891" y="5975585"/>
            <a:ext cx="854006" cy="137496"/>
            <a:chOff x="14376385" y="1349434"/>
            <a:chExt cx="854006" cy="137496"/>
          </a:xfrm>
        </p:grpSpPr>
        <p:sp>
          <p:nvSpPr>
            <p:cNvPr id="2316" name="Freeform 2782">
              <a:extLst>
                <a:ext uri="{FF2B5EF4-FFF2-40B4-BE49-F238E27FC236}">
                  <a16:creationId xmlns:a16="http://schemas.microsoft.com/office/drawing/2014/main" xmlns="" id="{C067096F-FB11-4570-B9F3-B1F51C6B1D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76385" y="1349434"/>
              <a:ext cx="301366" cy="118394"/>
            </a:xfrm>
            <a:custGeom>
              <a:avLst/>
              <a:gdLst>
                <a:gd name="T0" fmla="*/ 105 w 327"/>
                <a:gd name="T1" fmla="*/ 68 h 141"/>
                <a:gd name="T2" fmla="*/ 139 w 327"/>
                <a:gd name="T3" fmla="*/ 68 h 141"/>
                <a:gd name="T4" fmla="*/ 139 w 327"/>
                <a:gd name="T5" fmla="*/ 107 h 141"/>
                <a:gd name="T6" fmla="*/ 220 w 327"/>
                <a:gd name="T7" fmla="*/ 103 h 141"/>
                <a:gd name="T8" fmla="*/ 220 w 327"/>
                <a:gd name="T9" fmla="*/ 0 h 141"/>
                <a:gd name="T10" fmla="*/ 300 w 327"/>
                <a:gd name="T11" fmla="*/ 7 h 141"/>
                <a:gd name="T12" fmla="*/ 326 w 327"/>
                <a:gd name="T13" fmla="*/ 63 h 141"/>
                <a:gd name="T14" fmla="*/ 295 w 327"/>
                <a:gd name="T15" fmla="*/ 140 h 141"/>
                <a:gd name="T16" fmla="*/ 0 w 327"/>
                <a:gd name="T17" fmla="*/ 140 h 141"/>
                <a:gd name="T18" fmla="*/ 0 w 327"/>
                <a:gd name="T19" fmla="*/ 107 h 141"/>
                <a:gd name="T20" fmla="*/ 99 w 327"/>
                <a:gd name="T21" fmla="*/ 107 h 141"/>
                <a:gd name="T22" fmla="*/ 98 w 327"/>
                <a:gd name="T23" fmla="*/ 23 h 141"/>
                <a:gd name="T24" fmla="*/ 106 w 327"/>
                <a:gd name="T25" fmla="*/ 29 h 141"/>
                <a:gd name="T26" fmla="*/ 105 w 327"/>
                <a:gd name="T27" fmla="*/ 68 h 1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41"/>
                <a:gd name="T44" fmla="*/ 327 w 327"/>
                <a:gd name="T45" fmla="*/ 141 h 1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41">
                  <a:moveTo>
                    <a:pt x="105" y="68"/>
                  </a:moveTo>
                  <a:lnTo>
                    <a:pt x="139" y="68"/>
                  </a:lnTo>
                  <a:lnTo>
                    <a:pt x="139" y="107"/>
                  </a:lnTo>
                  <a:lnTo>
                    <a:pt x="220" y="103"/>
                  </a:lnTo>
                  <a:lnTo>
                    <a:pt x="220" y="0"/>
                  </a:lnTo>
                  <a:lnTo>
                    <a:pt x="300" y="7"/>
                  </a:lnTo>
                  <a:lnTo>
                    <a:pt x="326" y="63"/>
                  </a:lnTo>
                  <a:lnTo>
                    <a:pt x="295" y="140"/>
                  </a:lnTo>
                  <a:lnTo>
                    <a:pt x="0" y="140"/>
                  </a:lnTo>
                  <a:lnTo>
                    <a:pt x="0" y="107"/>
                  </a:lnTo>
                  <a:lnTo>
                    <a:pt x="99" y="107"/>
                  </a:lnTo>
                  <a:lnTo>
                    <a:pt x="98" y="23"/>
                  </a:lnTo>
                  <a:lnTo>
                    <a:pt x="106" y="29"/>
                  </a:lnTo>
                  <a:lnTo>
                    <a:pt x="105" y="68"/>
                  </a:ln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595959"/>
                </a:gs>
              </a:gsLst>
              <a:lin ang="5400000" scaled="1"/>
            </a:gra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7" name="Oval 2783">
              <a:extLst>
                <a:ext uri="{FF2B5EF4-FFF2-40B4-BE49-F238E27FC236}">
                  <a16:creationId xmlns:a16="http://schemas.microsoft.com/office/drawing/2014/main" xmlns="" id="{A0674D3F-63FE-4299-BB94-4DD364D1FA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23191" y="1460480"/>
              <a:ext cx="39416" cy="264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8" name="Oval 2784">
              <a:extLst>
                <a:ext uri="{FF2B5EF4-FFF2-40B4-BE49-F238E27FC236}">
                  <a16:creationId xmlns:a16="http://schemas.microsoft.com/office/drawing/2014/main" xmlns="" id="{0C7B2C4D-9ACF-4052-A51E-8357A77F1A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590708" y="1460480"/>
              <a:ext cx="38595" cy="264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9" name="Oval 2785">
              <a:extLst>
                <a:ext uri="{FF2B5EF4-FFF2-40B4-BE49-F238E27FC236}">
                  <a16:creationId xmlns:a16="http://schemas.microsoft.com/office/drawing/2014/main" xmlns="" id="{4E2960C3-1098-4BDF-94AC-BC8AD3E2DD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23917" y="1456072"/>
              <a:ext cx="27098" cy="1542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0" name="Oval 2786">
              <a:extLst>
                <a:ext uri="{FF2B5EF4-FFF2-40B4-BE49-F238E27FC236}">
                  <a16:creationId xmlns:a16="http://schemas.microsoft.com/office/drawing/2014/main" xmlns="" id="{83BFBCF9-B327-45B8-8B21-EE43CB2BF9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690889" y="1450194"/>
              <a:ext cx="25456" cy="1542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1" name="AutoShape 2788">
              <a:extLst>
                <a:ext uri="{FF2B5EF4-FFF2-40B4-BE49-F238E27FC236}">
                  <a16:creationId xmlns:a16="http://schemas.microsoft.com/office/drawing/2014/main" xmlns="" id="{43FDC5BB-C526-43D6-8A30-6476333FAB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665142" y="1428061"/>
              <a:ext cx="281843" cy="23572"/>
            </a:xfrm>
            <a:prstGeom prst="parallelogram">
              <a:avLst>
                <a:gd name="adj" fmla="val 271378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0000FF"/>
                </a:gs>
              </a:gsLst>
              <a:lin ang="27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2" name="Freeform 2789">
              <a:extLst>
                <a:ext uri="{FF2B5EF4-FFF2-40B4-BE49-F238E27FC236}">
                  <a16:creationId xmlns:a16="http://schemas.microsoft.com/office/drawing/2014/main" xmlns="" id="{417A8B47-28B1-4C0D-A499-98705EFDE5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60506" y="1423010"/>
              <a:ext cx="287406" cy="40409"/>
            </a:xfrm>
            <a:custGeom>
              <a:avLst/>
              <a:gdLst>
                <a:gd name="T0" fmla="*/ 0 w 310"/>
                <a:gd name="T1" fmla="*/ 37 h 48"/>
                <a:gd name="T2" fmla="*/ 232 w 310"/>
                <a:gd name="T3" fmla="*/ 37 h 48"/>
                <a:gd name="T4" fmla="*/ 309 w 310"/>
                <a:gd name="T5" fmla="*/ 0 h 48"/>
                <a:gd name="T6" fmla="*/ 309 w 310"/>
                <a:gd name="T7" fmla="*/ 12 h 48"/>
                <a:gd name="T8" fmla="*/ 232 w 310"/>
                <a:gd name="T9" fmla="*/ 47 h 48"/>
                <a:gd name="T10" fmla="*/ 0 w 310"/>
                <a:gd name="T11" fmla="*/ 47 h 48"/>
                <a:gd name="T12" fmla="*/ 0 w 310"/>
                <a:gd name="T13" fmla="*/ 3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0"/>
                <a:gd name="T22" fmla="*/ 0 h 48"/>
                <a:gd name="T23" fmla="*/ 310 w 31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0" h="48">
                  <a:moveTo>
                    <a:pt x="0" y="37"/>
                  </a:moveTo>
                  <a:lnTo>
                    <a:pt x="232" y="37"/>
                  </a:lnTo>
                  <a:lnTo>
                    <a:pt x="309" y="0"/>
                  </a:lnTo>
                  <a:lnTo>
                    <a:pt x="309" y="12"/>
                  </a:lnTo>
                  <a:lnTo>
                    <a:pt x="232" y="47"/>
                  </a:lnTo>
                  <a:lnTo>
                    <a:pt x="0" y="47"/>
                  </a:lnTo>
                  <a:lnTo>
                    <a:pt x="0" y="37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0" scaled="1"/>
            </a:gra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3" name="Oval 2790">
              <a:extLst>
                <a:ext uri="{FF2B5EF4-FFF2-40B4-BE49-F238E27FC236}">
                  <a16:creationId xmlns:a16="http://schemas.microsoft.com/office/drawing/2014/main" xmlns="" id="{22314863-80F8-486B-AFD8-BF16265AD1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92073" y="1466358"/>
              <a:ext cx="27919" cy="1396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4" name="Oval 2791">
              <a:extLst>
                <a:ext uri="{FF2B5EF4-FFF2-40B4-BE49-F238E27FC236}">
                  <a16:creationId xmlns:a16="http://schemas.microsoft.com/office/drawing/2014/main" xmlns="" id="{3D5262D5-0696-4B86-B511-7E5C474073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754940" y="1467093"/>
              <a:ext cx="27098" cy="1469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5" name="Oval 2792">
              <a:extLst>
                <a:ext uri="{FF2B5EF4-FFF2-40B4-BE49-F238E27FC236}">
                  <a16:creationId xmlns:a16="http://schemas.microsoft.com/office/drawing/2014/main" xmlns="" id="{DB5E80B1-5DCB-4671-8ADA-EF9741B479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099827" y="1456072"/>
              <a:ext cx="28741" cy="1836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6" name="Oval 2793">
              <a:extLst>
                <a:ext uri="{FF2B5EF4-FFF2-40B4-BE49-F238E27FC236}">
                  <a16:creationId xmlns:a16="http://schemas.microsoft.com/office/drawing/2014/main" xmlns="" id="{F3B783D7-2D4B-4ABF-A1F5-7AD19A95DC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960229" y="1449460"/>
              <a:ext cx="27098" cy="1836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7" name="AutoShape 2795">
              <a:extLst>
                <a:ext uri="{FF2B5EF4-FFF2-40B4-BE49-F238E27FC236}">
                  <a16:creationId xmlns:a16="http://schemas.microsoft.com/office/drawing/2014/main" xmlns="" id="{211F635C-D50E-48CE-8E91-CDDC0D1702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933661" y="1424400"/>
              <a:ext cx="294875" cy="27331"/>
            </a:xfrm>
            <a:prstGeom prst="parallelogram">
              <a:avLst>
                <a:gd name="adj" fmla="val 240864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0000FF"/>
                </a:gs>
              </a:gsLst>
              <a:lin ang="27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8" name="Freeform 2796">
              <a:extLst>
                <a:ext uri="{FF2B5EF4-FFF2-40B4-BE49-F238E27FC236}">
                  <a16:creationId xmlns:a16="http://schemas.microsoft.com/office/drawing/2014/main" xmlns="" id="{7EF80CC8-400B-475D-80AC-A18035B486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929025" y="1418602"/>
              <a:ext cx="301366" cy="45552"/>
            </a:xfrm>
            <a:custGeom>
              <a:avLst/>
              <a:gdLst>
                <a:gd name="T0" fmla="*/ 0 w 325"/>
                <a:gd name="T1" fmla="*/ 43 h 55"/>
                <a:gd name="T2" fmla="*/ 244 w 325"/>
                <a:gd name="T3" fmla="*/ 43 h 55"/>
                <a:gd name="T4" fmla="*/ 324 w 325"/>
                <a:gd name="T5" fmla="*/ 0 h 55"/>
                <a:gd name="T6" fmla="*/ 324 w 325"/>
                <a:gd name="T7" fmla="*/ 14 h 55"/>
                <a:gd name="T8" fmla="*/ 244 w 325"/>
                <a:gd name="T9" fmla="*/ 54 h 55"/>
                <a:gd name="T10" fmla="*/ 0 w 325"/>
                <a:gd name="T11" fmla="*/ 54 h 55"/>
                <a:gd name="T12" fmla="*/ 0 w 325"/>
                <a:gd name="T13" fmla="*/ 4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5"/>
                <a:gd name="T22" fmla="*/ 0 h 55"/>
                <a:gd name="T23" fmla="*/ 325 w 32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5" h="55">
                  <a:moveTo>
                    <a:pt x="0" y="43"/>
                  </a:moveTo>
                  <a:lnTo>
                    <a:pt x="244" y="43"/>
                  </a:lnTo>
                  <a:lnTo>
                    <a:pt x="324" y="0"/>
                  </a:lnTo>
                  <a:lnTo>
                    <a:pt x="324" y="14"/>
                  </a:lnTo>
                  <a:lnTo>
                    <a:pt x="244" y="54"/>
                  </a:lnTo>
                  <a:lnTo>
                    <a:pt x="0" y="54"/>
                  </a:lnTo>
                  <a:lnTo>
                    <a:pt x="0" y="4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0" scaled="1"/>
            </a:gra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29" name="Oval 2797">
              <a:extLst>
                <a:ext uri="{FF2B5EF4-FFF2-40B4-BE49-F238E27FC236}">
                  <a16:creationId xmlns:a16="http://schemas.microsoft.com/office/drawing/2014/main" xmlns="" id="{5919C3B5-F306-4C5B-8C0C-3F2A18C05A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172089" y="1467093"/>
              <a:ext cx="28741" cy="1836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0" name="Oval 2798">
              <a:extLst>
                <a:ext uri="{FF2B5EF4-FFF2-40B4-BE49-F238E27FC236}">
                  <a16:creationId xmlns:a16="http://schemas.microsoft.com/office/drawing/2014/main" xmlns="" id="{2F138373-FBEC-476F-9BD4-20AF0FD772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027565" y="1469297"/>
              <a:ext cx="28741" cy="1763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1" name="Rectangle 2799">
              <a:extLst>
                <a:ext uri="{FF2B5EF4-FFF2-40B4-BE49-F238E27FC236}">
                  <a16:creationId xmlns:a16="http://schemas.microsoft.com/office/drawing/2014/main" xmlns="" id="{B61B0B56-3D01-4103-B5B1-DC6D5F2165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117071" y="1373050"/>
              <a:ext cx="44343" cy="602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2" name="Rectangle 2800">
              <a:extLst>
                <a:ext uri="{FF2B5EF4-FFF2-40B4-BE49-F238E27FC236}">
                  <a16:creationId xmlns:a16="http://schemas.microsoft.com/office/drawing/2014/main" xmlns="" id="{76DE42C6-2EE0-4F6B-8B05-C040922214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28844" y="1392887"/>
              <a:ext cx="44343" cy="40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3" name="Rectangle 2801">
              <a:extLst>
                <a:ext uri="{FF2B5EF4-FFF2-40B4-BE49-F238E27FC236}">
                  <a16:creationId xmlns:a16="http://schemas.microsoft.com/office/drawing/2014/main" xmlns="" id="{4BB544FA-686B-45DC-83AF-62507840AB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776290" y="1373050"/>
              <a:ext cx="44343" cy="602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4" name="Rectangle 2802">
              <a:extLst>
                <a:ext uri="{FF2B5EF4-FFF2-40B4-BE49-F238E27FC236}">
                  <a16:creationId xmlns:a16="http://schemas.microsoft.com/office/drawing/2014/main" xmlns="" id="{C58CC825-0886-41E9-9A3B-E3499C357E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080119" y="1373050"/>
              <a:ext cx="44343" cy="602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5" name="Rectangle 2803">
              <a:extLst>
                <a:ext uri="{FF2B5EF4-FFF2-40B4-BE49-F238E27FC236}">
                  <a16:creationId xmlns:a16="http://schemas.microsoft.com/office/drawing/2014/main" xmlns="" id="{1CB4D757-8D10-4B35-BFC8-AF38331A2E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035776" y="1392887"/>
              <a:ext cx="44343" cy="40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36" name="Rectangle 2804">
              <a:extLst>
                <a:ext uri="{FF2B5EF4-FFF2-40B4-BE49-F238E27FC236}">
                  <a16:creationId xmlns:a16="http://schemas.microsoft.com/office/drawing/2014/main" xmlns="" id="{536E632A-7695-49AE-AAAF-EF196703A7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724557" y="1386275"/>
              <a:ext cx="66514" cy="4702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37" name="Freeform 2880">
            <a:extLst>
              <a:ext uri="{FF2B5EF4-FFF2-40B4-BE49-F238E27FC236}">
                <a16:creationId xmlns:a16="http://schemas.microsoft.com/office/drawing/2014/main" xmlns="" id="{ECFBCF09-BDD7-4B96-B5D3-8878C4D75C3C}"/>
              </a:ext>
            </a:extLst>
          </p:cNvPr>
          <p:cNvSpPr>
            <a:spLocks/>
          </p:cNvSpPr>
          <p:nvPr/>
        </p:nvSpPr>
        <p:spPr bwMode="auto">
          <a:xfrm>
            <a:off x="6930921" y="5156273"/>
            <a:ext cx="191519" cy="368522"/>
          </a:xfrm>
          <a:custGeom>
            <a:avLst/>
            <a:gdLst>
              <a:gd name="T0" fmla="*/ 0 w 379"/>
              <a:gd name="T1" fmla="*/ 0 h 706"/>
              <a:gd name="T2" fmla="*/ 0 w 379"/>
              <a:gd name="T3" fmla="*/ 0 h 706"/>
              <a:gd name="T4" fmla="*/ 0 w 379"/>
              <a:gd name="T5" fmla="*/ 0 h 706"/>
              <a:gd name="T6" fmla="*/ 0 w 379"/>
              <a:gd name="T7" fmla="*/ 0 h 706"/>
              <a:gd name="T8" fmla="*/ 0 w 379"/>
              <a:gd name="T9" fmla="*/ 0 h 706"/>
              <a:gd name="T10" fmla="*/ 0 w 379"/>
              <a:gd name="T11" fmla="*/ 0 h 7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9"/>
              <a:gd name="T19" fmla="*/ 0 h 706"/>
              <a:gd name="T20" fmla="*/ 379 w 379"/>
              <a:gd name="T21" fmla="*/ 706 h 7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9" h="706">
                <a:moveTo>
                  <a:pt x="0" y="706"/>
                </a:moveTo>
                <a:lnTo>
                  <a:pt x="231" y="706"/>
                </a:lnTo>
                <a:lnTo>
                  <a:pt x="312" y="701"/>
                </a:lnTo>
                <a:lnTo>
                  <a:pt x="365" y="658"/>
                </a:lnTo>
                <a:lnTo>
                  <a:pt x="379" y="595"/>
                </a:lnTo>
                <a:lnTo>
                  <a:pt x="379" y="0"/>
                </a:lnTo>
              </a:path>
            </a:pathLst>
          </a:cu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38" name="Freeform 2881">
            <a:extLst>
              <a:ext uri="{FF2B5EF4-FFF2-40B4-BE49-F238E27FC236}">
                <a16:creationId xmlns:a16="http://schemas.microsoft.com/office/drawing/2014/main" xmlns="" id="{F5D487F9-1243-4599-976E-FC5EEB3D1877}"/>
              </a:ext>
            </a:extLst>
          </p:cNvPr>
          <p:cNvSpPr>
            <a:spLocks/>
          </p:cNvSpPr>
          <p:nvPr/>
        </p:nvSpPr>
        <p:spPr bwMode="auto">
          <a:xfrm flipH="1">
            <a:off x="7317064" y="5181644"/>
            <a:ext cx="95856" cy="862689"/>
          </a:xfrm>
          <a:custGeom>
            <a:avLst/>
            <a:gdLst>
              <a:gd name="T0" fmla="*/ 0 w 379"/>
              <a:gd name="T1" fmla="*/ 0 h 706"/>
              <a:gd name="T2" fmla="*/ 0 w 379"/>
              <a:gd name="T3" fmla="*/ 0 h 706"/>
              <a:gd name="T4" fmla="*/ 0 w 379"/>
              <a:gd name="T5" fmla="*/ 0 h 706"/>
              <a:gd name="T6" fmla="*/ 0 w 379"/>
              <a:gd name="T7" fmla="*/ 0 h 706"/>
              <a:gd name="T8" fmla="*/ 0 w 379"/>
              <a:gd name="T9" fmla="*/ 0 h 706"/>
              <a:gd name="T10" fmla="*/ 0 w 379"/>
              <a:gd name="T11" fmla="*/ 0 h 7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9"/>
              <a:gd name="T19" fmla="*/ 0 h 706"/>
              <a:gd name="T20" fmla="*/ 379 w 379"/>
              <a:gd name="T21" fmla="*/ 706 h 7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9" h="706">
                <a:moveTo>
                  <a:pt x="0" y="706"/>
                </a:moveTo>
                <a:lnTo>
                  <a:pt x="231" y="706"/>
                </a:lnTo>
                <a:lnTo>
                  <a:pt x="312" y="701"/>
                </a:lnTo>
                <a:lnTo>
                  <a:pt x="365" y="658"/>
                </a:lnTo>
                <a:lnTo>
                  <a:pt x="379" y="595"/>
                </a:lnTo>
                <a:lnTo>
                  <a:pt x="379" y="0"/>
                </a:lnTo>
              </a:path>
            </a:pathLst>
          </a:cu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39" name="Text Box 2886">
            <a:extLst>
              <a:ext uri="{FF2B5EF4-FFF2-40B4-BE49-F238E27FC236}">
                <a16:creationId xmlns:a16="http://schemas.microsoft.com/office/drawing/2014/main" xmlns="" id="{84CE6D42-3047-45CA-8A0E-73D2C70E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349" y="5928946"/>
            <a:ext cx="1501775" cy="279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zh-CN" altLang="en-US" sz="1200" dirty="0">
                <a:solidFill>
                  <a:srgbClr val="000000"/>
                </a:solidFill>
                <a:latin typeface="俵俽 俹僑僔僢僋"/>
              </a:rPr>
              <a:t>向生产线边的供給</a:t>
            </a:r>
          </a:p>
          <a:p>
            <a:pPr rtl="1">
              <a:defRPr sz="1000"/>
            </a:pPr>
            <a:endParaRPr lang="zh-CN" altLang="en-US" sz="1200" dirty="0">
              <a:solidFill>
                <a:srgbClr val="000000"/>
              </a:solidFill>
              <a:latin typeface="俵俽 俹僑僔僢僋"/>
            </a:endParaRPr>
          </a:p>
        </p:txBody>
      </p:sp>
      <p:grpSp>
        <p:nvGrpSpPr>
          <p:cNvPr id="2340" name="组合 2339">
            <a:extLst>
              <a:ext uri="{FF2B5EF4-FFF2-40B4-BE49-F238E27FC236}">
                <a16:creationId xmlns:a16="http://schemas.microsoft.com/office/drawing/2014/main" xmlns="" id="{4220F2C1-D0E9-4DDC-8ECD-6F121666E44E}"/>
              </a:ext>
            </a:extLst>
          </p:cNvPr>
          <p:cNvGrpSpPr/>
          <p:nvPr/>
        </p:nvGrpSpPr>
        <p:grpSpPr>
          <a:xfrm>
            <a:off x="6421785" y="5409560"/>
            <a:ext cx="552147" cy="580191"/>
            <a:chOff x="13267695" y="663434"/>
            <a:chExt cx="552147" cy="580191"/>
          </a:xfrm>
        </p:grpSpPr>
        <p:sp>
          <p:nvSpPr>
            <p:cNvPr id="2341" name="Freeform 2690">
              <a:extLst>
                <a:ext uri="{FF2B5EF4-FFF2-40B4-BE49-F238E27FC236}">
                  <a16:creationId xmlns:a16="http://schemas.microsoft.com/office/drawing/2014/main" xmlns="" id="{1CEA7417-FCC4-45FA-B2BD-953A081C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3308" y="663434"/>
              <a:ext cx="44134" cy="35649"/>
            </a:xfrm>
            <a:custGeom>
              <a:avLst/>
              <a:gdLst>
                <a:gd name="T0" fmla="*/ 6 w 47"/>
                <a:gd name="T1" fmla="*/ 13 h 40"/>
                <a:gd name="T2" fmla="*/ 13 w 47"/>
                <a:gd name="T3" fmla="*/ 6 h 40"/>
                <a:gd name="T4" fmla="*/ 23 w 47"/>
                <a:gd name="T5" fmla="*/ 1 h 40"/>
                <a:gd name="T6" fmla="*/ 34 w 47"/>
                <a:gd name="T7" fmla="*/ 0 h 40"/>
                <a:gd name="T8" fmla="*/ 41 w 47"/>
                <a:gd name="T9" fmla="*/ 1 h 40"/>
                <a:gd name="T10" fmla="*/ 46 w 47"/>
                <a:gd name="T11" fmla="*/ 6 h 40"/>
                <a:gd name="T12" fmla="*/ 45 w 47"/>
                <a:gd name="T13" fmla="*/ 14 h 40"/>
                <a:gd name="T14" fmla="*/ 40 w 47"/>
                <a:gd name="T15" fmla="*/ 22 h 40"/>
                <a:gd name="T16" fmla="*/ 35 w 47"/>
                <a:gd name="T17" fmla="*/ 26 h 40"/>
                <a:gd name="T18" fmla="*/ 45 w 47"/>
                <a:gd name="T19" fmla="*/ 30 h 40"/>
                <a:gd name="T20" fmla="*/ 46 w 47"/>
                <a:gd name="T21" fmla="*/ 33 h 40"/>
                <a:gd name="T22" fmla="*/ 41 w 47"/>
                <a:gd name="T23" fmla="*/ 35 h 40"/>
                <a:gd name="T24" fmla="*/ 33 w 47"/>
                <a:gd name="T25" fmla="*/ 29 h 40"/>
                <a:gd name="T26" fmla="*/ 27 w 47"/>
                <a:gd name="T27" fmla="*/ 34 h 40"/>
                <a:gd name="T28" fmla="*/ 21 w 47"/>
                <a:gd name="T29" fmla="*/ 37 h 40"/>
                <a:gd name="T30" fmla="*/ 15 w 47"/>
                <a:gd name="T31" fmla="*/ 39 h 40"/>
                <a:gd name="T32" fmla="*/ 11 w 47"/>
                <a:gd name="T33" fmla="*/ 38 h 40"/>
                <a:gd name="T34" fmla="*/ 4 w 47"/>
                <a:gd name="T35" fmla="*/ 37 h 40"/>
                <a:gd name="T36" fmla="*/ 1 w 47"/>
                <a:gd name="T37" fmla="*/ 34 h 40"/>
                <a:gd name="T38" fmla="*/ 0 w 47"/>
                <a:gd name="T39" fmla="*/ 30 h 40"/>
                <a:gd name="T40" fmla="*/ 0 w 47"/>
                <a:gd name="T41" fmla="*/ 26 h 40"/>
                <a:gd name="T42" fmla="*/ 0 w 47"/>
                <a:gd name="T43" fmla="*/ 19 h 40"/>
                <a:gd name="T44" fmla="*/ 6 w 47"/>
                <a:gd name="T45" fmla="*/ 13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0"/>
                <a:gd name="T71" fmla="*/ 47 w 47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0">
                  <a:moveTo>
                    <a:pt x="6" y="13"/>
                  </a:moveTo>
                  <a:lnTo>
                    <a:pt x="13" y="6"/>
                  </a:lnTo>
                  <a:lnTo>
                    <a:pt x="23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6"/>
                  </a:lnTo>
                  <a:lnTo>
                    <a:pt x="45" y="14"/>
                  </a:lnTo>
                  <a:lnTo>
                    <a:pt x="40" y="22"/>
                  </a:lnTo>
                  <a:lnTo>
                    <a:pt x="35" y="26"/>
                  </a:lnTo>
                  <a:lnTo>
                    <a:pt x="45" y="30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3" y="29"/>
                  </a:lnTo>
                  <a:lnTo>
                    <a:pt x="27" y="34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1" y="38"/>
                  </a:lnTo>
                  <a:lnTo>
                    <a:pt x="4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2" name="Freeform 2691">
              <a:extLst>
                <a:ext uri="{FF2B5EF4-FFF2-40B4-BE49-F238E27FC236}">
                  <a16:creationId xmlns:a16="http://schemas.microsoft.com/office/drawing/2014/main" xmlns="" id="{87B84DB4-1675-4323-A62D-D6DA3DF56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2369" y="704430"/>
              <a:ext cx="84511" cy="15151"/>
            </a:xfrm>
            <a:custGeom>
              <a:avLst/>
              <a:gdLst>
                <a:gd name="T0" fmla="*/ 20 w 90"/>
                <a:gd name="T1" fmla="*/ 1 h 17"/>
                <a:gd name="T2" fmla="*/ 4 w 90"/>
                <a:gd name="T3" fmla="*/ 0 h 17"/>
                <a:gd name="T4" fmla="*/ 0 w 90"/>
                <a:gd name="T5" fmla="*/ 2 h 17"/>
                <a:gd name="T6" fmla="*/ 0 w 90"/>
                <a:gd name="T7" fmla="*/ 5 h 17"/>
                <a:gd name="T8" fmla="*/ 5 w 90"/>
                <a:gd name="T9" fmla="*/ 8 h 17"/>
                <a:gd name="T10" fmla="*/ 9 w 90"/>
                <a:gd name="T11" fmla="*/ 8 h 17"/>
                <a:gd name="T12" fmla="*/ 17 w 90"/>
                <a:gd name="T13" fmla="*/ 9 h 17"/>
                <a:gd name="T14" fmla="*/ 30 w 90"/>
                <a:gd name="T15" fmla="*/ 8 h 17"/>
                <a:gd name="T16" fmla="*/ 47 w 90"/>
                <a:gd name="T17" fmla="*/ 9 h 17"/>
                <a:gd name="T18" fmla="*/ 62 w 90"/>
                <a:gd name="T19" fmla="*/ 11 h 17"/>
                <a:gd name="T20" fmla="*/ 80 w 90"/>
                <a:gd name="T21" fmla="*/ 14 h 17"/>
                <a:gd name="T22" fmla="*/ 88 w 90"/>
                <a:gd name="T23" fmla="*/ 16 h 17"/>
                <a:gd name="T24" fmla="*/ 89 w 90"/>
                <a:gd name="T25" fmla="*/ 12 h 17"/>
                <a:gd name="T26" fmla="*/ 75 w 90"/>
                <a:gd name="T27" fmla="*/ 10 h 17"/>
                <a:gd name="T28" fmla="*/ 52 w 90"/>
                <a:gd name="T29" fmla="*/ 5 h 17"/>
                <a:gd name="T30" fmla="*/ 33 w 90"/>
                <a:gd name="T31" fmla="*/ 3 h 17"/>
                <a:gd name="T32" fmla="*/ 20 w 9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7"/>
                <a:gd name="T53" fmla="*/ 90 w 9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7">
                  <a:moveTo>
                    <a:pt x="20" y="1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9" y="8"/>
                  </a:lnTo>
                  <a:lnTo>
                    <a:pt x="17" y="9"/>
                  </a:lnTo>
                  <a:lnTo>
                    <a:pt x="30" y="8"/>
                  </a:lnTo>
                  <a:lnTo>
                    <a:pt x="47" y="9"/>
                  </a:lnTo>
                  <a:lnTo>
                    <a:pt x="62" y="11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89" y="12"/>
                  </a:lnTo>
                  <a:lnTo>
                    <a:pt x="75" y="10"/>
                  </a:lnTo>
                  <a:lnTo>
                    <a:pt x="52" y="5"/>
                  </a:lnTo>
                  <a:lnTo>
                    <a:pt x="33" y="3"/>
                  </a:lnTo>
                  <a:lnTo>
                    <a:pt x="20" y="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3" name="Freeform 2692">
              <a:extLst>
                <a:ext uri="{FF2B5EF4-FFF2-40B4-BE49-F238E27FC236}">
                  <a16:creationId xmlns:a16="http://schemas.microsoft.com/office/drawing/2014/main" xmlns="" id="{22940662-0C7B-420B-B8FB-DF904E04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1381" y="703539"/>
              <a:ext cx="49768" cy="64168"/>
            </a:xfrm>
            <a:custGeom>
              <a:avLst/>
              <a:gdLst>
                <a:gd name="T0" fmla="*/ 6 w 53"/>
                <a:gd name="T1" fmla="*/ 22 h 72"/>
                <a:gd name="T2" fmla="*/ 13 w 53"/>
                <a:gd name="T3" fmla="*/ 12 h 72"/>
                <a:gd name="T4" fmla="*/ 24 w 53"/>
                <a:gd name="T5" fmla="*/ 4 h 72"/>
                <a:gd name="T6" fmla="*/ 32 w 53"/>
                <a:gd name="T7" fmla="*/ 1 h 72"/>
                <a:gd name="T8" fmla="*/ 41 w 53"/>
                <a:gd name="T9" fmla="*/ 0 h 72"/>
                <a:gd name="T10" fmla="*/ 50 w 53"/>
                <a:gd name="T11" fmla="*/ 3 h 72"/>
                <a:gd name="T12" fmla="*/ 52 w 53"/>
                <a:gd name="T13" fmla="*/ 6 h 72"/>
                <a:gd name="T14" fmla="*/ 49 w 53"/>
                <a:gd name="T15" fmla="*/ 12 h 72"/>
                <a:gd name="T16" fmla="*/ 43 w 53"/>
                <a:gd name="T17" fmla="*/ 19 h 72"/>
                <a:gd name="T18" fmla="*/ 36 w 53"/>
                <a:gd name="T19" fmla="*/ 22 h 72"/>
                <a:gd name="T20" fmla="*/ 31 w 53"/>
                <a:gd name="T21" fmla="*/ 28 h 72"/>
                <a:gd name="T22" fmla="*/ 31 w 53"/>
                <a:gd name="T23" fmla="*/ 35 h 72"/>
                <a:gd name="T24" fmla="*/ 32 w 53"/>
                <a:gd name="T25" fmla="*/ 40 h 72"/>
                <a:gd name="T26" fmla="*/ 40 w 53"/>
                <a:gd name="T27" fmla="*/ 45 h 72"/>
                <a:gd name="T28" fmla="*/ 43 w 53"/>
                <a:gd name="T29" fmla="*/ 50 h 72"/>
                <a:gd name="T30" fmla="*/ 44 w 53"/>
                <a:gd name="T31" fmla="*/ 61 h 72"/>
                <a:gd name="T32" fmla="*/ 40 w 53"/>
                <a:gd name="T33" fmla="*/ 67 h 72"/>
                <a:gd name="T34" fmla="*/ 31 w 53"/>
                <a:gd name="T35" fmla="*/ 71 h 72"/>
                <a:gd name="T36" fmla="*/ 17 w 53"/>
                <a:gd name="T37" fmla="*/ 71 h 72"/>
                <a:gd name="T38" fmla="*/ 6 w 53"/>
                <a:gd name="T39" fmla="*/ 67 h 72"/>
                <a:gd name="T40" fmla="*/ 2 w 53"/>
                <a:gd name="T41" fmla="*/ 61 h 72"/>
                <a:gd name="T42" fmla="*/ 0 w 53"/>
                <a:gd name="T43" fmla="*/ 48 h 72"/>
                <a:gd name="T44" fmla="*/ 0 w 53"/>
                <a:gd name="T45" fmla="*/ 33 h 72"/>
                <a:gd name="T46" fmla="*/ 3 w 53"/>
                <a:gd name="T47" fmla="*/ 29 h 72"/>
                <a:gd name="T48" fmla="*/ 6 w 53"/>
                <a:gd name="T49" fmla="*/ 22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72"/>
                <a:gd name="T77" fmla="*/ 53 w 53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72">
                  <a:moveTo>
                    <a:pt x="6" y="22"/>
                  </a:moveTo>
                  <a:lnTo>
                    <a:pt x="13" y="12"/>
                  </a:lnTo>
                  <a:lnTo>
                    <a:pt x="24" y="4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49" y="12"/>
                  </a:lnTo>
                  <a:lnTo>
                    <a:pt x="43" y="19"/>
                  </a:lnTo>
                  <a:lnTo>
                    <a:pt x="36" y="22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2" y="40"/>
                  </a:lnTo>
                  <a:lnTo>
                    <a:pt x="40" y="45"/>
                  </a:lnTo>
                  <a:lnTo>
                    <a:pt x="43" y="50"/>
                  </a:lnTo>
                  <a:lnTo>
                    <a:pt x="44" y="61"/>
                  </a:lnTo>
                  <a:lnTo>
                    <a:pt x="40" y="67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6" y="22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4" name="Freeform 2693">
              <a:extLst>
                <a:ext uri="{FF2B5EF4-FFF2-40B4-BE49-F238E27FC236}">
                  <a16:creationId xmlns:a16="http://schemas.microsoft.com/office/drawing/2014/main" xmlns="" id="{746A3E31-2AD6-4320-8D96-8DC2FE72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5466" y="752556"/>
              <a:ext cx="74182" cy="49909"/>
            </a:xfrm>
            <a:custGeom>
              <a:avLst/>
              <a:gdLst>
                <a:gd name="T0" fmla="*/ 0 w 79"/>
                <a:gd name="T1" fmla="*/ 5 h 56"/>
                <a:gd name="T2" fmla="*/ 8 w 79"/>
                <a:gd name="T3" fmla="*/ 0 h 56"/>
                <a:gd name="T4" fmla="*/ 18 w 79"/>
                <a:gd name="T5" fmla="*/ 0 h 56"/>
                <a:gd name="T6" fmla="*/ 28 w 79"/>
                <a:gd name="T7" fmla="*/ 3 h 56"/>
                <a:gd name="T8" fmla="*/ 39 w 79"/>
                <a:gd name="T9" fmla="*/ 3 h 56"/>
                <a:gd name="T10" fmla="*/ 48 w 79"/>
                <a:gd name="T11" fmla="*/ 5 h 56"/>
                <a:gd name="T12" fmla="*/ 54 w 79"/>
                <a:gd name="T13" fmla="*/ 8 h 56"/>
                <a:gd name="T14" fmla="*/ 57 w 79"/>
                <a:gd name="T15" fmla="*/ 13 h 56"/>
                <a:gd name="T16" fmla="*/ 55 w 79"/>
                <a:gd name="T17" fmla="*/ 21 h 56"/>
                <a:gd name="T18" fmla="*/ 49 w 79"/>
                <a:gd name="T19" fmla="*/ 31 h 56"/>
                <a:gd name="T20" fmla="*/ 44 w 79"/>
                <a:gd name="T21" fmla="*/ 37 h 56"/>
                <a:gd name="T22" fmla="*/ 41 w 79"/>
                <a:gd name="T23" fmla="*/ 41 h 56"/>
                <a:gd name="T24" fmla="*/ 43 w 79"/>
                <a:gd name="T25" fmla="*/ 44 h 56"/>
                <a:gd name="T26" fmla="*/ 51 w 79"/>
                <a:gd name="T27" fmla="*/ 46 h 56"/>
                <a:gd name="T28" fmla="*/ 60 w 79"/>
                <a:gd name="T29" fmla="*/ 45 h 56"/>
                <a:gd name="T30" fmla="*/ 69 w 79"/>
                <a:gd name="T31" fmla="*/ 44 h 56"/>
                <a:gd name="T32" fmla="*/ 76 w 79"/>
                <a:gd name="T33" fmla="*/ 44 h 56"/>
                <a:gd name="T34" fmla="*/ 78 w 79"/>
                <a:gd name="T35" fmla="*/ 45 h 56"/>
                <a:gd name="T36" fmla="*/ 76 w 79"/>
                <a:gd name="T37" fmla="*/ 50 h 56"/>
                <a:gd name="T38" fmla="*/ 64 w 79"/>
                <a:gd name="T39" fmla="*/ 55 h 56"/>
                <a:gd name="T40" fmla="*/ 51 w 79"/>
                <a:gd name="T41" fmla="*/ 53 h 56"/>
                <a:gd name="T42" fmla="*/ 40 w 79"/>
                <a:gd name="T43" fmla="*/ 48 h 56"/>
                <a:gd name="T44" fmla="*/ 30 w 79"/>
                <a:gd name="T45" fmla="*/ 42 h 56"/>
                <a:gd name="T46" fmla="*/ 29 w 79"/>
                <a:gd name="T47" fmla="*/ 39 h 56"/>
                <a:gd name="T48" fmla="*/ 33 w 79"/>
                <a:gd name="T49" fmla="*/ 37 h 56"/>
                <a:gd name="T50" fmla="*/ 37 w 79"/>
                <a:gd name="T51" fmla="*/ 36 h 56"/>
                <a:gd name="T52" fmla="*/ 44 w 79"/>
                <a:gd name="T53" fmla="*/ 29 h 56"/>
                <a:gd name="T54" fmla="*/ 47 w 79"/>
                <a:gd name="T55" fmla="*/ 22 h 56"/>
                <a:gd name="T56" fmla="*/ 51 w 79"/>
                <a:gd name="T57" fmla="*/ 14 h 56"/>
                <a:gd name="T58" fmla="*/ 48 w 79"/>
                <a:gd name="T59" fmla="*/ 12 h 56"/>
                <a:gd name="T60" fmla="*/ 41 w 79"/>
                <a:gd name="T61" fmla="*/ 11 h 56"/>
                <a:gd name="T62" fmla="*/ 29 w 79"/>
                <a:gd name="T63" fmla="*/ 12 h 56"/>
                <a:gd name="T64" fmla="*/ 18 w 79"/>
                <a:gd name="T65" fmla="*/ 13 h 56"/>
                <a:gd name="T66" fmla="*/ 9 w 79"/>
                <a:gd name="T67" fmla="*/ 13 h 56"/>
                <a:gd name="T68" fmla="*/ 0 w 79"/>
                <a:gd name="T69" fmla="*/ 5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56"/>
                <a:gd name="T107" fmla="*/ 79 w 7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56">
                  <a:moveTo>
                    <a:pt x="0" y="5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8" y="3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4" y="8"/>
                  </a:lnTo>
                  <a:lnTo>
                    <a:pt x="57" y="13"/>
                  </a:lnTo>
                  <a:lnTo>
                    <a:pt x="55" y="21"/>
                  </a:lnTo>
                  <a:lnTo>
                    <a:pt x="49" y="31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51" y="46"/>
                  </a:lnTo>
                  <a:lnTo>
                    <a:pt x="60" y="45"/>
                  </a:lnTo>
                  <a:lnTo>
                    <a:pt x="69" y="44"/>
                  </a:lnTo>
                  <a:lnTo>
                    <a:pt x="76" y="44"/>
                  </a:lnTo>
                  <a:lnTo>
                    <a:pt x="78" y="45"/>
                  </a:lnTo>
                  <a:lnTo>
                    <a:pt x="76" y="50"/>
                  </a:lnTo>
                  <a:lnTo>
                    <a:pt x="64" y="55"/>
                  </a:lnTo>
                  <a:lnTo>
                    <a:pt x="51" y="53"/>
                  </a:lnTo>
                  <a:lnTo>
                    <a:pt x="40" y="48"/>
                  </a:lnTo>
                  <a:lnTo>
                    <a:pt x="30" y="42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48" y="12"/>
                  </a:lnTo>
                  <a:lnTo>
                    <a:pt x="41" y="11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3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5" name="Freeform 2694">
              <a:extLst>
                <a:ext uri="{FF2B5EF4-FFF2-40B4-BE49-F238E27FC236}">
                  <a16:creationId xmlns:a16="http://schemas.microsoft.com/office/drawing/2014/main" xmlns="" id="{8F594CA3-C7C1-4129-AEE7-A9BACF86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0491" y="707995"/>
              <a:ext cx="70426" cy="34758"/>
            </a:xfrm>
            <a:custGeom>
              <a:avLst/>
              <a:gdLst>
                <a:gd name="T0" fmla="*/ 2 w 75"/>
                <a:gd name="T1" fmla="*/ 0 h 39"/>
                <a:gd name="T2" fmla="*/ 0 w 75"/>
                <a:gd name="T3" fmla="*/ 3 h 39"/>
                <a:gd name="T4" fmla="*/ 2 w 75"/>
                <a:gd name="T5" fmla="*/ 8 h 39"/>
                <a:gd name="T6" fmla="*/ 9 w 75"/>
                <a:gd name="T7" fmla="*/ 13 h 39"/>
                <a:gd name="T8" fmla="*/ 18 w 75"/>
                <a:gd name="T9" fmla="*/ 17 h 39"/>
                <a:gd name="T10" fmla="*/ 25 w 75"/>
                <a:gd name="T11" fmla="*/ 21 h 39"/>
                <a:gd name="T12" fmla="*/ 35 w 75"/>
                <a:gd name="T13" fmla="*/ 25 h 39"/>
                <a:gd name="T14" fmla="*/ 43 w 75"/>
                <a:gd name="T15" fmla="*/ 28 h 39"/>
                <a:gd name="T16" fmla="*/ 55 w 75"/>
                <a:gd name="T17" fmla="*/ 33 h 39"/>
                <a:gd name="T18" fmla="*/ 70 w 75"/>
                <a:gd name="T19" fmla="*/ 38 h 39"/>
                <a:gd name="T20" fmla="*/ 74 w 75"/>
                <a:gd name="T21" fmla="*/ 33 h 39"/>
                <a:gd name="T22" fmla="*/ 57 w 75"/>
                <a:gd name="T23" fmla="*/ 30 h 39"/>
                <a:gd name="T24" fmla="*/ 37 w 75"/>
                <a:gd name="T25" fmla="*/ 20 h 39"/>
                <a:gd name="T26" fmla="*/ 18 w 75"/>
                <a:gd name="T27" fmla="*/ 10 h 39"/>
                <a:gd name="T28" fmla="*/ 13 w 75"/>
                <a:gd name="T29" fmla="*/ 3 h 39"/>
                <a:gd name="T30" fmla="*/ 8 w 75"/>
                <a:gd name="T31" fmla="*/ 0 h 39"/>
                <a:gd name="T32" fmla="*/ 2 w 75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39"/>
                <a:gd name="T53" fmla="*/ 75 w 7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39">
                  <a:moveTo>
                    <a:pt x="2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9" y="13"/>
                  </a:lnTo>
                  <a:lnTo>
                    <a:pt x="18" y="17"/>
                  </a:lnTo>
                  <a:lnTo>
                    <a:pt x="25" y="21"/>
                  </a:lnTo>
                  <a:lnTo>
                    <a:pt x="35" y="25"/>
                  </a:lnTo>
                  <a:lnTo>
                    <a:pt x="43" y="28"/>
                  </a:lnTo>
                  <a:lnTo>
                    <a:pt x="55" y="33"/>
                  </a:lnTo>
                  <a:lnTo>
                    <a:pt x="70" y="38"/>
                  </a:lnTo>
                  <a:lnTo>
                    <a:pt x="74" y="33"/>
                  </a:lnTo>
                  <a:lnTo>
                    <a:pt x="57" y="30"/>
                  </a:lnTo>
                  <a:lnTo>
                    <a:pt x="37" y="20"/>
                  </a:lnTo>
                  <a:lnTo>
                    <a:pt x="18" y="10"/>
                  </a:lnTo>
                  <a:lnTo>
                    <a:pt x="13" y="3"/>
                  </a:lnTo>
                  <a:lnTo>
                    <a:pt x="8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6" name="Freeform 2695">
              <a:extLst>
                <a:ext uri="{FF2B5EF4-FFF2-40B4-BE49-F238E27FC236}">
                  <a16:creationId xmlns:a16="http://schemas.microsoft.com/office/drawing/2014/main" xmlns="" id="{EFDD009B-8C86-4B03-9414-9F32B076B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2784" y="706213"/>
              <a:ext cx="307058" cy="125663"/>
            </a:xfrm>
            <a:custGeom>
              <a:avLst/>
              <a:gdLst>
                <a:gd name="T0" fmla="*/ 105 w 327"/>
                <a:gd name="T1" fmla="*/ 68 h 141"/>
                <a:gd name="T2" fmla="*/ 139 w 327"/>
                <a:gd name="T3" fmla="*/ 68 h 141"/>
                <a:gd name="T4" fmla="*/ 139 w 327"/>
                <a:gd name="T5" fmla="*/ 107 h 141"/>
                <a:gd name="T6" fmla="*/ 220 w 327"/>
                <a:gd name="T7" fmla="*/ 103 h 141"/>
                <a:gd name="T8" fmla="*/ 220 w 327"/>
                <a:gd name="T9" fmla="*/ 0 h 141"/>
                <a:gd name="T10" fmla="*/ 300 w 327"/>
                <a:gd name="T11" fmla="*/ 7 h 141"/>
                <a:gd name="T12" fmla="*/ 326 w 327"/>
                <a:gd name="T13" fmla="*/ 63 h 141"/>
                <a:gd name="T14" fmla="*/ 295 w 327"/>
                <a:gd name="T15" fmla="*/ 140 h 141"/>
                <a:gd name="T16" fmla="*/ 0 w 327"/>
                <a:gd name="T17" fmla="*/ 140 h 141"/>
                <a:gd name="T18" fmla="*/ 0 w 327"/>
                <a:gd name="T19" fmla="*/ 107 h 141"/>
                <a:gd name="T20" fmla="*/ 99 w 327"/>
                <a:gd name="T21" fmla="*/ 107 h 141"/>
                <a:gd name="T22" fmla="*/ 98 w 327"/>
                <a:gd name="T23" fmla="*/ 23 h 141"/>
                <a:gd name="T24" fmla="*/ 106 w 327"/>
                <a:gd name="T25" fmla="*/ 29 h 141"/>
                <a:gd name="T26" fmla="*/ 105 w 327"/>
                <a:gd name="T27" fmla="*/ 68 h 1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41"/>
                <a:gd name="T44" fmla="*/ 327 w 327"/>
                <a:gd name="T45" fmla="*/ 141 h 1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41">
                  <a:moveTo>
                    <a:pt x="105" y="68"/>
                  </a:moveTo>
                  <a:lnTo>
                    <a:pt x="139" y="68"/>
                  </a:lnTo>
                  <a:lnTo>
                    <a:pt x="139" y="107"/>
                  </a:lnTo>
                  <a:lnTo>
                    <a:pt x="220" y="103"/>
                  </a:lnTo>
                  <a:lnTo>
                    <a:pt x="220" y="0"/>
                  </a:lnTo>
                  <a:lnTo>
                    <a:pt x="300" y="7"/>
                  </a:lnTo>
                  <a:lnTo>
                    <a:pt x="326" y="63"/>
                  </a:lnTo>
                  <a:lnTo>
                    <a:pt x="295" y="140"/>
                  </a:lnTo>
                  <a:lnTo>
                    <a:pt x="0" y="140"/>
                  </a:lnTo>
                  <a:lnTo>
                    <a:pt x="0" y="107"/>
                  </a:lnTo>
                  <a:lnTo>
                    <a:pt x="99" y="107"/>
                  </a:lnTo>
                  <a:lnTo>
                    <a:pt x="98" y="23"/>
                  </a:lnTo>
                  <a:lnTo>
                    <a:pt x="106" y="29"/>
                  </a:lnTo>
                  <a:lnTo>
                    <a:pt x="105" y="68"/>
                  </a:ln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595959"/>
                </a:gs>
              </a:gsLst>
              <a:lin ang="5400000" scaled="1"/>
            </a:gra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7" name="Oval 2696">
              <a:extLst>
                <a:ext uri="{FF2B5EF4-FFF2-40B4-BE49-F238E27FC236}">
                  <a16:creationId xmlns:a16="http://schemas.microsoft.com/office/drawing/2014/main" xmlns="" id="{DAC50FEB-CD34-4D1D-A040-9AD7AF191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784" y="822519"/>
              <a:ext cx="38382" cy="2807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8" name="Rectangle 2705">
              <a:extLst>
                <a:ext uri="{FF2B5EF4-FFF2-40B4-BE49-F238E27FC236}">
                  <a16:creationId xmlns:a16="http://schemas.microsoft.com/office/drawing/2014/main" xmlns="" id="{A15B43C0-28CA-47BB-8A43-B22AE5135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2894" y="747655"/>
              <a:ext cx="47978" cy="467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9" name="Rectangle 2707">
              <a:extLst>
                <a:ext uri="{FF2B5EF4-FFF2-40B4-BE49-F238E27FC236}">
                  <a16:creationId xmlns:a16="http://schemas.microsoft.com/office/drawing/2014/main" xmlns="" id="{6090A00A-100C-4D41-BBEC-7410E4C91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9255" y="747655"/>
              <a:ext cx="67169" cy="467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0" name="Freeform 2708">
              <a:extLst>
                <a:ext uri="{FF2B5EF4-FFF2-40B4-BE49-F238E27FC236}">
                  <a16:creationId xmlns:a16="http://schemas.microsoft.com/office/drawing/2014/main" xmlns="" id="{54EFD81A-2362-4237-BD12-036AB6F0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2490" y="897382"/>
              <a:ext cx="441396" cy="346243"/>
            </a:xfrm>
            <a:custGeom>
              <a:avLst/>
              <a:gdLst>
                <a:gd name="T0" fmla="*/ 0 w 478"/>
                <a:gd name="T1" fmla="*/ 0 h 409"/>
                <a:gd name="T2" fmla="*/ 0 w 478"/>
                <a:gd name="T3" fmla="*/ 0 h 409"/>
                <a:gd name="T4" fmla="*/ 0 w 478"/>
                <a:gd name="T5" fmla="*/ 0 h 409"/>
                <a:gd name="T6" fmla="*/ 0 w 478"/>
                <a:gd name="T7" fmla="*/ 0 h 409"/>
                <a:gd name="T8" fmla="*/ 0 w 478"/>
                <a:gd name="T9" fmla="*/ 0 h 409"/>
                <a:gd name="T10" fmla="*/ 0 w 478"/>
                <a:gd name="T11" fmla="*/ 0 h 409"/>
                <a:gd name="T12" fmla="*/ 0 w 478"/>
                <a:gd name="T13" fmla="*/ 0 h 409"/>
                <a:gd name="T14" fmla="*/ 0 w 478"/>
                <a:gd name="T15" fmla="*/ 0 h 409"/>
                <a:gd name="T16" fmla="*/ 0 w 478"/>
                <a:gd name="T17" fmla="*/ 0 h 409"/>
                <a:gd name="T18" fmla="*/ 0 w 478"/>
                <a:gd name="T19" fmla="*/ 0 h 409"/>
                <a:gd name="T20" fmla="*/ 0 w 478"/>
                <a:gd name="T21" fmla="*/ 0 h 409"/>
                <a:gd name="T22" fmla="*/ 0 w 478"/>
                <a:gd name="T23" fmla="*/ 0 h 409"/>
                <a:gd name="T24" fmla="*/ 0 w 478"/>
                <a:gd name="T25" fmla="*/ 0 h 409"/>
                <a:gd name="T26" fmla="*/ 0 w 478"/>
                <a:gd name="T27" fmla="*/ 0 h 409"/>
                <a:gd name="T28" fmla="*/ 0 w 478"/>
                <a:gd name="T29" fmla="*/ 0 h 409"/>
                <a:gd name="T30" fmla="*/ 0 w 478"/>
                <a:gd name="T31" fmla="*/ 0 h 409"/>
                <a:gd name="T32" fmla="*/ 0 w 478"/>
                <a:gd name="T33" fmla="*/ 0 h 409"/>
                <a:gd name="T34" fmla="*/ 0 w 478"/>
                <a:gd name="T35" fmla="*/ 0 h 409"/>
                <a:gd name="T36" fmla="*/ 0 w 478"/>
                <a:gd name="T37" fmla="*/ 0 h 409"/>
                <a:gd name="T38" fmla="*/ 0 w 478"/>
                <a:gd name="T39" fmla="*/ 0 h 409"/>
                <a:gd name="T40" fmla="*/ 0 w 478"/>
                <a:gd name="T41" fmla="*/ 0 h 409"/>
                <a:gd name="T42" fmla="*/ 0 w 478"/>
                <a:gd name="T43" fmla="*/ 0 h 409"/>
                <a:gd name="T44" fmla="*/ 0 w 478"/>
                <a:gd name="T45" fmla="*/ 0 h 409"/>
                <a:gd name="T46" fmla="*/ 0 w 478"/>
                <a:gd name="T47" fmla="*/ 0 h 409"/>
                <a:gd name="T48" fmla="*/ 0 w 478"/>
                <a:gd name="T49" fmla="*/ 0 h 409"/>
                <a:gd name="T50" fmla="*/ 0 w 478"/>
                <a:gd name="T51" fmla="*/ 0 h 409"/>
                <a:gd name="T52" fmla="*/ 0 w 478"/>
                <a:gd name="T53" fmla="*/ 0 h 409"/>
                <a:gd name="T54" fmla="*/ 0 w 478"/>
                <a:gd name="T55" fmla="*/ 0 h 409"/>
                <a:gd name="T56" fmla="*/ 0 w 478"/>
                <a:gd name="T57" fmla="*/ 0 h 409"/>
                <a:gd name="T58" fmla="*/ 0 w 478"/>
                <a:gd name="T59" fmla="*/ 0 h 409"/>
                <a:gd name="T60" fmla="*/ 0 w 478"/>
                <a:gd name="T61" fmla="*/ 0 h 409"/>
                <a:gd name="T62" fmla="*/ 0 w 478"/>
                <a:gd name="T63" fmla="*/ 0 h 409"/>
                <a:gd name="T64" fmla="*/ 0 w 478"/>
                <a:gd name="T65" fmla="*/ 0 h 409"/>
                <a:gd name="T66" fmla="*/ 0 w 478"/>
                <a:gd name="T67" fmla="*/ 0 h 409"/>
                <a:gd name="T68" fmla="*/ 0 w 478"/>
                <a:gd name="T69" fmla="*/ 0 h 409"/>
                <a:gd name="T70" fmla="*/ 0 w 478"/>
                <a:gd name="T71" fmla="*/ 0 h 409"/>
                <a:gd name="T72" fmla="*/ 0 w 478"/>
                <a:gd name="T73" fmla="*/ 0 h 409"/>
                <a:gd name="T74" fmla="*/ 0 w 478"/>
                <a:gd name="T75" fmla="*/ 0 h 409"/>
                <a:gd name="T76" fmla="*/ 0 w 478"/>
                <a:gd name="T77" fmla="*/ 0 h 4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8"/>
                <a:gd name="T118" fmla="*/ 0 h 409"/>
                <a:gd name="T119" fmla="*/ 478 w 478"/>
                <a:gd name="T120" fmla="*/ 409 h 4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8" h="409">
                  <a:moveTo>
                    <a:pt x="17" y="31"/>
                  </a:moveTo>
                  <a:lnTo>
                    <a:pt x="192" y="0"/>
                  </a:lnTo>
                  <a:lnTo>
                    <a:pt x="204" y="0"/>
                  </a:lnTo>
                  <a:lnTo>
                    <a:pt x="234" y="19"/>
                  </a:lnTo>
                  <a:lnTo>
                    <a:pt x="279" y="34"/>
                  </a:lnTo>
                  <a:lnTo>
                    <a:pt x="312" y="51"/>
                  </a:lnTo>
                  <a:lnTo>
                    <a:pt x="258" y="34"/>
                  </a:lnTo>
                  <a:lnTo>
                    <a:pt x="223" y="22"/>
                  </a:lnTo>
                  <a:lnTo>
                    <a:pt x="190" y="9"/>
                  </a:lnTo>
                  <a:lnTo>
                    <a:pt x="132" y="17"/>
                  </a:lnTo>
                  <a:lnTo>
                    <a:pt x="70" y="28"/>
                  </a:lnTo>
                  <a:lnTo>
                    <a:pt x="28" y="34"/>
                  </a:lnTo>
                  <a:lnTo>
                    <a:pt x="139" y="73"/>
                  </a:lnTo>
                  <a:lnTo>
                    <a:pt x="291" y="125"/>
                  </a:lnTo>
                  <a:lnTo>
                    <a:pt x="311" y="124"/>
                  </a:lnTo>
                  <a:lnTo>
                    <a:pt x="371" y="110"/>
                  </a:lnTo>
                  <a:lnTo>
                    <a:pt x="433" y="90"/>
                  </a:lnTo>
                  <a:lnTo>
                    <a:pt x="427" y="98"/>
                  </a:lnTo>
                  <a:lnTo>
                    <a:pt x="386" y="111"/>
                  </a:lnTo>
                  <a:lnTo>
                    <a:pt x="320" y="129"/>
                  </a:lnTo>
                  <a:lnTo>
                    <a:pt x="306" y="139"/>
                  </a:lnTo>
                  <a:lnTo>
                    <a:pt x="294" y="138"/>
                  </a:lnTo>
                  <a:lnTo>
                    <a:pt x="296" y="257"/>
                  </a:lnTo>
                  <a:lnTo>
                    <a:pt x="287" y="384"/>
                  </a:lnTo>
                  <a:lnTo>
                    <a:pt x="281" y="391"/>
                  </a:lnTo>
                  <a:lnTo>
                    <a:pt x="284" y="332"/>
                  </a:lnTo>
                  <a:lnTo>
                    <a:pt x="287" y="273"/>
                  </a:lnTo>
                  <a:lnTo>
                    <a:pt x="288" y="204"/>
                  </a:lnTo>
                  <a:lnTo>
                    <a:pt x="285" y="134"/>
                  </a:lnTo>
                  <a:lnTo>
                    <a:pt x="278" y="127"/>
                  </a:lnTo>
                  <a:lnTo>
                    <a:pt x="201" y="100"/>
                  </a:lnTo>
                  <a:lnTo>
                    <a:pt x="126" y="75"/>
                  </a:lnTo>
                  <a:lnTo>
                    <a:pt x="61" y="53"/>
                  </a:lnTo>
                  <a:lnTo>
                    <a:pt x="19" y="38"/>
                  </a:lnTo>
                  <a:lnTo>
                    <a:pt x="25" y="66"/>
                  </a:lnTo>
                  <a:lnTo>
                    <a:pt x="25" y="112"/>
                  </a:lnTo>
                  <a:lnTo>
                    <a:pt x="25" y="164"/>
                  </a:lnTo>
                  <a:lnTo>
                    <a:pt x="20" y="213"/>
                  </a:lnTo>
                  <a:lnTo>
                    <a:pt x="13" y="237"/>
                  </a:lnTo>
                  <a:lnTo>
                    <a:pt x="46" y="254"/>
                  </a:lnTo>
                  <a:lnTo>
                    <a:pt x="100" y="281"/>
                  </a:lnTo>
                  <a:lnTo>
                    <a:pt x="147" y="307"/>
                  </a:lnTo>
                  <a:lnTo>
                    <a:pt x="195" y="336"/>
                  </a:lnTo>
                  <a:lnTo>
                    <a:pt x="232" y="363"/>
                  </a:lnTo>
                  <a:lnTo>
                    <a:pt x="275" y="394"/>
                  </a:lnTo>
                  <a:lnTo>
                    <a:pt x="327" y="377"/>
                  </a:lnTo>
                  <a:lnTo>
                    <a:pt x="395" y="356"/>
                  </a:lnTo>
                  <a:lnTo>
                    <a:pt x="457" y="336"/>
                  </a:lnTo>
                  <a:lnTo>
                    <a:pt x="466" y="332"/>
                  </a:lnTo>
                  <a:lnTo>
                    <a:pt x="443" y="197"/>
                  </a:lnTo>
                  <a:lnTo>
                    <a:pt x="434" y="150"/>
                  </a:lnTo>
                  <a:lnTo>
                    <a:pt x="431" y="109"/>
                  </a:lnTo>
                  <a:lnTo>
                    <a:pt x="433" y="90"/>
                  </a:lnTo>
                  <a:lnTo>
                    <a:pt x="189" y="31"/>
                  </a:lnTo>
                  <a:lnTo>
                    <a:pt x="198" y="28"/>
                  </a:lnTo>
                  <a:lnTo>
                    <a:pt x="449" y="88"/>
                  </a:lnTo>
                  <a:lnTo>
                    <a:pt x="443" y="101"/>
                  </a:lnTo>
                  <a:lnTo>
                    <a:pt x="443" y="133"/>
                  </a:lnTo>
                  <a:lnTo>
                    <a:pt x="451" y="193"/>
                  </a:lnTo>
                  <a:lnTo>
                    <a:pt x="477" y="342"/>
                  </a:lnTo>
                  <a:lnTo>
                    <a:pt x="469" y="343"/>
                  </a:lnTo>
                  <a:lnTo>
                    <a:pt x="466" y="341"/>
                  </a:lnTo>
                  <a:lnTo>
                    <a:pt x="288" y="395"/>
                  </a:lnTo>
                  <a:lnTo>
                    <a:pt x="279" y="408"/>
                  </a:lnTo>
                  <a:lnTo>
                    <a:pt x="272" y="405"/>
                  </a:lnTo>
                  <a:lnTo>
                    <a:pt x="241" y="376"/>
                  </a:lnTo>
                  <a:lnTo>
                    <a:pt x="206" y="349"/>
                  </a:lnTo>
                  <a:lnTo>
                    <a:pt x="174" y="329"/>
                  </a:lnTo>
                  <a:lnTo>
                    <a:pt x="139" y="308"/>
                  </a:lnTo>
                  <a:lnTo>
                    <a:pt x="104" y="291"/>
                  </a:lnTo>
                  <a:lnTo>
                    <a:pt x="63" y="271"/>
                  </a:lnTo>
                  <a:lnTo>
                    <a:pt x="17" y="246"/>
                  </a:lnTo>
                  <a:lnTo>
                    <a:pt x="0" y="240"/>
                  </a:lnTo>
                  <a:lnTo>
                    <a:pt x="1" y="230"/>
                  </a:lnTo>
                  <a:lnTo>
                    <a:pt x="10" y="202"/>
                  </a:lnTo>
                  <a:lnTo>
                    <a:pt x="14" y="147"/>
                  </a:lnTo>
                  <a:lnTo>
                    <a:pt x="14" y="93"/>
                  </a:lnTo>
                  <a:lnTo>
                    <a:pt x="10" y="38"/>
                  </a:lnTo>
                  <a:lnTo>
                    <a:pt x="17" y="3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1" name="Line 2888">
              <a:extLst>
                <a:ext uri="{FF2B5EF4-FFF2-40B4-BE49-F238E27FC236}">
                  <a16:creationId xmlns:a16="http://schemas.microsoft.com/office/drawing/2014/main" xmlns="" id="{D44A98B4-F197-469F-8277-71BEC760D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2088" y="900423"/>
              <a:ext cx="120742" cy="22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2" name="Line 2889">
              <a:extLst>
                <a:ext uri="{FF2B5EF4-FFF2-40B4-BE49-F238E27FC236}">
                  <a16:creationId xmlns:a16="http://schemas.microsoft.com/office/drawing/2014/main" xmlns="" id="{E9547F3E-41F2-43AF-9E6C-8AEEE6084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16058" y="875872"/>
              <a:ext cx="103380" cy="24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3" name="Line 2890">
              <a:extLst>
                <a:ext uri="{FF2B5EF4-FFF2-40B4-BE49-F238E27FC236}">
                  <a16:creationId xmlns:a16="http://schemas.microsoft.com/office/drawing/2014/main" xmlns="" id="{61FFCE83-427F-4E94-B4A0-A680E9438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3973" y="858450"/>
              <a:ext cx="103380" cy="2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4" name="Freeform 2892">
              <a:extLst>
                <a:ext uri="{FF2B5EF4-FFF2-40B4-BE49-F238E27FC236}">
                  <a16:creationId xmlns:a16="http://schemas.microsoft.com/office/drawing/2014/main" xmlns="" id="{08B7A76B-17D5-42E2-A3A8-3FEE07188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4008" y="993080"/>
              <a:ext cx="192556" cy="43380"/>
            </a:xfrm>
            <a:custGeom>
              <a:avLst/>
              <a:gdLst>
                <a:gd name="T0" fmla="*/ 0 w 216"/>
                <a:gd name="T1" fmla="*/ 30 h 48"/>
                <a:gd name="T2" fmla="*/ 143 w 216"/>
                <a:gd name="T3" fmla="*/ 0 h 48"/>
                <a:gd name="T4" fmla="*/ 215 w 216"/>
                <a:gd name="T5" fmla="*/ 13 h 48"/>
                <a:gd name="T6" fmla="*/ 58 w 216"/>
                <a:gd name="T7" fmla="*/ 47 h 48"/>
                <a:gd name="T8" fmla="*/ 0 w 216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30"/>
                  </a:moveTo>
                  <a:lnTo>
                    <a:pt x="143" y="0"/>
                  </a:lnTo>
                  <a:lnTo>
                    <a:pt x="215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5" name="Freeform 2893">
              <a:extLst>
                <a:ext uri="{FF2B5EF4-FFF2-40B4-BE49-F238E27FC236}">
                  <a16:creationId xmlns:a16="http://schemas.microsoft.com/office/drawing/2014/main" xmlns="" id="{5454C0B1-6184-4FE5-8BD3-2FC450550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9357" y="1010251"/>
              <a:ext cx="180076" cy="59647"/>
            </a:xfrm>
            <a:custGeom>
              <a:avLst/>
              <a:gdLst>
                <a:gd name="T0" fmla="*/ 0 w 202"/>
                <a:gd name="T1" fmla="*/ 10 h 66"/>
                <a:gd name="T2" fmla="*/ 0 w 202"/>
                <a:gd name="T3" fmla="*/ 40 h 66"/>
                <a:gd name="T4" fmla="*/ 61 w 202"/>
                <a:gd name="T5" fmla="*/ 65 h 66"/>
                <a:gd name="T6" fmla="*/ 54 w 202"/>
                <a:gd name="T7" fmla="*/ 32 h 66"/>
                <a:gd name="T8" fmla="*/ 197 w 202"/>
                <a:gd name="T9" fmla="*/ 0 h 66"/>
                <a:gd name="T10" fmla="*/ 201 w 202"/>
                <a:gd name="T11" fmla="*/ 32 h 66"/>
                <a:gd name="T12" fmla="*/ 54 w 202"/>
                <a:gd name="T13" fmla="*/ 65 h 66"/>
                <a:gd name="T14" fmla="*/ 54 w 202"/>
                <a:gd name="T15" fmla="*/ 32 h 66"/>
                <a:gd name="T16" fmla="*/ 0 w 202"/>
                <a:gd name="T17" fmla="*/ 1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6"/>
                <a:gd name="T29" fmla="*/ 202 w 20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7" y="0"/>
                  </a:lnTo>
                  <a:lnTo>
                    <a:pt x="201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6" name="Line 2894">
              <a:extLst>
                <a:ext uri="{FF2B5EF4-FFF2-40B4-BE49-F238E27FC236}">
                  <a16:creationId xmlns:a16="http://schemas.microsoft.com/office/drawing/2014/main" xmlns="" id="{DB3D2BA6-2E53-4B16-A3FF-19C3A1B4E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98813" y="993080"/>
              <a:ext cx="0" cy="216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7" name="Freeform 2896">
              <a:extLst>
                <a:ext uri="{FF2B5EF4-FFF2-40B4-BE49-F238E27FC236}">
                  <a16:creationId xmlns:a16="http://schemas.microsoft.com/office/drawing/2014/main" xmlns="" id="{DB7E3375-6145-415C-9DF5-B5ECDF7B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2666" y="1030301"/>
              <a:ext cx="186243" cy="38076"/>
            </a:xfrm>
            <a:custGeom>
              <a:avLst/>
              <a:gdLst>
                <a:gd name="T0" fmla="*/ 0 w 209"/>
                <a:gd name="T1" fmla="*/ 26 h 42"/>
                <a:gd name="T2" fmla="*/ 138 w 209"/>
                <a:gd name="T3" fmla="*/ 0 h 42"/>
                <a:gd name="T4" fmla="*/ 208 w 209"/>
                <a:gd name="T5" fmla="*/ 12 h 42"/>
                <a:gd name="T6" fmla="*/ 56 w 209"/>
                <a:gd name="T7" fmla="*/ 41 h 42"/>
                <a:gd name="T8" fmla="*/ 0 w 209"/>
                <a:gd name="T9" fmla="*/ 2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42"/>
                <a:gd name="T17" fmla="*/ 209 w 20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42">
                  <a:moveTo>
                    <a:pt x="0" y="26"/>
                  </a:moveTo>
                  <a:lnTo>
                    <a:pt x="138" y="0"/>
                  </a:lnTo>
                  <a:lnTo>
                    <a:pt x="208" y="12"/>
                  </a:lnTo>
                  <a:lnTo>
                    <a:pt x="56" y="41"/>
                  </a:lnTo>
                  <a:lnTo>
                    <a:pt x="0" y="26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8" name="Freeform 2897">
              <a:extLst>
                <a:ext uri="{FF2B5EF4-FFF2-40B4-BE49-F238E27FC236}">
                  <a16:creationId xmlns:a16="http://schemas.microsoft.com/office/drawing/2014/main" xmlns="" id="{5045FEDE-F134-4E15-937C-9C6A1418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8904" y="1045713"/>
              <a:ext cx="175550" cy="53487"/>
            </a:xfrm>
            <a:custGeom>
              <a:avLst/>
              <a:gdLst>
                <a:gd name="T0" fmla="*/ 0 w 197"/>
                <a:gd name="T1" fmla="*/ 9 h 59"/>
                <a:gd name="T2" fmla="*/ 0 w 197"/>
                <a:gd name="T3" fmla="*/ 36 h 59"/>
                <a:gd name="T4" fmla="*/ 59 w 197"/>
                <a:gd name="T5" fmla="*/ 58 h 59"/>
                <a:gd name="T6" fmla="*/ 53 w 197"/>
                <a:gd name="T7" fmla="*/ 29 h 59"/>
                <a:gd name="T8" fmla="*/ 192 w 197"/>
                <a:gd name="T9" fmla="*/ 0 h 59"/>
                <a:gd name="T10" fmla="*/ 196 w 197"/>
                <a:gd name="T11" fmla="*/ 29 h 59"/>
                <a:gd name="T12" fmla="*/ 53 w 197"/>
                <a:gd name="T13" fmla="*/ 58 h 59"/>
                <a:gd name="T14" fmla="*/ 53 w 197"/>
                <a:gd name="T15" fmla="*/ 29 h 59"/>
                <a:gd name="T16" fmla="*/ 0 w 197"/>
                <a:gd name="T17" fmla="*/ 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59"/>
                <a:gd name="T29" fmla="*/ 197 w 197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59">
                  <a:moveTo>
                    <a:pt x="0" y="9"/>
                  </a:moveTo>
                  <a:lnTo>
                    <a:pt x="0" y="36"/>
                  </a:lnTo>
                  <a:lnTo>
                    <a:pt x="59" y="58"/>
                  </a:lnTo>
                  <a:lnTo>
                    <a:pt x="53" y="29"/>
                  </a:lnTo>
                  <a:lnTo>
                    <a:pt x="192" y="0"/>
                  </a:lnTo>
                  <a:lnTo>
                    <a:pt x="196" y="29"/>
                  </a:lnTo>
                  <a:lnTo>
                    <a:pt x="53" y="58"/>
                  </a:lnTo>
                  <a:lnTo>
                    <a:pt x="53" y="29"/>
                  </a:lnTo>
                  <a:lnTo>
                    <a:pt x="0" y="9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9" name="Line 2898">
              <a:extLst>
                <a:ext uri="{FF2B5EF4-FFF2-40B4-BE49-F238E27FC236}">
                  <a16:creationId xmlns:a16="http://schemas.microsoft.com/office/drawing/2014/main" xmlns="" id="{BE80190C-D9C6-43FE-9CBA-AF233AC66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4749" y="1030301"/>
              <a:ext cx="0" cy="19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0" name="Freeform 2900">
              <a:extLst>
                <a:ext uri="{FF2B5EF4-FFF2-40B4-BE49-F238E27FC236}">
                  <a16:creationId xmlns:a16="http://schemas.microsoft.com/office/drawing/2014/main" xmlns="" id="{F45C6071-BE88-4B9B-8DFE-10C2F8F60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5775" y="1095240"/>
              <a:ext cx="190978" cy="42848"/>
            </a:xfrm>
            <a:custGeom>
              <a:avLst/>
              <a:gdLst>
                <a:gd name="T0" fmla="*/ 0 w 215"/>
                <a:gd name="T1" fmla="*/ 29 h 47"/>
                <a:gd name="T2" fmla="*/ 142 w 215"/>
                <a:gd name="T3" fmla="*/ 0 h 47"/>
                <a:gd name="T4" fmla="*/ 214 w 215"/>
                <a:gd name="T5" fmla="*/ 13 h 47"/>
                <a:gd name="T6" fmla="*/ 57 w 215"/>
                <a:gd name="T7" fmla="*/ 46 h 47"/>
                <a:gd name="T8" fmla="*/ 0 w 215"/>
                <a:gd name="T9" fmla="*/ 2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1" name="Freeform 2901">
              <a:extLst>
                <a:ext uri="{FF2B5EF4-FFF2-40B4-BE49-F238E27FC236}">
                  <a16:creationId xmlns:a16="http://schemas.microsoft.com/office/drawing/2014/main" xmlns="" id="{707040C6-7E9F-4D0B-9E03-064C18E4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1993" y="1112561"/>
              <a:ext cx="179430" cy="61081"/>
            </a:xfrm>
            <a:custGeom>
              <a:avLst/>
              <a:gdLst>
                <a:gd name="T0" fmla="*/ 0 w 202"/>
                <a:gd name="T1" fmla="*/ 11 h 67"/>
                <a:gd name="T2" fmla="*/ 0 w 202"/>
                <a:gd name="T3" fmla="*/ 41 h 67"/>
                <a:gd name="T4" fmla="*/ 61 w 202"/>
                <a:gd name="T5" fmla="*/ 66 h 67"/>
                <a:gd name="T6" fmla="*/ 54 w 202"/>
                <a:gd name="T7" fmla="*/ 33 h 67"/>
                <a:gd name="T8" fmla="*/ 197 w 202"/>
                <a:gd name="T9" fmla="*/ 0 h 67"/>
                <a:gd name="T10" fmla="*/ 201 w 202"/>
                <a:gd name="T11" fmla="*/ 33 h 67"/>
                <a:gd name="T12" fmla="*/ 54 w 202"/>
                <a:gd name="T13" fmla="*/ 66 h 67"/>
                <a:gd name="T14" fmla="*/ 54 w 202"/>
                <a:gd name="T15" fmla="*/ 33 h 67"/>
                <a:gd name="T16" fmla="*/ 0 w 202"/>
                <a:gd name="T17" fmla="*/ 1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2" name="Line 2902">
              <a:extLst>
                <a:ext uri="{FF2B5EF4-FFF2-40B4-BE49-F238E27FC236}">
                  <a16:creationId xmlns:a16="http://schemas.microsoft.com/office/drawing/2014/main" xmlns="" id="{214CDC0F-E0E8-4500-ABBC-90C70EBED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9244" y="1095240"/>
              <a:ext cx="0" cy="218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3" name="Freeform 2903">
              <a:extLst>
                <a:ext uri="{FF2B5EF4-FFF2-40B4-BE49-F238E27FC236}">
                  <a16:creationId xmlns:a16="http://schemas.microsoft.com/office/drawing/2014/main" xmlns="" id="{93CA126B-FC6D-4EEC-9C3E-104683B3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635" y="1000207"/>
              <a:ext cx="267527" cy="140965"/>
            </a:xfrm>
            <a:custGeom>
              <a:avLst/>
              <a:gdLst>
                <a:gd name="T0" fmla="*/ 0 w 301"/>
                <a:gd name="T1" fmla="*/ 0 h 155"/>
                <a:gd name="T2" fmla="*/ 293 w 301"/>
                <a:gd name="T3" fmla="*/ 144 h 155"/>
                <a:gd name="T4" fmla="*/ 589 w 301"/>
                <a:gd name="T5" fmla="*/ 326 h 155"/>
                <a:gd name="T6" fmla="*/ 858 w 301"/>
                <a:gd name="T7" fmla="*/ 497 h 155"/>
                <a:gd name="T8" fmla="*/ 1225 w 301"/>
                <a:gd name="T9" fmla="*/ 766 h 155"/>
                <a:gd name="T10" fmla="*/ 1564 w 301"/>
                <a:gd name="T11" fmla="*/ 1023 h 155"/>
                <a:gd name="T12" fmla="*/ 1585 w 301"/>
                <a:gd name="T13" fmla="*/ 1070 h 155"/>
                <a:gd name="T14" fmla="*/ 1197 w 301"/>
                <a:gd name="T15" fmla="*/ 792 h 155"/>
                <a:gd name="T16" fmla="*/ 947 w 301"/>
                <a:gd name="T17" fmla="*/ 607 h 155"/>
                <a:gd name="T18" fmla="*/ 695 w 301"/>
                <a:gd name="T19" fmla="*/ 433 h 155"/>
                <a:gd name="T20" fmla="*/ 445 w 301"/>
                <a:gd name="T21" fmla="*/ 284 h 155"/>
                <a:gd name="T22" fmla="*/ 205 w 301"/>
                <a:gd name="T23" fmla="*/ 144 h 155"/>
                <a:gd name="T24" fmla="*/ 0 w 30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1"/>
                <a:gd name="T40" fmla="*/ 0 h 155"/>
                <a:gd name="T41" fmla="*/ 301 w 30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1" h="155">
                  <a:moveTo>
                    <a:pt x="0" y="0"/>
                  </a:moveTo>
                  <a:lnTo>
                    <a:pt x="56" y="21"/>
                  </a:lnTo>
                  <a:lnTo>
                    <a:pt x="111" y="47"/>
                  </a:lnTo>
                  <a:lnTo>
                    <a:pt x="163" y="72"/>
                  </a:lnTo>
                  <a:lnTo>
                    <a:pt x="233" y="110"/>
                  </a:lnTo>
                  <a:lnTo>
                    <a:pt x="297" y="148"/>
                  </a:lnTo>
                  <a:lnTo>
                    <a:pt x="300" y="154"/>
                  </a:lnTo>
                  <a:lnTo>
                    <a:pt x="227" y="114"/>
                  </a:lnTo>
                  <a:lnTo>
                    <a:pt x="179" y="87"/>
                  </a:lnTo>
                  <a:lnTo>
                    <a:pt x="131" y="63"/>
                  </a:lnTo>
                  <a:lnTo>
                    <a:pt x="84" y="41"/>
                  </a:lnTo>
                  <a:lnTo>
                    <a:pt x="39" y="2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4" name="Freeform 2904">
              <a:extLst>
                <a:ext uri="{FF2B5EF4-FFF2-40B4-BE49-F238E27FC236}">
                  <a16:creationId xmlns:a16="http://schemas.microsoft.com/office/drawing/2014/main" xmlns="" id="{B9456BF4-8A48-4E0E-A5A9-0656C99F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2666" y="1014462"/>
              <a:ext cx="67868" cy="42765"/>
            </a:xfrm>
            <a:custGeom>
              <a:avLst/>
              <a:gdLst>
                <a:gd name="T0" fmla="*/ 0 w 76"/>
                <a:gd name="T1" fmla="*/ 69 h 48"/>
                <a:gd name="T2" fmla="*/ 362 w 76"/>
                <a:gd name="T3" fmla="*/ 0 h 48"/>
                <a:gd name="T4" fmla="*/ 410 w 76"/>
                <a:gd name="T5" fmla="*/ 159 h 48"/>
                <a:gd name="T6" fmla="*/ 421 w 76"/>
                <a:gd name="T7" fmla="*/ 243 h 48"/>
                <a:gd name="T8" fmla="*/ 0 w 76"/>
                <a:gd name="T9" fmla="*/ 6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48"/>
                <a:gd name="T17" fmla="*/ 76 w 7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48">
                  <a:moveTo>
                    <a:pt x="0" y="13"/>
                  </a:moveTo>
                  <a:lnTo>
                    <a:pt x="64" y="0"/>
                  </a:lnTo>
                  <a:lnTo>
                    <a:pt x="72" y="30"/>
                  </a:lnTo>
                  <a:lnTo>
                    <a:pt x="75" y="47"/>
                  </a:lnTo>
                  <a:lnTo>
                    <a:pt x="0" y="13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5" name="Freeform 2905">
              <a:extLst>
                <a:ext uri="{FF2B5EF4-FFF2-40B4-BE49-F238E27FC236}">
                  <a16:creationId xmlns:a16="http://schemas.microsoft.com/office/drawing/2014/main" xmlns="" id="{A4DE02BA-C5AF-4156-AFFF-2B65CAA3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4727" y="1061186"/>
              <a:ext cx="80495" cy="68107"/>
            </a:xfrm>
            <a:custGeom>
              <a:avLst/>
              <a:gdLst>
                <a:gd name="T0" fmla="*/ 0 w 90"/>
                <a:gd name="T1" fmla="*/ 125 h 75"/>
                <a:gd name="T2" fmla="*/ 263 w 90"/>
                <a:gd name="T3" fmla="*/ 0 h 75"/>
                <a:gd name="T4" fmla="*/ 471 w 90"/>
                <a:gd name="T5" fmla="*/ 114 h 75"/>
                <a:gd name="T6" fmla="*/ 509 w 90"/>
                <a:gd name="T7" fmla="*/ 497 h 75"/>
                <a:gd name="T8" fmla="*/ 0 w 90"/>
                <a:gd name="T9" fmla="*/ 12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5"/>
                <a:gd name="T17" fmla="*/ 90 w 9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5">
                  <a:moveTo>
                    <a:pt x="0" y="18"/>
                  </a:moveTo>
                  <a:lnTo>
                    <a:pt x="45" y="0"/>
                  </a:lnTo>
                  <a:lnTo>
                    <a:pt x="82" y="17"/>
                  </a:lnTo>
                  <a:lnTo>
                    <a:pt x="89" y="74"/>
                  </a:lnTo>
                  <a:lnTo>
                    <a:pt x="0" y="18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6" name="Freeform 2907">
              <a:extLst>
                <a:ext uri="{FF2B5EF4-FFF2-40B4-BE49-F238E27FC236}">
                  <a16:creationId xmlns:a16="http://schemas.microsoft.com/office/drawing/2014/main" xmlns="" id="{8E67700A-B27E-4D43-9798-F2DF6732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635" y="971697"/>
              <a:ext cx="190978" cy="42914"/>
            </a:xfrm>
            <a:custGeom>
              <a:avLst/>
              <a:gdLst>
                <a:gd name="T0" fmla="*/ 0 w 215"/>
                <a:gd name="T1" fmla="*/ 29 h 47"/>
                <a:gd name="T2" fmla="*/ 142 w 215"/>
                <a:gd name="T3" fmla="*/ 0 h 47"/>
                <a:gd name="T4" fmla="*/ 214 w 215"/>
                <a:gd name="T5" fmla="*/ 13 h 47"/>
                <a:gd name="T6" fmla="*/ 57 w 215"/>
                <a:gd name="T7" fmla="*/ 46 h 47"/>
                <a:gd name="T8" fmla="*/ 0 w 215"/>
                <a:gd name="T9" fmla="*/ 2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7" name="Freeform 2908">
              <a:extLst>
                <a:ext uri="{FF2B5EF4-FFF2-40B4-BE49-F238E27FC236}">
                  <a16:creationId xmlns:a16="http://schemas.microsoft.com/office/drawing/2014/main" xmlns="" id="{E32AED81-AC33-4011-B9CC-A505DFCC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1965" y="989045"/>
              <a:ext cx="180319" cy="60262"/>
            </a:xfrm>
            <a:custGeom>
              <a:avLst/>
              <a:gdLst>
                <a:gd name="T0" fmla="*/ 0 w 203"/>
                <a:gd name="T1" fmla="*/ 10 h 66"/>
                <a:gd name="T2" fmla="*/ 0 w 203"/>
                <a:gd name="T3" fmla="*/ 40 h 66"/>
                <a:gd name="T4" fmla="*/ 61 w 203"/>
                <a:gd name="T5" fmla="*/ 65 h 66"/>
                <a:gd name="T6" fmla="*/ 54 w 203"/>
                <a:gd name="T7" fmla="*/ 32 h 66"/>
                <a:gd name="T8" fmla="*/ 198 w 203"/>
                <a:gd name="T9" fmla="*/ 0 h 66"/>
                <a:gd name="T10" fmla="*/ 202 w 203"/>
                <a:gd name="T11" fmla="*/ 32 h 66"/>
                <a:gd name="T12" fmla="*/ 54 w 203"/>
                <a:gd name="T13" fmla="*/ 65 h 66"/>
                <a:gd name="T14" fmla="*/ 54 w 203"/>
                <a:gd name="T15" fmla="*/ 32 h 66"/>
                <a:gd name="T16" fmla="*/ 0 w 203"/>
                <a:gd name="T17" fmla="*/ 1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66"/>
                <a:gd name="T29" fmla="*/ 203 w 20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8" y="0"/>
                  </a:lnTo>
                  <a:lnTo>
                    <a:pt x="202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8" name="Line 2909">
              <a:extLst>
                <a:ext uri="{FF2B5EF4-FFF2-40B4-BE49-F238E27FC236}">
                  <a16:creationId xmlns:a16="http://schemas.microsoft.com/office/drawing/2014/main" xmlns="" id="{DB43543A-44F1-4042-92BD-B3B9004BF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0993" y="971697"/>
              <a:ext cx="0" cy="228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9" name="Freeform 2911">
              <a:extLst>
                <a:ext uri="{FF2B5EF4-FFF2-40B4-BE49-F238E27FC236}">
                  <a16:creationId xmlns:a16="http://schemas.microsoft.com/office/drawing/2014/main" xmlns="" id="{FD981E0F-32BA-4C1F-8449-77808D0EE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8979" y="967737"/>
              <a:ext cx="193345" cy="43759"/>
            </a:xfrm>
            <a:custGeom>
              <a:avLst/>
              <a:gdLst>
                <a:gd name="T0" fmla="*/ 0 w 217"/>
                <a:gd name="T1" fmla="*/ 30 h 48"/>
                <a:gd name="T2" fmla="*/ 144 w 217"/>
                <a:gd name="T3" fmla="*/ 0 h 48"/>
                <a:gd name="T4" fmla="*/ 216 w 217"/>
                <a:gd name="T5" fmla="*/ 13 h 48"/>
                <a:gd name="T6" fmla="*/ 58 w 217"/>
                <a:gd name="T7" fmla="*/ 47 h 48"/>
                <a:gd name="T8" fmla="*/ 0 w 217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48"/>
                <a:gd name="T17" fmla="*/ 217 w 21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48">
                  <a:moveTo>
                    <a:pt x="0" y="30"/>
                  </a:moveTo>
                  <a:lnTo>
                    <a:pt x="144" y="0"/>
                  </a:lnTo>
                  <a:lnTo>
                    <a:pt x="216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0" name="Freeform 2912">
              <a:extLst>
                <a:ext uri="{FF2B5EF4-FFF2-40B4-BE49-F238E27FC236}">
                  <a16:creationId xmlns:a16="http://schemas.microsoft.com/office/drawing/2014/main" xmlns="" id="{B3095E87-E649-4A04-8E03-050282EF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6107" y="985970"/>
              <a:ext cx="179980" cy="60169"/>
            </a:xfrm>
            <a:custGeom>
              <a:avLst/>
              <a:gdLst>
                <a:gd name="T0" fmla="*/ 0 w 202"/>
                <a:gd name="T1" fmla="*/ 10 h 66"/>
                <a:gd name="T2" fmla="*/ 0 w 202"/>
                <a:gd name="T3" fmla="*/ 40 h 66"/>
                <a:gd name="T4" fmla="*/ 61 w 202"/>
                <a:gd name="T5" fmla="*/ 65 h 66"/>
                <a:gd name="T6" fmla="*/ 54 w 202"/>
                <a:gd name="T7" fmla="*/ 32 h 66"/>
                <a:gd name="T8" fmla="*/ 197 w 202"/>
                <a:gd name="T9" fmla="*/ 0 h 66"/>
                <a:gd name="T10" fmla="*/ 201 w 202"/>
                <a:gd name="T11" fmla="*/ 32 h 66"/>
                <a:gd name="T12" fmla="*/ 54 w 202"/>
                <a:gd name="T13" fmla="*/ 65 h 66"/>
                <a:gd name="T14" fmla="*/ 54 w 202"/>
                <a:gd name="T15" fmla="*/ 32 h 66"/>
                <a:gd name="T16" fmla="*/ 0 w 202"/>
                <a:gd name="T17" fmla="*/ 1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6"/>
                <a:gd name="T29" fmla="*/ 202 w 20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7" y="0"/>
                  </a:lnTo>
                  <a:lnTo>
                    <a:pt x="201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1" name="Line 2913">
              <a:extLst>
                <a:ext uri="{FF2B5EF4-FFF2-40B4-BE49-F238E27FC236}">
                  <a16:creationId xmlns:a16="http://schemas.microsoft.com/office/drawing/2014/main" xmlns="" id="{AB625B2B-284F-4209-9432-ED22F3761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73718" y="967737"/>
              <a:ext cx="0" cy="23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2" name="Freeform 2915">
              <a:extLst>
                <a:ext uri="{FF2B5EF4-FFF2-40B4-BE49-F238E27FC236}">
                  <a16:creationId xmlns:a16="http://schemas.microsoft.com/office/drawing/2014/main" xmlns="" id="{F7681564-8E5F-488E-B52C-DF97DB14F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2088" y="996247"/>
              <a:ext cx="190978" cy="41143"/>
            </a:xfrm>
            <a:custGeom>
              <a:avLst/>
              <a:gdLst>
                <a:gd name="T0" fmla="*/ 0 w 215"/>
                <a:gd name="T1" fmla="*/ 29 h 46"/>
                <a:gd name="T2" fmla="*/ 142 w 215"/>
                <a:gd name="T3" fmla="*/ 0 h 46"/>
                <a:gd name="T4" fmla="*/ 214 w 215"/>
                <a:gd name="T5" fmla="*/ 13 h 46"/>
                <a:gd name="T6" fmla="*/ 57 w 215"/>
                <a:gd name="T7" fmla="*/ 45 h 46"/>
                <a:gd name="T8" fmla="*/ 0 w 215"/>
                <a:gd name="T9" fmla="*/ 2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6"/>
                <a:gd name="T17" fmla="*/ 215 w 21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6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5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3" name="Freeform 2916">
              <a:extLst>
                <a:ext uri="{FF2B5EF4-FFF2-40B4-BE49-F238E27FC236}">
                  <a16:creationId xmlns:a16="http://schemas.microsoft.com/office/drawing/2014/main" xmlns="" id="{830D9515-EF4B-4AB0-B240-48B5A4965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418" y="1012347"/>
              <a:ext cx="179430" cy="59926"/>
            </a:xfrm>
            <a:custGeom>
              <a:avLst/>
              <a:gdLst>
                <a:gd name="T0" fmla="*/ 0 w 202"/>
                <a:gd name="T1" fmla="*/ 11 h 67"/>
                <a:gd name="T2" fmla="*/ 0 w 202"/>
                <a:gd name="T3" fmla="*/ 41 h 67"/>
                <a:gd name="T4" fmla="*/ 61 w 202"/>
                <a:gd name="T5" fmla="*/ 66 h 67"/>
                <a:gd name="T6" fmla="*/ 54 w 202"/>
                <a:gd name="T7" fmla="*/ 33 h 67"/>
                <a:gd name="T8" fmla="*/ 197 w 202"/>
                <a:gd name="T9" fmla="*/ 0 h 67"/>
                <a:gd name="T10" fmla="*/ 201 w 202"/>
                <a:gd name="T11" fmla="*/ 33 h 67"/>
                <a:gd name="T12" fmla="*/ 54 w 202"/>
                <a:gd name="T13" fmla="*/ 66 h 67"/>
                <a:gd name="T14" fmla="*/ 54 w 202"/>
                <a:gd name="T15" fmla="*/ 33 h 67"/>
                <a:gd name="T16" fmla="*/ 0 w 202"/>
                <a:gd name="T17" fmla="*/ 1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4" name="Line 2917">
              <a:extLst>
                <a:ext uri="{FF2B5EF4-FFF2-40B4-BE49-F238E27FC236}">
                  <a16:creationId xmlns:a16="http://schemas.microsoft.com/office/drawing/2014/main" xmlns="" id="{E79686EC-5295-4823-AE2E-F4A10134D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5557" y="996247"/>
              <a:ext cx="0" cy="214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5" name="Line 2918">
              <a:extLst>
                <a:ext uri="{FF2B5EF4-FFF2-40B4-BE49-F238E27FC236}">
                  <a16:creationId xmlns:a16="http://schemas.microsoft.com/office/drawing/2014/main" xmlns="" id="{F8E78FEC-82DA-4676-AC65-C1FE694E4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38378" y="1015254"/>
              <a:ext cx="130212" cy="29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6" name="Freeform 2920">
              <a:extLst>
                <a:ext uri="{FF2B5EF4-FFF2-40B4-BE49-F238E27FC236}">
                  <a16:creationId xmlns:a16="http://schemas.microsoft.com/office/drawing/2014/main" xmlns="" id="{DD9A7457-07EE-4D81-91A9-5CA36405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635" y="920221"/>
              <a:ext cx="186243" cy="40580"/>
            </a:xfrm>
            <a:custGeom>
              <a:avLst/>
              <a:gdLst>
                <a:gd name="T0" fmla="*/ 0 w 209"/>
                <a:gd name="T1" fmla="*/ 27 h 44"/>
                <a:gd name="T2" fmla="*/ 138 w 209"/>
                <a:gd name="T3" fmla="*/ 0 h 44"/>
                <a:gd name="T4" fmla="*/ 208 w 209"/>
                <a:gd name="T5" fmla="*/ 12 h 44"/>
                <a:gd name="T6" fmla="*/ 56 w 209"/>
                <a:gd name="T7" fmla="*/ 43 h 44"/>
                <a:gd name="T8" fmla="*/ 0 w 209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44"/>
                <a:gd name="T17" fmla="*/ 209 w 209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44">
                  <a:moveTo>
                    <a:pt x="0" y="27"/>
                  </a:moveTo>
                  <a:lnTo>
                    <a:pt x="138" y="0"/>
                  </a:lnTo>
                  <a:lnTo>
                    <a:pt x="208" y="12"/>
                  </a:lnTo>
                  <a:lnTo>
                    <a:pt x="56" y="43"/>
                  </a:lnTo>
                  <a:lnTo>
                    <a:pt x="0" y="27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7" name="Freeform 2921">
              <a:extLst>
                <a:ext uri="{FF2B5EF4-FFF2-40B4-BE49-F238E27FC236}">
                  <a16:creationId xmlns:a16="http://schemas.microsoft.com/office/drawing/2014/main" xmlns="" id="{5DFEC910-650A-45A6-A8F9-89442D5D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1982" y="935900"/>
              <a:ext cx="174659" cy="57180"/>
            </a:xfrm>
            <a:custGeom>
              <a:avLst/>
              <a:gdLst>
                <a:gd name="T0" fmla="*/ 0 w 196"/>
                <a:gd name="T1" fmla="*/ 10 h 62"/>
                <a:gd name="T2" fmla="*/ 0 w 196"/>
                <a:gd name="T3" fmla="*/ 38 h 62"/>
                <a:gd name="T4" fmla="*/ 59 w 196"/>
                <a:gd name="T5" fmla="*/ 61 h 62"/>
                <a:gd name="T6" fmla="*/ 52 w 196"/>
                <a:gd name="T7" fmla="*/ 30 h 62"/>
                <a:gd name="T8" fmla="*/ 191 w 196"/>
                <a:gd name="T9" fmla="*/ 0 h 62"/>
                <a:gd name="T10" fmla="*/ 195 w 196"/>
                <a:gd name="T11" fmla="*/ 30 h 62"/>
                <a:gd name="T12" fmla="*/ 52 w 196"/>
                <a:gd name="T13" fmla="*/ 61 h 62"/>
                <a:gd name="T14" fmla="*/ 52 w 196"/>
                <a:gd name="T15" fmla="*/ 30 h 62"/>
                <a:gd name="T16" fmla="*/ 0 w 196"/>
                <a:gd name="T17" fmla="*/ 1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2"/>
                <a:gd name="T29" fmla="*/ 196 w 19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2">
                  <a:moveTo>
                    <a:pt x="0" y="10"/>
                  </a:moveTo>
                  <a:lnTo>
                    <a:pt x="0" y="38"/>
                  </a:lnTo>
                  <a:lnTo>
                    <a:pt x="59" y="61"/>
                  </a:lnTo>
                  <a:lnTo>
                    <a:pt x="52" y="30"/>
                  </a:lnTo>
                  <a:lnTo>
                    <a:pt x="191" y="0"/>
                  </a:lnTo>
                  <a:lnTo>
                    <a:pt x="195" y="30"/>
                  </a:lnTo>
                  <a:lnTo>
                    <a:pt x="52" y="61"/>
                  </a:lnTo>
                  <a:lnTo>
                    <a:pt x="52" y="30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8" name="Line 2922">
              <a:extLst>
                <a:ext uri="{FF2B5EF4-FFF2-40B4-BE49-F238E27FC236}">
                  <a16:creationId xmlns:a16="http://schemas.microsoft.com/office/drawing/2014/main" xmlns="" id="{E631D14B-7E35-4B97-BE96-4970EAB3B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6044" y="920221"/>
              <a:ext cx="0" cy="20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9" name="Freeform 2924">
              <a:extLst>
                <a:ext uri="{FF2B5EF4-FFF2-40B4-BE49-F238E27FC236}">
                  <a16:creationId xmlns:a16="http://schemas.microsoft.com/office/drawing/2014/main" xmlns="" id="{9E6609EE-53A9-4FDC-AC25-711C36C0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7401" y="909134"/>
              <a:ext cx="191767" cy="40538"/>
            </a:xfrm>
            <a:custGeom>
              <a:avLst/>
              <a:gdLst>
                <a:gd name="T0" fmla="*/ 0 w 216"/>
                <a:gd name="T1" fmla="*/ 28 h 45"/>
                <a:gd name="T2" fmla="*/ 143 w 216"/>
                <a:gd name="T3" fmla="*/ 0 h 45"/>
                <a:gd name="T4" fmla="*/ 215 w 216"/>
                <a:gd name="T5" fmla="*/ 12 h 45"/>
                <a:gd name="T6" fmla="*/ 58 w 216"/>
                <a:gd name="T7" fmla="*/ 44 h 45"/>
                <a:gd name="T8" fmla="*/ 0 w 216"/>
                <a:gd name="T9" fmla="*/ 2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5"/>
                <a:gd name="T17" fmla="*/ 216 w 2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5">
                  <a:moveTo>
                    <a:pt x="0" y="28"/>
                  </a:moveTo>
                  <a:lnTo>
                    <a:pt x="143" y="0"/>
                  </a:lnTo>
                  <a:lnTo>
                    <a:pt x="215" y="12"/>
                  </a:lnTo>
                  <a:lnTo>
                    <a:pt x="58" y="44"/>
                  </a:lnTo>
                  <a:lnTo>
                    <a:pt x="0" y="28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0" name="Freeform 2925">
              <a:extLst>
                <a:ext uri="{FF2B5EF4-FFF2-40B4-BE49-F238E27FC236}">
                  <a16:creationId xmlns:a16="http://schemas.microsoft.com/office/drawing/2014/main" xmlns="" id="{3EB4E764-3003-403B-BB27-2BFA96C0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3616" y="925349"/>
              <a:ext cx="178450" cy="55852"/>
            </a:xfrm>
            <a:custGeom>
              <a:avLst/>
              <a:gdLst>
                <a:gd name="T0" fmla="*/ 0 w 201"/>
                <a:gd name="T1" fmla="*/ 10 h 62"/>
                <a:gd name="T2" fmla="*/ 0 w 201"/>
                <a:gd name="T3" fmla="*/ 38 h 62"/>
                <a:gd name="T4" fmla="*/ 61 w 201"/>
                <a:gd name="T5" fmla="*/ 61 h 62"/>
                <a:gd name="T6" fmla="*/ 54 w 201"/>
                <a:gd name="T7" fmla="*/ 30 h 62"/>
                <a:gd name="T8" fmla="*/ 196 w 201"/>
                <a:gd name="T9" fmla="*/ 0 h 62"/>
                <a:gd name="T10" fmla="*/ 200 w 201"/>
                <a:gd name="T11" fmla="*/ 30 h 62"/>
                <a:gd name="T12" fmla="*/ 54 w 201"/>
                <a:gd name="T13" fmla="*/ 61 h 62"/>
                <a:gd name="T14" fmla="*/ 54 w 201"/>
                <a:gd name="T15" fmla="*/ 30 h 62"/>
                <a:gd name="T16" fmla="*/ 0 w 201"/>
                <a:gd name="T17" fmla="*/ 1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2"/>
                <a:gd name="T29" fmla="*/ 201 w 20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2">
                  <a:moveTo>
                    <a:pt x="0" y="10"/>
                  </a:moveTo>
                  <a:lnTo>
                    <a:pt x="0" y="38"/>
                  </a:lnTo>
                  <a:lnTo>
                    <a:pt x="61" y="61"/>
                  </a:lnTo>
                  <a:lnTo>
                    <a:pt x="54" y="30"/>
                  </a:lnTo>
                  <a:lnTo>
                    <a:pt x="196" y="0"/>
                  </a:lnTo>
                  <a:lnTo>
                    <a:pt x="200" y="30"/>
                  </a:lnTo>
                  <a:lnTo>
                    <a:pt x="54" y="61"/>
                  </a:lnTo>
                  <a:lnTo>
                    <a:pt x="54" y="30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1" name="Line 2926">
              <a:extLst>
                <a:ext uri="{FF2B5EF4-FFF2-40B4-BE49-F238E27FC236}">
                  <a16:creationId xmlns:a16="http://schemas.microsoft.com/office/drawing/2014/main" xmlns="" id="{97A2B1B6-85DA-43BE-82D2-FD3983E63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71694" y="909134"/>
              <a:ext cx="0" cy="207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2" name="Freeform 2928">
              <a:extLst>
                <a:ext uri="{FF2B5EF4-FFF2-40B4-BE49-F238E27FC236}">
                  <a16:creationId xmlns:a16="http://schemas.microsoft.com/office/drawing/2014/main" xmlns="" id="{4BFF1505-415B-4A4B-A4D4-31AACC9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7377" y="964570"/>
              <a:ext cx="191767" cy="42848"/>
            </a:xfrm>
            <a:custGeom>
              <a:avLst/>
              <a:gdLst>
                <a:gd name="T0" fmla="*/ 0 w 215"/>
                <a:gd name="T1" fmla="*/ 29 h 47"/>
                <a:gd name="T2" fmla="*/ 142 w 215"/>
                <a:gd name="T3" fmla="*/ 0 h 47"/>
                <a:gd name="T4" fmla="*/ 214 w 215"/>
                <a:gd name="T5" fmla="*/ 13 h 47"/>
                <a:gd name="T6" fmla="*/ 57 w 215"/>
                <a:gd name="T7" fmla="*/ 46 h 47"/>
                <a:gd name="T8" fmla="*/ 0 w 215"/>
                <a:gd name="T9" fmla="*/ 2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3" name="Freeform 2929">
              <a:extLst>
                <a:ext uri="{FF2B5EF4-FFF2-40B4-BE49-F238E27FC236}">
                  <a16:creationId xmlns:a16="http://schemas.microsoft.com/office/drawing/2014/main" xmlns="" id="{15CA200E-60E4-4DD6-863F-28772366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3621" y="981891"/>
              <a:ext cx="180172" cy="61081"/>
            </a:xfrm>
            <a:custGeom>
              <a:avLst/>
              <a:gdLst>
                <a:gd name="T0" fmla="*/ 0 w 202"/>
                <a:gd name="T1" fmla="*/ 11 h 67"/>
                <a:gd name="T2" fmla="*/ 0 w 202"/>
                <a:gd name="T3" fmla="*/ 41 h 67"/>
                <a:gd name="T4" fmla="*/ 61 w 202"/>
                <a:gd name="T5" fmla="*/ 66 h 67"/>
                <a:gd name="T6" fmla="*/ 54 w 202"/>
                <a:gd name="T7" fmla="*/ 33 h 67"/>
                <a:gd name="T8" fmla="*/ 197 w 202"/>
                <a:gd name="T9" fmla="*/ 0 h 67"/>
                <a:gd name="T10" fmla="*/ 201 w 202"/>
                <a:gd name="T11" fmla="*/ 33 h 67"/>
                <a:gd name="T12" fmla="*/ 54 w 202"/>
                <a:gd name="T13" fmla="*/ 66 h 67"/>
                <a:gd name="T14" fmla="*/ 54 w 202"/>
                <a:gd name="T15" fmla="*/ 33 h 67"/>
                <a:gd name="T16" fmla="*/ 0 w 202"/>
                <a:gd name="T17" fmla="*/ 1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4" name="Line 2930">
              <a:extLst>
                <a:ext uri="{FF2B5EF4-FFF2-40B4-BE49-F238E27FC236}">
                  <a16:creationId xmlns:a16="http://schemas.microsoft.com/office/drawing/2014/main" xmlns="" id="{A303907E-C48F-48B5-931C-6673C2304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31357" y="964570"/>
              <a:ext cx="0" cy="227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5" name="Freeform 2932">
              <a:extLst>
                <a:ext uri="{FF2B5EF4-FFF2-40B4-BE49-F238E27FC236}">
                  <a16:creationId xmlns:a16="http://schemas.microsoft.com/office/drawing/2014/main" xmlns="" id="{4FFCBCF4-3C24-47AF-8031-329348E48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7353" y="923389"/>
              <a:ext cx="194134" cy="43380"/>
            </a:xfrm>
            <a:custGeom>
              <a:avLst/>
              <a:gdLst>
                <a:gd name="T0" fmla="*/ 0 w 218"/>
                <a:gd name="T1" fmla="*/ 30 h 48"/>
                <a:gd name="T2" fmla="*/ 144 w 218"/>
                <a:gd name="T3" fmla="*/ 0 h 48"/>
                <a:gd name="T4" fmla="*/ 217 w 218"/>
                <a:gd name="T5" fmla="*/ 13 h 48"/>
                <a:gd name="T6" fmla="*/ 58 w 218"/>
                <a:gd name="T7" fmla="*/ 47 h 48"/>
                <a:gd name="T8" fmla="*/ 0 w 218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48"/>
                <a:gd name="T17" fmla="*/ 218 w 2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48">
                  <a:moveTo>
                    <a:pt x="0" y="30"/>
                  </a:moveTo>
                  <a:lnTo>
                    <a:pt x="144" y="0"/>
                  </a:lnTo>
                  <a:lnTo>
                    <a:pt x="217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6" name="Freeform 2933">
              <a:extLst>
                <a:ext uri="{FF2B5EF4-FFF2-40B4-BE49-F238E27FC236}">
                  <a16:creationId xmlns:a16="http://schemas.microsoft.com/office/drawing/2014/main" xmlns="" id="{439A7A8E-62C1-44E6-BDE5-0F9798DB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3587" y="940560"/>
              <a:ext cx="181667" cy="59647"/>
            </a:xfrm>
            <a:custGeom>
              <a:avLst/>
              <a:gdLst>
                <a:gd name="T0" fmla="*/ 0 w 204"/>
                <a:gd name="T1" fmla="*/ 10 h 66"/>
                <a:gd name="T2" fmla="*/ 0 w 204"/>
                <a:gd name="T3" fmla="*/ 40 h 66"/>
                <a:gd name="T4" fmla="*/ 61 w 204"/>
                <a:gd name="T5" fmla="*/ 65 h 66"/>
                <a:gd name="T6" fmla="*/ 55 w 204"/>
                <a:gd name="T7" fmla="*/ 32 h 66"/>
                <a:gd name="T8" fmla="*/ 199 w 204"/>
                <a:gd name="T9" fmla="*/ 0 h 66"/>
                <a:gd name="T10" fmla="*/ 203 w 204"/>
                <a:gd name="T11" fmla="*/ 32 h 66"/>
                <a:gd name="T12" fmla="*/ 55 w 204"/>
                <a:gd name="T13" fmla="*/ 65 h 66"/>
                <a:gd name="T14" fmla="*/ 55 w 204"/>
                <a:gd name="T15" fmla="*/ 32 h 66"/>
                <a:gd name="T16" fmla="*/ 0 w 204"/>
                <a:gd name="T17" fmla="*/ 1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"/>
                <a:gd name="T28" fmla="*/ 0 h 66"/>
                <a:gd name="T29" fmla="*/ 204 w 20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5" y="32"/>
                  </a:lnTo>
                  <a:lnTo>
                    <a:pt x="199" y="0"/>
                  </a:lnTo>
                  <a:lnTo>
                    <a:pt x="203" y="32"/>
                  </a:lnTo>
                  <a:lnTo>
                    <a:pt x="55" y="65"/>
                  </a:lnTo>
                  <a:lnTo>
                    <a:pt x="55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7" name="Line 2934">
              <a:extLst>
                <a:ext uri="{FF2B5EF4-FFF2-40B4-BE49-F238E27FC236}">
                  <a16:creationId xmlns:a16="http://schemas.microsoft.com/office/drawing/2014/main" xmlns="" id="{F640DD59-36B6-4031-8FE9-86B319566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2917" y="923389"/>
              <a:ext cx="0" cy="225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8" name="Freeform 2935">
              <a:extLst>
                <a:ext uri="{FF2B5EF4-FFF2-40B4-BE49-F238E27FC236}">
                  <a16:creationId xmlns:a16="http://schemas.microsoft.com/office/drawing/2014/main" xmlns="" id="{A8B24428-5CE0-45EA-AE24-5C2E23258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4244" y="882208"/>
              <a:ext cx="17362" cy="203529"/>
            </a:xfrm>
            <a:custGeom>
              <a:avLst/>
              <a:gdLst>
                <a:gd name="T0" fmla="*/ 0 w 19"/>
                <a:gd name="T1" fmla="*/ 1376 h 225"/>
                <a:gd name="T2" fmla="*/ 3 w 19"/>
                <a:gd name="T3" fmla="*/ 0 h 225"/>
                <a:gd name="T4" fmla="*/ 139 w 19"/>
                <a:gd name="T5" fmla="*/ 3 h 225"/>
                <a:gd name="T6" fmla="*/ 139 w 19"/>
                <a:gd name="T7" fmla="*/ 1444 h 225"/>
                <a:gd name="T8" fmla="*/ 0 w 19"/>
                <a:gd name="T9" fmla="*/ 137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5"/>
                <a:gd name="T17" fmla="*/ 19 w 19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5">
                  <a:moveTo>
                    <a:pt x="0" y="214"/>
                  </a:moveTo>
                  <a:lnTo>
                    <a:pt x="3" y="0"/>
                  </a:lnTo>
                  <a:lnTo>
                    <a:pt x="18" y="3"/>
                  </a:lnTo>
                  <a:lnTo>
                    <a:pt x="18" y="224"/>
                  </a:lnTo>
                  <a:lnTo>
                    <a:pt x="0" y="21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9" name="Freeform 2936">
              <a:extLst>
                <a:ext uri="{FF2B5EF4-FFF2-40B4-BE49-F238E27FC236}">
                  <a16:creationId xmlns:a16="http://schemas.microsoft.com/office/drawing/2014/main" xmlns="" id="{E690FA2D-2455-4F20-AE72-411DA9F4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4220" y="903590"/>
              <a:ext cx="18940" cy="212240"/>
            </a:xfrm>
            <a:custGeom>
              <a:avLst/>
              <a:gdLst>
                <a:gd name="T0" fmla="*/ 83 w 21"/>
                <a:gd name="T1" fmla="*/ 1554 h 234"/>
                <a:gd name="T2" fmla="*/ 80 w 21"/>
                <a:gd name="T3" fmla="*/ 1062 h 234"/>
                <a:gd name="T4" fmla="*/ 29 w 21"/>
                <a:gd name="T5" fmla="*/ 607 h 234"/>
                <a:gd name="T6" fmla="*/ 0 w 21"/>
                <a:gd name="T7" fmla="*/ 283 h 234"/>
                <a:gd name="T8" fmla="*/ 3 w 21"/>
                <a:gd name="T9" fmla="*/ 0 h 234"/>
                <a:gd name="T10" fmla="*/ 64 w 21"/>
                <a:gd name="T11" fmla="*/ 1 h 234"/>
                <a:gd name="T12" fmla="*/ 38 w 21"/>
                <a:gd name="T13" fmla="*/ 161 h 234"/>
                <a:gd name="T14" fmla="*/ 38 w 21"/>
                <a:gd name="T15" fmla="*/ 281 h 234"/>
                <a:gd name="T16" fmla="*/ 64 w 21"/>
                <a:gd name="T17" fmla="*/ 608 h 234"/>
                <a:gd name="T18" fmla="*/ 119 w 21"/>
                <a:gd name="T19" fmla="*/ 974 h 234"/>
                <a:gd name="T20" fmla="*/ 128 w 21"/>
                <a:gd name="T21" fmla="*/ 1337 h 234"/>
                <a:gd name="T22" fmla="*/ 83 w 21"/>
                <a:gd name="T23" fmla="*/ 1554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34"/>
                <a:gd name="T38" fmla="*/ 21 w 21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34">
                  <a:moveTo>
                    <a:pt x="13" y="233"/>
                  </a:moveTo>
                  <a:lnTo>
                    <a:pt x="12" y="159"/>
                  </a:lnTo>
                  <a:lnTo>
                    <a:pt x="4" y="91"/>
                  </a:lnTo>
                  <a:lnTo>
                    <a:pt x="0" y="43"/>
                  </a:lnTo>
                  <a:lnTo>
                    <a:pt x="3" y="0"/>
                  </a:lnTo>
                  <a:lnTo>
                    <a:pt x="10" y="1"/>
                  </a:lnTo>
                  <a:lnTo>
                    <a:pt x="6" y="24"/>
                  </a:lnTo>
                  <a:lnTo>
                    <a:pt x="6" y="42"/>
                  </a:lnTo>
                  <a:lnTo>
                    <a:pt x="10" y="92"/>
                  </a:lnTo>
                  <a:lnTo>
                    <a:pt x="18" y="145"/>
                  </a:lnTo>
                  <a:lnTo>
                    <a:pt x="20" y="200"/>
                  </a:lnTo>
                  <a:lnTo>
                    <a:pt x="13" y="233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0" name="Freeform 2937">
              <a:extLst>
                <a:ext uri="{FF2B5EF4-FFF2-40B4-BE49-F238E27FC236}">
                  <a16:creationId xmlns:a16="http://schemas.microsoft.com/office/drawing/2014/main" xmlns="" id="{E55152D0-7234-453C-AEB7-4F2C9CB8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7883" y="909134"/>
              <a:ext cx="17362" cy="232831"/>
            </a:xfrm>
            <a:custGeom>
              <a:avLst/>
              <a:gdLst>
                <a:gd name="T0" fmla="*/ 0 w 20"/>
                <a:gd name="T1" fmla="*/ 0 h 257"/>
                <a:gd name="T2" fmla="*/ 0 w 20"/>
                <a:gd name="T3" fmla="*/ 149 h 257"/>
                <a:gd name="T4" fmla="*/ 35 w 20"/>
                <a:gd name="T5" fmla="*/ 416 h 257"/>
                <a:gd name="T6" fmla="*/ 39 w 20"/>
                <a:gd name="T7" fmla="*/ 726 h 257"/>
                <a:gd name="T8" fmla="*/ 29 w 20"/>
                <a:gd name="T9" fmla="*/ 1111 h 257"/>
                <a:gd name="T10" fmla="*/ 22 w 20"/>
                <a:gd name="T11" fmla="*/ 1629 h 257"/>
                <a:gd name="T12" fmla="*/ 39 w 20"/>
                <a:gd name="T13" fmla="*/ 1678 h 257"/>
                <a:gd name="T14" fmla="*/ 63 w 20"/>
                <a:gd name="T15" fmla="*/ 1121 h 257"/>
                <a:gd name="T16" fmla="*/ 70 w 20"/>
                <a:gd name="T17" fmla="*/ 699 h 257"/>
                <a:gd name="T18" fmla="*/ 63 w 20"/>
                <a:gd name="T19" fmla="*/ 436 h 257"/>
                <a:gd name="T20" fmla="*/ 39 w 20"/>
                <a:gd name="T21" fmla="*/ 254 h 257"/>
                <a:gd name="T22" fmla="*/ 0 w 20"/>
                <a:gd name="T23" fmla="*/ 0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57"/>
                <a:gd name="T38" fmla="*/ 20 w 20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57">
                  <a:moveTo>
                    <a:pt x="0" y="0"/>
                  </a:moveTo>
                  <a:lnTo>
                    <a:pt x="0" y="23"/>
                  </a:lnTo>
                  <a:lnTo>
                    <a:pt x="10" y="63"/>
                  </a:lnTo>
                  <a:lnTo>
                    <a:pt x="11" y="110"/>
                  </a:lnTo>
                  <a:lnTo>
                    <a:pt x="8" y="169"/>
                  </a:lnTo>
                  <a:lnTo>
                    <a:pt x="5" y="247"/>
                  </a:lnTo>
                  <a:lnTo>
                    <a:pt x="11" y="256"/>
                  </a:lnTo>
                  <a:lnTo>
                    <a:pt x="16" y="171"/>
                  </a:lnTo>
                  <a:lnTo>
                    <a:pt x="19" y="107"/>
                  </a:lnTo>
                  <a:lnTo>
                    <a:pt x="16" y="66"/>
                  </a:lnTo>
                  <a:lnTo>
                    <a:pt x="11" y="3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1" name="Line 2938">
              <a:extLst>
                <a:ext uri="{FF2B5EF4-FFF2-40B4-BE49-F238E27FC236}">
                  <a16:creationId xmlns:a16="http://schemas.microsoft.com/office/drawing/2014/main" xmlns="" id="{7D7E0893-878B-4CF2-9FFC-8FA8D3380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31276" y="1086529"/>
              <a:ext cx="145995" cy="388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2" name="Oval 2939">
              <a:extLst>
                <a:ext uri="{FF2B5EF4-FFF2-40B4-BE49-F238E27FC236}">
                  <a16:creationId xmlns:a16="http://schemas.microsoft.com/office/drawing/2014/main" xmlns="" id="{40105404-49A1-468D-B868-E3BE67015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7695" y="827564"/>
              <a:ext cx="35512" cy="435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3" name="Oval 2940">
              <a:extLst>
                <a:ext uri="{FF2B5EF4-FFF2-40B4-BE49-F238E27FC236}">
                  <a16:creationId xmlns:a16="http://schemas.microsoft.com/office/drawing/2014/main" xmlns="" id="{FDD3F13F-51E5-4809-8BF0-E44EE4A0D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944" y="878248"/>
              <a:ext cx="35512" cy="435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4" name="Oval 2941">
              <a:extLst>
                <a:ext uri="{FF2B5EF4-FFF2-40B4-BE49-F238E27FC236}">
                  <a16:creationId xmlns:a16="http://schemas.microsoft.com/office/drawing/2014/main" xmlns="" id="{1B3E17E3-10C8-4668-8979-17EC8317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2866" y="892503"/>
              <a:ext cx="35512" cy="435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95" name="组合 2394">
            <a:extLst>
              <a:ext uri="{FF2B5EF4-FFF2-40B4-BE49-F238E27FC236}">
                <a16:creationId xmlns:a16="http://schemas.microsoft.com/office/drawing/2014/main" xmlns="" id="{1440576C-57AC-4E4F-A52B-CFC5D9EA4E0C}"/>
              </a:ext>
            </a:extLst>
          </p:cNvPr>
          <p:cNvGrpSpPr/>
          <p:nvPr/>
        </p:nvGrpSpPr>
        <p:grpSpPr>
          <a:xfrm>
            <a:off x="7527592" y="5384729"/>
            <a:ext cx="918571" cy="659604"/>
            <a:chOff x="14635465" y="432708"/>
            <a:chExt cx="1141873" cy="923211"/>
          </a:xfrm>
        </p:grpSpPr>
        <p:sp>
          <p:nvSpPr>
            <p:cNvPr id="2396" name="Rectangle 2685">
              <a:extLst>
                <a:ext uri="{FF2B5EF4-FFF2-40B4-BE49-F238E27FC236}">
                  <a16:creationId xmlns:a16="http://schemas.microsoft.com/office/drawing/2014/main" xmlns="" id="{BF71430E-154A-416D-9C13-953AA7B2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0575" y="527958"/>
              <a:ext cx="8382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仓库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97" name="Freeform 2806">
              <a:extLst>
                <a:ext uri="{FF2B5EF4-FFF2-40B4-BE49-F238E27FC236}">
                  <a16:creationId xmlns:a16="http://schemas.microsoft.com/office/drawing/2014/main" xmlns="" id="{13DD90AC-76A7-4BE7-A151-182C3FFD9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3565" y="1236091"/>
              <a:ext cx="46171" cy="36083"/>
            </a:xfrm>
            <a:custGeom>
              <a:avLst/>
              <a:gdLst>
                <a:gd name="T0" fmla="*/ 0 w 83"/>
                <a:gd name="T1" fmla="*/ 29 h 57"/>
                <a:gd name="T2" fmla="*/ 200 w 83"/>
                <a:gd name="T3" fmla="*/ 0 h 57"/>
                <a:gd name="T4" fmla="*/ 468 w 83"/>
                <a:gd name="T5" fmla="*/ 208 h 57"/>
                <a:gd name="T6" fmla="*/ 463 w 83"/>
                <a:gd name="T7" fmla="*/ 306 h 57"/>
                <a:gd name="T8" fmla="*/ 413 w 83"/>
                <a:gd name="T9" fmla="*/ 351 h 57"/>
                <a:gd name="T10" fmla="*/ 142 w 83"/>
                <a:gd name="T11" fmla="*/ 124 h 57"/>
                <a:gd name="T12" fmla="*/ 0 w 83"/>
                <a:gd name="T13" fmla="*/ 2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57"/>
                <a:gd name="T23" fmla="*/ 83 w 8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57">
                  <a:moveTo>
                    <a:pt x="0" y="4"/>
                  </a:moveTo>
                  <a:lnTo>
                    <a:pt x="34" y="0"/>
                  </a:lnTo>
                  <a:lnTo>
                    <a:pt x="82" y="33"/>
                  </a:lnTo>
                  <a:lnTo>
                    <a:pt x="80" y="48"/>
                  </a:lnTo>
                  <a:lnTo>
                    <a:pt x="72" y="56"/>
                  </a:lnTo>
                  <a:lnTo>
                    <a:pt x="25" y="20"/>
                  </a:lnTo>
                  <a:lnTo>
                    <a:pt x="0" y="4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8" name="Line 2807">
              <a:extLst>
                <a:ext uri="{FF2B5EF4-FFF2-40B4-BE49-F238E27FC236}">
                  <a16:creationId xmlns:a16="http://schemas.microsoft.com/office/drawing/2014/main" xmlns="" id="{3521CA15-CA46-4D1A-885A-3145EA6BA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4371" y="1070107"/>
              <a:ext cx="75151" cy="15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9" name="Line 2808">
              <a:extLst>
                <a:ext uri="{FF2B5EF4-FFF2-40B4-BE49-F238E27FC236}">
                  <a16:creationId xmlns:a16="http://schemas.microsoft.com/office/drawing/2014/main" xmlns="" id="{D3264539-42AD-4601-969B-E46DE8F79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9497" y="1052898"/>
              <a:ext cx="64345" cy="17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0" name="Line 2809">
              <a:extLst>
                <a:ext uri="{FF2B5EF4-FFF2-40B4-BE49-F238E27FC236}">
                  <a16:creationId xmlns:a16="http://schemas.microsoft.com/office/drawing/2014/main" xmlns="" id="{9E674940-34E8-4CBB-8016-0D85336E6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7079" y="1040685"/>
              <a:ext cx="64345" cy="14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1" name="Freeform 2810">
              <a:extLst>
                <a:ext uri="{FF2B5EF4-FFF2-40B4-BE49-F238E27FC236}">
                  <a16:creationId xmlns:a16="http://schemas.microsoft.com/office/drawing/2014/main" xmlns="" id="{EA101413-38E3-4D0F-BE4E-7241B1544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1084" y="1135057"/>
              <a:ext cx="119848" cy="30532"/>
            </a:xfrm>
            <a:custGeom>
              <a:avLst/>
              <a:gdLst>
                <a:gd name="T0" fmla="*/ 0 w 216"/>
                <a:gd name="T1" fmla="*/ 205 h 48"/>
                <a:gd name="T2" fmla="*/ 791 w 216"/>
                <a:gd name="T3" fmla="*/ 0 h 48"/>
                <a:gd name="T4" fmla="*/ 1182 w 216"/>
                <a:gd name="T5" fmla="*/ 85 h 48"/>
                <a:gd name="T6" fmla="*/ 324 w 216"/>
                <a:gd name="T7" fmla="*/ 321 h 48"/>
                <a:gd name="T8" fmla="*/ 0 w 216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30"/>
                  </a:moveTo>
                  <a:lnTo>
                    <a:pt x="143" y="0"/>
                  </a:lnTo>
                  <a:lnTo>
                    <a:pt x="215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2" name="Freeform 2811">
              <a:extLst>
                <a:ext uri="{FF2B5EF4-FFF2-40B4-BE49-F238E27FC236}">
                  <a16:creationId xmlns:a16="http://schemas.microsoft.com/office/drawing/2014/main" xmlns="" id="{0C991446-AE1E-43CD-A0A4-64C1D3F8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4523" y="1147270"/>
              <a:ext cx="111989" cy="41635"/>
            </a:xfrm>
            <a:custGeom>
              <a:avLst/>
              <a:gdLst>
                <a:gd name="T0" fmla="*/ 0 w 202"/>
                <a:gd name="T1" fmla="*/ 57 h 66"/>
                <a:gd name="T2" fmla="*/ 0 w 202"/>
                <a:gd name="T3" fmla="*/ 236 h 66"/>
                <a:gd name="T4" fmla="*/ 331 w 202"/>
                <a:gd name="T5" fmla="*/ 390 h 66"/>
                <a:gd name="T6" fmla="*/ 293 w 202"/>
                <a:gd name="T7" fmla="*/ 186 h 66"/>
                <a:gd name="T8" fmla="*/ 1070 w 202"/>
                <a:gd name="T9" fmla="*/ 0 h 66"/>
                <a:gd name="T10" fmla="*/ 1093 w 202"/>
                <a:gd name="T11" fmla="*/ 186 h 66"/>
                <a:gd name="T12" fmla="*/ 293 w 202"/>
                <a:gd name="T13" fmla="*/ 390 h 66"/>
                <a:gd name="T14" fmla="*/ 293 w 202"/>
                <a:gd name="T15" fmla="*/ 186 h 66"/>
                <a:gd name="T16" fmla="*/ 0 w 202"/>
                <a:gd name="T17" fmla="*/ 5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6"/>
                <a:gd name="T29" fmla="*/ 202 w 20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7" y="0"/>
                  </a:lnTo>
                  <a:lnTo>
                    <a:pt x="201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3" name="Line 2812">
              <a:extLst>
                <a:ext uri="{FF2B5EF4-FFF2-40B4-BE49-F238E27FC236}">
                  <a16:creationId xmlns:a16="http://schemas.microsoft.com/office/drawing/2014/main" xmlns="" id="{AE3069FE-67CE-4CC5-9184-0C3F3D382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8691" y="1135057"/>
              <a:ext cx="0" cy="14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4" name="Freeform 2813">
              <a:extLst>
                <a:ext uri="{FF2B5EF4-FFF2-40B4-BE49-F238E27FC236}">
                  <a16:creationId xmlns:a16="http://schemas.microsoft.com/office/drawing/2014/main" xmlns="" id="{3F6588E9-66F8-42E8-9B4F-41473E6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3817" y="1161148"/>
              <a:ext cx="115919" cy="26646"/>
            </a:xfrm>
            <a:custGeom>
              <a:avLst/>
              <a:gdLst>
                <a:gd name="T0" fmla="*/ 0 w 209"/>
                <a:gd name="T1" fmla="*/ 167 h 42"/>
                <a:gd name="T2" fmla="*/ 758 w 209"/>
                <a:gd name="T3" fmla="*/ 0 h 42"/>
                <a:gd name="T4" fmla="*/ 1139 w 209"/>
                <a:gd name="T5" fmla="*/ 80 h 42"/>
                <a:gd name="T6" fmla="*/ 304 w 209"/>
                <a:gd name="T7" fmla="*/ 271 h 42"/>
                <a:gd name="T8" fmla="*/ 0 w 209"/>
                <a:gd name="T9" fmla="*/ 16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42"/>
                <a:gd name="T17" fmla="*/ 209 w 20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42">
                  <a:moveTo>
                    <a:pt x="0" y="26"/>
                  </a:moveTo>
                  <a:lnTo>
                    <a:pt x="138" y="0"/>
                  </a:lnTo>
                  <a:lnTo>
                    <a:pt x="208" y="12"/>
                  </a:lnTo>
                  <a:lnTo>
                    <a:pt x="56" y="41"/>
                  </a:lnTo>
                  <a:lnTo>
                    <a:pt x="0" y="26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5" name="Freeform 2814">
              <a:extLst>
                <a:ext uri="{FF2B5EF4-FFF2-40B4-BE49-F238E27FC236}">
                  <a16:creationId xmlns:a16="http://schemas.microsoft.com/office/drawing/2014/main" xmlns="" id="{0040E1C8-1ED4-4F11-A564-CB059AF1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7747" y="1171696"/>
              <a:ext cx="109042" cy="37749"/>
            </a:xfrm>
            <a:custGeom>
              <a:avLst/>
              <a:gdLst>
                <a:gd name="T0" fmla="*/ 0 w 197"/>
                <a:gd name="T1" fmla="*/ 67 h 59"/>
                <a:gd name="T2" fmla="*/ 0 w 197"/>
                <a:gd name="T3" fmla="*/ 255 h 59"/>
                <a:gd name="T4" fmla="*/ 309 w 197"/>
                <a:gd name="T5" fmla="*/ 428 h 59"/>
                <a:gd name="T6" fmla="*/ 288 w 197"/>
                <a:gd name="T7" fmla="*/ 211 h 59"/>
                <a:gd name="T8" fmla="*/ 1019 w 197"/>
                <a:gd name="T9" fmla="*/ 0 h 59"/>
                <a:gd name="T10" fmla="*/ 1045 w 197"/>
                <a:gd name="T11" fmla="*/ 211 h 59"/>
                <a:gd name="T12" fmla="*/ 288 w 197"/>
                <a:gd name="T13" fmla="*/ 428 h 59"/>
                <a:gd name="T14" fmla="*/ 288 w 197"/>
                <a:gd name="T15" fmla="*/ 211 h 59"/>
                <a:gd name="T16" fmla="*/ 0 w 197"/>
                <a:gd name="T17" fmla="*/ 6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59"/>
                <a:gd name="T29" fmla="*/ 197 w 197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59">
                  <a:moveTo>
                    <a:pt x="0" y="9"/>
                  </a:moveTo>
                  <a:lnTo>
                    <a:pt x="0" y="36"/>
                  </a:lnTo>
                  <a:lnTo>
                    <a:pt x="59" y="58"/>
                  </a:lnTo>
                  <a:lnTo>
                    <a:pt x="53" y="29"/>
                  </a:lnTo>
                  <a:lnTo>
                    <a:pt x="192" y="0"/>
                  </a:lnTo>
                  <a:lnTo>
                    <a:pt x="196" y="29"/>
                  </a:lnTo>
                  <a:lnTo>
                    <a:pt x="53" y="58"/>
                  </a:lnTo>
                  <a:lnTo>
                    <a:pt x="53" y="29"/>
                  </a:lnTo>
                  <a:lnTo>
                    <a:pt x="0" y="9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6" name="Line 2815">
              <a:extLst>
                <a:ext uri="{FF2B5EF4-FFF2-40B4-BE49-F238E27FC236}">
                  <a16:creationId xmlns:a16="http://schemas.microsoft.com/office/drawing/2014/main" xmlns="" id="{2E03E938-2955-43CE-9E05-900ADF8C6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9950" y="1161148"/>
              <a:ext cx="0" cy="13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7" name="Freeform 2816">
              <a:extLst>
                <a:ext uri="{FF2B5EF4-FFF2-40B4-BE49-F238E27FC236}">
                  <a16:creationId xmlns:a16="http://schemas.microsoft.com/office/drawing/2014/main" xmlns="" id="{782F04B8-DAD5-4262-B6B1-D7816C3D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2129" y="1185574"/>
              <a:ext cx="119357" cy="27756"/>
            </a:xfrm>
            <a:custGeom>
              <a:avLst/>
              <a:gdLst>
                <a:gd name="T0" fmla="*/ 0 w 216"/>
                <a:gd name="T1" fmla="*/ 161 h 44"/>
                <a:gd name="T2" fmla="*/ 747 w 216"/>
                <a:gd name="T3" fmla="*/ 0 h 44"/>
                <a:gd name="T4" fmla="*/ 1115 w 216"/>
                <a:gd name="T5" fmla="*/ 74 h 44"/>
                <a:gd name="T6" fmla="*/ 304 w 216"/>
                <a:gd name="T7" fmla="*/ 265 h 44"/>
                <a:gd name="T8" fmla="*/ 0 w 216"/>
                <a:gd name="T9" fmla="*/ 16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4"/>
                <a:gd name="T17" fmla="*/ 216 w 21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4">
                  <a:moveTo>
                    <a:pt x="0" y="27"/>
                  </a:moveTo>
                  <a:lnTo>
                    <a:pt x="143" y="0"/>
                  </a:lnTo>
                  <a:lnTo>
                    <a:pt x="215" y="12"/>
                  </a:lnTo>
                  <a:lnTo>
                    <a:pt x="58" y="43"/>
                  </a:lnTo>
                  <a:lnTo>
                    <a:pt x="0" y="27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8" name="Freeform 2817">
              <a:extLst>
                <a:ext uri="{FF2B5EF4-FFF2-40B4-BE49-F238E27FC236}">
                  <a16:creationId xmlns:a16="http://schemas.microsoft.com/office/drawing/2014/main" xmlns="" id="{2BA19E67-8124-46C6-9D03-342DE277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6550" y="1196121"/>
              <a:ext cx="111007" cy="39414"/>
            </a:xfrm>
            <a:custGeom>
              <a:avLst/>
              <a:gdLst>
                <a:gd name="T0" fmla="*/ 0 w 201"/>
                <a:gd name="T1" fmla="*/ 65 h 62"/>
                <a:gd name="T2" fmla="*/ 0 w 201"/>
                <a:gd name="T3" fmla="*/ 250 h 62"/>
                <a:gd name="T4" fmla="*/ 322 w 201"/>
                <a:gd name="T5" fmla="*/ 405 h 62"/>
                <a:gd name="T6" fmla="*/ 286 w 201"/>
                <a:gd name="T7" fmla="*/ 204 h 62"/>
                <a:gd name="T8" fmla="*/ 1010 w 201"/>
                <a:gd name="T9" fmla="*/ 0 h 62"/>
                <a:gd name="T10" fmla="*/ 1029 w 201"/>
                <a:gd name="T11" fmla="*/ 204 h 62"/>
                <a:gd name="T12" fmla="*/ 286 w 201"/>
                <a:gd name="T13" fmla="*/ 405 h 62"/>
                <a:gd name="T14" fmla="*/ 286 w 201"/>
                <a:gd name="T15" fmla="*/ 204 h 62"/>
                <a:gd name="T16" fmla="*/ 0 w 201"/>
                <a:gd name="T17" fmla="*/ 65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2"/>
                <a:gd name="T29" fmla="*/ 201 w 20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2">
                  <a:moveTo>
                    <a:pt x="0" y="10"/>
                  </a:moveTo>
                  <a:lnTo>
                    <a:pt x="0" y="38"/>
                  </a:lnTo>
                  <a:lnTo>
                    <a:pt x="61" y="61"/>
                  </a:lnTo>
                  <a:lnTo>
                    <a:pt x="54" y="30"/>
                  </a:lnTo>
                  <a:lnTo>
                    <a:pt x="196" y="0"/>
                  </a:lnTo>
                  <a:lnTo>
                    <a:pt x="200" y="30"/>
                  </a:lnTo>
                  <a:lnTo>
                    <a:pt x="54" y="61"/>
                  </a:lnTo>
                  <a:lnTo>
                    <a:pt x="54" y="30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9" name="Line 2818">
              <a:extLst>
                <a:ext uri="{FF2B5EF4-FFF2-40B4-BE49-F238E27FC236}">
                  <a16:creationId xmlns:a16="http://schemas.microsoft.com/office/drawing/2014/main" xmlns="" id="{41D9E9A8-C5FF-4B98-8BAF-2F5B80B4B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8754" y="1185574"/>
              <a:ext cx="0" cy="138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0" name="Freeform 2819">
              <a:extLst>
                <a:ext uri="{FF2B5EF4-FFF2-40B4-BE49-F238E27FC236}">
                  <a16:creationId xmlns:a16="http://schemas.microsoft.com/office/drawing/2014/main" xmlns="" id="{506FBC73-91AB-40DC-B345-F040F2B14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441" y="1206669"/>
              <a:ext cx="118866" cy="29977"/>
            </a:xfrm>
            <a:custGeom>
              <a:avLst/>
              <a:gdLst>
                <a:gd name="T0" fmla="*/ 0 w 215"/>
                <a:gd name="T1" fmla="*/ 206 h 47"/>
                <a:gd name="T2" fmla="*/ 745 w 215"/>
                <a:gd name="T3" fmla="*/ 0 h 47"/>
                <a:gd name="T4" fmla="*/ 1120 w 215"/>
                <a:gd name="T5" fmla="*/ 91 h 47"/>
                <a:gd name="T6" fmla="*/ 294 w 215"/>
                <a:gd name="T7" fmla="*/ 323 h 47"/>
                <a:gd name="T8" fmla="*/ 0 w 215"/>
                <a:gd name="T9" fmla="*/ 2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1" name="Freeform 2820">
              <a:extLst>
                <a:ext uri="{FF2B5EF4-FFF2-40B4-BE49-F238E27FC236}">
                  <a16:creationId xmlns:a16="http://schemas.microsoft.com/office/drawing/2014/main" xmlns="" id="{067A6B57-F3C4-48AC-A99E-7C789B43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4371" y="1218882"/>
              <a:ext cx="111498" cy="42745"/>
            </a:xfrm>
            <a:custGeom>
              <a:avLst/>
              <a:gdLst>
                <a:gd name="T0" fmla="*/ 0 w 202"/>
                <a:gd name="T1" fmla="*/ 79 h 67"/>
                <a:gd name="T2" fmla="*/ 0 w 202"/>
                <a:gd name="T3" fmla="*/ 285 h 67"/>
                <a:gd name="T4" fmla="*/ 317 w 202"/>
                <a:gd name="T5" fmla="*/ 463 h 67"/>
                <a:gd name="T6" fmla="*/ 282 w 202"/>
                <a:gd name="T7" fmla="*/ 237 h 67"/>
                <a:gd name="T8" fmla="*/ 1009 w 202"/>
                <a:gd name="T9" fmla="*/ 0 h 67"/>
                <a:gd name="T10" fmla="*/ 1029 w 202"/>
                <a:gd name="T11" fmla="*/ 237 h 67"/>
                <a:gd name="T12" fmla="*/ 282 w 202"/>
                <a:gd name="T13" fmla="*/ 463 h 67"/>
                <a:gd name="T14" fmla="*/ 282 w 202"/>
                <a:gd name="T15" fmla="*/ 237 h 67"/>
                <a:gd name="T16" fmla="*/ 0 w 202"/>
                <a:gd name="T17" fmla="*/ 79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2" name="Line 2821">
              <a:extLst>
                <a:ext uri="{FF2B5EF4-FFF2-40B4-BE49-F238E27FC236}">
                  <a16:creationId xmlns:a16="http://schemas.microsoft.com/office/drawing/2014/main" xmlns="" id="{6389FFC5-FD75-4A7B-8729-4D30CC4A8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7066" y="1206669"/>
              <a:ext cx="0" cy="15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3" name="Freeform 2822">
              <a:extLst>
                <a:ext uri="{FF2B5EF4-FFF2-40B4-BE49-F238E27FC236}">
                  <a16:creationId xmlns:a16="http://schemas.microsoft.com/office/drawing/2014/main" xmlns="" id="{9EE77249-AF2B-4BFA-A416-208FF57A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8943" y="1140053"/>
              <a:ext cx="166510" cy="98813"/>
            </a:xfrm>
            <a:custGeom>
              <a:avLst/>
              <a:gdLst>
                <a:gd name="T0" fmla="*/ 0 w 301"/>
                <a:gd name="T1" fmla="*/ 0 h 155"/>
                <a:gd name="T2" fmla="*/ 293 w 301"/>
                <a:gd name="T3" fmla="*/ 144 h 155"/>
                <a:gd name="T4" fmla="*/ 589 w 301"/>
                <a:gd name="T5" fmla="*/ 326 h 155"/>
                <a:gd name="T6" fmla="*/ 858 w 301"/>
                <a:gd name="T7" fmla="*/ 497 h 155"/>
                <a:gd name="T8" fmla="*/ 1225 w 301"/>
                <a:gd name="T9" fmla="*/ 766 h 155"/>
                <a:gd name="T10" fmla="*/ 1564 w 301"/>
                <a:gd name="T11" fmla="*/ 1023 h 155"/>
                <a:gd name="T12" fmla="*/ 1585 w 301"/>
                <a:gd name="T13" fmla="*/ 1070 h 155"/>
                <a:gd name="T14" fmla="*/ 1197 w 301"/>
                <a:gd name="T15" fmla="*/ 792 h 155"/>
                <a:gd name="T16" fmla="*/ 947 w 301"/>
                <a:gd name="T17" fmla="*/ 607 h 155"/>
                <a:gd name="T18" fmla="*/ 695 w 301"/>
                <a:gd name="T19" fmla="*/ 433 h 155"/>
                <a:gd name="T20" fmla="*/ 445 w 301"/>
                <a:gd name="T21" fmla="*/ 284 h 155"/>
                <a:gd name="T22" fmla="*/ 205 w 301"/>
                <a:gd name="T23" fmla="*/ 144 h 155"/>
                <a:gd name="T24" fmla="*/ 0 w 30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1"/>
                <a:gd name="T40" fmla="*/ 0 h 155"/>
                <a:gd name="T41" fmla="*/ 301 w 30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1" h="155">
                  <a:moveTo>
                    <a:pt x="0" y="0"/>
                  </a:moveTo>
                  <a:lnTo>
                    <a:pt x="56" y="21"/>
                  </a:lnTo>
                  <a:lnTo>
                    <a:pt x="111" y="47"/>
                  </a:lnTo>
                  <a:lnTo>
                    <a:pt x="163" y="72"/>
                  </a:lnTo>
                  <a:lnTo>
                    <a:pt x="233" y="110"/>
                  </a:lnTo>
                  <a:lnTo>
                    <a:pt x="297" y="148"/>
                  </a:lnTo>
                  <a:lnTo>
                    <a:pt x="300" y="154"/>
                  </a:lnTo>
                  <a:lnTo>
                    <a:pt x="227" y="114"/>
                  </a:lnTo>
                  <a:lnTo>
                    <a:pt x="179" y="87"/>
                  </a:lnTo>
                  <a:lnTo>
                    <a:pt x="131" y="63"/>
                  </a:lnTo>
                  <a:lnTo>
                    <a:pt x="84" y="41"/>
                  </a:lnTo>
                  <a:lnTo>
                    <a:pt x="39" y="2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4" name="Freeform 2823">
              <a:extLst>
                <a:ext uri="{FF2B5EF4-FFF2-40B4-BE49-F238E27FC236}">
                  <a16:creationId xmlns:a16="http://schemas.microsoft.com/office/drawing/2014/main" xmlns="" id="{0AC78F28-5057-4F67-A800-FACC5A9F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3817" y="1150046"/>
              <a:ext cx="42242" cy="29977"/>
            </a:xfrm>
            <a:custGeom>
              <a:avLst/>
              <a:gdLst>
                <a:gd name="T0" fmla="*/ 0 w 76"/>
                <a:gd name="T1" fmla="*/ 69 h 48"/>
                <a:gd name="T2" fmla="*/ 362 w 76"/>
                <a:gd name="T3" fmla="*/ 0 h 48"/>
                <a:gd name="T4" fmla="*/ 410 w 76"/>
                <a:gd name="T5" fmla="*/ 159 h 48"/>
                <a:gd name="T6" fmla="*/ 421 w 76"/>
                <a:gd name="T7" fmla="*/ 243 h 48"/>
                <a:gd name="T8" fmla="*/ 0 w 76"/>
                <a:gd name="T9" fmla="*/ 6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48"/>
                <a:gd name="T17" fmla="*/ 76 w 7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48">
                  <a:moveTo>
                    <a:pt x="0" y="13"/>
                  </a:moveTo>
                  <a:lnTo>
                    <a:pt x="64" y="0"/>
                  </a:lnTo>
                  <a:lnTo>
                    <a:pt x="72" y="30"/>
                  </a:lnTo>
                  <a:lnTo>
                    <a:pt x="75" y="47"/>
                  </a:lnTo>
                  <a:lnTo>
                    <a:pt x="0" y="13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5" name="Freeform 2824">
              <a:extLst>
                <a:ext uri="{FF2B5EF4-FFF2-40B4-BE49-F238E27FC236}">
                  <a16:creationId xmlns:a16="http://schemas.microsoft.com/office/drawing/2014/main" xmlns="" id="{501676BE-8BCE-4DDB-9F9F-C90B03E35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8943" y="1132836"/>
              <a:ext cx="29962" cy="22205"/>
            </a:xfrm>
            <a:custGeom>
              <a:avLst/>
              <a:gdLst>
                <a:gd name="T0" fmla="*/ 0 w 54"/>
                <a:gd name="T1" fmla="*/ 64 h 35"/>
                <a:gd name="T2" fmla="*/ 256 w 54"/>
                <a:gd name="T3" fmla="*/ 0 h 35"/>
                <a:gd name="T4" fmla="*/ 293 w 54"/>
                <a:gd name="T5" fmla="*/ 218 h 35"/>
                <a:gd name="T6" fmla="*/ 0 w 54"/>
                <a:gd name="T7" fmla="*/ 6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5"/>
                <a:gd name="T14" fmla="*/ 54 w 5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5">
                  <a:moveTo>
                    <a:pt x="0" y="10"/>
                  </a:moveTo>
                  <a:lnTo>
                    <a:pt x="46" y="0"/>
                  </a:lnTo>
                  <a:lnTo>
                    <a:pt x="53" y="34"/>
                  </a:lnTo>
                  <a:lnTo>
                    <a:pt x="0" y="10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6" name="Freeform 2825">
              <a:extLst>
                <a:ext uri="{FF2B5EF4-FFF2-40B4-BE49-F238E27FC236}">
                  <a16:creationId xmlns:a16="http://schemas.microsoft.com/office/drawing/2014/main" xmlns="" id="{21533202-34CB-4F47-85B0-1685696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9673" y="1167810"/>
              <a:ext cx="32909" cy="25536"/>
            </a:xfrm>
            <a:custGeom>
              <a:avLst/>
              <a:gdLst>
                <a:gd name="T0" fmla="*/ 0 w 59"/>
                <a:gd name="T1" fmla="*/ 70 h 41"/>
                <a:gd name="T2" fmla="*/ 0 w 59"/>
                <a:gd name="T3" fmla="*/ 70 h 41"/>
                <a:gd name="T4" fmla="*/ 0 w 59"/>
                <a:gd name="T5" fmla="*/ 70 h 41"/>
                <a:gd name="T6" fmla="*/ 304 w 59"/>
                <a:gd name="T7" fmla="*/ 0 h 41"/>
                <a:gd name="T8" fmla="*/ 345 w 59"/>
                <a:gd name="T9" fmla="*/ 200 h 41"/>
                <a:gd name="T10" fmla="*/ 0 w 59"/>
                <a:gd name="T11" fmla="*/ 7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41"/>
                <a:gd name="T20" fmla="*/ 59 w 59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41">
                  <a:moveTo>
                    <a:pt x="0" y="14"/>
                  </a:moveTo>
                  <a:lnTo>
                    <a:pt x="0" y="14"/>
                  </a:lnTo>
                  <a:lnTo>
                    <a:pt x="51" y="0"/>
                  </a:lnTo>
                  <a:lnTo>
                    <a:pt x="58" y="40"/>
                  </a:lnTo>
                  <a:lnTo>
                    <a:pt x="0" y="14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7" name="Freeform 2826">
              <a:extLst>
                <a:ext uri="{FF2B5EF4-FFF2-40B4-BE49-F238E27FC236}">
                  <a16:creationId xmlns:a16="http://schemas.microsoft.com/office/drawing/2014/main" xmlns="" id="{BE96FD41-C59F-4BF2-A284-AEB0A764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3565" y="1182798"/>
              <a:ext cx="50100" cy="47741"/>
            </a:xfrm>
            <a:custGeom>
              <a:avLst/>
              <a:gdLst>
                <a:gd name="T0" fmla="*/ 0 w 90"/>
                <a:gd name="T1" fmla="*/ 125 h 75"/>
                <a:gd name="T2" fmla="*/ 263 w 90"/>
                <a:gd name="T3" fmla="*/ 0 h 75"/>
                <a:gd name="T4" fmla="*/ 471 w 90"/>
                <a:gd name="T5" fmla="*/ 114 h 75"/>
                <a:gd name="T6" fmla="*/ 509 w 90"/>
                <a:gd name="T7" fmla="*/ 497 h 75"/>
                <a:gd name="T8" fmla="*/ 0 w 90"/>
                <a:gd name="T9" fmla="*/ 12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5"/>
                <a:gd name="T17" fmla="*/ 90 w 9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5">
                  <a:moveTo>
                    <a:pt x="0" y="18"/>
                  </a:moveTo>
                  <a:lnTo>
                    <a:pt x="45" y="0"/>
                  </a:lnTo>
                  <a:lnTo>
                    <a:pt x="82" y="17"/>
                  </a:lnTo>
                  <a:lnTo>
                    <a:pt x="89" y="74"/>
                  </a:lnTo>
                  <a:lnTo>
                    <a:pt x="0" y="18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8" name="Freeform 2827">
              <a:extLst>
                <a:ext uri="{FF2B5EF4-FFF2-40B4-BE49-F238E27FC236}">
                  <a16:creationId xmlns:a16="http://schemas.microsoft.com/office/drawing/2014/main" xmlns="" id="{7590FABA-9015-4413-A5B8-1DC09B73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8943" y="1097308"/>
              <a:ext cx="118866" cy="29977"/>
            </a:xfrm>
            <a:custGeom>
              <a:avLst/>
              <a:gdLst>
                <a:gd name="T0" fmla="*/ 0 w 215"/>
                <a:gd name="T1" fmla="*/ 206 h 47"/>
                <a:gd name="T2" fmla="*/ 745 w 215"/>
                <a:gd name="T3" fmla="*/ 0 h 47"/>
                <a:gd name="T4" fmla="*/ 1120 w 215"/>
                <a:gd name="T5" fmla="*/ 91 h 47"/>
                <a:gd name="T6" fmla="*/ 294 w 215"/>
                <a:gd name="T7" fmla="*/ 323 h 47"/>
                <a:gd name="T8" fmla="*/ 0 w 215"/>
                <a:gd name="T9" fmla="*/ 2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9" name="Freeform 2828">
              <a:extLst>
                <a:ext uri="{FF2B5EF4-FFF2-40B4-BE49-F238E27FC236}">
                  <a16:creationId xmlns:a16="http://schemas.microsoft.com/office/drawing/2014/main" xmlns="" id="{5B5B2828-FF23-40A1-94B2-42A89DF0D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2382" y="1109521"/>
              <a:ext cx="111989" cy="41635"/>
            </a:xfrm>
            <a:custGeom>
              <a:avLst/>
              <a:gdLst>
                <a:gd name="T0" fmla="*/ 0 w 203"/>
                <a:gd name="T1" fmla="*/ 57 h 66"/>
                <a:gd name="T2" fmla="*/ 0 w 203"/>
                <a:gd name="T3" fmla="*/ 236 h 66"/>
                <a:gd name="T4" fmla="*/ 309 w 203"/>
                <a:gd name="T5" fmla="*/ 390 h 66"/>
                <a:gd name="T6" fmla="*/ 275 w 203"/>
                <a:gd name="T7" fmla="*/ 186 h 66"/>
                <a:gd name="T8" fmla="*/ 1004 w 203"/>
                <a:gd name="T9" fmla="*/ 0 h 66"/>
                <a:gd name="T10" fmla="*/ 1025 w 203"/>
                <a:gd name="T11" fmla="*/ 186 h 66"/>
                <a:gd name="T12" fmla="*/ 275 w 203"/>
                <a:gd name="T13" fmla="*/ 390 h 66"/>
                <a:gd name="T14" fmla="*/ 275 w 203"/>
                <a:gd name="T15" fmla="*/ 186 h 66"/>
                <a:gd name="T16" fmla="*/ 0 w 203"/>
                <a:gd name="T17" fmla="*/ 5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66"/>
                <a:gd name="T29" fmla="*/ 203 w 20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8" y="0"/>
                  </a:lnTo>
                  <a:lnTo>
                    <a:pt x="202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0" name="Line 2829">
              <a:extLst>
                <a:ext uri="{FF2B5EF4-FFF2-40B4-BE49-F238E27FC236}">
                  <a16:creationId xmlns:a16="http://schemas.microsoft.com/office/drawing/2014/main" xmlns="" id="{FA0C8E70-CE4D-4E2F-AD81-1E3CFE462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96550" y="1097308"/>
              <a:ext cx="0" cy="160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1" name="Freeform 2830">
              <a:extLst>
                <a:ext uri="{FF2B5EF4-FFF2-40B4-BE49-F238E27FC236}">
                  <a16:creationId xmlns:a16="http://schemas.microsoft.com/office/drawing/2014/main" xmlns="" id="{30AA6137-9D0C-4AA2-B8E4-5F99CCA6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7747" y="1117293"/>
              <a:ext cx="120339" cy="30532"/>
            </a:xfrm>
            <a:custGeom>
              <a:avLst/>
              <a:gdLst>
                <a:gd name="T0" fmla="*/ 0 w 217"/>
                <a:gd name="T1" fmla="*/ 205 h 48"/>
                <a:gd name="T2" fmla="*/ 791 w 217"/>
                <a:gd name="T3" fmla="*/ 0 h 48"/>
                <a:gd name="T4" fmla="*/ 1179 w 217"/>
                <a:gd name="T5" fmla="*/ 85 h 48"/>
                <a:gd name="T6" fmla="*/ 313 w 217"/>
                <a:gd name="T7" fmla="*/ 321 h 48"/>
                <a:gd name="T8" fmla="*/ 0 w 217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48"/>
                <a:gd name="T17" fmla="*/ 217 w 21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48">
                  <a:moveTo>
                    <a:pt x="0" y="30"/>
                  </a:moveTo>
                  <a:lnTo>
                    <a:pt x="144" y="0"/>
                  </a:lnTo>
                  <a:lnTo>
                    <a:pt x="216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2" name="Freeform 2831">
              <a:extLst>
                <a:ext uri="{FF2B5EF4-FFF2-40B4-BE49-F238E27FC236}">
                  <a16:creationId xmlns:a16="http://schemas.microsoft.com/office/drawing/2014/main" xmlns="" id="{A8DC319F-F204-4B8A-964F-53DCCA30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2167" y="1130061"/>
              <a:ext cx="111989" cy="42190"/>
            </a:xfrm>
            <a:custGeom>
              <a:avLst/>
              <a:gdLst>
                <a:gd name="T0" fmla="*/ 0 w 202"/>
                <a:gd name="T1" fmla="*/ 77 h 66"/>
                <a:gd name="T2" fmla="*/ 0 w 202"/>
                <a:gd name="T3" fmla="*/ 289 h 66"/>
                <a:gd name="T4" fmla="*/ 331 w 202"/>
                <a:gd name="T5" fmla="*/ 465 h 66"/>
                <a:gd name="T6" fmla="*/ 293 w 202"/>
                <a:gd name="T7" fmla="*/ 236 h 66"/>
                <a:gd name="T8" fmla="*/ 1070 w 202"/>
                <a:gd name="T9" fmla="*/ 0 h 66"/>
                <a:gd name="T10" fmla="*/ 1093 w 202"/>
                <a:gd name="T11" fmla="*/ 236 h 66"/>
                <a:gd name="T12" fmla="*/ 293 w 202"/>
                <a:gd name="T13" fmla="*/ 465 h 66"/>
                <a:gd name="T14" fmla="*/ 293 w 202"/>
                <a:gd name="T15" fmla="*/ 236 h 66"/>
                <a:gd name="T16" fmla="*/ 0 w 202"/>
                <a:gd name="T17" fmla="*/ 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6"/>
                <a:gd name="T29" fmla="*/ 202 w 20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7" y="0"/>
                  </a:lnTo>
                  <a:lnTo>
                    <a:pt x="201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3" name="Line 2832">
              <a:extLst>
                <a:ext uri="{FF2B5EF4-FFF2-40B4-BE49-F238E27FC236}">
                  <a16:creationId xmlns:a16="http://schemas.microsoft.com/office/drawing/2014/main" xmlns="" id="{EA92C9F1-A9E8-463D-AC23-1C57AAEC0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5353" y="1117293"/>
              <a:ext cx="0" cy="166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4" name="Freeform 2833">
              <a:extLst>
                <a:ext uri="{FF2B5EF4-FFF2-40B4-BE49-F238E27FC236}">
                  <a16:creationId xmlns:a16="http://schemas.microsoft.com/office/drawing/2014/main" xmlns="" id="{F94C2B43-FCC9-4003-915B-7D09B0421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023" y="1136722"/>
              <a:ext cx="119357" cy="30532"/>
            </a:xfrm>
            <a:custGeom>
              <a:avLst/>
              <a:gdLst>
                <a:gd name="T0" fmla="*/ 0 w 215"/>
                <a:gd name="T1" fmla="*/ 205 h 48"/>
                <a:gd name="T2" fmla="*/ 789 w 215"/>
                <a:gd name="T3" fmla="*/ 0 h 48"/>
                <a:gd name="T4" fmla="*/ 1190 w 215"/>
                <a:gd name="T5" fmla="*/ 85 h 48"/>
                <a:gd name="T6" fmla="*/ 313 w 215"/>
                <a:gd name="T7" fmla="*/ 321 h 48"/>
                <a:gd name="T8" fmla="*/ 0 w 215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8"/>
                <a:gd name="T17" fmla="*/ 215 w 21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8">
                  <a:moveTo>
                    <a:pt x="0" y="30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5" name="Freeform 2834">
              <a:extLst>
                <a:ext uri="{FF2B5EF4-FFF2-40B4-BE49-F238E27FC236}">
                  <a16:creationId xmlns:a16="http://schemas.microsoft.com/office/drawing/2014/main" xmlns="" id="{0C9D59C4-5CBF-4441-83CA-9E6C9963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1953" y="1148935"/>
              <a:ext cx="111498" cy="41635"/>
            </a:xfrm>
            <a:custGeom>
              <a:avLst/>
              <a:gdLst>
                <a:gd name="T0" fmla="*/ 0 w 201"/>
                <a:gd name="T1" fmla="*/ 57 h 66"/>
                <a:gd name="T2" fmla="*/ 0 w 201"/>
                <a:gd name="T3" fmla="*/ 236 h 66"/>
                <a:gd name="T4" fmla="*/ 332 w 201"/>
                <a:gd name="T5" fmla="*/ 390 h 66"/>
                <a:gd name="T6" fmla="*/ 294 w 201"/>
                <a:gd name="T7" fmla="*/ 186 h 66"/>
                <a:gd name="T8" fmla="*/ 1071 w 201"/>
                <a:gd name="T9" fmla="*/ 0 h 66"/>
                <a:gd name="T10" fmla="*/ 1095 w 201"/>
                <a:gd name="T11" fmla="*/ 186 h 66"/>
                <a:gd name="T12" fmla="*/ 294 w 201"/>
                <a:gd name="T13" fmla="*/ 390 h 66"/>
                <a:gd name="T14" fmla="*/ 294 w 201"/>
                <a:gd name="T15" fmla="*/ 186 h 66"/>
                <a:gd name="T16" fmla="*/ 0 w 201"/>
                <a:gd name="T17" fmla="*/ 5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6"/>
                <a:gd name="T29" fmla="*/ 201 w 201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4" y="32"/>
                  </a:lnTo>
                  <a:lnTo>
                    <a:pt x="196" y="0"/>
                  </a:lnTo>
                  <a:lnTo>
                    <a:pt x="200" y="32"/>
                  </a:lnTo>
                  <a:lnTo>
                    <a:pt x="54" y="65"/>
                  </a:lnTo>
                  <a:lnTo>
                    <a:pt x="54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6" name="Line 2835">
              <a:extLst>
                <a:ext uri="{FF2B5EF4-FFF2-40B4-BE49-F238E27FC236}">
                  <a16:creationId xmlns:a16="http://schemas.microsoft.com/office/drawing/2014/main" xmlns="" id="{5960E4C4-0350-4AE8-9517-BA271E9B7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5630" y="1136722"/>
              <a:ext cx="0" cy="160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7" name="Freeform 2836">
              <a:extLst>
                <a:ext uri="{FF2B5EF4-FFF2-40B4-BE49-F238E27FC236}">
                  <a16:creationId xmlns:a16="http://schemas.microsoft.com/office/drawing/2014/main" xmlns="" id="{D287C942-AFEA-470C-82F7-2AAAD9FE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4371" y="1161148"/>
              <a:ext cx="118866" cy="28867"/>
            </a:xfrm>
            <a:custGeom>
              <a:avLst/>
              <a:gdLst>
                <a:gd name="T0" fmla="*/ 0 w 215"/>
                <a:gd name="T1" fmla="*/ 159 h 46"/>
                <a:gd name="T2" fmla="*/ 745 w 215"/>
                <a:gd name="T3" fmla="*/ 0 h 46"/>
                <a:gd name="T4" fmla="*/ 1120 w 215"/>
                <a:gd name="T5" fmla="*/ 75 h 46"/>
                <a:gd name="T6" fmla="*/ 294 w 215"/>
                <a:gd name="T7" fmla="*/ 255 h 46"/>
                <a:gd name="T8" fmla="*/ 0 w 215"/>
                <a:gd name="T9" fmla="*/ 15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6"/>
                <a:gd name="T17" fmla="*/ 215 w 21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6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5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8" name="Freeform 2837">
              <a:extLst>
                <a:ext uri="{FF2B5EF4-FFF2-40B4-BE49-F238E27FC236}">
                  <a16:creationId xmlns:a16="http://schemas.microsoft.com/office/drawing/2014/main" xmlns="" id="{8016D08D-DD8D-4D84-AD28-FAE3F262E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7809" y="1172806"/>
              <a:ext cx="111498" cy="42190"/>
            </a:xfrm>
            <a:custGeom>
              <a:avLst/>
              <a:gdLst>
                <a:gd name="T0" fmla="*/ 0 w 202"/>
                <a:gd name="T1" fmla="*/ 61 h 67"/>
                <a:gd name="T2" fmla="*/ 0 w 202"/>
                <a:gd name="T3" fmla="*/ 238 h 67"/>
                <a:gd name="T4" fmla="*/ 317 w 202"/>
                <a:gd name="T5" fmla="*/ 385 h 67"/>
                <a:gd name="T6" fmla="*/ 282 w 202"/>
                <a:gd name="T7" fmla="*/ 186 h 67"/>
                <a:gd name="T8" fmla="*/ 1009 w 202"/>
                <a:gd name="T9" fmla="*/ 0 h 67"/>
                <a:gd name="T10" fmla="*/ 1029 w 202"/>
                <a:gd name="T11" fmla="*/ 186 h 67"/>
                <a:gd name="T12" fmla="*/ 282 w 202"/>
                <a:gd name="T13" fmla="*/ 385 h 67"/>
                <a:gd name="T14" fmla="*/ 282 w 202"/>
                <a:gd name="T15" fmla="*/ 186 h 67"/>
                <a:gd name="T16" fmla="*/ 0 w 202"/>
                <a:gd name="T17" fmla="*/ 6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9" name="Line 2838">
              <a:extLst>
                <a:ext uri="{FF2B5EF4-FFF2-40B4-BE49-F238E27FC236}">
                  <a16:creationId xmlns:a16="http://schemas.microsoft.com/office/drawing/2014/main" xmlns="" id="{FFFEDEC2-5BCB-4DF1-A8A5-49D7A0205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0995" y="1161148"/>
              <a:ext cx="0" cy="14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0" name="Freeform 2839">
              <a:extLst>
                <a:ext uri="{FF2B5EF4-FFF2-40B4-BE49-F238E27FC236}">
                  <a16:creationId xmlns:a16="http://schemas.microsoft.com/office/drawing/2014/main" xmlns="" id="{88F1A9AE-CEA8-4A16-A868-47BFE713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0417" y="1098974"/>
              <a:ext cx="30453" cy="14433"/>
            </a:xfrm>
            <a:custGeom>
              <a:avLst/>
              <a:gdLst>
                <a:gd name="T0" fmla="*/ 0 w 55"/>
                <a:gd name="T1" fmla="*/ 2 h 23"/>
                <a:gd name="T2" fmla="*/ 291 w 55"/>
                <a:gd name="T3" fmla="*/ 0 h 23"/>
                <a:gd name="T4" fmla="*/ 286 w 55"/>
                <a:gd name="T5" fmla="*/ 124 h 23"/>
                <a:gd name="T6" fmla="*/ 0 w 55"/>
                <a:gd name="T7" fmla="*/ 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3"/>
                <a:gd name="T14" fmla="*/ 55 w 5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3">
                  <a:moveTo>
                    <a:pt x="0" y="2"/>
                  </a:moveTo>
                  <a:lnTo>
                    <a:pt x="54" y="0"/>
                  </a:lnTo>
                  <a:lnTo>
                    <a:pt x="52" y="22"/>
                  </a:lnTo>
                  <a:lnTo>
                    <a:pt x="0" y="2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1" name="Freeform 2840">
              <a:extLst>
                <a:ext uri="{FF2B5EF4-FFF2-40B4-BE49-F238E27FC236}">
                  <a16:creationId xmlns:a16="http://schemas.microsoft.com/office/drawing/2014/main" xmlns="" id="{E2F9A790-4ED3-41BD-B5E5-8B0EF0CB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8414" y="1107301"/>
              <a:ext cx="33891" cy="23315"/>
            </a:xfrm>
            <a:custGeom>
              <a:avLst/>
              <a:gdLst>
                <a:gd name="T0" fmla="*/ 0 w 61"/>
                <a:gd name="T1" fmla="*/ 39 h 37"/>
                <a:gd name="T2" fmla="*/ 292 w 61"/>
                <a:gd name="T3" fmla="*/ 0 h 37"/>
                <a:gd name="T4" fmla="*/ 339 w 61"/>
                <a:gd name="T5" fmla="*/ 210 h 37"/>
                <a:gd name="T6" fmla="*/ 0 w 61"/>
                <a:gd name="T7" fmla="*/ 39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37"/>
                <a:gd name="T14" fmla="*/ 61 w 6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37">
                  <a:moveTo>
                    <a:pt x="0" y="7"/>
                  </a:moveTo>
                  <a:lnTo>
                    <a:pt x="52" y="0"/>
                  </a:lnTo>
                  <a:lnTo>
                    <a:pt x="60" y="36"/>
                  </a:lnTo>
                  <a:lnTo>
                    <a:pt x="0" y="7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2" name="Line 2841">
              <a:extLst>
                <a:ext uri="{FF2B5EF4-FFF2-40B4-BE49-F238E27FC236}">
                  <a16:creationId xmlns:a16="http://schemas.microsoft.com/office/drawing/2014/main" xmlns="" id="{6A3BA9E9-49F7-4E24-928D-985A3BB55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5630" y="1150601"/>
              <a:ext cx="81045" cy="20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3" name="Freeform 2842">
              <a:extLst>
                <a:ext uri="{FF2B5EF4-FFF2-40B4-BE49-F238E27FC236}">
                  <a16:creationId xmlns:a16="http://schemas.microsoft.com/office/drawing/2014/main" xmlns="" id="{DC7218BF-0A17-4064-82C9-0C1153CAF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6412" y="1117293"/>
              <a:ext cx="47153" cy="37194"/>
            </a:xfrm>
            <a:custGeom>
              <a:avLst/>
              <a:gdLst>
                <a:gd name="T0" fmla="*/ 0 w 85"/>
                <a:gd name="T1" fmla="*/ 103 h 58"/>
                <a:gd name="T2" fmla="*/ 375 w 85"/>
                <a:gd name="T3" fmla="*/ 0 h 58"/>
                <a:gd name="T4" fmla="*/ 424 w 85"/>
                <a:gd name="T5" fmla="*/ 183 h 58"/>
                <a:gd name="T6" fmla="*/ 465 w 85"/>
                <a:gd name="T7" fmla="*/ 429 h 58"/>
                <a:gd name="T8" fmla="*/ 0 w 85"/>
                <a:gd name="T9" fmla="*/ 10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58"/>
                <a:gd name="T17" fmla="*/ 85 w 8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58">
                  <a:moveTo>
                    <a:pt x="0" y="14"/>
                  </a:moveTo>
                  <a:lnTo>
                    <a:pt x="69" y="0"/>
                  </a:lnTo>
                  <a:lnTo>
                    <a:pt x="78" y="24"/>
                  </a:lnTo>
                  <a:lnTo>
                    <a:pt x="84" y="57"/>
                  </a:lnTo>
                  <a:lnTo>
                    <a:pt x="0" y="14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4" name="Freeform 2843">
              <a:extLst>
                <a:ext uri="{FF2B5EF4-FFF2-40B4-BE49-F238E27FC236}">
                  <a16:creationId xmlns:a16="http://schemas.microsoft.com/office/drawing/2014/main" xmlns="" id="{1DB51716-59AC-4A8B-99E4-BE90CDC1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6197" y="1132281"/>
              <a:ext cx="53048" cy="50517"/>
            </a:xfrm>
            <a:custGeom>
              <a:avLst/>
              <a:gdLst>
                <a:gd name="T0" fmla="*/ 0 w 95"/>
                <a:gd name="T1" fmla="*/ 160 h 80"/>
                <a:gd name="T2" fmla="*/ 443 w 95"/>
                <a:gd name="T3" fmla="*/ 0 h 80"/>
                <a:gd name="T4" fmla="*/ 537 w 95"/>
                <a:gd name="T5" fmla="*/ 36 h 80"/>
                <a:gd name="T6" fmla="*/ 571 w 95"/>
                <a:gd name="T7" fmla="*/ 482 h 80"/>
                <a:gd name="T8" fmla="*/ 0 w 95"/>
                <a:gd name="T9" fmla="*/ 16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80"/>
                <a:gd name="T17" fmla="*/ 95 w 9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80">
                  <a:moveTo>
                    <a:pt x="0" y="26"/>
                  </a:moveTo>
                  <a:lnTo>
                    <a:pt x="74" y="0"/>
                  </a:lnTo>
                  <a:lnTo>
                    <a:pt x="89" y="6"/>
                  </a:lnTo>
                  <a:lnTo>
                    <a:pt x="94" y="79"/>
                  </a:lnTo>
                  <a:lnTo>
                    <a:pt x="0" y="26"/>
                  </a:lnTo>
                </a:path>
              </a:pathLst>
            </a:custGeom>
            <a:solidFill>
              <a:srgbClr val="BE985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5" name="Freeform 2844">
              <a:extLst>
                <a:ext uri="{FF2B5EF4-FFF2-40B4-BE49-F238E27FC236}">
                  <a16:creationId xmlns:a16="http://schemas.microsoft.com/office/drawing/2014/main" xmlns="" id="{B8D90859-5D56-41AC-A02C-96763728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8943" y="1059559"/>
              <a:ext cx="115919" cy="28312"/>
            </a:xfrm>
            <a:custGeom>
              <a:avLst/>
              <a:gdLst>
                <a:gd name="T0" fmla="*/ 0 w 209"/>
                <a:gd name="T1" fmla="*/ 214 h 44"/>
                <a:gd name="T2" fmla="*/ 758 w 209"/>
                <a:gd name="T3" fmla="*/ 0 h 44"/>
                <a:gd name="T4" fmla="*/ 1139 w 209"/>
                <a:gd name="T5" fmla="*/ 101 h 44"/>
                <a:gd name="T6" fmla="*/ 304 w 209"/>
                <a:gd name="T7" fmla="*/ 340 h 44"/>
                <a:gd name="T8" fmla="*/ 0 w 209"/>
                <a:gd name="T9" fmla="*/ 21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44"/>
                <a:gd name="T17" fmla="*/ 209 w 209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44">
                  <a:moveTo>
                    <a:pt x="0" y="27"/>
                  </a:moveTo>
                  <a:lnTo>
                    <a:pt x="138" y="0"/>
                  </a:lnTo>
                  <a:lnTo>
                    <a:pt x="208" y="12"/>
                  </a:lnTo>
                  <a:lnTo>
                    <a:pt x="56" y="43"/>
                  </a:lnTo>
                  <a:lnTo>
                    <a:pt x="0" y="27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6" name="Freeform 2845">
              <a:extLst>
                <a:ext uri="{FF2B5EF4-FFF2-40B4-BE49-F238E27FC236}">
                  <a16:creationId xmlns:a16="http://schemas.microsoft.com/office/drawing/2014/main" xmlns="" id="{1D566246-B521-41C9-9C4C-6EBDBD479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2382" y="1070662"/>
              <a:ext cx="108551" cy="39414"/>
            </a:xfrm>
            <a:custGeom>
              <a:avLst/>
              <a:gdLst>
                <a:gd name="T0" fmla="*/ 0 w 196"/>
                <a:gd name="T1" fmla="*/ 65 h 62"/>
                <a:gd name="T2" fmla="*/ 0 w 196"/>
                <a:gd name="T3" fmla="*/ 250 h 62"/>
                <a:gd name="T4" fmla="*/ 325 w 196"/>
                <a:gd name="T5" fmla="*/ 405 h 62"/>
                <a:gd name="T6" fmla="*/ 288 w 196"/>
                <a:gd name="T7" fmla="*/ 204 h 62"/>
                <a:gd name="T8" fmla="*/ 1019 w 196"/>
                <a:gd name="T9" fmla="*/ 0 h 62"/>
                <a:gd name="T10" fmla="*/ 1047 w 196"/>
                <a:gd name="T11" fmla="*/ 204 h 62"/>
                <a:gd name="T12" fmla="*/ 288 w 196"/>
                <a:gd name="T13" fmla="*/ 405 h 62"/>
                <a:gd name="T14" fmla="*/ 288 w 196"/>
                <a:gd name="T15" fmla="*/ 204 h 62"/>
                <a:gd name="T16" fmla="*/ 0 w 196"/>
                <a:gd name="T17" fmla="*/ 65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62"/>
                <a:gd name="T29" fmla="*/ 196 w 19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62">
                  <a:moveTo>
                    <a:pt x="0" y="10"/>
                  </a:moveTo>
                  <a:lnTo>
                    <a:pt x="0" y="38"/>
                  </a:lnTo>
                  <a:lnTo>
                    <a:pt x="59" y="61"/>
                  </a:lnTo>
                  <a:lnTo>
                    <a:pt x="52" y="30"/>
                  </a:lnTo>
                  <a:lnTo>
                    <a:pt x="191" y="0"/>
                  </a:lnTo>
                  <a:lnTo>
                    <a:pt x="195" y="30"/>
                  </a:lnTo>
                  <a:lnTo>
                    <a:pt x="52" y="61"/>
                  </a:lnTo>
                  <a:lnTo>
                    <a:pt x="52" y="30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7" name="Line 2846">
              <a:extLst>
                <a:ext uri="{FF2B5EF4-FFF2-40B4-BE49-F238E27FC236}">
                  <a16:creationId xmlns:a16="http://schemas.microsoft.com/office/drawing/2014/main" xmlns="" id="{56D755E9-1D08-411D-A0A7-03550B1CC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93112" y="1059559"/>
              <a:ext cx="0" cy="138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8" name="Freeform 2847">
              <a:extLst>
                <a:ext uri="{FF2B5EF4-FFF2-40B4-BE49-F238E27FC236}">
                  <a16:creationId xmlns:a16="http://schemas.microsoft.com/office/drawing/2014/main" xmlns="" id="{47E3F041-D02A-429D-AECA-BD984893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6764" y="1076213"/>
              <a:ext cx="119357" cy="28312"/>
            </a:xfrm>
            <a:custGeom>
              <a:avLst/>
              <a:gdLst>
                <a:gd name="T0" fmla="*/ 0 w 216"/>
                <a:gd name="T1" fmla="*/ 161 h 45"/>
                <a:gd name="T2" fmla="*/ 747 w 216"/>
                <a:gd name="T3" fmla="*/ 0 h 45"/>
                <a:gd name="T4" fmla="*/ 1115 w 216"/>
                <a:gd name="T5" fmla="*/ 69 h 45"/>
                <a:gd name="T6" fmla="*/ 304 w 216"/>
                <a:gd name="T7" fmla="*/ 258 h 45"/>
                <a:gd name="T8" fmla="*/ 0 w 216"/>
                <a:gd name="T9" fmla="*/ 16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5"/>
                <a:gd name="T17" fmla="*/ 216 w 2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5">
                  <a:moveTo>
                    <a:pt x="0" y="28"/>
                  </a:moveTo>
                  <a:lnTo>
                    <a:pt x="143" y="0"/>
                  </a:lnTo>
                  <a:lnTo>
                    <a:pt x="215" y="12"/>
                  </a:lnTo>
                  <a:lnTo>
                    <a:pt x="58" y="44"/>
                  </a:lnTo>
                  <a:lnTo>
                    <a:pt x="0" y="28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9" name="Freeform 2848">
              <a:extLst>
                <a:ext uri="{FF2B5EF4-FFF2-40B4-BE49-F238E27FC236}">
                  <a16:creationId xmlns:a16="http://schemas.microsoft.com/office/drawing/2014/main" xmlns="" id="{2738608C-8D5A-4007-8ED5-DF335EC7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0694" y="1087316"/>
              <a:ext cx="111007" cy="39414"/>
            </a:xfrm>
            <a:custGeom>
              <a:avLst/>
              <a:gdLst>
                <a:gd name="T0" fmla="*/ 0 w 201"/>
                <a:gd name="T1" fmla="*/ 65 h 62"/>
                <a:gd name="T2" fmla="*/ 0 w 201"/>
                <a:gd name="T3" fmla="*/ 250 h 62"/>
                <a:gd name="T4" fmla="*/ 322 w 201"/>
                <a:gd name="T5" fmla="*/ 405 h 62"/>
                <a:gd name="T6" fmla="*/ 286 w 201"/>
                <a:gd name="T7" fmla="*/ 204 h 62"/>
                <a:gd name="T8" fmla="*/ 1010 w 201"/>
                <a:gd name="T9" fmla="*/ 0 h 62"/>
                <a:gd name="T10" fmla="*/ 1029 w 201"/>
                <a:gd name="T11" fmla="*/ 204 h 62"/>
                <a:gd name="T12" fmla="*/ 286 w 201"/>
                <a:gd name="T13" fmla="*/ 405 h 62"/>
                <a:gd name="T14" fmla="*/ 286 w 201"/>
                <a:gd name="T15" fmla="*/ 204 h 62"/>
                <a:gd name="T16" fmla="*/ 0 w 201"/>
                <a:gd name="T17" fmla="*/ 65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2"/>
                <a:gd name="T29" fmla="*/ 201 w 20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2">
                  <a:moveTo>
                    <a:pt x="0" y="10"/>
                  </a:moveTo>
                  <a:lnTo>
                    <a:pt x="0" y="38"/>
                  </a:lnTo>
                  <a:lnTo>
                    <a:pt x="61" y="61"/>
                  </a:lnTo>
                  <a:lnTo>
                    <a:pt x="54" y="30"/>
                  </a:lnTo>
                  <a:lnTo>
                    <a:pt x="196" y="0"/>
                  </a:lnTo>
                  <a:lnTo>
                    <a:pt x="200" y="30"/>
                  </a:lnTo>
                  <a:lnTo>
                    <a:pt x="54" y="61"/>
                  </a:lnTo>
                  <a:lnTo>
                    <a:pt x="54" y="30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0" name="Line 2849">
              <a:extLst>
                <a:ext uri="{FF2B5EF4-FFF2-40B4-BE49-F238E27FC236}">
                  <a16:creationId xmlns:a16="http://schemas.microsoft.com/office/drawing/2014/main" xmlns="" id="{0CA81A90-A789-426D-BBC5-F0B666B5D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4371" y="1076213"/>
              <a:ext cx="0" cy="14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1" name="Freeform 2850">
              <a:extLst>
                <a:ext uri="{FF2B5EF4-FFF2-40B4-BE49-F238E27FC236}">
                  <a16:creationId xmlns:a16="http://schemas.microsoft.com/office/drawing/2014/main" xmlns="" id="{60A393D7-B173-43AC-AC23-1469CE5B9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3049" y="1105635"/>
              <a:ext cx="174860" cy="81604"/>
            </a:xfrm>
            <a:custGeom>
              <a:avLst/>
              <a:gdLst>
                <a:gd name="T0" fmla="*/ 0 w 316"/>
                <a:gd name="T1" fmla="*/ 0 h 129"/>
                <a:gd name="T2" fmla="*/ 274 w 316"/>
                <a:gd name="T3" fmla="*/ 76 h 129"/>
                <a:gd name="T4" fmla="*/ 488 w 316"/>
                <a:gd name="T5" fmla="*/ 168 h 129"/>
                <a:gd name="T6" fmla="*/ 700 w 316"/>
                <a:gd name="T7" fmla="*/ 264 h 129"/>
                <a:gd name="T8" fmla="*/ 1015 w 316"/>
                <a:gd name="T9" fmla="*/ 423 h 129"/>
                <a:gd name="T10" fmla="*/ 1346 w 316"/>
                <a:gd name="T11" fmla="*/ 612 h 129"/>
                <a:gd name="T12" fmla="*/ 1674 w 316"/>
                <a:gd name="T13" fmla="*/ 794 h 129"/>
                <a:gd name="T14" fmla="*/ 1194 w 316"/>
                <a:gd name="T15" fmla="*/ 560 h 129"/>
                <a:gd name="T16" fmla="*/ 904 w 316"/>
                <a:gd name="T17" fmla="*/ 401 h 129"/>
                <a:gd name="T18" fmla="*/ 551 w 316"/>
                <a:gd name="T19" fmla="*/ 236 h 129"/>
                <a:gd name="T20" fmla="*/ 183 w 316"/>
                <a:gd name="T21" fmla="*/ 81 h 129"/>
                <a:gd name="T22" fmla="*/ 0 w 316"/>
                <a:gd name="T23" fmla="*/ 0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129"/>
                <a:gd name="T38" fmla="*/ 316 w 316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129">
                  <a:moveTo>
                    <a:pt x="0" y="0"/>
                  </a:moveTo>
                  <a:lnTo>
                    <a:pt x="52" y="12"/>
                  </a:lnTo>
                  <a:lnTo>
                    <a:pt x="91" y="27"/>
                  </a:lnTo>
                  <a:lnTo>
                    <a:pt x="132" y="42"/>
                  </a:lnTo>
                  <a:lnTo>
                    <a:pt x="191" y="68"/>
                  </a:lnTo>
                  <a:lnTo>
                    <a:pt x="254" y="98"/>
                  </a:lnTo>
                  <a:lnTo>
                    <a:pt x="315" y="128"/>
                  </a:lnTo>
                  <a:lnTo>
                    <a:pt x="225" y="90"/>
                  </a:lnTo>
                  <a:lnTo>
                    <a:pt x="170" y="65"/>
                  </a:lnTo>
                  <a:lnTo>
                    <a:pt x="104" y="38"/>
                  </a:lnTo>
                  <a:lnTo>
                    <a:pt x="35" y="1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2" name="Freeform 2851">
              <a:extLst>
                <a:ext uri="{FF2B5EF4-FFF2-40B4-BE49-F238E27FC236}">
                  <a16:creationId xmlns:a16="http://schemas.microsoft.com/office/drawing/2014/main" xmlns="" id="{1DF6452C-40C6-46E1-B7A7-B03E3AB9F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4094" y="1092312"/>
              <a:ext cx="119357" cy="29977"/>
            </a:xfrm>
            <a:custGeom>
              <a:avLst/>
              <a:gdLst>
                <a:gd name="T0" fmla="*/ 0 w 215"/>
                <a:gd name="T1" fmla="*/ 206 h 47"/>
                <a:gd name="T2" fmla="*/ 789 w 215"/>
                <a:gd name="T3" fmla="*/ 0 h 47"/>
                <a:gd name="T4" fmla="*/ 1190 w 215"/>
                <a:gd name="T5" fmla="*/ 91 h 47"/>
                <a:gd name="T6" fmla="*/ 313 w 215"/>
                <a:gd name="T7" fmla="*/ 323 h 47"/>
                <a:gd name="T8" fmla="*/ 0 w 215"/>
                <a:gd name="T9" fmla="*/ 2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47"/>
                <a:gd name="T17" fmla="*/ 215 w 21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47">
                  <a:moveTo>
                    <a:pt x="0" y="29"/>
                  </a:moveTo>
                  <a:lnTo>
                    <a:pt x="142" y="0"/>
                  </a:lnTo>
                  <a:lnTo>
                    <a:pt x="214" y="13"/>
                  </a:lnTo>
                  <a:lnTo>
                    <a:pt x="57" y="46"/>
                  </a:lnTo>
                  <a:lnTo>
                    <a:pt x="0" y="29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3" name="Freeform 2852">
              <a:extLst>
                <a:ext uri="{FF2B5EF4-FFF2-40B4-BE49-F238E27FC236}">
                  <a16:creationId xmlns:a16="http://schemas.microsoft.com/office/drawing/2014/main" xmlns="" id="{F017CBCB-D10C-4450-AB3C-8BDAA83D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023" y="1104525"/>
              <a:ext cx="111989" cy="42190"/>
            </a:xfrm>
            <a:custGeom>
              <a:avLst/>
              <a:gdLst>
                <a:gd name="T0" fmla="*/ 0 w 202"/>
                <a:gd name="T1" fmla="*/ 61 h 67"/>
                <a:gd name="T2" fmla="*/ 0 w 202"/>
                <a:gd name="T3" fmla="*/ 238 h 67"/>
                <a:gd name="T4" fmla="*/ 331 w 202"/>
                <a:gd name="T5" fmla="*/ 385 h 67"/>
                <a:gd name="T6" fmla="*/ 293 w 202"/>
                <a:gd name="T7" fmla="*/ 186 h 67"/>
                <a:gd name="T8" fmla="*/ 1070 w 202"/>
                <a:gd name="T9" fmla="*/ 0 h 67"/>
                <a:gd name="T10" fmla="*/ 1093 w 202"/>
                <a:gd name="T11" fmla="*/ 186 h 67"/>
                <a:gd name="T12" fmla="*/ 293 w 202"/>
                <a:gd name="T13" fmla="*/ 385 h 67"/>
                <a:gd name="T14" fmla="*/ 293 w 202"/>
                <a:gd name="T15" fmla="*/ 186 h 67"/>
                <a:gd name="T16" fmla="*/ 0 w 202"/>
                <a:gd name="T17" fmla="*/ 6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67"/>
                <a:gd name="T29" fmla="*/ 202 w 20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67">
                  <a:moveTo>
                    <a:pt x="0" y="11"/>
                  </a:moveTo>
                  <a:lnTo>
                    <a:pt x="0" y="41"/>
                  </a:lnTo>
                  <a:lnTo>
                    <a:pt x="61" y="66"/>
                  </a:lnTo>
                  <a:lnTo>
                    <a:pt x="54" y="33"/>
                  </a:lnTo>
                  <a:lnTo>
                    <a:pt x="197" y="0"/>
                  </a:lnTo>
                  <a:lnTo>
                    <a:pt x="201" y="33"/>
                  </a:lnTo>
                  <a:lnTo>
                    <a:pt x="54" y="66"/>
                  </a:lnTo>
                  <a:lnTo>
                    <a:pt x="54" y="33"/>
                  </a:lnTo>
                  <a:lnTo>
                    <a:pt x="0" y="11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4" name="Line 2853">
              <a:extLst>
                <a:ext uri="{FF2B5EF4-FFF2-40B4-BE49-F238E27FC236}">
                  <a16:creationId xmlns:a16="http://schemas.microsoft.com/office/drawing/2014/main" xmlns="" id="{BA3805A2-30B4-48B3-9FDF-C400F042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1209" y="1092312"/>
              <a:ext cx="0" cy="15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5" name="Freeform 2854">
              <a:extLst>
                <a:ext uri="{FF2B5EF4-FFF2-40B4-BE49-F238E27FC236}">
                  <a16:creationId xmlns:a16="http://schemas.microsoft.com/office/drawing/2014/main" xmlns="" id="{9B3B5E53-F78B-4A72-9E5A-77B47D700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1424" y="1108966"/>
              <a:ext cx="120831" cy="30532"/>
            </a:xfrm>
            <a:custGeom>
              <a:avLst/>
              <a:gdLst>
                <a:gd name="T0" fmla="*/ 0 w 218"/>
                <a:gd name="T1" fmla="*/ 205 h 48"/>
                <a:gd name="T2" fmla="*/ 783 w 218"/>
                <a:gd name="T3" fmla="*/ 0 h 48"/>
                <a:gd name="T4" fmla="*/ 1174 w 218"/>
                <a:gd name="T5" fmla="*/ 85 h 48"/>
                <a:gd name="T6" fmla="*/ 310 w 218"/>
                <a:gd name="T7" fmla="*/ 321 h 48"/>
                <a:gd name="T8" fmla="*/ 0 w 218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48"/>
                <a:gd name="T17" fmla="*/ 218 w 21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48">
                  <a:moveTo>
                    <a:pt x="0" y="30"/>
                  </a:moveTo>
                  <a:lnTo>
                    <a:pt x="144" y="0"/>
                  </a:lnTo>
                  <a:lnTo>
                    <a:pt x="217" y="13"/>
                  </a:lnTo>
                  <a:lnTo>
                    <a:pt x="58" y="47"/>
                  </a:lnTo>
                  <a:lnTo>
                    <a:pt x="0" y="30"/>
                  </a:lnTo>
                </a:path>
              </a:pathLst>
            </a:custGeom>
            <a:solidFill>
              <a:srgbClr val="00FF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6" name="Freeform 2855">
              <a:extLst>
                <a:ext uri="{FF2B5EF4-FFF2-40B4-BE49-F238E27FC236}">
                  <a16:creationId xmlns:a16="http://schemas.microsoft.com/office/drawing/2014/main" xmlns="" id="{AE5B19B5-29E0-4958-9EC7-9C52D6FB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5353" y="1121179"/>
              <a:ext cx="112972" cy="42190"/>
            </a:xfrm>
            <a:custGeom>
              <a:avLst/>
              <a:gdLst>
                <a:gd name="T0" fmla="*/ 0 w 204"/>
                <a:gd name="T1" fmla="*/ 77 h 66"/>
                <a:gd name="T2" fmla="*/ 0 w 204"/>
                <a:gd name="T3" fmla="*/ 289 h 66"/>
                <a:gd name="T4" fmla="*/ 328 w 204"/>
                <a:gd name="T5" fmla="*/ 465 h 66"/>
                <a:gd name="T6" fmla="*/ 293 w 204"/>
                <a:gd name="T7" fmla="*/ 236 h 66"/>
                <a:gd name="T8" fmla="*/ 1067 w 204"/>
                <a:gd name="T9" fmla="*/ 0 h 66"/>
                <a:gd name="T10" fmla="*/ 1089 w 204"/>
                <a:gd name="T11" fmla="*/ 236 h 66"/>
                <a:gd name="T12" fmla="*/ 293 w 204"/>
                <a:gd name="T13" fmla="*/ 465 h 66"/>
                <a:gd name="T14" fmla="*/ 293 w 204"/>
                <a:gd name="T15" fmla="*/ 236 h 66"/>
                <a:gd name="T16" fmla="*/ 0 w 204"/>
                <a:gd name="T17" fmla="*/ 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"/>
                <a:gd name="T28" fmla="*/ 0 h 66"/>
                <a:gd name="T29" fmla="*/ 204 w 20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" h="66">
                  <a:moveTo>
                    <a:pt x="0" y="10"/>
                  </a:moveTo>
                  <a:lnTo>
                    <a:pt x="0" y="40"/>
                  </a:lnTo>
                  <a:lnTo>
                    <a:pt x="61" y="65"/>
                  </a:lnTo>
                  <a:lnTo>
                    <a:pt x="55" y="32"/>
                  </a:lnTo>
                  <a:lnTo>
                    <a:pt x="199" y="0"/>
                  </a:lnTo>
                  <a:lnTo>
                    <a:pt x="203" y="32"/>
                  </a:lnTo>
                  <a:lnTo>
                    <a:pt x="55" y="65"/>
                  </a:lnTo>
                  <a:lnTo>
                    <a:pt x="55" y="32"/>
                  </a:lnTo>
                  <a:lnTo>
                    <a:pt x="0" y="1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7" name="Line 2856">
              <a:extLst>
                <a:ext uri="{FF2B5EF4-FFF2-40B4-BE49-F238E27FC236}">
                  <a16:creationId xmlns:a16="http://schemas.microsoft.com/office/drawing/2014/main" xmlns="" id="{7DEEE00B-C511-478B-BE51-EC77C6A2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9522" y="1108966"/>
              <a:ext cx="0" cy="160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8" name="Freeform 2857">
              <a:extLst>
                <a:ext uri="{FF2B5EF4-FFF2-40B4-BE49-F238E27FC236}">
                  <a16:creationId xmlns:a16="http://schemas.microsoft.com/office/drawing/2014/main" xmlns="" id="{DA0F1C17-6DB0-4569-B4A9-98EFCB35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1084" y="1021811"/>
              <a:ext cx="264747" cy="259245"/>
            </a:xfrm>
            <a:custGeom>
              <a:avLst/>
              <a:gdLst>
                <a:gd name="T0" fmla="*/ 1035 w 478"/>
                <a:gd name="T1" fmla="*/ 0 h 409"/>
                <a:gd name="T2" fmla="*/ 1256 w 478"/>
                <a:gd name="T3" fmla="*/ 123 h 409"/>
                <a:gd name="T4" fmla="*/ 1676 w 478"/>
                <a:gd name="T5" fmla="*/ 324 h 409"/>
                <a:gd name="T6" fmla="*/ 1195 w 478"/>
                <a:gd name="T7" fmla="*/ 140 h 409"/>
                <a:gd name="T8" fmla="*/ 709 w 478"/>
                <a:gd name="T9" fmla="*/ 108 h 409"/>
                <a:gd name="T10" fmla="*/ 157 w 478"/>
                <a:gd name="T11" fmla="*/ 218 h 409"/>
                <a:gd name="T12" fmla="*/ 1562 w 478"/>
                <a:gd name="T13" fmla="*/ 798 h 409"/>
                <a:gd name="T14" fmla="*/ 1987 w 478"/>
                <a:gd name="T15" fmla="*/ 707 h 409"/>
                <a:gd name="T16" fmla="*/ 2290 w 478"/>
                <a:gd name="T17" fmla="*/ 628 h 409"/>
                <a:gd name="T18" fmla="*/ 1723 w 478"/>
                <a:gd name="T19" fmla="*/ 822 h 409"/>
                <a:gd name="T20" fmla="*/ 1583 w 478"/>
                <a:gd name="T21" fmla="*/ 880 h 409"/>
                <a:gd name="T22" fmla="*/ 1544 w 478"/>
                <a:gd name="T23" fmla="*/ 2457 h 409"/>
                <a:gd name="T24" fmla="*/ 1528 w 478"/>
                <a:gd name="T25" fmla="*/ 2123 h 409"/>
                <a:gd name="T26" fmla="*/ 1547 w 478"/>
                <a:gd name="T27" fmla="*/ 1305 h 409"/>
                <a:gd name="T28" fmla="*/ 1494 w 478"/>
                <a:gd name="T29" fmla="*/ 818 h 409"/>
                <a:gd name="T30" fmla="*/ 674 w 478"/>
                <a:gd name="T31" fmla="*/ 482 h 409"/>
                <a:gd name="T32" fmla="*/ 99 w 478"/>
                <a:gd name="T33" fmla="*/ 239 h 409"/>
                <a:gd name="T34" fmla="*/ 139 w 478"/>
                <a:gd name="T35" fmla="*/ 717 h 409"/>
                <a:gd name="T36" fmla="*/ 111 w 478"/>
                <a:gd name="T37" fmla="*/ 1358 h 409"/>
                <a:gd name="T38" fmla="*/ 255 w 478"/>
                <a:gd name="T39" fmla="*/ 1627 h 409"/>
                <a:gd name="T40" fmla="*/ 789 w 478"/>
                <a:gd name="T41" fmla="*/ 1970 h 409"/>
                <a:gd name="T42" fmla="*/ 1246 w 478"/>
                <a:gd name="T43" fmla="*/ 2324 h 409"/>
                <a:gd name="T44" fmla="*/ 1760 w 478"/>
                <a:gd name="T45" fmla="*/ 2417 h 409"/>
                <a:gd name="T46" fmla="*/ 2454 w 478"/>
                <a:gd name="T47" fmla="*/ 2152 h 409"/>
                <a:gd name="T48" fmla="*/ 2383 w 478"/>
                <a:gd name="T49" fmla="*/ 1262 h 409"/>
                <a:gd name="T50" fmla="*/ 2315 w 478"/>
                <a:gd name="T51" fmla="*/ 697 h 409"/>
                <a:gd name="T52" fmla="*/ 1016 w 478"/>
                <a:gd name="T53" fmla="*/ 202 h 409"/>
                <a:gd name="T54" fmla="*/ 2415 w 478"/>
                <a:gd name="T55" fmla="*/ 558 h 409"/>
                <a:gd name="T56" fmla="*/ 2383 w 478"/>
                <a:gd name="T57" fmla="*/ 856 h 409"/>
                <a:gd name="T58" fmla="*/ 2561 w 478"/>
                <a:gd name="T59" fmla="*/ 2184 h 409"/>
                <a:gd name="T60" fmla="*/ 2501 w 478"/>
                <a:gd name="T61" fmla="*/ 2181 h 409"/>
                <a:gd name="T62" fmla="*/ 1499 w 478"/>
                <a:gd name="T63" fmla="*/ 2610 h 409"/>
                <a:gd name="T64" fmla="*/ 1295 w 478"/>
                <a:gd name="T65" fmla="*/ 2404 h 409"/>
                <a:gd name="T66" fmla="*/ 934 w 478"/>
                <a:gd name="T67" fmla="*/ 2105 h 409"/>
                <a:gd name="T68" fmla="*/ 558 w 478"/>
                <a:gd name="T69" fmla="*/ 1859 h 409"/>
                <a:gd name="T70" fmla="*/ 88 w 478"/>
                <a:gd name="T71" fmla="*/ 1575 h 409"/>
                <a:gd name="T72" fmla="*/ 1 w 478"/>
                <a:gd name="T73" fmla="*/ 1481 h 409"/>
                <a:gd name="T74" fmla="*/ 77 w 478"/>
                <a:gd name="T75" fmla="*/ 939 h 409"/>
                <a:gd name="T76" fmla="*/ 53 w 478"/>
                <a:gd name="T77" fmla="*/ 239 h 4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8"/>
                <a:gd name="T118" fmla="*/ 0 h 409"/>
                <a:gd name="T119" fmla="*/ 478 w 478"/>
                <a:gd name="T120" fmla="*/ 409 h 4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8" h="409">
                  <a:moveTo>
                    <a:pt x="17" y="31"/>
                  </a:moveTo>
                  <a:lnTo>
                    <a:pt x="192" y="0"/>
                  </a:lnTo>
                  <a:lnTo>
                    <a:pt x="204" y="0"/>
                  </a:lnTo>
                  <a:lnTo>
                    <a:pt x="234" y="19"/>
                  </a:lnTo>
                  <a:lnTo>
                    <a:pt x="279" y="34"/>
                  </a:lnTo>
                  <a:lnTo>
                    <a:pt x="312" y="51"/>
                  </a:lnTo>
                  <a:lnTo>
                    <a:pt x="258" y="34"/>
                  </a:lnTo>
                  <a:lnTo>
                    <a:pt x="223" y="22"/>
                  </a:lnTo>
                  <a:lnTo>
                    <a:pt x="190" y="9"/>
                  </a:lnTo>
                  <a:lnTo>
                    <a:pt x="132" y="17"/>
                  </a:lnTo>
                  <a:lnTo>
                    <a:pt x="70" y="28"/>
                  </a:lnTo>
                  <a:lnTo>
                    <a:pt x="28" y="34"/>
                  </a:lnTo>
                  <a:lnTo>
                    <a:pt x="139" y="73"/>
                  </a:lnTo>
                  <a:lnTo>
                    <a:pt x="291" y="125"/>
                  </a:lnTo>
                  <a:lnTo>
                    <a:pt x="311" y="124"/>
                  </a:lnTo>
                  <a:lnTo>
                    <a:pt x="371" y="110"/>
                  </a:lnTo>
                  <a:lnTo>
                    <a:pt x="433" y="90"/>
                  </a:lnTo>
                  <a:lnTo>
                    <a:pt x="427" y="98"/>
                  </a:lnTo>
                  <a:lnTo>
                    <a:pt x="386" y="111"/>
                  </a:lnTo>
                  <a:lnTo>
                    <a:pt x="320" y="129"/>
                  </a:lnTo>
                  <a:lnTo>
                    <a:pt x="306" y="139"/>
                  </a:lnTo>
                  <a:lnTo>
                    <a:pt x="294" y="138"/>
                  </a:lnTo>
                  <a:lnTo>
                    <a:pt x="296" y="257"/>
                  </a:lnTo>
                  <a:lnTo>
                    <a:pt x="287" y="384"/>
                  </a:lnTo>
                  <a:lnTo>
                    <a:pt x="281" y="391"/>
                  </a:lnTo>
                  <a:lnTo>
                    <a:pt x="284" y="332"/>
                  </a:lnTo>
                  <a:lnTo>
                    <a:pt x="287" y="273"/>
                  </a:lnTo>
                  <a:lnTo>
                    <a:pt x="288" y="204"/>
                  </a:lnTo>
                  <a:lnTo>
                    <a:pt x="285" y="134"/>
                  </a:lnTo>
                  <a:lnTo>
                    <a:pt x="278" y="127"/>
                  </a:lnTo>
                  <a:lnTo>
                    <a:pt x="201" y="100"/>
                  </a:lnTo>
                  <a:lnTo>
                    <a:pt x="126" y="75"/>
                  </a:lnTo>
                  <a:lnTo>
                    <a:pt x="61" y="53"/>
                  </a:lnTo>
                  <a:lnTo>
                    <a:pt x="19" y="38"/>
                  </a:lnTo>
                  <a:lnTo>
                    <a:pt x="25" y="66"/>
                  </a:lnTo>
                  <a:lnTo>
                    <a:pt x="25" y="112"/>
                  </a:lnTo>
                  <a:lnTo>
                    <a:pt x="25" y="164"/>
                  </a:lnTo>
                  <a:lnTo>
                    <a:pt x="20" y="213"/>
                  </a:lnTo>
                  <a:lnTo>
                    <a:pt x="13" y="237"/>
                  </a:lnTo>
                  <a:lnTo>
                    <a:pt x="46" y="254"/>
                  </a:lnTo>
                  <a:lnTo>
                    <a:pt x="100" y="281"/>
                  </a:lnTo>
                  <a:lnTo>
                    <a:pt x="147" y="307"/>
                  </a:lnTo>
                  <a:lnTo>
                    <a:pt x="195" y="336"/>
                  </a:lnTo>
                  <a:lnTo>
                    <a:pt x="232" y="363"/>
                  </a:lnTo>
                  <a:lnTo>
                    <a:pt x="275" y="394"/>
                  </a:lnTo>
                  <a:lnTo>
                    <a:pt x="327" y="377"/>
                  </a:lnTo>
                  <a:lnTo>
                    <a:pt x="395" y="356"/>
                  </a:lnTo>
                  <a:lnTo>
                    <a:pt x="457" y="336"/>
                  </a:lnTo>
                  <a:lnTo>
                    <a:pt x="466" y="332"/>
                  </a:lnTo>
                  <a:lnTo>
                    <a:pt x="443" y="197"/>
                  </a:lnTo>
                  <a:lnTo>
                    <a:pt x="434" y="150"/>
                  </a:lnTo>
                  <a:lnTo>
                    <a:pt x="431" y="109"/>
                  </a:lnTo>
                  <a:lnTo>
                    <a:pt x="433" y="90"/>
                  </a:lnTo>
                  <a:lnTo>
                    <a:pt x="189" y="31"/>
                  </a:lnTo>
                  <a:lnTo>
                    <a:pt x="198" y="28"/>
                  </a:lnTo>
                  <a:lnTo>
                    <a:pt x="449" y="88"/>
                  </a:lnTo>
                  <a:lnTo>
                    <a:pt x="443" y="101"/>
                  </a:lnTo>
                  <a:lnTo>
                    <a:pt x="443" y="133"/>
                  </a:lnTo>
                  <a:lnTo>
                    <a:pt x="451" y="193"/>
                  </a:lnTo>
                  <a:lnTo>
                    <a:pt x="477" y="342"/>
                  </a:lnTo>
                  <a:lnTo>
                    <a:pt x="469" y="343"/>
                  </a:lnTo>
                  <a:lnTo>
                    <a:pt x="466" y="341"/>
                  </a:lnTo>
                  <a:lnTo>
                    <a:pt x="288" y="395"/>
                  </a:lnTo>
                  <a:lnTo>
                    <a:pt x="279" y="408"/>
                  </a:lnTo>
                  <a:lnTo>
                    <a:pt x="272" y="405"/>
                  </a:lnTo>
                  <a:lnTo>
                    <a:pt x="241" y="376"/>
                  </a:lnTo>
                  <a:lnTo>
                    <a:pt x="206" y="349"/>
                  </a:lnTo>
                  <a:lnTo>
                    <a:pt x="174" y="329"/>
                  </a:lnTo>
                  <a:lnTo>
                    <a:pt x="139" y="308"/>
                  </a:lnTo>
                  <a:lnTo>
                    <a:pt x="104" y="291"/>
                  </a:lnTo>
                  <a:lnTo>
                    <a:pt x="63" y="271"/>
                  </a:lnTo>
                  <a:lnTo>
                    <a:pt x="17" y="246"/>
                  </a:lnTo>
                  <a:lnTo>
                    <a:pt x="0" y="240"/>
                  </a:lnTo>
                  <a:lnTo>
                    <a:pt x="1" y="230"/>
                  </a:lnTo>
                  <a:lnTo>
                    <a:pt x="10" y="202"/>
                  </a:lnTo>
                  <a:lnTo>
                    <a:pt x="14" y="147"/>
                  </a:lnTo>
                  <a:lnTo>
                    <a:pt x="14" y="93"/>
                  </a:lnTo>
                  <a:lnTo>
                    <a:pt x="10" y="38"/>
                  </a:lnTo>
                  <a:lnTo>
                    <a:pt x="17" y="3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49" name="Freeform 2858">
              <a:extLst>
                <a:ext uri="{FF2B5EF4-FFF2-40B4-BE49-F238E27FC236}">
                  <a16:creationId xmlns:a16="http://schemas.microsoft.com/office/drawing/2014/main" xmlns="" id="{47C9E758-DB97-4E87-813B-87E71FE38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800" y="1057339"/>
              <a:ext cx="10806" cy="142668"/>
            </a:xfrm>
            <a:custGeom>
              <a:avLst/>
              <a:gdLst>
                <a:gd name="T0" fmla="*/ 0 w 19"/>
                <a:gd name="T1" fmla="*/ 1376 h 225"/>
                <a:gd name="T2" fmla="*/ 3 w 19"/>
                <a:gd name="T3" fmla="*/ 0 h 225"/>
                <a:gd name="T4" fmla="*/ 139 w 19"/>
                <a:gd name="T5" fmla="*/ 3 h 225"/>
                <a:gd name="T6" fmla="*/ 139 w 19"/>
                <a:gd name="T7" fmla="*/ 1444 h 225"/>
                <a:gd name="T8" fmla="*/ 0 w 19"/>
                <a:gd name="T9" fmla="*/ 137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5"/>
                <a:gd name="T17" fmla="*/ 19 w 19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5">
                  <a:moveTo>
                    <a:pt x="0" y="214"/>
                  </a:moveTo>
                  <a:lnTo>
                    <a:pt x="3" y="0"/>
                  </a:lnTo>
                  <a:lnTo>
                    <a:pt x="18" y="3"/>
                  </a:lnTo>
                  <a:lnTo>
                    <a:pt x="18" y="224"/>
                  </a:lnTo>
                  <a:lnTo>
                    <a:pt x="0" y="21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0" name="Freeform 2859">
              <a:extLst>
                <a:ext uri="{FF2B5EF4-FFF2-40B4-BE49-F238E27FC236}">
                  <a16:creationId xmlns:a16="http://schemas.microsoft.com/office/drawing/2014/main" xmlns="" id="{07573DEA-01EF-482B-80A4-92A10105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2129" y="1072327"/>
              <a:ext cx="11788" cy="148775"/>
            </a:xfrm>
            <a:custGeom>
              <a:avLst/>
              <a:gdLst>
                <a:gd name="T0" fmla="*/ 83 w 21"/>
                <a:gd name="T1" fmla="*/ 1554 h 234"/>
                <a:gd name="T2" fmla="*/ 80 w 21"/>
                <a:gd name="T3" fmla="*/ 1062 h 234"/>
                <a:gd name="T4" fmla="*/ 29 w 21"/>
                <a:gd name="T5" fmla="*/ 607 h 234"/>
                <a:gd name="T6" fmla="*/ 0 w 21"/>
                <a:gd name="T7" fmla="*/ 283 h 234"/>
                <a:gd name="T8" fmla="*/ 3 w 21"/>
                <a:gd name="T9" fmla="*/ 0 h 234"/>
                <a:gd name="T10" fmla="*/ 64 w 21"/>
                <a:gd name="T11" fmla="*/ 1 h 234"/>
                <a:gd name="T12" fmla="*/ 38 w 21"/>
                <a:gd name="T13" fmla="*/ 161 h 234"/>
                <a:gd name="T14" fmla="*/ 38 w 21"/>
                <a:gd name="T15" fmla="*/ 281 h 234"/>
                <a:gd name="T16" fmla="*/ 64 w 21"/>
                <a:gd name="T17" fmla="*/ 608 h 234"/>
                <a:gd name="T18" fmla="*/ 119 w 21"/>
                <a:gd name="T19" fmla="*/ 974 h 234"/>
                <a:gd name="T20" fmla="*/ 128 w 21"/>
                <a:gd name="T21" fmla="*/ 1337 h 234"/>
                <a:gd name="T22" fmla="*/ 83 w 21"/>
                <a:gd name="T23" fmla="*/ 1554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34"/>
                <a:gd name="T38" fmla="*/ 21 w 21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34">
                  <a:moveTo>
                    <a:pt x="13" y="233"/>
                  </a:moveTo>
                  <a:lnTo>
                    <a:pt x="12" y="159"/>
                  </a:lnTo>
                  <a:lnTo>
                    <a:pt x="4" y="91"/>
                  </a:lnTo>
                  <a:lnTo>
                    <a:pt x="0" y="43"/>
                  </a:lnTo>
                  <a:lnTo>
                    <a:pt x="3" y="0"/>
                  </a:lnTo>
                  <a:lnTo>
                    <a:pt x="10" y="1"/>
                  </a:lnTo>
                  <a:lnTo>
                    <a:pt x="6" y="24"/>
                  </a:lnTo>
                  <a:lnTo>
                    <a:pt x="6" y="42"/>
                  </a:lnTo>
                  <a:lnTo>
                    <a:pt x="10" y="92"/>
                  </a:lnTo>
                  <a:lnTo>
                    <a:pt x="18" y="145"/>
                  </a:lnTo>
                  <a:lnTo>
                    <a:pt x="20" y="200"/>
                  </a:lnTo>
                  <a:lnTo>
                    <a:pt x="13" y="233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1" name="Freeform 2860">
              <a:extLst>
                <a:ext uri="{FF2B5EF4-FFF2-40B4-BE49-F238E27FC236}">
                  <a16:creationId xmlns:a16="http://schemas.microsoft.com/office/drawing/2014/main" xmlns="" id="{C7D2CE03-2B5F-4FDD-A20A-3B99083C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5530" y="1076213"/>
              <a:ext cx="10806" cy="163208"/>
            </a:xfrm>
            <a:custGeom>
              <a:avLst/>
              <a:gdLst>
                <a:gd name="T0" fmla="*/ 0 w 20"/>
                <a:gd name="T1" fmla="*/ 0 h 257"/>
                <a:gd name="T2" fmla="*/ 0 w 20"/>
                <a:gd name="T3" fmla="*/ 149 h 257"/>
                <a:gd name="T4" fmla="*/ 35 w 20"/>
                <a:gd name="T5" fmla="*/ 416 h 257"/>
                <a:gd name="T6" fmla="*/ 39 w 20"/>
                <a:gd name="T7" fmla="*/ 726 h 257"/>
                <a:gd name="T8" fmla="*/ 29 w 20"/>
                <a:gd name="T9" fmla="*/ 1111 h 257"/>
                <a:gd name="T10" fmla="*/ 22 w 20"/>
                <a:gd name="T11" fmla="*/ 1629 h 257"/>
                <a:gd name="T12" fmla="*/ 39 w 20"/>
                <a:gd name="T13" fmla="*/ 1678 h 257"/>
                <a:gd name="T14" fmla="*/ 63 w 20"/>
                <a:gd name="T15" fmla="*/ 1121 h 257"/>
                <a:gd name="T16" fmla="*/ 70 w 20"/>
                <a:gd name="T17" fmla="*/ 699 h 257"/>
                <a:gd name="T18" fmla="*/ 63 w 20"/>
                <a:gd name="T19" fmla="*/ 436 h 257"/>
                <a:gd name="T20" fmla="*/ 39 w 20"/>
                <a:gd name="T21" fmla="*/ 254 h 257"/>
                <a:gd name="T22" fmla="*/ 0 w 20"/>
                <a:gd name="T23" fmla="*/ 0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57"/>
                <a:gd name="T38" fmla="*/ 20 w 20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57">
                  <a:moveTo>
                    <a:pt x="0" y="0"/>
                  </a:moveTo>
                  <a:lnTo>
                    <a:pt x="0" y="23"/>
                  </a:lnTo>
                  <a:lnTo>
                    <a:pt x="10" y="63"/>
                  </a:lnTo>
                  <a:lnTo>
                    <a:pt x="11" y="110"/>
                  </a:lnTo>
                  <a:lnTo>
                    <a:pt x="8" y="169"/>
                  </a:lnTo>
                  <a:lnTo>
                    <a:pt x="5" y="247"/>
                  </a:lnTo>
                  <a:lnTo>
                    <a:pt x="11" y="256"/>
                  </a:lnTo>
                  <a:lnTo>
                    <a:pt x="16" y="171"/>
                  </a:lnTo>
                  <a:lnTo>
                    <a:pt x="19" y="107"/>
                  </a:lnTo>
                  <a:lnTo>
                    <a:pt x="16" y="66"/>
                  </a:lnTo>
                  <a:lnTo>
                    <a:pt x="11" y="3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2" name="Line 2861">
              <a:extLst>
                <a:ext uri="{FF2B5EF4-FFF2-40B4-BE49-F238E27FC236}">
                  <a16:creationId xmlns:a16="http://schemas.microsoft.com/office/drawing/2014/main" xmlns="" id="{39D0947E-82FC-40B5-9035-9EEFC265C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1209" y="1200562"/>
              <a:ext cx="90868" cy="27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3" name="Oval 2862">
              <a:extLst>
                <a:ext uri="{FF2B5EF4-FFF2-40B4-BE49-F238E27FC236}">
                  <a16:creationId xmlns:a16="http://schemas.microsoft.com/office/drawing/2014/main" xmlns="" id="{1FDA3232-3997-467C-A007-96F19619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155" y="1019035"/>
              <a:ext cx="22103" cy="305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4" name="Oval 2863">
              <a:extLst>
                <a:ext uri="{FF2B5EF4-FFF2-40B4-BE49-F238E27FC236}">
                  <a16:creationId xmlns:a16="http://schemas.microsoft.com/office/drawing/2014/main" xmlns="" id="{428BF7B0-420E-467B-BCCC-7E6D085DD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0694" y="1029027"/>
              <a:ext cx="22103" cy="30532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5" name="Oval 2864">
              <a:extLst>
                <a:ext uri="{FF2B5EF4-FFF2-40B4-BE49-F238E27FC236}">
                  <a16:creationId xmlns:a16="http://schemas.microsoft.com/office/drawing/2014/main" xmlns="" id="{A063B314-0CC5-4D6B-93B8-306C15F7C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3741" y="1054563"/>
              <a:ext cx="22103" cy="305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6" name="Oval 2865">
              <a:extLst>
                <a:ext uri="{FF2B5EF4-FFF2-40B4-BE49-F238E27FC236}">
                  <a16:creationId xmlns:a16="http://schemas.microsoft.com/office/drawing/2014/main" xmlns="" id="{5E655ACD-A779-4AA3-B4CB-B1421C095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3527" y="1064556"/>
              <a:ext cx="22103" cy="305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7" name="Freeform 2867">
              <a:extLst>
                <a:ext uri="{FF2B5EF4-FFF2-40B4-BE49-F238E27FC236}">
                  <a16:creationId xmlns:a16="http://schemas.microsoft.com/office/drawing/2014/main" xmlns="" id="{3DDCB386-587A-494C-A90E-11CD9FB5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3200" y="1131329"/>
              <a:ext cx="39691" cy="47091"/>
            </a:xfrm>
            <a:custGeom>
              <a:avLst/>
              <a:gdLst>
                <a:gd name="T0" fmla="*/ 40 w 56"/>
                <a:gd name="T1" fmla="*/ 30 h 52"/>
                <a:gd name="T2" fmla="*/ 41 w 56"/>
                <a:gd name="T3" fmla="*/ 13 h 52"/>
                <a:gd name="T4" fmla="*/ 37 w 56"/>
                <a:gd name="T5" fmla="*/ 2 h 52"/>
                <a:gd name="T6" fmla="*/ 29 w 56"/>
                <a:gd name="T7" fmla="*/ 0 h 52"/>
                <a:gd name="T8" fmla="*/ 20 w 56"/>
                <a:gd name="T9" fmla="*/ 0 h 52"/>
                <a:gd name="T10" fmla="*/ 13 w 56"/>
                <a:gd name="T11" fmla="*/ 3 h 52"/>
                <a:gd name="T12" fmla="*/ 5 w 56"/>
                <a:gd name="T13" fmla="*/ 13 h 52"/>
                <a:gd name="T14" fmla="*/ 0 w 56"/>
                <a:gd name="T15" fmla="*/ 31 h 52"/>
                <a:gd name="T16" fmla="*/ 1 w 56"/>
                <a:gd name="T17" fmla="*/ 44 h 52"/>
                <a:gd name="T18" fmla="*/ 7 w 56"/>
                <a:gd name="T19" fmla="*/ 51 h 52"/>
                <a:gd name="T20" fmla="*/ 16 w 56"/>
                <a:gd name="T21" fmla="*/ 51 h 52"/>
                <a:gd name="T22" fmla="*/ 31 w 56"/>
                <a:gd name="T23" fmla="*/ 44 h 52"/>
                <a:gd name="T24" fmla="*/ 37 w 56"/>
                <a:gd name="T25" fmla="*/ 35 h 52"/>
                <a:gd name="T26" fmla="*/ 52 w 56"/>
                <a:gd name="T27" fmla="*/ 39 h 52"/>
                <a:gd name="T28" fmla="*/ 55 w 56"/>
                <a:gd name="T29" fmla="*/ 35 h 52"/>
                <a:gd name="T30" fmla="*/ 40 w 56"/>
                <a:gd name="T31" fmla="*/ 3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52"/>
                <a:gd name="T50" fmla="*/ 56 w 56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52">
                  <a:moveTo>
                    <a:pt x="40" y="30"/>
                  </a:moveTo>
                  <a:lnTo>
                    <a:pt x="41" y="13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5" y="13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7" y="51"/>
                  </a:lnTo>
                  <a:lnTo>
                    <a:pt x="16" y="51"/>
                  </a:lnTo>
                  <a:lnTo>
                    <a:pt x="31" y="44"/>
                  </a:lnTo>
                  <a:lnTo>
                    <a:pt x="37" y="35"/>
                  </a:lnTo>
                  <a:lnTo>
                    <a:pt x="52" y="39"/>
                  </a:lnTo>
                  <a:lnTo>
                    <a:pt x="55" y="35"/>
                  </a:lnTo>
                  <a:lnTo>
                    <a:pt x="40" y="30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8" name="Freeform 2868">
              <a:extLst>
                <a:ext uri="{FF2B5EF4-FFF2-40B4-BE49-F238E27FC236}">
                  <a16:creationId xmlns:a16="http://schemas.microsoft.com/office/drawing/2014/main" xmlns="" id="{7B858203-68E0-4452-AC8E-232228C91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4772" y="1184760"/>
              <a:ext cx="30477" cy="86032"/>
            </a:xfrm>
            <a:custGeom>
              <a:avLst/>
              <a:gdLst>
                <a:gd name="T0" fmla="*/ 35 w 43"/>
                <a:gd name="T1" fmla="*/ 5 h 95"/>
                <a:gd name="T2" fmla="*/ 33 w 43"/>
                <a:gd name="T3" fmla="*/ 0 h 95"/>
                <a:gd name="T4" fmla="*/ 21 w 43"/>
                <a:gd name="T5" fmla="*/ 0 h 95"/>
                <a:gd name="T6" fmla="*/ 15 w 43"/>
                <a:gd name="T7" fmla="*/ 5 h 95"/>
                <a:gd name="T8" fmla="*/ 11 w 43"/>
                <a:gd name="T9" fmla="*/ 18 h 95"/>
                <a:gd name="T10" fmla="*/ 8 w 43"/>
                <a:gd name="T11" fmla="*/ 38 h 95"/>
                <a:gd name="T12" fmla="*/ 10 w 43"/>
                <a:gd name="T13" fmla="*/ 50 h 95"/>
                <a:gd name="T14" fmla="*/ 6 w 43"/>
                <a:gd name="T15" fmla="*/ 61 h 95"/>
                <a:gd name="T16" fmla="*/ 0 w 43"/>
                <a:gd name="T17" fmla="*/ 72 h 95"/>
                <a:gd name="T18" fmla="*/ 1 w 43"/>
                <a:gd name="T19" fmla="*/ 86 h 95"/>
                <a:gd name="T20" fmla="*/ 8 w 43"/>
                <a:gd name="T21" fmla="*/ 94 h 95"/>
                <a:gd name="T22" fmla="*/ 19 w 43"/>
                <a:gd name="T23" fmla="*/ 94 h 95"/>
                <a:gd name="T24" fmla="*/ 31 w 43"/>
                <a:gd name="T25" fmla="*/ 84 h 95"/>
                <a:gd name="T26" fmla="*/ 38 w 43"/>
                <a:gd name="T27" fmla="*/ 66 h 95"/>
                <a:gd name="T28" fmla="*/ 42 w 43"/>
                <a:gd name="T29" fmla="*/ 44 h 95"/>
                <a:gd name="T30" fmla="*/ 42 w 43"/>
                <a:gd name="T31" fmla="*/ 23 h 95"/>
                <a:gd name="T32" fmla="*/ 38 w 43"/>
                <a:gd name="T33" fmla="*/ 11 h 95"/>
                <a:gd name="T34" fmla="*/ 35 w 43"/>
                <a:gd name="T35" fmla="*/ 5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95"/>
                <a:gd name="T56" fmla="*/ 43 w 4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95">
                  <a:moveTo>
                    <a:pt x="35" y="5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1" y="18"/>
                  </a:lnTo>
                  <a:lnTo>
                    <a:pt x="8" y="38"/>
                  </a:lnTo>
                  <a:lnTo>
                    <a:pt x="10" y="50"/>
                  </a:lnTo>
                  <a:lnTo>
                    <a:pt x="6" y="61"/>
                  </a:lnTo>
                  <a:lnTo>
                    <a:pt x="0" y="72"/>
                  </a:lnTo>
                  <a:lnTo>
                    <a:pt x="1" y="86"/>
                  </a:lnTo>
                  <a:lnTo>
                    <a:pt x="8" y="94"/>
                  </a:lnTo>
                  <a:lnTo>
                    <a:pt x="19" y="94"/>
                  </a:lnTo>
                  <a:lnTo>
                    <a:pt x="31" y="84"/>
                  </a:lnTo>
                  <a:lnTo>
                    <a:pt x="38" y="66"/>
                  </a:lnTo>
                  <a:lnTo>
                    <a:pt x="42" y="44"/>
                  </a:lnTo>
                  <a:lnTo>
                    <a:pt x="42" y="23"/>
                  </a:lnTo>
                  <a:lnTo>
                    <a:pt x="38" y="11"/>
                  </a:lnTo>
                  <a:lnTo>
                    <a:pt x="35" y="5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59" name="Freeform 2869">
              <a:extLst>
                <a:ext uri="{FF2B5EF4-FFF2-40B4-BE49-F238E27FC236}">
                  <a16:creationId xmlns:a16="http://schemas.microsoft.com/office/drawing/2014/main" xmlns="" id="{959E6DBD-58DA-4362-94D6-27F7A396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0365" y="1191099"/>
              <a:ext cx="77255" cy="23546"/>
            </a:xfrm>
            <a:custGeom>
              <a:avLst/>
              <a:gdLst>
                <a:gd name="T0" fmla="*/ 2 w 109"/>
                <a:gd name="T1" fmla="*/ 1 h 26"/>
                <a:gd name="T2" fmla="*/ 0 w 109"/>
                <a:gd name="T3" fmla="*/ 6 h 26"/>
                <a:gd name="T4" fmla="*/ 2 w 109"/>
                <a:gd name="T5" fmla="*/ 11 h 26"/>
                <a:gd name="T6" fmla="*/ 14 w 109"/>
                <a:gd name="T7" fmla="*/ 17 h 26"/>
                <a:gd name="T8" fmla="*/ 30 w 109"/>
                <a:gd name="T9" fmla="*/ 22 h 26"/>
                <a:gd name="T10" fmla="*/ 49 w 109"/>
                <a:gd name="T11" fmla="*/ 25 h 26"/>
                <a:gd name="T12" fmla="*/ 79 w 109"/>
                <a:gd name="T13" fmla="*/ 25 h 26"/>
                <a:gd name="T14" fmla="*/ 94 w 109"/>
                <a:gd name="T15" fmla="*/ 22 h 26"/>
                <a:gd name="T16" fmla="*/ 104 w 109"/>
                <a:gd name="T17" fmla="*/ 22 h 26"/>
                <a:gd name="T18" fmla="*/ 108 w 109"/>
                <a:gd name="T19" fmla="*/ 17 h 26"/>
                <a:gd name="T20" fmla="*/ 105 w 109"/>
                <a:gd name="T21" fmla="*/ 11 h 26"/>
                <a:gd name="T22" fmla="*/ 101 w 109"/>
                <a:gd name="T23" fmla="*/ 14 h 26"/>
                <a:gd name="T24" fmla="*/ 96 w 109"/>
                <a:gd name="T25" fmla="*/ 17 h 26"/>
                <a:gd name="T26" fmla="*/ 89 w 109"/>
                <a:gd name="T27" fmla="*/ 17 h 26"/>
                <a:gd name="T28" fmla="*/ 87 w 109"/>
                <a:gd name="T29" fmla="*/ 13 h 26"/>
                <a:gd name="T30" fmla="*/ 83 w 109"/>
                <a:gd name="T31" fmla="*/ 15 h 26"/>
                <a:gd name="T32" fmla="*/ 81 w 109"/>
                <a:gd name="T33" fmla="*/ 18 h 26"/>
                <a:gd name="T34" fmla="*/ 67 w 109"/>
                <a:gd name="T35" fmla="*/ 20 h 26"/>
                <a:gd name="T36" fmla="*/ 50 w 109"/>
                <a:gd name="T37" fmla="*/ 20 h 26"/>
                <a:gd name="T38" fmla="*/ 34 w 109"/>
                <a:gd name="T39" fmla="*/ 17 h 26"/>
                <a:gd name="T40" fmla="*/ 23 w 109"/>
                <a:gd name="T41" fmla="*/ 11 h 26"/>
                <a:gd name="T42" fmla="*/ 16 w 109"/>
                <a:gd name="T43" fmla="*/ 6 h 26"/>
                <a:gd name="T44" fmla="*/ 12 w 109"/>
                <a:gd name="T45" fmla="*/ 1 h 26"/>
                <a:gd name="T46" fmla="*/ 7 w 109"/>
                <a:gd name="T47" fmla="*/ 0 h 26"/>
                <a:gd name="T48" fmla="*/ 2 w 109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26"/>
                <a:gd name="T77" fmla="*/ 109 w 10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26">
                  <a:moveTo>
                    <a:pt x="2" y="1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14" y="17"/>
                  </a:lnTo>
                  <a:lnTo>
                    <a:pt x="30" y="22"/>
                  </a:lnTo>
                  <a:lnTo>
                    <a:pt x="49" y="25"/>
                  </a:lnTo>
                  <a:lnTo>
                    <a:pt x="79" y="25"/>
                  </a:lnTo>
                  <a:lnTo>
                    <a:pt x="94" y="22"/>
                  </a:lnTo>
                  <a:lnTo>
                    <a:pt x="104" y="22"/>
                  </a:lnTo>
                  <a:lnTo>
                    <a:pt x="108" y="17"/>
                  </a:lnTo>
                  <a:lnTo>
                    <a:pt x="105" y="11"/>
                  </a:lnTo>
                  <a:lnTo>
                    <a:pt x="101" y="14"/>
                  </a:lnTo>
                  <a:lnTo>
                    <a:pt x="96" y="17"/>
                  </a:lnTo>
                  <a:lnTo>
                    <a:pt x="89" y="17"/>
                  </a:lnTo>
                  <a:lnTo>
                    <a:pt x="87" y="13"/>
                  </a:lnTo>
                  <a:lnTo>
                    <a:pt x="83" y="15"/>
                  </a:lnTo>
                  <a:lnTo>
                    <a:pt x="81" y="18"/>
                  </a:lnTo>
                  <a:lnTo>
                    <a:pt x="67" y="20"/>
                  </a:lnTo>
                  <a:lnTo>
                    <a:pt x="50" y="20"/>
                  </a:lnTo>
                  <a:lnTo>
                    <a:pt x="34" y="17"/>
                  </a:lnTo>
                  <a:lnTo>
                    <a:pt x="23" y="11"/>
                  </a:lnTo>
                  <a:lnTo>
                    <a:pt x="16" y="6"/>
                  </a:lnTo>
                  <a:lnTo>
                    <a:pt x="12" y="1"/>
                  </a:lnTo>
                  <a:lnTo>
                    <a:pt x="7" y="0"/>
                  </a:lnTo>
                  <a:lnTo>
                    <a:pt x="2" y="1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0" name="Freeform 2870">
              <a:extLst>
                <a:ext uri="{FF2B5EF4-FFF2-40B4-BE49-F238E27FC236}">
                  <a16:creationId xmlns:a16="http://schemas.microsoft.com/office/drawing/2014/main" xmlns="" id="{5907C983-C681-409E-8809-DA42A55B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1783" y="1167553"/>
              <a:ext cx="70876" cy="28979"/>
            </a:xfrm>
            <a:custGeom>
              <a:avLst/>
              <a:gdLst>
                <a:gd name="T0" fmla="*/ 0 w 100"/>
                <a:gd name="T1" fmla="*/ 27 h 32"/>
                <a:gd name="T2" fmla="*/ 4 w 100"/>
                <a:gd name="T3" fmla="*/ 20 h 32"/>
                <a:gd name="T4" fmla="*/ 13 w 100"/>
                <a:gd name="T5" fmla="*/ 20 h 32"/>
                <a:gd name="T6" fmla="*/ 22 w 100"/>
                <a:gd name="T7" fmla="*/ 22 h 32"/>
                <a:gd name="T8" fmla="*/ 32 w 100"/>
                <a:gd name="T9" fmla="*/ 22 h 32"/>
                <a:gd name="T10" fmla="*/ 46 w 100"/>
                <a:gd name="T11" fmla="*/ 20 h 32"/>
                <a:gd name="T12" fmla="*/ 57 w 100"/>
                <a:gd name="T13" fmla="*/ 15 h 32"/>
                <a:gd name="T14" fmla="*/ 64 w 100"/>
                <a:gd name="T15" fmla="*/ 13 h 32"/>
                <a:gd name="T16" fmla="*/ 72 w 100"/>
                <a:gd name="T17" fmla="*/ 4 h 32"/>
                <a:gd name="T18" fmla="*/ 83 w 100"/>
                <a:gd name="T19" fmla="*/ 0 h 32"/>
                <a:gd name="T20" fmla="*/ 95 w 100"/>
                <a:gd name="T21" fmla="*/ 1 h 32"/>
                <a:gd name="T22" fmla="*/ 99 w 100"/>
                <a:gd name="T23" fmla="*/ 6 h 32"/>
                <a:gd name="T24" fmla="*/ 93 w 100"/>
                <a:gd name="T25" fmla="*/ 9 h 32"/>
                <a:gd name="T26" fmla="*/ 84 w 100"/>
                <a:gd name="T27" fmla="*/ 7 h 32"/>
                <a:gd name="T28" fmla="*/ 79 w 100"/>
                <a:gd name="T29" fmla="*/ 10 h 32"/>
                <a:gd name="T30" fmla="*/ 75 w 100"/>
                <a:gd name="T31" fmla="*/ 15 h 32"/>
                <a:gd name="T32" fmla="*/ 68 w 100"/>
                <a:gd name="T33" fmla="*/ 17 h 32"/>
                <a:gd name="T34" fmla="*/ 59 w 100"/>
                <a:gd name="T35" fmla="*/ 21 h 32"/>
                <a:gd name="T36" fmla="*/ 50 w 100"/>
                <a:gd name="T37" fmla="*/ 24 h 32"/>
                <a:gd name="T38" fmla="*/ 42 w 100"/>
                <a:gd name="T39" fmla="*/ 27 h 32"/>
                <a:gd name="T40" fmla="*/ 28 w 100"/>
                <a:gd name="T41" fmla="*/ 28 h 32"/>
                <a:gd name="T42" fmla="*/ 13 w 100"/>
                <a:gd name="T43" fmla="*/ 31 h 32"/>
                <a:gd name="T44" fmla="*/ 5 w 100"/>
                <a:gd name="T45" fmla="*/ 31 h 32"/>
                <a:gd name="T46" fmla="*/ 0 w 100"/>
                <a:gd name="T47" fmla="*/ 27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32"/>
                <a:gd name="T74" fmla="*/ 100 w 10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32">
                  <a:moveTo>
                    <a:pt x="0" y="27"/>
                  </a:moveTo>
                  <a:lnTo>
                    <a:pt x="4" y="20"/>
                  </a:lnTo>
                  <a:lnTo>
                    <a:pt x="13" y="20"/>
                  </a:lnTo>
                  <a:lnTo>
                    <a:pt x="22" y="22"/>
                  </a:lnTo>
                  <a:lnTo>
                    <a:pt x="32" y="22"/>
                  </a:lnTo>
                  <a:lnTo>
                    <a:pt x="46" y="20"/>
                  </a:lnTo>
                  <a:lnTo>
                    <a:pt x="57" y="15"/>
                  </a:lnTo>
                  <a:lnTo>
                    <a:pt x="64" y="13"/>
                  </a:lnTo>
                  <a:lnTo>
                    <a:pt x="72" y="4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99" y="6"/>
                  </a:lnTo>
                  <a:lnTo>
                    <a:pt x="93" y="9"/>
                  </a:lnTo>
                  <a:lnTo>
                    <a:pt x="84" y="7"/>
                  </a:lnTo>
                  <a:lnTo>
                    <a:pt x="79" y="10"/>
                  </a:lnTo>
                  <a:lnTo>
                    <a:pt x="75" y="15"/>
                  </a:lnTo>
                  <a:lnTo>
                    <a:pt x="68" y="17"/>
                  </a:lnTo>
                  <a:lnTo>
                    <a:pt x="59" y="21"/>
                  </a:lnTo>
                  <a:lnTo>
                    <a:pt x="50" y="24"/>
                  </a:lnTo>
                  <a:lnTo>
                    <a:pt x="42" y="27"/>
                  </a:lnTo>
                  <a:lnTo>
                    <a:pt x="28" y="28"/>
                  </a:lnTo>
                  <a:lnTo>
                    <a:pt x="13" y="31"/>
                  </a:lnTo>
                  <a:lnTo>
                    <a:pt x="5" y="31"/>
                  </a:lnTo>
                  <a:lnTo>
                    <a:pt x="0" y="27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1" name="Freeform 2871">
              <a:extLst>
                <a:ext uri="{FF2B5EF4-FFF2-40B4-BE49-F238E27FC236}">
                  <a16:creationId xmlns:a16="http://schemas.microsoft.com/office/drawing/2014/main" xmlns="" id="{1D45F1A3-D16A-4517-ADF7-C4775F08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4141" y="1247246"/>
              <a:ext cx="26224" cy="108673"/>
            </a:xfrm>
            <a:custGeom>
              <a:avLst/>
              <a:gdLst>
                <a:gd name="T0" fmla="*/ 29 w 37"/>
                <a:gd name="T1" fmla="*/ 0 h 120"/>
                <a:gd name="T2" fmla="*/ 20 w 37"/>
                <a:gd name="T3" fmla="*/ 8 h 120"/>
                <a:gd name="T4" fmla="*/ 19 w 37"/>
                <a:gd name="T5" fmla="*/ 21 h 120"/>
                <a:gd name="T6" fmla="*/ 22 w 37"/>
                <a:gd name="T7" fmla="*/ 33 h 120"/>
                <a:gd name="T8" fmla="*/ 24 w 37"/>
                <a:gd name="T9" fmla="*/ 49 h 120"/>
                <a:gd name="T10" fmla="*/ 25 w 37"/>
                <a:gd name="T11" fmla="*/ 61 h 120"/>
                <a:gd name="T12" fmla="*/ 24 w 37"/>
                <a:gd name="T13" fmla="*/ 76 h 120"/>
                <a:gd name="T14" fmla="*/ 25 w 37"/>
                <a:gd name="T15" fmla="*/ 90 h 120"/>
                <a:gd name="T16" fmla="*/ 22 w 37"/>
                <a:gd name="T17" fmla="*/ 97 h 120"/>
                <a:gd name="T18" fmla="*/ 10 w 37"/>
                <a:gd name="T19" fmla="*/ 104 h 120"/>
                <a:gd name="T20" fmla="*/ 0 w 37"/>
                <a:gd name="T21" fmla="*/ 111 h 120"/>
                <a:gd name="T22" fmla="*/ 0 w 37"/>
                <a:gd name="T23" fmla="*/ 114 h 120"/>
                <a:gd name="T24" fmla="*/ 8 w 37"/>
                <a:gd name="T25" fmla="*/ 119 h 120"/>
                <a:gd name="T26" fmla="*/ 13 w 37"/>
                <a:gd name="T27" fmla="*/ 119 h 120"/>
                <a:gd name="T28" fmla="*/ 22 w 37"/>
                <a:gd name="T29" fmla="*/ 106 h 120"/>
                <a:gd name="T30" fmla="*/ 29 w 37"/>
                <a:gd name="T31" fmla="*/ 98 h 120"/>
                <a:gd name="T32" fmla="*/ 32 w 37"/>
                <a:gd name="T33" fmla="*/ 97 h 120"/>
                <a:gd name="T34" fmla="*/ 33 w 37"/>
                <a:gd name="T35" fmla="*/ 92 h 120"/>
                <a:gd name="T36" fmla="*/ 31 w 37"/>
                <a:gd name="T37" fmla="*/ 86 h 120"/>
                <a:gd name="T38" fmla="*/ 32 w 37"/>
                <a:gd name="T39" fmla="*/ 67 h 120"/>
                <a:gd name="T40" fmla="*/ 33 w 37"/>
                <a:gd name="T41" fmla="*/ 47 h 120"/>
                <a:gd name="T42" fmla="*/ 33 w 37"/>
                <a:gd name="T43" fmla="*/ 29 h 120"/>
                <a:gd name="T44" fmla="*/ 36 w 37"/>
                <a:gd name="T45" fmla="*/ 15 h 120"/>
                <a:gd name="T46" fmla="*/ 34 w 37"/>
                <a:gd name="T47" fmla="*/ 6 h 120"/>
                <a:gd name="T48" fmla="*/ 31 w 37"/>
                <a:gd name="T49" fmla="*/ 3 h 120"/>
                <a:gd name="T50" fmla="*/ 29 w 37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20"/>
                <a:gd name="T80" fmla="*/ 37 w 37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20">
                  <a:moveTo>
                    <a:pt x="29" y="0"/>
                  </a:moveTo>
                  <a:lnTo>
                    <a:pt x="20" y="8"/>
                  </a:lnTo>
                  <a:lnTo>
                    <a:pt x="19" y="21"/>
                  </a:lnTo>
                  <a:lnTo>
                    <a:pt x="22" y="33"/>
                  </a:lnTo>
                  <a:lnTo>
                    <a:pt x="24" y="49"/>
                  </a:lnTo>
                  <a:lnTo>
                    <a:pt x="25" y="61"/>
                  </a:lnTo>
                  <a:lnTo>
                    <a:pt x="24" y="76"/>
                  </a:lnTo>
                  <a:lnTo>
                    <a:pt x="25" y="90"/>
                  </a:lnTo>
                  <a:lnTo>
                    <a:pt x="22" y="97"/>
                  </a:lnTo>
                  <a:lnTo>
                    <a:pt x="10" y="104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8" y="119"/>
                  </a:lnTo>
                  <a:lnTo>
                    <a:pt x="13" y="119"/>
                  </a:lnTo>
                  <a:lnTo>
                    <a:pt x="22" y="106"/>
                  </a:lnTo>
                  <a:lnTo>
                    <a:pt x="29" y="98"/>
                  </a:lnTo>
                  <a:lnTo>
                    <a:pt x="32" y="97"/>
                  </a:lnTo>
                  <a:lnTo>
                    <a:pt x="33" y="92"/>
                  </a:lnTo>
                  <a:lnTo>
                    <a:pt x="31" y="86"/>
                  </a:lnTo>
                  <a:lnTo>
                    <a:pt x="32" y="67"/>
                  </a:lnTo>
                  <a:lnTo>
                    <a:pt x="33" y="47"/>
                  </a:lnTo>
                  <a:lnTo>
                    <a:pt x="33" y="29"/>
                  </a:lnTo>
                  <a:lnTo>
                    <a:pt x="36" y="15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9" y="0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2" name="Freeform 2872">
              <a:extLst>
                <a:ext uri="{FF2B5EF4-FFF2-40B4-BE49-F238E27FC236}">
                  <a16:creationId xmlns:a16="http://schemas.microsoft.com/office/drawing/2014/main" xmlns="" id="{B049B60F-B455-431E-B206-5A6C1DA7F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8239" y="1247246"/>
              <a:ext cx="26224" cy="95994"/>
            </a:xfrm>
            <a:custGeom>
              <a:avLst/>
              <a:gdLst>
                <a:gd name="T0" fmla="*/ 4 w 37"/>
                <a:gd name="T1" fmla="*/ 0 h 106"/>
                <a:gd name="T2" fmla="*/ 13 w 37"/>
                <a:gd name="T3" fmla="*/ 5 h 106"/>
                <a:gd name="T4" fmla="*/ 17 w 37"/>
                <a:gd name="T5" fmla="*/ 16 h 106"/>
                <a:gd name="T6" fmla="*/ 22 w 37"/>
                <a:gd name="T7" fmla="*/ 34 h 106"/>
                <a:gd name="T8" fmla="*/ 24 w 37"/>
                <a:gd name="T9" fmla="*/ 50 h 106"/>
                <a:gd name="T10" fmla="*/ 22 w 37"/>
                <a:gd name="T11" fmla="*/ 62 h 106"/>
                <a:gd name="T12" fmla="*/ 18 w 37"/>
                <a:gd name="T13" fmla="*/ 72 h 106"/>
                <a:gd name="T14" fmla="*/ 15 w 37"/>
                <a:gd name="T15" fmla="*/ 79 h 106"/>
                <a:gd name="T16" fmla="*/ 15 w 37"/>
                <a:gd name="T17" fmla="*/ 83 h 106"/>
                <a:gd name="T18" fmla="*/ 23 w 37"/>
                <a:gd name="T19" fmla="*/ 89 h 106"/>
                <a:gd name="T20" fmla="*/ 35 w 37"/>
                <a:gd name="T21" fmla="*/ 95 h 106"/>
                <a:gd name="T22" fmla="*/ 36 w 37"/>
                <a:gd name="T23" fmla="*/ 97 h 106"/>
                <a:gd name="T24" fmla="*/ 29 w 37"/>
                <a:gd name="T25" fmla="*/ 105 h 106"/>
                <a:gd name="T26" fmla="*/ 26 w 37"/>
                <a:gd name="T27" fmla="*/ 105 h 106"/>
                <a:gd name="T28" fmla="*/ 15 w 37"/>
                <a:gd name="T29" fmla="*/ 92 h 106"/>
                <a:gd name="T30" fmla="*/ 6 w 37"/>
                <a:gd name="T31" fmla="*/ 86 h 106"/>
                <a:gd name="T32" fmla="*/ 5 w 37"/>
                <a:gd name="T33" fmla="*/ 83 h 106"/>
                <a:gd name="T34" fmla="*/ 6 w 37"/>
                <a:gd name="T35" fmla="*/ 79 h 106"/>
                <a:gd name="T36" fmla="*/ 9 w 37"/>
                <a:gd name="T37" fmla="*/ 76 h 106"/>
                <a:gd name="T38" fmla="*/ 15 w 37"/>
                <a:gd name="T39" fmla="*/ 64 h 106"/>
                <a:gd name="T40" fmla="*/ 17 w 37"/>
                <a:gd name="T41" fmla="*/ 53 h 106"/>
                <a:gd name="T42" fmla="*/ 16 w 37"/>
                <a:gd name="T43" fmla="*/ 44 h 106"/>
                <a:gd name="T44" fmla="*/ 11 w 37"/>
                <a:gd name="T45" fmla="*/ 28 h 106"/>
                <a:gd name="T46" fmla="*/ 4 w 37"/>
                <a:gd name="T47" fmla="*/ 19 h 106"/>
                <a:gd name="T48" fmla="*/ 0 w 37"/>
                <a:gd name="T49" fmla="*/ 13 h 106"/>
                <a:gd name="T50" fmla="*/ 0 w 37"/>
                <a:gd name="T51" fmla="*/ 3 h 106"/>
                <a:gd name="T52" fmla="*/ 4 w 37"/>
                <a:gd name="T53" fmla="*/ 0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106"/>
                <a:gd name="T83" fmla="*/ 37 w 37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106">
                  <a:moveTo>
                    <a:pt x="4" y="0"/>
                  </a:moveTo>
                  <a:lnTo>
                    <a:pt x="13" y="5"/>
                  </a:lnTo>
                  <a:lnTo>
                    <a:pt x="17" y="16"/>
                  </a:lnTo>
                  <a:lnTo>
                    <a:pt x="22" y="34"/>
                  </a:lnTo>
                  <a:lnTo>
                    <a:pt x="24" y="50"/>
                  </a:lnTo>
                  <a:lnTo>
                    <a:pt x="22" y="62"/>
                  </a:lnTo>
                  <a:lnTo>
                    <a:pt x="18" y="72"/>
                  </a:lnTo>
                  <a:lnTo>
                    <a:pt x="15" y="79"/>
                  </a:lnTo>
                  <a:lnTo>
                    <a:pt x="15" y="83"/>
                  </a:lnTo>
                  <a:lnTo>
                    <a:pt x="23" y="89"/>
                  </a:lnTo>
                  <a:lnTo>
                    <a:pt x="35" y="95"/>
                  </a:lnTo>
                  <a:lnTo>
                    <a:pt x="36" y="97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6" y="79"/>
                  </a:lnTo>
                  <a:lnTo>
                    <a:pt x="9" y="76"/>
                  </a:lnTo>
                  <a:lnTo>
                    <a:pt x="15" y="64"/>
                  </a:lnTo>
                  <a:lnTo>
                    <a:pt x="17" y="53"/>
                  </a:lnTo>
                  <a:lnTo>
                    <a:pt x="16" y="44"/>
                  </a:lnTo>
                  <a:lnTo>
                    <a:pt x="11" y="28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3" name="Freeform 2874">
              <a:extLst>
                <a:ext uri="{FF2B5EF4-FFF2-40B4-BE49-F238E27FC236}">
                  <a16:creationId xmlns:a16="http://schemas.microsoft.com/office/drawing/2014/main" xmlns="" id="{526C63F9-FD5A-4BFF-BE40-9AEFE36B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3600" y="1174798"/>
              <a:ext cx="52448" cy="33507"/>
            </a:xfrm>
            <a:custGeom>
              <a:avLst/>
              <a:gdLst>
                <a:gd name="T0" fmla="*/ 16 w 74"/>
                <a:gd name="T1" fmla="*/ 0 h 37"/>
                <a:gd name="T2" fmla="*/ 22 w 74"/>
                <a:gd name="T3" fmla="*/ 2 h 37"/>
                <a:gd name="T4" fmla="*/ 25 w 74"/>
                <a:gd name="T5" fmla="*/ 4 h 37"/>
                <a:gd name="T6" fmla="*/ 32 w 74"/>
                <a:gd name="T7" fmla="*/ 8 h 37"/>
                <a:gd name="T8" fmla="*/ 41 w 74"/>
                <a:gd name="T9" fmla="*/ 8 h 37"/>
                <a:gd name="T10" fmla="*/ 47 w 74"/>
                <a:gd name="T11" fmla="*/ 8 h 37"/>
                <a:gd name="T12" fmla="*/ 59 w 74"/>
                <a:gd name="T13" fmla="*/ 7 h 37"/>
                <a:gd name="T14" fmla="*/ 67 w 74"/>
                <a:gd name="T15" fmla="*/ 7 h 37"/>
                <a:gd name="T16" fmla="*/ 72 w 74"/>
                <a:gd name="T17" fmla="*/ 12 h 37"/>
                <a:gd name="T18" fmla="*/ 69 w 74"/>
                <a:gd name="T19" fmla="*/ 13 h 37"/>
                <a:gd name="T20" fmla="*/ 66 w 74"/>
                <a:gd name="T21" fmla="*/ 14 h 37"/>
                <a:gd name="T22" fmla="*/ 66 w 74"/>
                <a:gd name="T23" fmla="*/ 18 h 37"/>
                <a:gd name="T24" fmla="*/ 68 w 74"/>
                <a:gd name="T25" fmla="*/ 19 h 37"/>
                <a:gd name="T26" fmla="*/ 73 w 74"/>
                <a:gd name="T27" fmla="*/ 21 h 37"/>
                <a:gd name="T28" fmla="*/ 67 w 74"/>
                <a:gd name="T29" fmla="*/ 24 h 37"/>
                <a:gd name="T30" fmla="*/ 67 w 74"/>
                <a:gd name="T31" fmla="*/ 25 h 37"/>
                <a:gd name="T32" fmla="*/ 67 w 74"/>
                <a:gd name="T33" fmla="*/ 27 h 37"/>
                <a:gd name="T34" fmla="*/ 68 w 74"/>
                <a:gd name="T35" fmla="*/ 28 h 37"/>
                <a:gd name="T36" fmla="*/ 69 w 74"/>
                <a:gd name="T37" fmla="*/ 30 h 37"/>
                <a:gd name="T38" fmla="*/ 68 w 74"/>
                <a:gd name="T39" fmla="*/ 33 h 37"/>
                <a:gd name="T40" fmla="*/ 61 w 74"/>
                <a:gd name="T41" fmla="*/ 33 h 37"/>
                <a:gd name="T42" fmla="*/ 50 w 74"/>
                <a:gd name="T43" fmla="*/ 33 h 37"/>
                <a:gd name="T44" fmla="*/ 38 w 74"/>
                <a:gd name="T45" fmla="*/ 34 h 37"/>
                <a:gd name="T46" fmla="*/ 27 w 74"/>
                <a:gd name="T47" fmla="*/ 36 h 37"/>
                <a:gd name="T48" fmla="*/ 22 w 74"/>
                <a:gd name="T49" fmla="*/ 31 h 37"/>
                <a:gd name="T50" fmla="*/ 14 w 74"/>
                <a:gd name="T51" fmla="*/ 26 h 37"/>
                <a:gd name="T52" fmla="*/ 4 w 74"/>
                <a:gd name="T53" fmla="*/ 21 h 37"/>
                <a:gd name="T54" fmla="*/ 0 w 74"/>
                <a:gd name="T55" fmla="*/ 17 h 37"/>
                <a:gd name="T56" fmla="*/ 1 w 74"/>
                <a:gd name="T57" fmla="*/ 11 h 37"/>
                <a:gd name="T58" fmla="*/ 3 w 74"/>
                <a:gd name="T59" fmla="*/ 8 h 37"/>
                <a:gd name="T60" fmla="*/ 7 w 74"/>
                <a:gd name="T61" fmla="*/ 4 h 37"/>
                <a:gd name="T62" fmla="*/ 11 w 74"/>
                <a:gd name="T63" fmla="*/ 1 h 37"/>
                <a:gd name="T64" fmla="*/ 16 w 74"/>
                <a:gd name="T65" fmla="*/ 0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37"/>
                <a:gd name="T101" fmla="*/ 74 w 74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37">
                  <a:moveTo>
                    <a:pt x="16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41" y="8"/>
                  </a:lnTo>
                  <a:lnTo>
                    <a:pt x="47" y="8"/>
                  </a:lnTo>
                  <a:lnTo>
                    <a:pt x="59" y="7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69" y="13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73" y="21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8" y="28"/>
                  </a:lnTo>
                  <a:lnTo>
                    <a:pt x="69" y="30"/>
                  </a:lnTo>
                  <a:lnTo>
                    <a:pt x="68" y="33"/>
                  </a:lnTo>
                  <a:lnTo>
                    <a:pt x="61" y="33"/>
                  </a:lnTo>
                  <a:lnTo>
                    <a:pt x="50" y="33"/>
                  </a:lnTo>
                  <a:lnTo>
                    <a:pt x="38" y="34"/>
                  </a:lnTo>
                  <a:lnTo>
                    <a:pt x="27" y="36"/>
                  </a:lnTo>
                  <a:lnTo>
                    <a:pt x="22" y="31"/>
                  </a:lnTo>
                  <a:lnTo>
                    <a:pt x="14" y="26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464" name="Group 2875">
              <a:extLst>
                <a:ext uri="{FF2B5EF4-FFF2-40B4-BE49-F238E27FC236}">
                  <a16:creationId xmlns:a16="http://schemas.microsoft.com/office/drawing/2014/main" xmlns="" id="{28941997-9838-4ADB-A2D9-CDD752FCC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72182" y="1172081"/>
              <a:ext cx="56701" cy="50714"/>
              <a:chOff x="5258165" y="5102364"/>
              <a:chExt cx="80" cy="56"/>
            </a:xfrm>
          </p:grpSpPr>
          <p:sp>
            <p:nvSpPr>
              <p:cNvPr id="2467" name="Freeform 2876">
                <a:extLst>
                  <a:ext uri="{FF2B5EF4-FFF2-40B4-BE49-F238E27FC236}">
                    <a16:creationId xmlns:a16="http://schemas.microsoft.com/office/drawing/2014/main" xmlns="" id="{FDCBE1B8-8443-40B7-83E4-0E75562A2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189" y="5102364"/>
                <a:ext cx="56" cy="36"/>
              </a:xfrm>
              <a:custGeom>
                <a:avLst/>
                <a:gdLst>
                  <a:gd name="T0" fmla="*/ 0 w 56"/>
                  <a:gd name="T1" fmla="*/ 2 h 36"/>
                  <a:gd name="T2" fmla="*/ 18 w 56"/>
                  <a:gd name="T3" fmla="*/ 0 h 36"/>
                  <a:gd name="T4" fmla="*/ 30 w 56"/>
                  <a:gd name="T5" fmla="*/ 4 h 36"/>
                  <a:gd name="T6" fmla="*/ 49 w 56"/>
                  <a:gd name="T7" fmla="*/ 10 h 36"/>
                  <a:gd name="T8" fmla="*/ 49 w 56"/>
                  <a:gd name="T9" fmla="*/ 11 h 36"/>
                  <a:gd name="T10" fmla="*/ 49 w 56"/>
                  <a:gd name="T11" fmla="*/ 12 h 36"/>
                  <a:gd name="T12" fmla="*/ 51 w 56"/>
                  <a:gd name="T13" fmla="*/ 13 h 36"/>
                  <a:gd name="T14" fmla="*/ 53 w 56"/>
                  <a:gd name="T15" fmla="*/ 15 h 36"/>
                  <a:gd name="T16" fmla="*/ 53 w 56"/>
                  <a:gd name="T17" fmla="*/ 16 h 36"/>
                  <a:gd name="T18" fmla="*/ 50 w 56"/>
                  <a:gd name="T19" fmla="*/ 16 h 36"/>
                  <a:gd name="T20" fmla="*/ 47 w 56"/>
                  <a:gd name="T21" fmla="*/ 18 h 36"/>
                  <a:gd name="T22" fmla="*/ 46 w 56"/>
                  <a:gd name="T23" fmla="*/ 20 h 36"/>
                  <a:gd name="T24" fmla="*/ 48 w 56"/>
                  <a:gd name="T25" fmla="*/ 22 h 36"/>
                  <a:gd name="T26" fmla="*/ 51 w 56"/>
                  <a:gd name="T27" fmla="*/ 23 h 36"/>
                  <a:gd name="T28" fmla="*/ 55 w 56"/>
                  <a:gd name="T29" fmla="*/ 25 h 36"/>
                  <a:gd name="T30" fmla="*/ 53 w 56"/>
                  <a:gd name="T31" fmla="*/ 26 h 36"/>
                  <a:gd name="T32" fmla="*/ 51 w 56"/>
                  <a:gd name="T33" fmla="*/ 27 h 36"/>
                  <a:gd name="T34" fmla="*/ 47 w 56"/>
                  <a:gd name="T35" fmla="*/ 28 h 36"/>
                  <a:gd name="T36" fmla="*/ 46 w 56"/>
                  <a:gd name="T37" fmla="*/ 29 h 36"/>
                  <a:gd name="T38" fmla="*/ 47 w 56"/>
                  <a:gd name="T39" fmla="*/ 30 h 36"/>
                  <a:gd name="T40" fmla="*/ 49 w 56"/>
                  <a:gd name="T41" fmla="*/ 31 h 36"/>
                  <a:gd name="T42" fmla="*/ 50 w 56"/>
                  <a:gd name="T43" fmla="*/ 33 h 36"/>
                  <a:gd name="T44" fmla="*/ 50 w 56"/>
                  <a:gd name="T45" fmla="*/ 35 h 36"/>
                  <a:gd name="T46" fmla="*/ 45 w 56"/>
                  <a:gd name="T47" fmla="*/ 35 h 36"/>
                  <a:gd name="T48" fmla="*/ 46 w 56"/>
                  <a:gd name="T49" fmla="*/ 33 h 36"/>
                  <a:gd name="T50" fmla="*/ 45 w 56"/>
                  <a:gd name="T51" fmla="*/ 32 h 36"/>
                  <a:gd name="T52" fmla="*/ 41 w 56"/>
                  <a:gd name="T53" fmla="*/ 30 h 36"/>
                  <a:gd name="T54" fmla="*/ 42 w 56"/>
                  <a:gd name="T55" fmla="*/ 28 h 36"/>
                  <a:gd name="T56" fmla="*/ 46 w 56"/>
                  <a:gd name="T57" fmla="*/ 26 h 36"/>
                  <a:gd name="T58" fmla="*/ 49 w 56"/>
                  <a:gd name="T59" fmla="*/ 25 h 36"/>
                  <a:gd name="T60" fmla="*/ 46 w 56"/>
                  <a:gd name="T61" fmla="*/ 24 h 36"/>
                  <a:gd name="T62" fmla="*/ 42 w 56"/>
                  <a:gd name="T63" fmla="*/ 22 h 36"/>
                  <a:gd name="T64" fmla="*/ 42 w 56"/>
                  <a:gd name="T65" fmla="*/ 20 h 36"/>
                  <a:gd name="T66" fmla="*/ 43 w 56"/>
                  <a:gd name="T67" fmla="*/ 18 h 36"/>
                  <a:gd name="T68" fmla="*/ 44 w 56"/>
                  <a:gd name="T69" fmla="*/ 17 h 36"/>
                  <a:gd name="T70" fmla="*/ 47 w 56"/>
                  <a:gd name="T71" fmla="*/ 16 h 36"/>
                  <a:gd name="T72" fmla="*/ 48 w 56"/>
                  <a:gd name="T73" fmla="*/ 15 h 36"/>
                  <a:gd name="T74" fmla="*/ 47 w 56"/>
                  <a:gd name="T75" fmla="*/ 14 h 36"/>
                  <a:gd name="T76" fmla="*/ 45 w 56"/>
                  <a:gd name="T77" fmla="*/ 13 h 36"/>
                  <a:gd name="T78" fmla="*/ 44 w 56"/>
                  <a:gd name="T79" fmla="*/ 11 h 36"/>
                  <a:gd name="T80" fmla="*/ 15 w 56"/>
                  <a:gd name="T81" fmla="*/ 13 h 36"/>
                  <a:gd name="T82" fmla="*/ 11 w 56"/>
                  <a:gd name="T83" fmla="*/ 11 h 36"/>
                  <a:gd name="T84" fmla="*/ 26 w 56"/>
                  <a:gd name="T85" fmla="*/ 11 h 36"/>
                  <a:gd name="T86" fmla="*/ 32 w 56"/>
                  <a:gd name="T87" fmla="*/ 10 h 36"/>
                  <a:gd name="T88" fmla="*/ 40 w 56"/>
                  <a:gd name="T89" fmla="*/ 9 h 36"/>
                  <a:gd name="T90" fmla="*/ 36 w 56"/>
                  <a:gd name="T91" fmla="*/ 8 h 36"/>
                  <a:gd name="T92" fmla="*/ 28 w 56"/>
                  <a:gd name="T93" fmla="*/ 5 h 36"/>
                  <a:gd name="T94" fmla="*/ 17 w 56"/>
                  <a:gd name="T95" fmla="*/ 2 h 36"/>
                  <a:gd name="T96" fmla="*/ 0 w 56"/>
                  <a:gd name="T97" fmla="*/ 4 h 36"/>
                  <a:gd name="T98" fmla="*/ 0 w 56"/>
                  <a:gd name="T99" fmla="*/ 2 h 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"/>
                  <a:gd name="T151" fmla="*/ 0 h 36"/>
                  <a:gd name="T152" fmla="*/ 56 w 56"/>
                  <a:gd name="T153" fmla="*/ 36 h 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" h="36">
                    <a:moveTo>
                      <a:pt x="0" y="2"/>
                    </a:moveTo>
                    <a:lnTo>
                      <a:pt x="18" y="0"/>
                    </a:lnTo>
                    <a:lnTo>
                      <a:pt x="30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51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8" y="22"/>
                    </a:lnTo>
                    <a:lnTo>
                      <a:pt x="51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1" y="27"/>
                    </a:lnTo>
                    <a:lnTo>
                      <a:pt x="47" y="28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9" y="31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1" y="30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49" y="25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7" y="16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15" y="13"/>
                    </a:lnTo>
                    <a:lnTo>
                      <a:pt x="11" y="11"/>
                    </a:lnTo>
                    <a:lnTo>
                      <a:pt x="26" y="11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6" y="8"/>
                    </a:lnTo>
                    <a:lnTo>
                      <a:pt x="28" y="5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8" name="Freeform 2877">
                <a:extLst>
                  <a:ext uri="{FF2B5EF4-FFF2-40B4-BE49-F238E27FC236}">
                    <a16:creationId xmlns:a16="http://schemas.microsoft.com/office/drawing/2014/main" xmlns="" id="{9590CD3F-2C03-445F-9D23-9BBD3B5E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165" y="5102366"/>
                <a:ext cx="43" cy="41"/>
              </a:xfrm>
              <a:custGeom>
                <a:avLst/>
                <a:gdLst>
                  <a:gd name="T0" fmla="*/ 33 w 43"/>
                  <a:gd name="T1" fmla="*/ 36 h 41"/>
                  <a:gd name="T2" fmla="*/ 33 w 43"/>
                  <a:gd name="T3" fmla="*/ 32 h 41"/>
                  <a:gd name="T4" fmla="*/ 30 w 43"/>
                  <a:gd name="T5" fmla="*/ 28 h 41"/>
                  <a:gd name="T6" fmla="*/ 35 w 43"/>
                  <a:gd name="T7" fmla="*/ 25 h 41"/>
                  <a:gd name="T8" fmla="*/ 42 w 43"/>
                  <a:gd name="T9" fmla="*/ 22 h 41"/>
                  <a:gd name="T10" fmla="*/ 38 w 43"/>
                  <a:gd name="T11" fmla="*/ 20 h 41"/>
                  <a:gd name="T12" fmla="*/ 32 w 43"/>
                  <a:gd name="T13" fmla="*/ 18 h 41"/>
                  <a:gd name="T14" fmla="*/ 32 w 43"/>
                  <a:gd name="T15" fmla="*/ 16 h 41"/>
                  <a:gd name="T16" fmla="*/ 40 w 43"/>
                  <a:gd name="T17" fmla="*/ 14 h 41"/>
                  <a:gd name="T18" fmla="*/ 38 w 43"/>
                  <a:gd name="T19" fmla="*/ 11 h 41"/>
                  <a:gd name="T20" fmla="*/ 29 w 43"/>
                  <a:gd name="T21" fmla="*/ 6 h 41"/>
                  <a:gd name="T22" fmla="*/ 20 w 43"/>
                  <a:gd name="T23" fmla="*/ 0 h 41"/>
                  <a:gd name="T24" fmla="*/ 9 w 43"/>
                  <a:gd name="T25" fmla="*/ 2 h 41"/>
                  <a:gd name="T26" fmla="*/ 3 w 43"/>
                  <a:gd name="T27" fmla="*/ 11 h 41"/>
                  <a:gd name="T28" fmla="*/ 0 w 43"/>
                  <a:gd name="T29" fmla="*/ 19 h 41"/>
                  <a:gd name="T30" fmla="*/ 24 w 43"/>
                  <a:gd name="T31" fmla="*/ 34 h 41"/>
                  <a:gd name="T32" fmla="*/ 28 w 43"/>
                  <a:gd name="T33" fmla="*/ 35 h 41"/>
                  <a:gd name="T34" fmla="*/ 19 w 43"/>
                  <a:gd name="T35" fmla="*/ 29 h 41"/>
                  <a:gd name="T36" fmla="*/ 8 w 43"/>
                  <a:gd name="T37" fmla="*/ 22 h 41"/>
                  <a:gd name="T38" fmla="*/ 3 w 43"/>
                  <a:gd name="T39" fmla="*/ 17 h 41"/>
                  <a:gd name="T40" fmla="*/ 7 w 43"/>
                  <a:gd name="T41" fmla="*/ 6 h 41"/>
                  <a:gd name="T42" fmla="*/ 15 w 43"/>
                  <a:gd name="T43" fmla="*/ 2 h 41"/>
                  <a:gd name="T44" fmla="*/ 22 w 43"/>
                  <a:gd name="T45" fmla="*/ 3 h 41"/>
                  <a:gd name="T46" fmla="*/ 30 w 43"/>
                  <a:gd name="T47" fmla="*/ 9 h 41"/>
                  <a:gd name="T48" fmla="*/ 35 w 43"/>
                  <a:gd name="T49" fmla="*/ 13 h 41"/>
                  <a:gd name="T50" fmla="*/ 29 w 43"/>
                  <a:gd name="T51" fmla="*/ 14 h 41"/>
                  <a:gd name="T52" fmla="*/ 25 w 43"/>
                  <a:gd name="T53" fmla="*/ 17 h 41"/>
                  <a:gd name="T54" fmla="*/ 31 w 43"/>
                  <a:gd name="T55" fmla="*/ 19 h 41"/>
                  <a:gd name="T56" fmla="*/ 37 w 43"/>
                  <a:gd name="T57" fmla="*/ 21 h 41"/>
                  <a:gd name="T58" fmla="*/ 34 w 43"/>
                  <a:gd name="T59" fmla="*/ 24 h 41"/>
                  <a:gd name="T60" fmla="*/ 25 w 43"/>
                  <a:gd name="T61" fmla="*/ 27 h 41"/>
                  <a:gd name="T62" fmla="*/ 26 w 43"/>
                  <a:gd name="T63" fmla="*/ 30 h 41"/>
                  <a:gd name="T64" fmla="*/ 31 w 43"/>
                  <a:gd name="T65" fmla="*/ 33 h 41"/>
                  <a:gd name="T66" fmla="*/ 28 w 43"/>
                  <a:gd name="T67" fmla="*/ 35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41"/>
                  <a:gd name="T104" fmla="*/ 43 w 43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41">
                    <a:moveTo>
                      <a:pt x="30" y="38"/>
                    </a:moveTo>
                    <a:lnTo>
                      <a:pt x="33" y="36"/>
                    </a:lnTo>
                    <a:lnTo>
                      <a:pt x="34" y="34"/>
                    </a:lnTo>
                    <a:lnTo>
                      <a:pt x="33" y="32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39" y="24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38" y="20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0" y="17"/>
                    </a:lnTo>
                    <a:lnTo>
                      <a:pt x="32" y="16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7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3" y="27"/>
                    </a:lnTo>
                    <a:lnTo>
                      <a:pt x="24" y="34"/>
                    </a:lnTo>
                    <a:lnTo>
                      <a:pt x="30" y="40"/>
                    </a:lnTo>
                    <a:lnTo>
                      <a:pt x="28" y="35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5" y="26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6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31" y="19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29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6" y="30"/>
                    </a:lnTo>
                    <a:lnTo>
                      <a:pt x="29" y="32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28" y="35"/>
                    </a:lnTo>
                    <a:lnTo>
                      <a:pt x="30" y="38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9" name="Freeform 2878">
                <a:extLst>
                  <a:ext uri="{FF2B5EF4-FFF2-40B4-BE49-F238E27FC236}">
                    <a16:creationId xmlns:a16="http://schemas.microsoft.com/office/drawing/2014/main" xmlns="" id="{427DC2E6-060A-486D-8C89-CD02B5AC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200" y="5102400"/>
                <a:ext cx="39" cy="20"/>
              </a:xfrm>
              <a:custGeom>
                <a:avLst/>
                <a:gdLst>
                  <a:gd name="T0" fmla="*/ 0 w 39"/>
                  <a:gd name="T1" fmla="*/ 10 h 20"/>
                  <a:gd name="T2" fmla="*/ 7 w 39"/>
                  <a:gd name="T3" fmla="*/ 6 h 20"/>
                  <a:gd name="T4" fmla="*/ 12 w 39"/>
                  <a:gd name="T5" fmla="*/ 4 h 20"/>
                  <a:gd name="T6" fmla="*/ 25 w 39"/>
                  <a:gd name="T7" fmla="*/ 2 h 20"/>
                  <a:gd name="T8" fmla="*/ 38 w 39"/>
                  <a:gd name="T9" fmla="*/ 0 h 20"/>
                  <a:gd name="T10" fmla="*/ 38 w 39"/>
                  <a:gd name="T11" fmla="*/ 4 h 20"/>
                  <a:gd name="T12" fmla="*/ 35 w 39"/>
                  <a:gd name="T13" fmla="*/ 7 h 20"/>
                  <a:gd name="T14" fmla="*/ 27 w 39"/>
                  <a:gd name="T15" fmla="*/ 8 h 20"/>
                  <a:gd name="T16" fmla="*/ 19 w 39"/>
                  <a:gd name="T17" fmla="*/ 8 h 20"/>
                  <a:gd name="T18" fmla="*/ 10 w 39"/>
                  <a:gd name="T19" fmla="*/ 11 h 20"/>
                  <a:gd name="T20" fmla="*/ 5 w 39"/>
                  <a:gd name="T21" fmla="*/ 14 h 20"/>
                  <a:gd name="T22" fmla="*/ 0 w 39"/>
                  <a:gd name="T23" fmla="*/ 19 h 20"/>
                  <a:gd name="T24" fmla="*/ 0 w 39"/>
                  <a:gd name="T25" fmla="*/ 1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0"/>
                  <a:gd name="T41" fmla="*/ 39 w 3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0">
                    <a:moveTo>
                      <a:pt x="0" y="10"/>
                    </a:moveTo>
                    <a:lnTo>
                      <a:pt x="7" y="6"/>
                    </a:lnTo>
                    <a:lnTo>
                      <a:pt x="12" y="4"/>
                    </a:lnTo>
                    <a:lnTo>
                      <a:pt x="25" y="2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5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65" name="Freeform 2879">
              <a:extLst>
                <a:ext uri="{FF2B5EF4-FFF2-40B4-BE49-F238E27FC236}">
                  <a16:creationId xmlns:a16="http://schemas.microsoft.com/office/drawing/2014/main" xmlns="" id="{B9368744-D764-46A4-9726-7CFF0DB5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5465" y="451326"/>
              <a:ext cx="1141873" cy="801656"/>
            </a:xfrm>
            <a:custGeom>
              <a:avLst/>
              <a:gdLst>
                <a:gd name="T0" fmla="*/ 0 w 1403"/>
                <a:gd name="T1" fmla="*/ 0 h 1077"/>
                <a:gd name="T2" fmla="*/ 0 w 1403"/>
                <a:gd name="T3" fmla="*/ 0 h 1077"/>
                <a:gd name="T4" fmla="*/ 0 w 1403"/>
                <a:gd name="T5" fmla="*/ 0 h 1077"/>
                <a:gd name="T6" fmla="*/ 0 w 1403"/>
                <a:gd name="T7" fmla="*/ 0 h 1077"/>
                <a:gd name="T8" fmla="*/ 0 w 1403"/>
                <a:gd name="T9" fmla="*/ 0 h 1077"/>
                <a:gd name="T10" fmla="*/ 0 w 1403"/>
                <a:gd name="T11" fmla="*/ 0 h 1077"/>
                <a:gd name="T12" fmla="*/ 0 w 1403"/>
                <a:gd name="T13" fmla="*/ 0 h 1077"/>
                <a:gd name="T14" fmla="*/ 0 w 1403"/>
                <a:gd name="T15" fmla="*/ 0 h 1077"/>
                <a:gd name="T16" fmla="*/ 0 w 1403"/>
                <a:gd name="T17" fmla="*/ 0 h 1077"/>
                <a:gd name="T18" fmla="*/ 0 w 1403"/>
                <a:gd name="T19" fmla="*/ 0 h 1077"/>
                <a:gd name="T20" fmla="*/ 0 w 1403"/>
                <a:gd name="T21" fmla="*/ 0 h 1077"/>
                <a:gd name="T22" fmla="*/ 0 w 1403"/>
                <a:gd name="T23" fmla="*/ 0 h 1077"/>
                <a:gd name="T24" fmla="*/ 0 w 1403"/>
                <a:gd name="T25" fmla="*/ 0 h 1077"/>
                <a:gd name="T26" fmla="*/ 0 w 1403"/>
                <a:gd name="T27" fmla="*/ 0 h 1077"/>
                <a:gd name="T28" fmla="*/ 0 w 1403"/>
                <a:gd name="T29" fmla="*/ 0 h 1077"/>
                <a:gd name="T30" fmla="*/ 0 w 1403"/>
                <a:gd name="T31" fmla="*/ 0 h 1077"/>
                <a:gd name="T32" fmla="*/ 0 w 1403"/>
                <a:gd name="T33" fmla="*/ 0 h 1077"/>
                <a:gd name="T34" fmla="*/ 0 w 1403"/>
                <a:gd name="T35" fmla="*/ 0 h 1077"/>
                <a:gd name="T36" fmla="*/ 0 w 1403"/>
                <a:gd name="T37" fmla="*/ 0 h 1077"/>
                <a:gd name="T38" fmla="*/ 0 w 1403"/>
                <a:gd name="T39" fmla="*/ 0 h 1077"/>
                <a:gd name="T40" fmla="*/ 0 w 1403"/>
                <a:gd name="T41" fmla="*/ 0 h 1077"/>
                <a:gd name="T42" fmla="*/ 0 w 1403"/>
                <a:gd name="T43" fmla="*/ 0 h 1077"/>
                <a:gd name="T44" fmla="*/ 0 w 1403"/>
                <a:gd name="T45" fmla="*/ 0 h 1077"/>
                <a:gd name="T46" fmla="*/ 0 w 1403"/>
                <a:gd name="T47" fmla="*/ 0 h 1077"/>
                <a:gd name="T48" fmla="*/ 0 w 1403"/>
                <a:gd name="T49" fmla="*/ 0 h 1077"/>
                <a:gd name="T50" fmla="*/ 0 w 1403"/>
                <a:gd name="T51" fmla="*/ 0 h 1077"/>
                <a:gd name="T52" fmla="*/ 0 w 1403"/>
                <a:gd name="T53" fmla="*/ 0 h 1077"/>
                <a:gd name="T54" fmla="*/ 0 w 1403"/>
                <a:gd name="T55" fmla="*/ 0 h 1077"/>
                <a:gd name="T56" fmla="*/ 0 w 1403"/>
                <a:gd name="T57" fmla="*/ 0 h 1077"/>
                <a:gd name="T58" fmla="*/ 0 w 1403"/>
                <a:gd name="T59" fmla="*/ 0 h 1077"/>
                <a:gd name="T60" fmla="*/ 0 w 1403"/>
                <a:gd name="T61" fmla="*/ 0 h 1077"/>
                <a:gd name="T62" fmla="*/ 0 w 1403"/>
                <a:gd name="T63" fmla="*/ 0 h 1077"/>
                <a:gd name="T64" fmla="*/ 0 w 1403"/>
                <a:gd name="T65" fmla="*/ 0 h 1077"/>
                <a:gd name="T66" fmla="*/ 0 w 1403"/>
                <a:gd name="T67" fmla="*/ 0 h 1077"/>
                <a:gd name="T68" fmla="*/ 0 w 1403"/>
                <a:gd name="T69" fmla="*/ 0 h 1077"/>
                <a:gd name="T70" fmla="*/ 0 w 1403"/>
                <a:gd name="T71" fmla="*/ 0 h 1077"/>
                <a:gd name="T72" fmla="*/ 0 w 1403"/>
                <a:gd name="T73" fmla="*/ 0 h 1077"/>
                <a:gd name="T74" fmla="*/ 0 w 1403"/>
                <a:gd name="T75" fmla="*/ 0 h 1077"/>
                <a:gd name="T76" fmla="*/ 0 w 1403"/>
                <a:gd name="T77" fmla="*/ 0 h 1077"/>
                <a:gd name="T78" fmla="*/ 0 w 1403"/>
                <a:gd name="T79" fmla="*/ 0 h 1077"/>
                <a:gd name="T80" fmla="*/ 0 w 1403"/>
                <a:gd name="T81" fmla="*/ 0 h 1077"/>
                <a:gd name="T82" fmla="*/ 0 w 1403"/>
                <a:gd name="T83" fmla="*/ 0 h 1077"/>
                <a:gd name="T84" fmla="*/ 0 w 1403"/>
                <a:gd name="T85" fmla="*/ 0 h 1077"/>
                <a:gd name="T86" fmla="*/ 0 w 1403"/>
                <a:gd name="T87" fmla="*/ 0 h 1077"/>
                <a:gd name="T88" fmla="*/ 0 w 1403"/>
                <a:gd name="T89" fmla="*/ 0 h 1077"/>
                <a:gd name="T90" fmla="*/ 0 w 1403"/>
                <a:gd name="T91" fmla="*/ 0 h 1077"/>
                <a:gd name="T92" fmla="*/ 0 w 1403"/>
                <a:gd name="T93" fmla="*/ 0 h 1077"/>
                <a:gd name="T94" fmla="*/ 0 w 1403"/>
                <a:gd name="T95" fmla="*/ 0 h 1077"/>
                <a:gd name="T96" fmla="*/ 0 w 1403"/>
                <a:gd name="T97" fmla="*/ 0 h 1077"/>
                <a:gd name="T98" fmla="*/ 0 w 1403"/>
                <a:gd name="T99" fmla="*/ 0 h 1077"/>
                <a:gd name="T100" fmla="*/ 0 w 1403"/>
                <a:gd name="T101" fmla="*/ 0 h 1077"/>
                <a:gd name="T102" fmla="*/ 0 w 1403"/>
                <a:gd name="T103" fmla="*/ 0 h 1077"/>
                <a:gd name="T104" fmla="*/ 0 w 1403"/>
                <a:gd name="T105" fmla="*/ 0 h 1077"/>
                <a:gd name="T106" fmla="*/ 0 w 1403"/>
                <a:gd name="T107" fmla="*/ 0 h 1077"/>
                <a:gd name="T108" fmla="*/ 0 w 1403"/>
                <a:gd name="T109" fmla="*/ 0 h 1077"/>
                <a:gd name="T110" fmla="*/ 0 w 1403"/>
                <a:gd name="T111" fmla="*/ 0 h 1077"/>
                <a:gd name="T112" fmla="*/ 0 w 1403"/>
                <a:gd name="T113" fmla="*/ 0 h 1077"/>
                <a:gd name="T114" fmla="*/ 0 w 1403"/>
                <a:gd name="T115" fmla="*/ 0 h 1077"/>
                <a:gd name="T116" fmla="*/ 0 w 1403"/>
                <a:gd name="T117" fmla="*/ 0 h 1077"/>
                <a:gd name="T118" fmla="*/ 0 w 1403"/>
                <a:gd name="T119" fmla="*/ 0 h 1077"/>
                <a:gd name="T120" fmla="*/ 0 w 1403"/>
                <a:gd name="T121" fmla="*/ 0 h 1077"/>
                <a:gd name="T122" fmla="*/ 0 w 1403"/>
                <a:gd name="T123" fmla="*/ 0 h 10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3"/>
                <a:gd name="T187" fmla="*/ 0 h 1077"/>
                <a:gd name="T188" fmla="*/ 1403 w 1403"/>
                <a:gd name="T189" fmla="*/ 1077 h 10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3" h="1077">
                  <a:moveTo>
                    <a:pt x="1043" y="8"/>
                  </a:moveTo>
                  <a:lnTo>
                    <a:pt x="1227" y="478"/>
                  </a:lnTo>
                  <a:lnTo>
                    <a:pt x="1389" y="368"/>
                  </a:lnTo>
                  <a:lnTo>
                    <a:pt x="1403" y="959"/>
                  </a:lnTo>
                  <a:lnTo>
                    <a:pt x="1218" y="1077"/>
                  </a:lnTo>
                  <a:lnTo>
                    <a:pt x="1129" y="1074"/>
                  </a:lnTo>
                  <a:lnTo>
                    <a:pt x="1130" y="680"/>
                  </a:lnTo>
                  <a:lnTo>
                    <a:pt x="89" y="665"/>
                  </a:lnTo>
                  <a:lnTo>
                    <a:pt x="88" y="741"/>
                  </a:lnTo>
                  <a:lnTo>
                    <a:pt x="91" y="823"/>
                  </a:lnTo>
                  <a:lnTo>
                    <a:pt x="91" y="1066"/>
                  </a:lnTo>
                  <a:lnTo>
                    <a:pt x="0" y="1066"/>
                  </a:lnTo>
                  <a:lnTo>
                    <a:pt x="0" y="481"/>
                  </a:lnTo>
                  <a:lnTo>
                    <a:pt x="9" y="473"/>
                  </a:lnTo>
                  <a:lnTo>
                    <a:pt x="15" y="469"/>
                  </a:lnTo>
                  <a:lnTo>
                    <a:pt x="29" y="460"/>
                  </a:lnTo>
                  <a:lnTo>
                    <a:pt x="39" y="452"/>
                  </a:lnTo>
                  <a:lnTo>
                    <a:pt x="48" y="444"/>
                  </a:lnTo>
                  <a:lnTo>
                    <a:pt x="55" y="436"/>
                  </a:lnTo>
                  <a:lnTo>
                    <a:pt x="65" y="427"/>
                  </a:lnTo>
                  <a:lnTo>
                    <a:pt x="77" y="419"/>
                  </a:lnTo>
                  <a:lnTo>
                    <a:pt x="85" y="411"/>
                  </a:lnTo>
                  <a:lnTo>
                    <a:pt x="94" y="407"/>
                  </a:lnTo>
                  <a:lnTo>
                    <a:pt x="103" y="399"/>
                  </a:lnTo>
                  <a:lnTo>
                    <a:pt x="114" y="391"/>
                  </a:lnTo>
                  <a:lnTo>
                    <a:pt x="123" y="382"/>
                  </a:lnTo>
                  <a:lnTo>
                    <a:pt x="134" y="378"/>
                  </a:lnTo>
                  <a:lnTo>
                    <a:pt x="143" y="370"/>
                  </a:lnTo>
                  <a:lnTo>
                    <a:pt x="152" y="361"/>
                  </a:lnTo>
                  <a:lnTo>
                    <a:pt x="166" y="353"/>
                  </a:lnTo>
                  <a:lnTo>
                    <a:pt x="179" y="341"/>
                  </a:lnTo>
                  <a:lnTo>
                    <a:pt x="193" y="328"/>
                  </a:lnTo>
                  <a:lnTo>
                    <a:pt x="205" y="320"/>
                  </a:lnTo>
                  <a:lnTo>
                    <a:pt x="219" y="308"/>
                  </a:lnTo>
                  <a:lnTo>
                    <a:pt x="231" y="300"/>
                  </a:lnTo>
                  <a:lnTo>
                    <a:pt x="245" y="287"/>
                  </a:lnTo>
                  <a:lnTo>
                    <a:pt x="257" y="275"/>
                  </a:lnTo>
                  <a:lnTo>
                    <a:pt x="271" y="267"/>
                  </a:lnTo>
                  <a:lnTo>
                    <a:pt x="283" y="254"/>
                  </a:lnTo>
                  <a:lnTo>
                    <a:pt x="297" y="247"/>
                  </a:lnTo>
                  <a:lnTo>
                    <a:pt x="310" y="234"/>
                  </a:lnTo>
                  <a:lnTo>
                    <a:pt x="323" y="226"/>
                  </a:lnTo>
                  <a:lnTo>
                    <a:pt x="336" y="214"/>
                  </a:lnTo>
                  <a:lnTo>
                    <a:pt x="348" y="201"/>
                  </a:lnTo>
                  <a:lnTo>
                    <a:pt x="362" y="193"/>
                  </a:lnTo>
                  <a:lnTo>
                    <a:pt x="374" y="181"/>
                  </a:lnTo>
                  <a:lnTo>
                    <a:pt x="391" y="168"/>
                  </a:lnTo>
                  <a:lnTo>
                    <a:pt x="408" y="156"/>
                  </a:lnTo>
                  <a:lnTo>
                    <a:pt x="424" y="143"/>
                  </a:lnTo>
                  <a:lnTo>
                    <a:pt x="437" y="131"/>
                  </a:lnTo>
                  <a:lnTo>
                    <a:pt x="453" y="119"/>
                  </a:lnTo>
                  <a:lnTo>
                    <a:pt x="467" y="107"/>
                  </a:lnTo>
                  <a:lnTo>
                    <a:pt x="482" y="94"/>
                  </a:lnTo>
                  <a:lnTo>
                    <a:pt x="499" y="82"/>
                  </a:lnTo>
                  <a:lnTo>
                    <a:pt x="516" y="69"/>
                  </a:lnTo>
                  <a:lnTo>
                    <a:pt x="528" y="57"/>
                  </a:lnTo>
                  <a:lnTo>
                    <a:pt x="545" y="44"/>
                  </a:lnTo>
                  <a:lnTo>
                    <a:pt x="561" y="32"/>
                  </a:lnTo>
                  <a:lnTo>
                    <a:pt x="574" y="20"/>
                  </a:lnTo>
                  <a:lnTo>
                    <a:pt x="590" y="11"/>
                  </a:lnTo>
                  <a:lnTo>
                    <a:pt x="607" y="0"/>
                  </a:lnTo>
                  <a:lnTo>
                    <a:pt x="1043" y="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66" name="Rectangle 2942">
              <a:extLst>
                <a:ext uri="{FF2B5EF4-FFF2-40B4-BE49-F238E27FC236}">
                  <a16:creationId xmlns:a16="http://schemas.microsoft.com/office/drawing/2014/main" xmlns="" id="{0701D440-5181-4BA9-BBA8-9E57E7416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1550" y="432708"/>
              <a:ext cx="638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仓库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zh-CN" altLang="en-US" sz="1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70" name="组合 2469">
            <a:extLst>
              <a:ext uri="{FF2B5EF4-FFF2-40B4-BE49-F238E27FC236}">
                <a16:creationId xmlns:a16="http://schemas.microsoft.com/office/drawing/2014/main" xmlns="" id="{9B01DD5A-1838-4EB7-9126-5968B4850615}"/>
              </a:ext>
            </a:extLst>
          </p:cNvPr>
          <p:cNvGrpSpPr/>
          <p:nvPr/>
        </p:nvGrpSpPr>
        <p:grpSpPr>
          <a:xfrm>
            <a:off x="8582988" y="5453512"/>
            <a:ext cx="476250" cy="666151"/>
            <a:chOff x="3609975" y="5981700"/>
            <a:chExt cx="476250" cy="666151"/>
          </a:xfrm>
        </p:grpSpPr>
        <p:sp>
          <p:nvSpPr>
            <p:cNvPr id="2471" name="Rectangle 3898">
              <a:extLst>
                <a:ext uri="{FF2B5EF4-FFF2-40B4-BE49-F238E27FC236}">
                  <a16:creationId xmlns:a16="http://schemas.microsoft.com/office/drawing/2014/main" xmlns="" id="{A7C06751-9243-4C0E-B9B1-7C47B8458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505" y="6385546"/>
              <a:ext cx="414845" cy="26230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2" name="Freeform 3899">
              <a:extLst>
                <a:ext uri="{FF2B5EF4-FFF2-40B4-BE49-F238E27FC236}">
                  <a16:creationId xmlns:a16="http://schemas.microsoft.com/office/drawing/2014/main" xmlns="" id="{37DB1D20-0401-4D0D-8C34-07F6AFE2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505" y="6375117"/>
              <a:ext cx="420325" cy="10113"/>
            </a:xfrm>
            <a:custGeom>
              <a:avLst/>
              <a:gdLst>
                <a:gd name="T0" fmla="*/ 0 w 2088"/>
                <a:gd name="T1" fmla="*/ 0 h 67"/>
                <a:gd name="T2" fmla="*/ 2 w 2088"/>
                <a:gd name="T3" fmla="*/ 0 h 67"/>
                <a:gd name="T4" fmla="*/ 2 w 2088"/>
                <a:gd name="T5" fmla="*/ 0 h 67"/>
                <a:gd name="T6" fmla="*/ 1 w 2088"/>
                <a:gd name="T7" fmla="*/ 0 h 67"/>
                <a:gd name="T8" fmla="*/ 0 w 208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8"/>
                <a:gd name="T16" fmla="*/ 0 h 67"/>
                <a:gd name="T17" fmla="*/ 2088 w 208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8" h="67">
                  <a:moveTo>
                    <a:pt x="0" y="67"/>
                  </a:moveTo>
                  <a:lnTo>
                    <a:pt x="2055" y="67"/>
                  </a:lnTo>
                  <a:lnTo>
                    <a:pt x="2088" y="0"/>
                  </a:lnTo>
                  <a:lnTo>
                    <a:pt x="4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3" name="Freeform 3900">
              <a:extLst>
                <a:ext uri="{FF2B5EF4-FFF2-40B4-BE49-F238E27FC236}">
                  <a16:creationId xmlns:a16="http://schemas.microsoft.com/office/drawing/2014/main" xmlns="" id="{47A5A8A2-F805-4B75-85D5-FF8CA842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383" y="6374801"/>
              <a:ext cx="6447" cy="271470"/>
            </a:xfrm>
            <a:custGeom>
              <a:avLst/>
              <a:gdLst>
                <a:gd name="T0" fmla="*/ 1 w 32"/>
                <a:gd name="T1" fmla="*/ 0 h 1305"/>
                <a:gd name="T2" fmla="*/ 1 w 32"/>
                <a:gd name="T3" fmla="*/ 3 h 1305"/>
                <a:gd name="T4" fmla="*/ 0 w 32"/>
                <a:gd name="T5" fmla="*/ 4 h 1305"/>
                <a:gd name="T6" fmla="*/ 0 w 32"/>
                <a:gd name="T7" fmla="*/ 1 h 1305"/>
                <a:gd name="T8" fmla="*/ 1 w 32"/>
                <a:gd name="T9" fmla="*/ 0 h 1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305"/>
                <a:gd name="T17" fmla="*/ 32 w 32"/>
                <a:gd name="T18" fmla="*/ 1305 h 1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305">
                  <a:moveTo>
                    <a:pt x="29" y="0"/>
                  </a:moveTo>
                  <a:lnTo>
                    <a:pt x="32" y="1236"/>
                  </a:lnTo>
                  <a:lnTo>
                    <a:pt x="0" y="1305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474" name="Group 3903">
              <a:extLst>
                <a:ext uri="{FF2B5EF4-FFF2-40B4-BE49-F238E27FC236}">
                  <a16:creationId xmlns:a16="http://schemas.microsoft.com/office/drawing/2014/main" xmlns="" id="{52EDC4B3-0C62-449D-976E-DCD8FF313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049" y="6436624"/>
              <a:ext cx="95005" cy="182892"/>
              <a:chOff x="9112440" y="5699175"/>
              <a:chExt cx="384" cy="941"/>
            </a:xfrm>
          </p:grpSpPr>
          <p:sp>
            <p:nvSpPr>
              <p:cNvPr id="2479" name="Rectangle 3904">
                <a:extLst>
                  <a:ext uri="{FF2B5EF4-FFF2-40B4-BE49-F238E27FC236}">
                    <a16:creationId xmlns:a16="http://schemas.microsoft.com/office/drawing/2014/main" xmlns="" id="{50FF6D35-C150-4660-A863-8C47DDC83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440" y="5699175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0" name="Rectangle 3905">
                <a:extLst>
                  <a:ext uri="{FF2B5EF4-FFF2-40B4-BE49-F238E27FC236}">
                    <a16:creationId xmlns:a16="http://schemas.microsoft.com/office/drawing/2014/main" xmlns="" id="{A4B36401-57BF-4231-9D54-56DFDE1C7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440" y="5699376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1" name="Rectangle 3906">
                <a:extLst>
                  <a:ext uri="{FF2B5EF4-FFF2-40B4-BE49-F238E27FC236}">
                    <a16:creationId xmlns:a16="http://schemas.microsoft.com/office/drawing/2014/main" xmlns="" id="{39106EC8-DF7F-46C5-A85A-637263E0E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440" y="5699588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2" name="Rectangle 3907">
                <a:extLst>
                  <a:ext uri="{FF2B5EF4-FFF2-40B4-BE49-F238E27FC236}">
                    <a16:creationId xmlns:a16="http://schemas.microsoft.com/office/drawing/2014/main" xmlns="" id="{64D70FF3-65B9-4CC4-AA54-4AFCA0698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440" y="5699785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3" name="Rectangle 3908">
                <a:extLst>
                  <a:ext uri="{FF2B5EF4-FFF2-40B4-BE49-F238E27FC236}">
                    <a16:creationId xmlns:a16="http://schemas.microsoft.com/office/drawing/2014/main" xmlns="" id="{7825CA6D-FEE6-462C-B445-9A85A2E9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440" y="5699982"/>
                <a:ext cx="384" cy="134"/>
              </a:xfrm>
              <a:prstGeom prst="rect">
                <a:avLst/>
              </a:prstGeom>
              <a:solidFill>
                <a:srgbClr val="969696"/>
              </a:solidFill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75" name="Text Box 3909">
              <a:extLst>
                <a:ext uri="{FF2B5EF4-FFF2-40B4-BE49-F238E27FC236}">
                  <a16:creationId xmlns:a16="http://schemas.microsoft.com/office/drawing/2014/main" xmlns="" id="{D36D60AD-094E-466D-9808-D1A75EF0B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550" y="6381241"/>
              <a:ext cx="447675" cy="2640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当直計画　　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　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500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現在予定　　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　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100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現在実績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102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現在差異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+    2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累計差異</a:t>
              </a:r>
              <a:r>
                <a:rPr kumimoji="0" lang="zh-CN" altLang="en-US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     </a:t>
              </a:r>
              <a:r>
                <a:rPr kumimoji="0" lang="en-US" altLang="zh-CN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Arial"/>
                </a:rPr>
                <a:t>+   10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en-US" altLang="zh-CN" sz="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endParaRPr>
            </a:p>
          </p:txBody>
        </p:sp>
        <p:sp>
          <p:nvSpPr>
            <p:cNvPr id="2476" name="Rectangle 3910">
              <a:extLst>
                <a:ext uri="{FF2B5EF4-FFF2-40B4-BE49-F238E27FC236}">
                  <a16:creationId xmlns:a16="http://schemas.microsoft.com/office/drawing/2014/main" xmlns="" id="{7733D66E-1745-402D-8F3E-602275F7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129" y="6405712"/>
              <a:ext cx="329639" cy="21766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7" name="Freeform 4444">
              <a:extLst>
                <a:ext uri="{FF2B5EF4-FFF2-40B4-BE49-F238E27FC236}">
                  <a16:creationId xmlns:a16="http://schemas.microsoft.com/office/drawing/2014/main" xmlns="" id="{E30D0208-AE00-4E1A-AC2D-6C51CBF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5" y="6028163"/>
              <a:ext cx="409575" cy="315951"/>
            </a:xfrm>
            <a:custGeom>
              <a:avLst/>
              <a:gdLst>
                <a:gd name="T0" fmla="*/ 0 w 397"/>
                <a:gd name="T1" fmla="*/ 0 h 320"/>
                <a:gd name="T2" fmla="*/ 0 w 397"/>
                <a:gd name="T3" fmla="*/ 0 h 320"/>
                <a:gd name="T4" fmla="*/ 0 w 397"/>
                <a:gd name="T5" fmla="*/ 0 h 320"/>
                <a:gd name="T6" fmla="*/ 0 w 397"/>
                <a:gd name="T7" fmla="*/ 0 h 320"/>
                <a:gd name="T8" fmla="*/ 0 w 397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20"/>
                <a:gd name="T17" fmla="*/ 397 w 397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20">
                  <a:moveTo>
                    <a:pt x="0" y="0"/>
                  </a:moveTo>
                  <a:lnTo>
                    <a:pt x="397" y="0"/>
                  </a:lnTo>
                  <a:lnTo>
                    <a:pt x="396" y="319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78" name="Rectangle 4445">
              <a:extLst>
                <a:ext uri="{FF2B5EF4-FFF2-40B4-BE49-F238E27FC236}">
                  <a16:creationId xmlns:a16="http://schemas.microsoft.com/office/drawing/2014/main" xmlns="" id="{B68FBD45-38CF-441E-A8B2-8F0FDFAAB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5981700"/>
              <a:ext cx="455253" cy="41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跟踪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标签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484" name="直接箭头连接符 2483">
            <a:extLst>
              <a:ext uri="{FF2B5EF4-FFF2-40B4-BE49-F238E27FC236}">
                <a16:creationId xmlns:a16="http://schemas.microsoft.com/office/drawing/2014/main" xmlns="" id="{1FBC1574-F659-4801-A485-41C222A5F9D8}"/>
              </a:ext>
            </a:extLst>
          </p:cNvPr>
          <p:cNvCxnSpPr/>
          <p:nvPr/>
        </p:nvCxnSpPr>
        <p:spPr>
          <a:xfrm>
            <a:off x="8791768" y="1857892"/>
            <a:ext cx="259" cy="3636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485" name="组合 2484">
            <a:extLst>
              <a:ext uri="{FF2B5EF4-FFF2-40B4-BE49-F238E27FC236}">
                <a16:creationId xmlns:a16="http://schemas.microsoft.com/office/drawing/2014/main" xmlns="" id="{B09345E9-C582-4DC9-A153-F4CF01940647}"/>
              </a:ext>
            </a:extLst>
          </p:cNvPr>
          <p:cNvGrpSpPr/>
          <p:nvPr/>
        </p:nvGrpSpPr>
        <p:grpSpPr>
          <a:xfrm>
            <a:off x="4889703" y="5355988"/>
            <a:ext cx="814170" cy="450851"/>
            <a:chOff x="12230100" y="413657"/>
            <a:chExt cx="814170" cy="450851"/>
          </a:xfrm>
        </p:grpSpPr>
        <p:sp>
          <p:nvSpPr>
            <p:cNvPr id="2486" name="Text Box 2943">
              <a:extLst>
                <a:ext uri="{FF2B5EF4-FFF2-40B4-BE49-F238E27FC236}">
                  <a16:creationId xmlns:a16="http://schemas.microsoft.com/office/drawing/2014/main" xmlns="" id="{E5355185-741C-4C85-AE9E-F2550F953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0100" y="413657"/>
              <a:ext cx="814170" cy="275403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1">
                <a:defRPr sz="1000"/>
              </a:pPr>
              <a:r>
                <a:rPr lang="zh-CN" altLang="en-US" sz="1050" dirty="0">
                  <a:solidFill>
                    <a:srgbClr val="00B0F0"/>
                  </a:solidFill>
                  <a:latin typeface="俵俽 俹僑僔僢僋"/>
                </a:rPr>
                <a:t>供</a:t>
              </a:r>
              <a:r>
                <a:rPr lang="zh-CN" altLang="en-US" sz="1050" dirty="0">
                  <a:solidFill>
                    <a:srgbClr val="00B0F0"/>
                  </a:solidFill>
                  <a:latin typeface="KF-GB FangSong"/>
                </a:rPr>
                <a:t>给</a:t>
              </a:r>
              <a:r>
                <a:rPr lang="zh-CN" altLang="en-US" sz="1050" dirty="0">
                  <a:solidFill>
                    <a:srgbClr val="00B0F0"/>
                  </a:solidFill>
                  <a:latin typeface="俵俽 俹僑僔僢僋"/>
                </a:rPr>
                <a:t>指示</a:t>
              </a:r>
            </a:p>
            <a:p>
              <a:pPr rtl="1">
                <a:defRPr sz="1000"/>
              </a:pPr>
              <a:endParaRPr lang="zh-CN" altLang="en-US" sz="1050" dirty="0">
                <a:solidFill>
                  <a:srgbClr val="00B0F0"/>
                </a:solidFill>
                <a:latin typeface="俵俽 俹僑僔僢僋"/>
              </a:endParaRPr>
            </a:p>
          </p:txBody>
        </p:sp>
        <p:pic>
          <p:nvPicPr>
            <p:cNvPr id="2487" name="Picture 2944">
              <a:extLst>
                <a:ext uri="{FF2B5EF4-FFF2-40B4-BE49-F238E27FC236}">
                  <a16:creationId xmlns:a16="http://schemas.microsoft.com/office/drawing/2014/main" xmlns="" id="{64BD9007-BBD5-4E17-99BB-993A07A4A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5350" y="600983"/>
              <a:ext cx="38100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88" name="组合 2487">
            <a:extLst>
              <a:ext uri="{FF2B5EF4-FFF2-40B4-BE49-F238E27FC236}">
                <a16:creationId xmlns:a16="http://schemas.microsoft.com/office/drawing/2014/main" xmlns="" id="{F70AED40-2970-4CDF-8F7E-1701AEDF5068}"/>
              </a:ext>
            </a:extLst>
          </p:cNvPr>
          <p:cNvGrpSpPr/>
          <p:nvPr/>
        </p:nvGrpSpPr>
        <p:grpSpPr>
          <a:xfrm>
            <a:off x="4980750" y="5697642"/>
            <a:ext cx="387636" cy="287642"/>
            <a:chOff x="13286635" y="3700051"/>
            <a:chExt cx="387636" cy="287642"/>
          </a:xfrm>
        </p:grpSpPr>
        <p:sp>
          <p:nvSpPr>
            <p:cNvPr id="2489" name="Freeform 4457">
              <a:extLst>
                <a:ext uri="{FF2B5EF4-FFF2-40B4-BE49-F238E27FC236}">
                  <a16:creationId xmlns:a16="http://schemas.microsoft.com/office/drawing/2014/main" xmlns="" id="{88C3447F-7F34-4391-B51F-26FB7185D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635" y="3753606"/>
              <a:ext cx="387636" cy="234087"/>
            </a:xfrm>
            <a:custGeom>
              <a:avLst/>
              <a:gdLst>
                <a:gd name="T0" fmla="*/ 0 w 362"/>
                <a:gd name="T1" fmla="*/ 0 h 258"/>
                <a:gd name="T2" fmla="*/ 1 w 362"/>
                <a:gd name="T3" fmla="*/ 0 h 258"/>
                <a:gd name="T4" fmla="*/ 1 w 362"/>
                <a:gd name="T5" fmla="*/ 9 h 258"/>
                <a:gd name="T6" fmla="*/ 1 w 362"/>
                <a:gd name="T7" fmla="*/ 10 h 258"/>
                <a:gd name="T8" fmla="*/ 1 w 362"/>
                <a:gd name="T9" fmla="*/ 10 h 258"/>
                <a:gd name="T10" fmla="*/ 1 w 362"/>
                <a:gd name="T11" fmla="*/ 11 h 258"/>
                <a:gd name="T12" fmla="*/ 1 w 362"/>
                <a:gd name="T13" fmla="*/ 11 h 258"/>
                <a:gd name="T14" fmla="*/ 1 w 362"/>
                <a:gd name="T15" fmla="*/ 9 h 258"/>
                <a:gd name="T16" fmla="*/ 1 w 362"/>
                <a:gd name="T17" fmla="*/ 9 h 258"/>
                <a:gd name="T18" fmla="*/ 1 w 362"/>
                <a:gd name="T19" fmla="*/ 7 h 258"/>
                <a:gd name="T20" fmla="*/ 1 w 362"/>
                <a:gd name="T21" fmla="*/ 7 h 258"/>
                <a:gd name="T22" fmla="*/ 1 w 362"/>
                <a:gd name="T23" fmla="*/ 7 h 258"/>
                <a:gd name="T24" fmla="*/ 1 w 362"/>
                <a:gd name="T25" fmla="*/ 7 h 258"/>
                <a:gd name="T26" fmla="*/ 0 w 362"/>
                <a:gd name="T27" fmla="*/ 9 h 258"/>
                <a:gd name="T28" fmla="*/ 0 w 362"/>
                <a:gd name="T29" fmla="*/ 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2"/>
                <a:gd name="T46" fmla="*/ 0 h 258"/>
                <a:gd name="T47" fmla="*/ 362 w 362"/>
                <a:gd name="T48" fmla="*/ 258 h 2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2" h="258">
                  <a:moveTo>
                    <a:pt x="0" y="0"/>
                  </a:moveTo>
                  <a:lnTo>
                    <a:pt x="362" y="0"/>
                  </a:lnTo>
                  <a:lnTo>
                    <a:pt x="362" y="218"/>
                  </a:lnTo>
                  <a:lnTo>
                    <a:pt x="333" y="237"/>
                  </a:lnTo>
                  <a:lnTo>
                    <a:pt x="315" y="250"/>
                  </a:lnTo>
                  <a:lnTo>
                    <a:pt x="276" y="258"/>
                  </a:lnTo>
                  <a:lnTo>
                    <a:pt x="244" y="253"/>
                  </a:lnTo>
                  <a:lnTo>
                    <a:pt x="212" y="232"/>
                  </a:lnTo>
                  <a:lnTo>
                    <a:pt x="175" y="207"/>
                  </a:lnTo>
                  <a:lnTo>
                    <a:pt x="141" y="180"/>
                  </a:lnTo>
                  <a:lnTo>
                    <a:pt x="109" y="169"/>
                  </a:lnTo>
                  <a:lnTo>
                    <a:pt x="78" y="168"/>
                  </a:lnTo>
                  <a:lnTo>
                    <a:pt x="47" y="177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0" name="Rectangle 4458">
              <a:extLst>
                <a:ext uri="{FF2B5EF4-FFF2-40B4-BE49-F238E27FC236}">
                  <a16:creationId xmlns:a16="http://schemas.microsoft.com/office/drawing/2014/main" xmlns="" id="{C1070A62-3590-49DA-A594-05320247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0025" y="3700051"/>
              <a:ext cx="351124" cy="28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XXXXXXX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91" name="组合 2490">
            <a:extLst>
              <a:ext uri="{FF2B5EF4-FFF2-40B4-BE49-F238E27FC236}">
                <a16:creationId xmlns:a16="http://schemas.microsoft.com/office/drawing/2014/main" xmlns="" id="{E2BA137C-AC7F-4FDB-8E7A-D24CDEE27E2F}"/>
              </a:ext>
            </a:extLst>
          </p:cNvPr>
          <p:cNvGrpSpPr/>
          <p:nvPr/>
        </p:nvGrpSpPr>
        <p:grpSpPr>
          <a:xfrm>
            <a:off x="7615247" y="5577927"/>
            <a:ext cx="387636" cy="287642"/>
            <a:chOff x="13286635" y="3700051"/>
            <a:chExt cx="387636" cy="287642"/>
          </a:xfrm>
        </p:grpSpPr>
        <p:sp>
          <p:nvSpPr>
            <p:cNvPr id="2492" name="Freeform 4457">
              <a:extLst>
                <a:ext uri="{FF2B5EF4-FFF2-40B4-BE49-F238E27FC236}">
                  <a16:creationId xmlns:a16="http://schemas.microsoft.com/office/drawing/2014/main" xmlns="" id="{EBAB5479-5514-4027-BA45-C4BA372B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6635" y="3753606"/>
              <a:ext cx="387636" cy="234087"/>
            </a:xfrm>
            <a:custGeom>
              <a:avLst/>
              <a:gdLst>
                <a:gd name="T0" fmla="*/ 0 w 362"/>
                <a:gd name="T1" fmla="*/ 0 h 258"/>
                <a:gd name="T2" fmla="*/ 1 w 362"/>
                <a:gd name="T3" fmla="*/ 0 h 258"/>
                <a:gd name="T4" fmla="*/ 1 w 362"/>
                <a:gd name="T5" fmla="*/ 9 h 258"/>
                <a:gd name="T6" fmla="*/ 1 w 362"/>
                <a:gd name="T7" fmla="*/ 10 h 258"/>
                <a:gd name="T8" fmla="*/ 1 w 362"/>
                <a:gd name="T9" fmla="*/ 10 h 258"/>
                <a:gd name="T10" fmla="*/ 1 w 362"/>
                <a:gd name="T11" fmla="*/ 11 h 258"/>
                <a:gd name="T12" fmla="*/ 1 w 362"/>
                <a:gd name="T13" fmla="*/ 11 h 258"/>
                <a:gd name="T14" fmla="*/ 1 w 362"/>
                <a:gd name="T15" fmla="*/ 9 h 258"/>
                <a:gd name="T16" fmla="*/ 1 w 362"/>
                <a:gd name="T17" fmla="*/ 9 h 258"/>
                <a:gd name="T18" fmla="*/ 1 w 362"/>
                <a:gd name="T19" fmla="*/ 7 h 258"/>
                <a:gd name="T20" fmla="*/ 1 w 362"/>
                <a:gd name="T21" fmla="*/ 7 h 258"/>
                <a:gd name="T22" fmla="*/ 1 w 362"/>
                <a:gd name="T23" fmla="*/ 7 h 258"/>
                <a:gd name="T24" fmla="*/ 1 w 362"/>
                <a:gd name="T25" fmla="*/ 7 h 258"/>
                <a:gd name="T26" fmla="*/ 0 w 362"/>
                <a:gd name="T27" fmla="*/ 9 h 258"/>
                <a:gd name="T28" fmla="*/ 0 w 362"/>
                <a:gd name="T29" fmla="*/ 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2"/>
                <a:gd name="T46" fmla="*/ 0 h 258"/>
                <a:gd name="T47" fmla="*/ 362 w 362"/>
                <a:gd name="T48" fmla="*/ 258 h 2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2" h="258">
                  <a:moveTo>
                    <a:pt x="0" y="0"/>
                  </a:moveTo>
                  <a:lnTo>
                    <a:pt x="362" y="0"/>
                  </a:lnTo>
                  <a:lnTo>
                    <a:pt x="362" y="218"/>
                  </a:lnTo>
                  <a:lnTo>
                    <a:pt x="333" y="237"/>
                  </a:lnTo>
                  <a:lnTo>
                    <a:pt x="315" y="250"/>
                  </a:lnTo>
                  <a:lnTo>
                    <a:pt x="276" y="258"/>
                  </a:lnTo>
                  <a:lnTo>
                    <a:pt x="244" y="253"/>
                  </a:lnTo>
                  <a:lnTo>
                    <a:pt x="212" y="232"/>
                  </a:lnTo>
                  <a:lnTo>
                    <a:pt x="175" y="207"/>
                  </a:lnTo>
                  <a:lnTo>
                    <a:pt x="141" y="180"/>
                  </a:lnTo>
                  <a:lnTo>
                    <a:pt x="109" y="169"/>
                  </a:lnTo>
                  <a:lnTo>
                    <a:pt x="78" y="168"/>
                  </a:lnTo>
                  <a:lnTo>
                    <a:pt x="47" y="177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3" name="Rectangle 4458">
              <a:extLst>
                <a:ext uri="{FF2B5EF4-FFF2-40B4-BE49-F238E27FC236}">
                  <a16:creationId xmlns:a16="http://schemas.microsoft.com/office/drawing/2014/main" xmlns="" id="{51BDBD66-4B5E-458A-BC9A-AAA8AF89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0025" y="3700051"/>
              <a:ext cx="351124" cy="28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俵俽 俹僑僔僢僋"/>
                  <a:ea typeface="宋体" panose="02010600030101010101" pitchFamily="2" charset="-122"/>
                  <a:cs typeface="+mn-cs"/>
                </a:rPr>
                <a:t>XXXXXXX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俵俽 俹僑僔僢僋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494" name="直接箭头连接符 2493">
            <a:extLst>
              <a:ext uri="{FF2B5EF4-FFF2-40B4-BE49-F238E27FC236}">
                <a16:creationId xmlns:a16="http://schemas.microsoft.com/office/drawing/2014/main" xmlns="" id="{CE924B56-2D9E-44DD-9D4B-582148E5107F}"/>
              </a:ext>
            </a:extLst>
          </p:cNvPr>
          <p:cNvCxnSpPr/>
          <p:nvPr/>
        </p:nvCxnSpPr>
        <p:spPr>
          <a:xfrm flipH="1">
            <a:off x="9395556" y="1857258"/>
            <a:ext cx="1195" cy="144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495" name="组合 2494">
            <a:extLst>
              <a:ext uri="{FF2B5EF4-FFF2-40B4-BE49-F238E27FC236}">
                <a16:creationId xmlns:a16="http://schemas.microsoft.com/office/drawing/2014/main" xmlns="" id="{0E746170-2B38-43E2-8C55-C9D2F5140E08}"/>
              </a:ext>
            </a:extLst>
          </p:cNvPr>
          <p:cNvGrpSpPr/>
          <p:nvPr/>
        </p:nvGrpSpPr>
        <p:grpSpPr>
          <a:xfrm>
            <a:off x="11370588" y="4611559"/>
            <a:ext cx="669307" cy="262063"/>
            <a:chOff x="7800975" y="5353049"/>
            <a:chExt cx="981075" cy="384175"/>
          </a:xfrm>
        </p:grpSpPr>
        <p:sp>
          <p:nvSpPr>
            <p:cNvPr id="2496" name="Freeform 1332">
              <a:extLst>
                <a:ext uri="{FF2B5EF4-FFF2-40B4-BE49-F238E27FC236}">
                  <a16:creationId xmlns:a16="http://schemas.microsoft.com/office/drawing/2014/main" xmlns="" id="{633E7E5E-B162-4DB2-940A-8ED1693705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07741" y="5388621"/>
              <a:ext cx="933713" cy="305917"/>
            </a:xfrm>
            <a:custGeom>
              <a:avLst/>
              <a:gdLst>
                <a:gd name="T0" fmla="*/ 134 w 138"/>
                <a:gd name="T1" fmla="*/ 17 h 43"/>
                <a:gd name="T2" fmla="*/ 134 w 138"/>
                <a:gd name="T3" fmla="*/ 38 h 43"/>
                <a:gd name="T4" fmla="*/ 109 w 138"/>
                <a:gd name="T5" fmla="*/ 38 h 43"/>
                <a:gd name="T6" fmla="*/ 95 w 138"/>
                <a:gd name="T7" fmla="*/ 43 h 43"/>
                <a:gd name="T8" fmla="*/ 50 w 138"/>
                <a:gd name="T9" fmla="*/ 43 h 43"/>
                <a:gd name="T10" fmla="*/ 22 w 138"/>
                <a:gd name="T11" fmla="*/ 37 h 43"/>
                <a:gd name="T12" fmla="*/ 0 w 138"/>
                <a:gd name="T13" fmla="*/ 25 h 43"/>
                <a:gd name="T14" fmla="*/ 0 w 138"/>
                <a:gd name="T15" fmla="*/ 21 h 43"/>
                <a:gd name="T16" fmla="*/ 32 w 138"/>
                <a:gd name="T17" fmla="*/ 9 h 43"/>
                <a:gd name="T18" fmla="*/ 48 w 138"/>
                <a:gd name="T19" fmla="*/ 18 h 43"/>
                <a:gd name="T20" fmla="*/ 48 w 138"/>
                <a:gd name="T21" fmla="*/ 30 h 43"/>
                <a:gd name="T22" fmla="*/ 60 w 138"/>
                <a:gd name="T23" fmla="*/ 30 h 43"/>
                <a:gd name="T24" fmla="*/ 62 w 138"/>
                <a:gd name="T25" fmla="*/ 0 h 43"/>
                <a:gd name="T26" fmla="*/ 65 w 138"/>
                <a:gd name="T27" fmla="*/ 0 h 43"/>
                <a:gd name="T28" fmla="*/ 65 w 138"/>
                <a:gd name="T29" fmla="*/ 10 h 43"/>
                <a:gd name="T30" fmla="*/ 66 w 138"/>
                <a:gd name="T31" fmla="*/ 30 h 43"/>
                <a:gd name="T32" fmla="*/ 81 w 138"/>
                <a:gd name="T33" fmla="*/ 30 h 43"/>
                <a:gd name="T34" fmla="*/ 93 w 138"/>
                <a:gd name="T35" fmla="*/ 13 h 43"/>
                <a:gd name="T36" fmla="*/ 92 w 138"/>
                <a:gd name="T37" fmla="*/ 10 h 43"/>
                <a:gd name="T38" fmla="*/ 86 w 138"/>
                <a:gd name="T39" fmla="*/ 0 h 43"/>
                <a:gd name="T40" fmla="*/ 99 w 138"/>
                <a:gd name="T41" fmla="*/ 7 h 43"/>
                <a:gd name="T42" fmla="*/ 116 w 138"/>
                <a:gd name="T43" fmla="*/ 7 h 43"/>
                <a:gd name="T44" fmla="*/ 134 w 138"/>
                <a:gd name="T45" fmla="*/ 1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43"/>
                <a:gd name="T71" fmla="*/ 138 w 13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43">
                  <a:moveTo>
                    <a:pt x="134" y="17"/>
                  </a:moveTo>
                  <a:cubicBezTo>
                    <a:pt x="134" y="21"/>
                    <a:pt x="138" y="35"/>
                    <a:pt x="134" y="38"/>
                  </a:cubicBezTo>
                  <a:lnTo>
                    <a:pt x="109" y="38"/>
                  </a:lnTo>
                  <a:cubicBezTo>
                    <a:pt x="105" y="37"/>
                    <a:pt x="105" y="42"/>
                    <a:pt x="95" y="43"/>
                  </a:cubicBezTo>
                  <a:lnTo>
                    <a:pt x="50" y="43"/>
                  </a:lnTo>
                  <a:cubicBezTo>
                    <a:pt x="38" y="42"/>
                    <a:pt x="50" y="37"/>
                    <a:pt x="22" y="37"/>
                  </a:cubicBezTo>
                  <a:lnTo>
                    <a:pt x="0" y="25"/>
                  </a:lnTo>
                  <a:lnTo>
                    <a:pt x="0" y="21"/>
                  </a:lnTo>
                  <a:cubicBezTo>
                    <a:pt x="5" y="18"/>
                    <a:pt x="24" y="10"/>
                    <a:pt x="32" y="9"/>
                  </a:cubicBezTo>
                  <a:lnTo>
                    <a:pt x="48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66" y="30"/>
                  </a:lnTo>
                  <a:lnTo>
                    <a:pt x="81" y="30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6" y="0"/>
                  </a:lnTo>
                  <a:lnTo>
                    <a:pt x="99" y="7"/>
                  </a:lnTo>
                  <a:lnTo>
                    <a:pt x="116" y="7"/>
                  </a:lnTo>
                  <a:lnTo>
                    <a:pt x="134" y="17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7" name="Oval 1334">
              <a:extLst>
                <a:ext uri="{FF2B5EF4-FFF2-40B4-BE49-F238E27FC236}">
                  <a16:creationId xmlns:a16="http://schemas.microsoft.com/office/drawing/2014/main" xmlns="" id="{403684AE-7B38-4781-887D-32EA381E2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514" y="5594937"/>
              <a:ext cx="135321" cy="142287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8" name="Oval 1335">
              <a:extLst>
                <a:ext uri="{FF2B5EF4-FFF2-40B4-BE49-F238E27FC236}">
                  <a16:creationId xmlns:a16="http://schemas.microsoft.com/office/drawing/2014/main" xmlns="" id="{B0DC6F38-0BAE-4DCF-BD05-BB04D1596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578" y="5623394"/>
              <a:ext cx="81193" cy="85372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9" name="Oval 1336">
              <a:extLst>
                <a:ext uri="{FF2B5EF4-FFF2-40B4-BE49-F238E27FC236}">
                  <a16:creationId xmlns:a16="http://schemas.microsoft.com/office/drawing/2014/main" xmlns="" id="{74460908-876A-4F6D-94EF-7E816ED92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642" y="5651852"/>
              <a:ext cx="27064" cy="28457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0" name="Oval 1338">
              <a:extLst>
                <a:ext uri="{FF2B5EF4-FFF2-40B4-BE49-F238E27FC236}">
                  <a16:creationId xmlns:a16="http://schemas.microsoft.com/office/drawing/2014/main" xmlns="" id="{A27BB297-3BB8-49D6-A7BF-EBC03585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466" y="5594937"/>
              <a:ext cx="135321" cy="142287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808080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1" name="Oval 1339">
              <a:extLst>
                <a:ext uri="{FF2B5EF4-FFF2-40B4-BE49-F238E27FC236}">
                  <a16:creationId xmlns:a16="http://schemas.microsoft.com/office/drawing/2014/main" xmlns="" id="{F075CAFE-E127-46CD-B66E-EF474265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30" y="5623394"/>
              <a:ext cx="81193" cy="85372"/>
            </a:xfrm>
            <a:prstGeom prst="ellipse">
              <a:avLst/>
            </a:pr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2" name="Oval 1340">
              <a:extLst>
                <a:ext uri="{FF2B5EF4-FFF2-40B4-BE49-F238E27FC236}">
                  <a16:creationId xmlns:a16="http://schemas.microsoft.com/office/drawing/2014/main" xmlns="" id="{C5E00A15-3726-4B52-A9DB-705CD8C0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594" y="5651852"/>
              <a:ext cx="27064" cy="28457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19199990" rev="0"/>
              </a:camera>
              <a:lightRig rig="legacyNormal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3" name="Freeform 1341">
              <a:extLst>
                <a:ext uri="{FF2B5EF4-FFF2-40B4-BE49-F238E27FC236}">
                  <a16:creationId xmlns:a16="http://schemas.microsoft.com/office/drawing/2014/main" xmlns="" id="{8257EE52-5BD9-4603-9525-7A1DDABFB1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65537" y="5530908"/>
              <a:ext cx="216513" cy="149401"/>
            </a:xfrm>
            <a:custGeom>
              <a:avLst/>
              <a:gdLst>
                <a:gd name="T0" fmla="*/ 32 w 32"/>
                <a:gd name="T1" fmla="*/ 11 h 21"/>
                <a:gd name="T2" fmla="*/ 29 w 32"/>
                <a:gd name="T3" fmla="*/ 21 h 21"/>
                <a:gd name="T4" fmla="*/ 26 w 32"/>
                <a:gd name="T5" fmla="*/ 21 h 21"/>
                <a:gd name="T6" fmla="*/ 8 w 32"/>
                <a:gd name="T7" fmla="*/ 13 h 21"/>
                <a:gd name="T8" fmla="*/ 6 w 32"/>
                <a:gd name="T9" fmla="*/ 0 h 21"/>
                <a:gd name="T10" fmla="*/ 26 w 32"/>
                <a:gd name="T11" fmla="*/ 11 h 21"/>
                <a:gd name="T12" fmla="*/ 32 w 32"/>
                <a:gd name="T13" fmla="*/ 1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32" y="11"/>
                  </a:moveTo>
                  <a:cubicBezTo>
                    <a:pt x="29" y="14"/>
                    <a:pt x="28" y="19"/>
                    <a:pt x="29" y="21"/>
                  </a:cubicBezTo>
                  <a:cubicBezTo>
                    <a:pt x="28" y="21"/>
                    <a:pt x="30" y="21"/>
                    <a:pt x="26" y="21"/>
                  </a:cubicBezTo>
                  <a:cubicBezTo>
                    <a:pt x="22" y="20"/>
                    <a:pt x="12" y="16"/>
                    <a:pt x="8" y="13"/>
                  </a:cubicBezTo>
                  <a:cubicBezTo>
                    <a:pt x="4" y="12"/>
                    <a:pt x="0" y="3"/>
                    <a:pt x="6" y="0"/>
                  </a:cubicBezTo>
                  <a:cubicBezTo>
                    <a:pt x="7" y="4"/>
                    <a:pt x="16" y="9"/>
                    <a:pt x="26" y="11"/>
                  </a:cubicBez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4" name="Freeform 1342">
              <a:extLst>
                <a:ext uri="{FF2B5EF4-FFF2-40B4-BE49-F238E27FC236}">
                  <a16:creationId xmlns:a16="http://schemas.microsoft.com/office/drawing/2014/main" xmlns="" id="{1843FE00-DC43-449D-9E0D-04C94077C6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21273" y="5353049"/>
              <a:ext cx="730732" cy="341489"/>
            </a:xfrm>
            <a:custGeom>
              <a:avLst/>
              <a:gdLst>
                <a:gd name="T0" fmla="*/ 106 w 108"/>
                <a:gd name="T1" fmla="*/ 22 h 48"/>
                <a:gd name="T2" fmla="*/ 103 w 108"/>
                <a:gd name="T3" fmla="*/ 28 h 48"/>
                <a:gd name="T4" fmla="*/ 108 w 108"/>
                <a:gd name="T5" fmla="*/ 36 h 48"/>
                <a:gd name="T6" fmla="*/ 108 w 108"/>
                <a:gd name="T7" fmla="*/ 41 h 48"/>
                <a:gd name="T8" fmla="*/ 100 w 108"/>
                <a:gd name="T9" fmla="*/ 41 h 48"/>
                <a:gd name="T10" fmla="*/ 86 w 108"/>
                <a:gd name="T11" fmla="*/ 34 h 48"/>
                <a:gd name="T12" fmla="*/ 72 w 108"/>
                <a:gd name="T13" fmla="*/ 48 h 48"/>
                <a:gd name="T14" fmla="*/ 19 w 108"/>
                <a:gd name="T15" fmla="*/ 48 h 48"/>
                <a:gd name="T16" fmla="*/ 19 w 108"/>
                <a:gd name="T17" fmla="*/ 45 h 48"/>
                <a:gd name="T18" fmla="*/ 70 w 108"/>
                <a:gd name="T19" fmla="*/ 45 h 48"/>
                <a:gd name="T20" fmla="*/ 82 w 108"/>
                <a:gd name="T21" fmla="*/ 28 h 48"/>
                <a:gd name="T22" fmla="*/ 81 w 108"/>
                <a:gd name="T23" fmla="*/ 25 h 48"/>
                <a:gd name="T24" fmla="*/ 73 w 108"/>
                <a:gd name="T25" fmla="*/ 12 h 48"/>
                <a:gd name="T26" fmla="*/ 67 w 108"/>
                <a:gd name="T27" fmla="*/ 9 h 48"/>
                <a:gd name="T28" fmla="*/ 54 w 108"/>
                <a:gd name="T29" fmla="*/ 9 h 48"/>
                <a:gd name="T30" fmla="*/ 54 w 108"/>
                <a:gd name="T31" fmla="*/ 25 h 48"/>
                <a:gd name="T32" fmla="*/ 55 w 108"/>
                <a:gd name="T33" fmla="*/ 45 h 48"/>
                <a:gd name="T34" fmla="*/ 49 w 108"/>
                <a:gd name="T35" fmla="*/ 45 h 48"/>
                <a:gd name="T36" fmla="*/ 50 w 108"/>
                <a:gd name="T37" fmla="*/ 25 h 48"/>
                <a:gd name="T38" fmla="*/ 51 w 108"/>
                <a:gd name="T39" fmla="*/ 9 h 48"/>
                <a:gd name="T40" fmla="*/ 39 w 108"/>
                <a:gd name="T41" fmla="*/ 9 h 48"/>
                <a:gd name="T42" fmla="*/ 22 w 108"/>
                <a:gd name="T43" fmla="*/ 25 h 48"/>
                <a:gd name="T44" fmla="*/ 20 w 108"/>
                <a:gd name="T45" fmla="*/ 24 h 48"/>
                <a:gd name="T46" fmla="*/ 36 w 108"/>
                <a:gd name="T47" fmla="*/ 9 h 48"/>
                <a:gd name="T48" fmla="*/ 27 w 108"/>
                <a:gd name="T49" fmla="*/ 5 h 48"/>
                <a:gd name="T50" fmla="*/ 24 w 108"/>
                <a:gd name="T51" fmla="*/ 3 h 48"/>
                <a:gd name="T52" fmla="*/ 0 w 108"/>
                <a:gd name="T53" fmla="*/ 16 h 48"/>
                <a:gd name="T54" fmla="*/ 0 w 108"/>
                <a:gd name="T55" fmla="*/ 14 h 48"/>
                <a:gd name="T56" fmla="*/ 23 w 108"/>
                <a:gd name="T57" fmla="*/ 2 h 48"/>
                <a:gd name="T58" fmla="*/ 56 w 108"/>
                <a:gd name="T59" fmla="*/ 1 h 48"/>
                <a:gd name="T60" fmla="*/ 73 w 108"/>
                <a:gd name="T61" fmla="*/ 6 h 48"/>
                <a:gd name="T62" fmla="*/ 81 w 108"/>
                <a:gd name="T63" fmla="*/ 12 h 48"/>
                <a:gd name="T64" fmla="*/ 88 w 108"/>
                <a:gd name="T65" fmla="*/ 12 h 48"/>
                <a:gd name="T66" fmla="*/ 106 w 108"/>
                <a:gd name="T67" fmla="*/ 22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48"/>
                <a:gd name="T104" fmla="*/ 108 w 108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48">
                  <a:moveTo>
                    <a:pt x="106" y="22"/>
                  </a:moveTo>
                  <a:lnTo>
                    <a:pt x="103" y="28"/>
                  </a:lnTo>
                  <a:lnTo>
                    <a:pt x="108" y="36"/>
                  </a:lnTo>
                  <a:lnTo>
                    <a:pt x="108" y="41"/>
                  </a:lnTo>
                  <a:lnTo>
                    <a:pt x="100" y="41"/>
                  </a:lnTo>
                  <a:cubicBezTo>
                    <a:pt x="96" y="40"/>
                    <a:pt x="98" y="34"/>
                    <a:pt x="86" y="34"/>
                  </a:cubicBezTo>
                  <a:cubicBezTo>
                    <a:pt x="74" y="34"/>
                    <a:pt x="72" y="48"/>
                    <a:pt x="72" y="48"/>
                  </a:cubicBezTo>
                  <a:lnTo>
                    <a:pt x="19" y="48"/>
                  </a:lnTo>
                  <a:lnTo>
                    <a:pt x="19" y="45"/>
                  </a:lnTo>
                  <a:lnTo>
                    <a:pt x="70" y="45"/>
                  </a:lnTo>
                  <a:lnTo>
                    <a:pt x="82" y="28"/>
                  </a:lnTo>
                  <a:lnTo>
                    <a:pt x="81" y="25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4" y="9"/>
                  </a:lnTo>
                  <a:lnTo>
                    <a:pt x="54" y="2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50" y="25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2"/>
                  </a:lnTo>
                  <a:cubicBezTo>
                    <a:pt x="32" y="0"/>
                    <a:pt x="48" y="0"/>
                    <a:pt x="56" y="1"/>
                  </a:cubicBezTo>
                  <a:cubicBezTo>
                    <a:pt x="64" y="2"/>
                    <a:pt x="68" y="3"/>
                    <a:pt x="73" y="6"/>
                  </a:cubicBezTo>
                  <a:lnTo>
                    <a:pt x="81" y="12"/>
                  </a:lnTo>
                  <a:lnTo>
                    <a:pt x="88" y="12"/>
                  </a:lnTo>
                  <a:lnTo>
                    <a:pt x="106" y="22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5" name="Freeform 1343">
              <a:extLst>
                <a:ext uri="{FF2B5EF4-FFF2-40B4-BE49-F238E27FC236}">
                  <a16:creationId xmlns:a16="http://schemas.microsoft.com/office/drawing/2014/main" xmlns="" id="{B413F7A6-BCE7-425D-ABF9-A29424BB85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34805" y="5438421"/>
              <a:ext cx="169151" cy="71144"/>
            </a:xfrm>
            <a:custGeom>
              <a:avLst/>
              <a:gdLst>
                <a:gd name="T0" fmla="*/ 0 w 25"/>
                <a:gd name="T1" fmla="*/ 0 h 10"/>
                <a:gd name="T2" fmla="*/ 13 w 25"/>
                <a:gd name="T3" fmla="*/ 10 h 10"/>
                <a:gd name="T4" fmla="*/ 25 w 25"/>
                <a:gd name="T5" fmla="*/ 1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6" name="Freeform 1345">
              <a:extLst>
                <a:ext uri="{FF2B5EF4-FFF2-40B4-BE49-F238E27FC236}">
                  <a16:creationId xmlns:a16="http://schemas.microsoft.com/office/drawing/2014/main" xmlns="" id="{E2A998A7-E4A4-44FD-AE1E-47D5B614E4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90424" y="5530908"/>
              <a:ext cx="209747" cy="149401"/>
            </a:xfrm>
            <a:custGeom>
              <a:avLst/>
              <a:gdLst>
                <a:gd name="T0" fmla="*/ 29 w 31"/>
                <a:gd name="T1" fmla="*/ 0 h 21"/>
                <a:gd name="T2" fmla="*/ 31 w 31"/>
                <a:gd name="T3" fmla="*/ 4 h 21"/>
                <a:gd name="T4" fmla="*/ 18 w 31"/>
                <a:gd name="T5" fmla="*/ 21 h 21"/>
                <a:gd name="T6" fmla="*/ 0 w 31"/>
                <a:gd name="T7" fmla="*/ 21 h 21"/>
                <a:gd name="T8" fmla="*/ 0 w 31"/>
                <a:gd name="T9" fmla="*/ 0 h 21"/>
                <a:gd name="T10" fmla="*/ 29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1"/>
                <a:gd name="T20" fmla="*/ 31 w 3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1">
                  <a:moveTo>
                    <a:pt x="29" y="0"/>
                  </a:moveTo>
                  <a:lnTo>
                    <a:pt x="31" y="4"/>
                  </a:lnTo>
                  <a:lnTo>
                    <a:pt x="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7" name="Freeform 1346">
              <a:extLst>
                <a:ext uri="{FF2B5EF4-FFF2-40B4-BE49-F238E27FC236}">
                  <a16:creationId xmlns:a16="http://schemas.microsoft.com/office/drawing/2014/main" xmlns="" id="{D91D0933-7356-4AD8-98BD-4EAD1701DF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03956" y="5417078"/>
              <a:ext cx="196215" cy="113830"/>
            </a:xfrm>
            <a:custGeom>
              <a:avLst/>
              <a:gdLst>
                <a:gd name="T0" fmla="*/ 21 w 29"/>
                <a:gd name="T1" fmla="*/ 3 h 16"/>
                <a:gd name="T2" fmla="*/ 29 w 29"/>
                <a:gd name="T3" fmla="*/ 16 h 16"/>
                <a:gd name="T4" fmla="*/ 26 w 29"/>
                <a:gd name="T5" fmla="*/ 16 h 16"/>
                <a:gd name="T6" fmla="*/ 20 w 29"/>
                <a:gd name="T7" fmla="*/ 5 h 16"/>
                <a:gd name="T8" fmla="*/ 15 w 29"/>
                <a:gd name="T9" fmla="*/ 2 h 16"/>
                <a:gd name="T10" fmla="*/ 2 w 29"/>
                <a:gd name="T11" fmla="*/ 2 h 16"/>
                <a:gd name="T12" fmla="*/ 2 w 29"/>
                <a:gd name="T13" fmla="*/ 16 h 16"/>
                <a:gd name="T14" fmla="*/ 0 w 29"/>
                <a:gd name="T15" fmla="*/ 16 h 16"/>
                <a:gd name="T16" fmla="*/ 0 w 29"/>
                <a:gd name="T17" fmla="*/ 0 h 16"/>
                <a:gd name="T18" fmla="*/ 15 w 29"/>
                <a:gd name="T19" fmla="*/ 0 h 16"/>
                <a:gd name="T20" fmla="*/ 21 w 29"/>
                <a:gd name="T21" fmla="*/ 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6"/>
                <a:gd name="T35" fmla="*/ 29 w 2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6">
                  <a:moveTo>
                    <a:pt x="21" y="3"/>
                  </a:moveTo>
                  <a:lnTo>
                    <a:pt x="29" y="16"/>
                  </a:lnTo>
                  <a:lnTo>
                    <a:pt x="26" y="16"/>
                  </a:lnTo>
                  <a:lnTo>
                    <a:pt x="20" y="5"/>
                  </a:lnTo>
                  <a:lnTo>
                    <a:pt x="15" y="2"/>
                  </a:lnTo>
                  <a:lnTo>
                    <a:pt x="2" y="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8" name="Freeform 1348">
              <a:extLst>
                <a:ext uri="{FF2B5EF4-FFF2-40B4-BE49-F238E27FC236}">
                  <a16:creationId xmlns:a16="http://schemas.microsoft.com/office/drawing/2014/main" xmlns="" id="{42578502-0859-4F6A-B911-D2C3204849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00171" y="5530908"/>
              <a:ext cx="216513" cy="149401"/>
            </a:xfrm>
            <a:custGeom>
              <a:avLst/>
              <a:gdLst>
                <a:gd name="T0" fmla="*/ 32 w 32"/>
                <a:gd name="T1" fmla="*/ 0 h 21"/>
                <a:gd name="T2" fmla="*/ 32 w 32"/>
                <a:gd name="T3" fmla="*/ 21 h 21"/>
                <a:gd name="T4" fmla="*/ 1 w 32"/>
                <a:gd name="T5" fmla="*/ 21 h 21"/>
                <a:gd name="T6" fmla="*/ 0 w 32"/>
                <a:gd name="T7" fmla="*/ 10 h 21"/>
                <a:gd name="T8" fmla="*/ 2 w 32"/>
                <a:gd name="T9" fmla="*/ 0 h 21"/>
                <a:gd name="T10" fmla="*/ 32 w 3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32" y="0"/>
                  </a:moveTo>
                  <a:lnTo>
                    <a:pt x="32" y="21"/>
                  </a:lnTo>
                  <a:lnTo>
                    <a:pt x="1" y="21"/>
                  </a:lnTo>
                  <a:cubicBezTo>
                    <a:pt x="1" y="21"/>
                    <a:pt x="0" y="15"/>
                    <a:pt x="0" y="10"/>
                  </a:cubicBezTo>
                  <a:cubicBezTo>
                    <a:pt x="0" y="5"/>
                    <a:pt x="2" y="0"/>
                    <a:pt x="2" y="0"/>
                  </a:cubicBez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09" name="Freeform 1349">
              <a:extLst>
                <a:ext uri="{FF2B5EF4-FFF2-40B4-BE49-F238E27FC236}">
                  <a16:creationId xmlns:a16="http://schemas.microsoft.com/office/drawing/2014/main" xmlns="" id="{4FA2454C-F323-4A18-9A9B-62F165CAA3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00171" y="5417078"/>
              <a:ext cx="202981" cy="113830"/>
            </a:xfrm>
            <a:custGeom>
              <a:avLst/>
              <a:gdLst>
                <a:gd name="T0" fmla="*/ 30 w 30"/>
                <a:gd name="T1" fmla="*/ 0 h 16"/>
                <a:gd name="T2" fmla="*/ 30 w 30"/>
                <a:gd name="T3" fmla="*/ 16 h 16"/>
                <a:gd name="T4" fmla="*/ 28 w 30"/>
                <a:gd name="T5" fmla="*/ 16 h 16"/>
                <a:gd name="T6" fmla="*/ 28 w 30"/>
                <a:gd name="T7" fmla="*/ 2 h 16"/>
                <a:gd name="T8" fmla="*/ 18 w 30"/>
                <a:gd name="T9" fmla="*/ 2 h 16"/>
                <a:gd name="T10" fmla="*/ 3 w 30"/>
                <a:gd name="T11" fmla="*/ 16 h 16"/>
                <a:gd name="T12" fmla="*/ 0 w 30"/>
                <a:gd name="T13" fmla="*/ 16 h 16"/>
                <a:gd name="T14" fmla="*/ 17 w 30"/>
                <a:gd name="T15" fmla="*/ 0 h 16"/>
                <a:gd name="T16" fmla="*/ 30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30" y="0"/>
                  </a:moveTo>
                  <a:lnTo>
                    <a:pt x="30" y="16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18" y="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0" name="Freeform 1350">
              <a:extLst>
                <a:ext uri="{FF2B5EF4-FFF2-40B4-BE49-F238E27FC236}">
                  <a16:creationId xmlns:a16="http://schemas.microsoft.com/office/drawing/2014/main" xmlns="" id="{A3E55EC0-CB78-4C64-B2B1-63219E01E4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30216" y="5452650"/>
              <a:ext cx="304472" cy="135173"/>
            </a:xfrm>
            <a:custGeom>
              <a:avLst/>
              <a:gdLst>
                <a:gd name="T0" fmla="*/ 19 w 45"/>
                <a:gd name="T1" fmla="*/ 16 h 19"/>
                <a:gd name="T2" fmla="*/ 10 w 45"/>
                <a:gd name="T3" fmla="*/ 19 h 19"/>
                <a:gd name="T4" fmla="*/ 1 w 45"/>
                <a:gd name="T5" fmla="*/ 14 h 19"/>
                <a:gd name="T6" fmla="*/ 3 w 45"/>
                <a:gd name="T7" fmla="*/ 7 h 19"/>
                <a:gd name="T8" fmla="*/ 28 w 45"/>
                <a:gd name="T9" fmla="*/ 0 h 19"/>
                <a:gd name="T10" fmla="*/ 45 w 45"/>
                <a:gd name="T11" fmla="*/ 9 h 19"/>
                <a:gd name="T12" fmla="*/ 19 w 45"/>
                <a:gd name="T13" fmla="*/ 1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9"/>
                <a:gd name="T23" fmla="*/ 45 w 4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9">
                  <a:moveTo>
                    <a:pt x="19" y="16"/>
                  </a:moveTo>
                  <a:cubicBezTo>
                    <a:pt x="14" y="13"/>
                    <a:pt x="13" y="19"/>
                    <a:pt x="10" y="19"/>
                  </a:cubicBezTo>
                  <a:lnTo>
                    <a:pt x="1" y="14"/>
                  </a:lnTo>
                  <a:cubicBezTo>
                    <a:pt x="0" y="12"/>
                    <a:pt x="4" y="8"/>
                    <a:pt x="3" y="7"/>
                  </a:cubicBezTo>
                  <a:cubicBezTo>
                    <a:pt x="5" y="5"/>
                    <a:pt x="9" y="3"/>
                    <a:pt x="28" y="0"/>
                  </a:cubicBezTo>
                  <a:cubicBezTo>
                    <a:pt x="31" y="5"/>
                    <a:pt x="37" y="6"/>
                    <a:pt x="45" y="9"/>
                  </a:cubicBezTo>
                  <a:cubicBezTo>
                    <a:pt x="23" y="12"/>
                    <a:pt x="23" y="14"/>
                    <a:pt x="19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1" name="Freeform 1351">
              <a:extLst>
                <a:ext uri="{FF2B5EF4-FFF2-40B4-BE49-F238E27FC236}">
                  <a16:creationId xmlns:a16="http://schemas.microsoft.com/office/drawing/2014/main" xmlns="" id="{26DB3067-80D8-4FC8-A22B-5FACA1B608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00975" y="5609166"/>
              <a:ext cx="115023" cy="71144"/>
            </a:xfrm>
            <a:custGeom>
              <a:avLst/>
              <a:gdLst>
                <a:gd name="T0" fmla="*/ 17 w 17"/>
                <a:gd name="T1" fmla="*/ 2 h 10"/>
                <a:gd name="T2" fmla="*/ 13 w 17"/>
                <a:gd name="T3" fmla="*/ 8 h 10"/>
                <a:gd name="T4" fmla="*/ 6 w 17"/>
                <a:gd name="T5" fmla="*/ 10 h 10"/>
                <a:gd name="T6" fmla="*/ 0 w 17"/>
                <a:gd name="T7" fmla="*/ 0 h 10"/>
                <a:gd name="T8" fmla="*/ 14 w 17"/>
                <a:gd name="T9" fmla="*/ 0 h 10"/>
                <a:gd name="T10" fmla="*/ 17 w 1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17" y="2"/>
                  </a:moveTo>
                  <a:cubicBezTo>
                    <a:pt x="17" y="6"/>
                    <a:pt x="17" y="5"/>
                    <a:pt x="13" y="8"/>
                  </a:cubicBezTo>
                  <a:lnTo>
                    <a:pt x="6" y="10"/>
                  </a:lnTo>
                  <a:cubicBezTo>
                    <a:pt x="2" y="9"/>
                    <a:pt x="6" y="4"/>
                    <a:pt x="0" y="0"/>
                  </a:cubicBezTo>
                  <a:lnTo>
                    <a:pt x="14" y="0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2" name="Freeform 1352">
              <a:extLst>
                <a:ext uri="{FF2B5EF4-FFF2-40B4-BE49-F238E27FC236}">
                  <a16:creationId xmlns:a16="http://schemas.microsoft.com/office/drawing/2014/main" xmlns="" id="{E61F961E-6726-4A87-A295-7964E9C0AF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07624" y="5502450"/>
              <a:ext cx="33830" cy="49800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0 h 7"/>
                <a:gd name="T4" fmla="*/ 5 w 5"/>
                <a:gd name="T5" fmla="*/ 3 h 7"/>
                <a:gd name="T6" fmla="*/ 2 w 5"/>
                <a:gd name="T7" fmla="*/ 7 h 7"/>
                <a:gd name="T8" fmla="*/ 0 w 5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4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3" name="Freeform 1353">
              <a:extLst>
                <a:ext uri="{FF2B5EF4-FFF2-40B4-BE49-F238E27FC236}">
                  <a16:creationId xmlns:a16="http://schemas.microsoft.com/office/drawing/2014/main" xmlns="" id="{D6C97A3E-1212-43D4-A780-DE95A660D4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92601" y="5552251"/>
              <a:ext cx="74426" cy="56915"/>
            </a:xfrm>
            <a:custGeom>
              <a:avLst/>
              <a:gdLst>
                <a:gd name="T0" fmla="*/ 11 w 11"/>
                <a:gd name="T1" fmla="*/ 4 h 8"/>
                <a:gd name="T2" fmla="*/ 6 w 11"/>
                <a:gd name="T3" fmla="*/ 0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4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4" name="Freeform 1354">
              <a:extLst>
                <a:ext uri="{FF2B5EF4-FFF2-40B4-BE49-F238E27FC236}">
                  <a16:creationId xmlns:a16="http://schemas.microsoft.com/office/drawing/2014/main" xmlns="" id="{6D7B43A9-5CF8-4D64-84F8-0D18054FD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21273" y="5509565"/>
              <a:ext cx="33830" cy="99601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0 h 14"/>
                <a:gd name="T4" fmla="*/ 0 w 5"/>
                <a:gd name="T5" fmla="*/ 6 h 14"/>
                <a:gd name="T6" fmla="*/ 5 w 5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5" name="Freeform 1355">
              <a:extLst>
                <a:ext uri="{FF2B5EF4-FFF2-40B4-BE49-F238E27FC236}">
                  <a16:creationId xmlns:a16="http://schemas.microsoft.com/office/drawing/2014/main" xmlns="" id="{60C3083D-490C-4582-8F04-77D0A2054F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46729" y="5516679"/>
              <a:ext cx="74426" cy="64029"/>
            </a:xfrm>
            <a:custGeom>
              <a:avLst/>
              <a:gdLst>
                <a:gd name="T0" fmla="*/ 2 w 11"/>
                <a:gd name="T1" fmla="*/ 0 h 9"/>
                <a:gd name="T2" fmla="*/ 11 w 11"/>
                <a:gd name="T3" fmla="*/ 5 h 9"/>
                <a:gd name="T4" fmla="*/ 8 w 11"/>
                <a:gd name="T5" fmla="*/ 9 h 9"/>
                <a:gd name="T6" fmla="*/ 0 w 11"/>
                <a:gd name="T7" fmla="*/ 5 h 9"/>
                <a:gd name="T8" fmla="*/ 2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2" y="0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6" name="Freeform 1356">
              <a:extLst>
                <a:ext uri="{FF2B5EF4-FFF2-40B4-BE49-F238E27FC236}">
                  <a16:creationId xmlns:a16="http://schemas.microsoft.com/office/drawing/2014/main" xmlns="" id="{265B5D44-9232-4FE6-9317-6BB1CB9FFE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24254" y="5431307"/>
              <a:ext cx="162385" cy="99601"/>
            </a:xfrm>
            <a:custGeom>
              <a:avLst/>
              <a:gdLst>
                <a:gd name="T0" fmla="*/ 0 w 24"/>
                <a:gd name="T1" fmla="*/ 14 h 14"/>
                <a:gd name="T2" fmla="*/ 24 w 24"/>
                <a:gd name="T3" fmla="*/ 14 h 14"/>
                <a:gd name="T4" fmla="*/ 18 w 24"/>
                <a:gd name="T5" fmla="*/ 3 h 14"/>
                <a:gd name="T6" fmla="*/ 13 w 24"/>
                <a:gd name="T7" fmla="*/ 0 h 14"/>
                <a:gd name="T8" fmla="*/ 0 w 24"/>
                <a:gd name="T9" fmla="*/ 0 h 14"/>
                <a:gd name="T10" fmla="*/ 0 w 24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"/>
                <a:gd name="T20" fmla="*/ 24 w 2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">
                  <a:moveTo>
                    <a:pt x="0" y="14"/>
                  </a:moveTo>
                  <a:lnTo>
                    <a:pt x="24" y="14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7" name="Freeform 1357">
              <a:extLst>
                <a:ext uri="{FF2B5EF4-FFF2-40B4-BE49-F238E27FC236}">
                  <a16:creationId xmlns:a16="http://schemas.microsoft.com/office/drawing/2014/main" xmlns="" id="{F40D7A9B-4E13-4FFD-8FAF-4FF2D32898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13703" y="5431307"/>
              <a:ext cx="169151" cy="99601"/>
            </a:xfrm>
            <a:custGeom>
              <a:avLst/>
              <a:gdLst>
                <a:gd name="T0" fmla="*/ 0 w 25"/>
                <a:gd name="T1" fmla="*/ 14 h 14"/>
                <a:gd name="T2" fmla="*/ 25 w 25"/>
                <a:gd name="T3" fmla="*/ 14 h 14"/>
                <a:gd name="T4" fmla="*/ 25 w 25"/>
                <a:gd name="T5" fmla="*/ 0 h 14"/>
                <a:gd name="T6" fmla="*/ 15 w 25"/>
                <a:gd name="T7" fmla="*/ 0 h 14"/>
                <a:gd name="T8" fmla="*/ 0 w 25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0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8" name="Freeform 1358">
              <a:extLst>
                <a:ext uri="{FF2B5EF4-FFF2-40B4-BE49-F238E27FC236}">
                  <a16:creationId xmlns:a16="http://schemas.microsoft.com/office/drawing/2014/main" xmlns="" id="{4B648DAF-30B8-4278-A28A-A92033742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08428" y="5374392"/>
              <a:ext cx="236811" cy="149401"/>
            </a:xfrm>
            <a:custGeom>
              <a:avLst/>
              <a:gdLst>
                <a:gd name="T0" fmla="*/ 1 w 35"/>
                <a:gd name="T1" fmla="*/ 13 h 21"/>
                <a:gd name="T2" fmla="*/ 0 w 35"/>
                <a:gd name="T3" fmla="*/ 11 h 21"/>
                <a:gd name="T4" fmla="*/ 20 w 35"/>
                <a:gd name="T5" fmla="*/ 0 h 21"/>
                <a:gd name="T6" fmla="*/ 23 w 35"/>
                <a:gd name="T7" fmla="*/ 0 h 21"/>
                <a:gd name="T8" fmla="*/ 26 w 35"/>
                <a:gd name="T9" fmla="*/ 2 h 21"/>
                <a:gd name="T10" fmla="*/ 35 w 35"/>
                <a:gd name="T11" fmla="*/ 6 h 21"/>
                <a:gd name="T12" fmla="*/ 19 w 35"/>
                <a:gd name="T13" fmla="*/ 21 h 21"/>
                <a:gd name="T14" fmla="*/ 1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21"/>
                <a:gd name="T26" fmla="*/ 35 w 3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21">
                  <a:moveTo>
                    <a:pt x="1" y="13"/>
                  </a:moveTo>
                  <a:lnTo>
                    <a:pt x="0" y="1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5" y="6"/>
                  </a:lnTo>
                  <a:lnTo>
                    <a:pt x="19" y="21"/>
                  </a:lnTo>
                  <a:cubicBezTo>
                    <a:pt x="7" y="17"/>
                    <a:pt x="4" y="15"/>
                    <a:pt x="1" y="13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9" name="Freeform 1359">
              <a:extLst>
                <a:ext uri="{FF2B5EF4-FFF2-40B4-BE49-F238E27FC236}">
                  <a16:creationId xmlns:a16="http://schemas.microsoft.com/office/drawing/2014/main" xmlns="" id="{042666DB-6F2B-4008-AFB4-BAE4EA7420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82854" y="5509565"/>
              <a:ext cx="223279" cy="184973"/>
            </a:xfrm>
            <a:custGeom>
              <a:avLst/>
              <a:gdLst>
                <a:gd name="T0" fmla="*/ 0 w 33"/>
                <a:gd name="T1" fmla="*/ 8 h 26"/>
                <a:gd name="T2" fmla="*/ 30 w 33"/>
                <a:gd name="T3" fmla="*/ 0 h 26"/>
                <a:gd name="T4" fmla="*/ 33 w 33"/>
                <a:gd name="T5" fmla="*/ 1 h 26"/>
                <a:gd name="T6" fmla="*/ 30 w 33"/>
                <a:gd name="T7" fmla="*/ 3 h 26"/>
                <a:gd name="T8" fmla="*/ 30 w 33"/>
                <a:gd name="T9" fmla="*/ 26 h 26"/>
                <a:gd name="T10" fmla="*/ 26 w 33"/>
                <a:gd name="T11" fmla="*/ 26 h 26"/>
                <a:gd name="T12" fmla="*/ 15 w 33"/>
                <a:gd name="T13" fmla="*/ 10 h 26"/>
                <a:gd name="T14" fmla="*/ 5 w 33"/>
                <a:gd name="T15" fmla="*/ 14 h 26"/>
                <a:gd name="T16" fmla="*/ 0 w 33"/>
                <a:gd name="T17" fmla="*/ 14 h 26"/>
                <a:gd name="T18" fmla="*/ 2 w 33"/>
                <a:gd name="T19" fmla="*/ 10 h 26"/>
                <a:gd name="T20" fmla="*/ 0 w 33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6"/>
                <a:gd name="T35" fmla="*/ 33 w 33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6">
                  <a:moveTo>
                    <a:pt x="0" y="8"/>
                  </a:moveTo>
                  <a:cubicBezTo>
                    <a:pt x="4" y="7"/>
                    <a:pt x="0" y="5"/>
                    <a:pt x="30" y="0"/>
                  </a:cubicBezTo>
                  <a:lnTo>
                    <a:pt x="33" y="1"/>
                  </a:lnTo>
                  <a:lnTo>
                    <a:pt x="30" y="3"/>
                  </a:lnTo>
                  <a:cubicBezTo>
                    <a:pt x="27" y="15"/>
                    <a:pt x="29" y="23"/>
                    <a:pt x="30" y="26"/>
                  </a:cubicBezTo>
                  <a:lnTo>
                    <a:pt x="26" y="26"/>
                  </a:lnTo>
                  <a:cubicBezTo>
                    <a:pt x="24" y="23"/>
                    <a:pt x="24" y="10"/>
                    <a:pt x="15" y="10"/>
                  </a:cubicBezTo>
                  <a:cubicBezTo>
                    <a:pt x="6" y="10"/>
                    <a:pt x="7" y="14"/>
                    <a:pt x="5" y="14"/>
                  </a:cubicBezTo>
                  <a:lnTo>
                    <a:pt x="0" y="14"/>
                  </a:lnTo>
                  <a:cubicBezTo>
                    <a:pt x="0" y="13"/>
                    <a:pt x="2" y="11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424242"/>
                </a:gs>
                <a:gs pos="100000">
                  <a:srgbClr val="1F1F1F"/>
                </a:gs>
              </a:gsLst>
              <a:lin ang="5400000" scaled="1"/>
            </a:gra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520" name="肘形连接符 3223">
            <a:extLst>
              <a:ext uri="{FF2B5EF4-FFF2-40B4-BE49-F238E27FC236}">
                <a16:creationId xmlns:a16="http://schemas.microsoft.com/office/drawing/2014/main" xmlns="" id="{70F5A8F9-C870-4680-80D1-139CE07292D1}"/>
              </a:ext>
            </a:extLst>
          </p:cNvPr>
          <p:cNvCxnSpPr/>
          <p:nvPr/>
        </p:nvCxnSpPr>
        <p:spPr>
          <a:xfrm rot="5400000">
            <a:off x="4909647" y="4880852"/>
            <a:ext cx="1250532" cy="337919"/>
          </a:xfrm>
          <a:prstGeom prst="bentConnector2">
            <a:avLst/>
          </a:prstGeom>
          <a:noFill/>
          <a:ln w="19050" cap="flat" cmpd="sng" algn="ctr">
            <a:solidFill>
              <a:srgbClr val="0078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21" name="文本框 5141">
            <a:extLst>
              <a:ext uri="{FF2B5EF4-FFF2-40B4-BE49-F238E27FC236}">
                <a16:creationId xmlns:a16="http://schemas.microsoft.com/office/drawing/2014/main" xmlns="" id="{C77B9346-80B2-4B42-A9DB-AB39CDD6DA70}"/>
              </a:ext>
            </a:extLst>
          </p:cNvPr>
          <p:cNvSpPr txBox="1"/>
          <p:nvPr/>
        </p:nvSpPr>
        <p:spPr>
          <a:xfrm>
            <a:off x="2178005" y="930427"/>
            <a:ext cx="8755863" cy="700576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关注点</a:t>
            </a:r>
            <a:r>
              <a:rPr lang="zh-CN" altLang="en-US" dirty="0" smtClean="0"/>
              <a:t>：</a:t>
            </a:r>
            <a:r>
              <a:rPr lang="zh-CN" altLang="en-US" b="0" dirty="0"/>
              <a:t>保证交期，生产均衡化；</a:t>
            </a:r>
            <a:r>
              <a:rPr lang="zh-CN" altLang="en-US" b="0" dirty="0" smtClean="0"/>
              <a:t>通过</a:t>
            </a:r>
            <a:r>
              <a:rPr lang="zh-CN" altLang="en-US" b="0" dirty="0"/>
              <a:t>多种方式及时指示工人和设备作业，防止错误操作，提高自动化效率，实时监控设备运行情况；物料准时化拉动，减少物料堆积、等待，提升生产效率。</a:t>
            </a:r>
          </a:p>
        </p:txBody>
      </p:sp>
      <p:sp>
        <p:nvSpPr>
          <p:cNvPr id="2524" name="文本框 523">
            <a:extLst>
              <a:ext uri="{FF2B5EF4-FFF2-40B4-BE49-F238E27FC236}">
                <a16:creationId xmlns:a16="http://schemas.microsoft.com/office/drawing/2014/main" xmlns="" id="{CC183359-0849-464D-BFF2-743FA7129A97}"/>
              </a:ext>
            </a:extLst>
          </p:cNvPr>
          <p:cNvSpPr txBox="1"/>
          <p:nvPr/>
        </p:nvSpPr>
        <p:spPr>
          <a:xfrm>
            <a:off x="889330" y="5068974"/>
            <a:ext cx="1905706" cy="1009345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25" name="TextBox 2524"/>
          <p:cNvSpPr txBox="1"/>
          <p:nvPr/>
        </p:nvSpPr>
        <p:spPr>
          <a:xfrm>
            <a:off x="872018" y="5080279"/>
            <a:ext cx="192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计划管理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进度管理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跟踪管理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实际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同步供给指示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26" name="TextBox 2525"/>
          <p:cNvSpPr txBox="1"/>
          <p:nvPr/>
        </p:nvSpPr>
        <p:spPr>
          <a:xfrm>
            <a:off x="1849514" y="5080279"/>
            <a:ext cx="135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PBS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组装控制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作业指示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质量管理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30" name="TextBox 2529"/>
          <p:cNvSpPr txBox="1"/>
          <p:nvPr/>
        </p:nvSpPr>
        <p:spPr>
          <a:xfrm>
            <a:off x="7236326" y="5306633"/>
            <a:ext cx="568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供给指示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1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建设重点</a:t>
            </a: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00E6C0BD-4AE6-4927-9035-6D28056F0E6F}"/>
              </a:ext>
            </a:extLst>
          </p:cNvPr>
          <p:cNvSpPr/>
          <p:nvPr/>
        </p:nvSpPr>
        <p:spPr>
          <a:xfrm flipV="1">
            <a:off x="558006" y="2719185"/>
            <a:ext cx="11181674" cy="73098"/>
          </a:xfrm>
          <a:custGeom>
            <a:avLst/>
            <a:gdLst>
              <a:gd name="connsiteX0" fmla="*/ 0 w 11258550"/>
              <a:gd name="connsiteY0" fmla="*/ 0 h 0"/>
              <a:gd name="connsiteX1" fmla="*/ 11258550 w 11258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58550">
                <a:moveTo>
                  <a:pt x="0" y="0"/>
                </a:moveTo>
                <a:lnTo>
                  <a:pt x="11258550" y="0"/>
                </a:lnTo>
              </a:path>
            </a:pathLst>
          </a:custGeom>
          <a:noFill/>
          <a:ln w="15875" cap="rnd" cmpd="sng" algn="ctr">
            <a:solidFill>
              <a:schemeClr val="accent2">
                <a:lumMod val="20000"/>
                <a:lumOff val="80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41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8691B8E-0BA3-4197-8CE2-86EB2EF43009}"/>
              </a:ext>
            </a:extLst>
          </p:cNvPr>
          <p:cNvGrpSpPr/>
          <p:nvPr/>
        </p:nvGrpSpPr>
        <p:grpSpPr>
          <a:xfrm>
            <a:off x="7469596" y="1285719"/>
            <a:ext cx="1140144" cy="1233452"/>
            <a:chOff x="8042812" y="1285719"/>
            <a:chExt cx="1140144" cy="1233452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xmlns="" id="{5762E209-BA6C-4E2F-BC2D-D188DC775CA4}"/>
                </a:ext>
              </a:extLst>
            </p:cNvPr>
            <p:cNvGrpSpPr/>
            <p:nvPr/>
          </p:nvGrpSpPr>
          <p:grpSpPr>
            <a:xfrm>
              <a:off x="8200737" y="1285719"/>
              <a:ext cx="756183" cy="756183"/>
              <a:chOff x="10890924" y="210225"/>
              <a:chExt cx="828000" cy="828000"/>
            </a:xfrm>
          </p:grpSpPr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xmlns="" id="{AFED3895-3E7D-4432-AC2E-A7DAB06119FC}"/>
                  </a:ext>
                </a:extLst>
              </p:cNvPr>
              <p:cNvSpPr/>
              <p:nvPr/>
            </p:nvSpPr>
            <p:spPr>
              <a:xfrm>
                <a:off x="10890924" y="210225"/>
                <a:ext cx="828000" cy="828000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31">
                <a:extLst>
                  <a:ext uri="{FF2B5EF4-FFF2-40B4-BE49-F238E27FC236}">
                    <a16:creationId xmlns:a16="http://schemas.microsoft.com/office/drawing/2014/main" xmlns="" id="{F3161864-060D-4A36-855B-E67AE9834E6F}"/>
                  </a:ext>
                </a:extLst>
              </p:cNvPr>
              <p:cNvGrpSpPr/>
              <p:nvPr/>
            </p:nvGrpSpPr>
            <p:grpSpPr>
              <a:xfrm>
                <a:off x="10994490" y="332788"/>
                <a:ext cx="620869" cy="525718"/>
                <a:chOff x="564267" y="1434600"/>
                <a:chExt cx="620869" cy="525718"/>
              </a:xfrm>
              <a:solidFill>
                <a:sysClr val="window" lastClr="FFFFFF"/>
              </a:solidFill>
            </p:grpSpPr>
            <p:grpSp>
              <p:nvGrpSpPr>
                <p:cNvPr id="13" name="Group 32">
                  <a:extLst>
                    <a:ext uri="{FF2B5EF4-FFF2-40B4-BE49-F238E27FC236}">
                      <a16:creationId xmlns:a16="http://schemas.microsoft.com/office/drawing/2014/main" xmlns="" id="{E4B334C6-99C8-4ADC-944D-503E253D9542}"/>
                    </a:ext>
                  </a:extLst>
                </p:cNvPr>
                <p:cNvGrpSpPr/>
                <p:nvPr/>
              </p:nvGrpSpPr>
              <p:grpSpPr>
                <a:xfrm>
                  <a:off x="981746" y="1434600"/>
                  <a:ext cx="153889" cy="153891"/>
                  <a:chOff x="1024613" y="1396496"/>
                  <a:chExt cx="153889" cy="153891"/>
                </a:xfrm>
                <a:grpFill/>
              </p:grpSpPr>
              <p:sp>
                <p:nvSpPr>
                  <p:cNvPr id="20" name="Freeform 87">
                    <a:extLst>
                      <a:ext uri="{FF2B5EF4-FFF2-40B4-BE49-F238E27FC236}">
                        <a16:creationId xmlns:a16="http://schemas.microsoft.com/office/drawing/2014/main" xmlns="" id="{504BD6B4-3C4A-44C7-9A8C-AA1C2413E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1245" y="1396496"/>
                    <a:ext cx="147257" cy="143277"/>
                  </a:xfrm>
                  <a:custGeom>
                    <a:avLst/>
                    <a:gdLst>
                      <a:gd name="T0" fmla="*/ 43 w 47"/>
                      <a:gd name="T1" fmla="*/ 46 h 46"/>
                      <a:gd name="T2" fmla="*/ 39 w 47"/>
                      <a:gd name="T3" fmla="*/ 43 h 46"/>
                      <a:gd name="T4" fmla="*/ 4 w 47"/>
                      <a:gd name="T5" fmla="*/ 8 h 46"/>
                      <a:gd name="T6" fmla="*/ 0 w 47"/>
                      <a:gd name="T7" fmla="*/ 4 h 46"/>
                      <a:gd name="T8" fmla="*/ 4 w 47"/>
                      <a:gd name="T9" fmla="*/ 0 h 46"/>
                      <a:gd name="T10" fmla="*/ 47 w 47"/>
                      <a:gd name="T11" fmla="*/ 42 h 46"/>
                      <a:gd name="T12" fmla="*/ 43 w 47"/>
                      <a:gd name="T13" fmla="*/ 46 h 46"/>
                      <a:gd name="T14" fmla="*/ 43 w 47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46">
                        <a:moveTo>
                          <a:pt x="43" y="46"/>
                        </a:moveTo>
                        <a:cubicBezTo>
                          <a:pt x="41" y="46"/>
                          <a:pt x="39" y="45"/>
                          <a:pt x="39" y="43"/>
                        </a:cubicBezTo>
                        <a:cubicBezTo>
                          <a:pt x="36" y="9"/>
                          <a:pt x="5" y="8"/>
                          <a:pt x="4" y="8"/>
                        </a:cubicBezTo>
                        <a:cubicBezTo>
                          <a:pt x="2" y="8"/>
                          <a:pt x="0" y="6"/>
                          <a:pt x="0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5" y="0"/>
                          <a:pt x="43" y="1"/>
                          <a:pt x="47" y="42"/>
                        </a:cubicBezTo>
                        <a:cubicBezTo>
                          <a:pt x="47" y="44"/>
                          <a:pt x="45" y="46"/>
                          <a:pt x="43" y="46"/>
                        </a:cubicBezTo>
                        <a:cubicBezTo>
                          <a:pt x="43" y="46"/>
                          <a:pt x="43" y="46"/>
                          <a:pt x="43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  <p:sp>
                <p:nvSpPr>
                  <p:cNvPr id="21" name="Freeform 88">
                    <a:extLst>
                      <a:ext uri="{FF2B5EF4-FFF2-40B4-BE49-F238E27FC236}">
                        <a16:creationId xmlns:a16="http://schemas.microsoft.com/office/drawing/2014/main" xmlns="" id="{9DC5042A-F759-4064-8DE1-6F10D81C6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8593" y="1433642"/>
                    <a:ext cx="112764" cy="110112"/>
                  </a:xfrm>
                  <a:custGeom>
                    <a:avLst/>
                    <a:gdLst>
                      <a:gd name="T0" fmla="*/ 32 w 36"/>
                      <a:gd name="T1" fmla="*/ 35 h 35"/>
                      <a:gd name="T2" fmla="*/ 28 w 36"/>
                      <a:gd name="T3" fmla="*/ 32 h 35"/>
                      <a:gd name="T4" fmla="*/ 4 w 36"/>
                      <a:gd name="T5" fmla="*/ 8 h 35"/>
                      <a:gd name="T6" fmla="*/ 0 w 36"/>
                      <a:gd name="T7" fmla="*/ 4 h 35"/>
                      <a:gd name="T8" fmla="*/ 4 w 36"/>
                      <a:gd name="T9" fmla="*/ 0 h 35"/>
                      <a:gd name="T10" fmla="*/ 36 w 36"/>
                      <a:gd name="T11" fmla="*/ 31 h 35"/>
                      <a:gd name="T12" fmla="*/ 32 w 36"/>
                      <a:gd name="T13" fmla="*/ 35 h 35"/>
                      <a:gd name="T14" fmla="*/ 32 w 36"/>
                      <a:gd name="T15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" h="35">
                        <a:moveTo>
                          <a:pt x="32" y="35"/>
                        </a:moveTo>
                        <a:cubicBezTo>
                          <a:pt x="30" y="35"/>
                          <a:pt x="28" y="34"/>
                          <a:pt x="28" y="32"/>
                        </a:cubicBezTo>
                        <a:cubicBezTo>
                          <a:pt x="26" y="9"/>
                          <a:pt x="5" y="8"/>
                          <a:pt x="4" y="8"/>
                        </a:cubicBezTo>
                        <a:cubicBezTo>
                          <a:pt x="2" y="8"/>
                          <a:pt x="0" y="6"/>
                          <a:pt x="0" y="4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12" y="0"/>
                          <a:pt x="34" y="6"/>
                          <a:pt x="36" y="31"/>
                        </a:cubicBezTo>
                        <a:cubicBezTo>
                          <a:pt x="36" y="33"/>
                          <a:pt x="34" y="35"/>
                          <a:pt x="32" y="35"/>
                        </a:cubicBezTo>
                        <a:cubicBezTo>
                          <a:pt x="32" y="35"/>
                          <a:pt x="32" y="35"/>
                          <a:pt x="32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  <p:sp>
                <p:nvSpPr>
                  <p:cNvPr id="22" name="Freeform 89">
                    <a:extLst>
                      <a:ext uri="{FF2B5EF4-FFF2-40B4-BE49-F238E27FC236}">
                        <a16:creationId xmlns:a16="http://schemas.microsoft.com/office/drawing/2014/main" xmlns="" id="{E1ED34ED-CE6E-4C8A-BB43-72FA3D70E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4613" y="1470788"/>
                    <a:ext cx="79599" cy="79599"/>
                  </a:xfrm>
                  <a:custGeom>
                    <a:avLst/>
                    <a:gdLst>
                      <a:gd name="T0" fmla="*/ 21 w 25"/>
                      <a:gd name="T1" fmla="*/ 25 h 25"/>
                      <a:gd name="T2" fmla="*/ 17 w 25"/>
                      <a:gd name="T3" fmla="*/ 21 h 25"/>
                      <a:gd name="T4" fmla="*/ 4 w 25"/>
                      <a:gd name="T5" fmla="*/ 8 h 25"/>
                      <a:gd name="T6" fmla="*/ 0 w 25"/>
                      <a:gd name="T7" fmla="*/ 3 h 25"/>
                      <a:gd name="T8" fmla="*/ 4 w 25"/>
                      <a:gd name="T9" fmla="*/ 0 h 25"/>
                      <a:gd name="T10" fmla="*/ 25 w 25"/>
                      <a:gd name="T11" fmla="*/ 20 h 25"/>
                      <a:gd name="T12" fmla="*/ 21 w 25"/>
                      <a:gd name="T13" fmla="*/ 25 h 25"/>
                      <a:gd name="T14" fmla="*/ 21 w 25"/>
                      <a:gd name="T15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5">
                        <a:moveTo>
                          <a:pt x="21" y="25"/>
                        </a:moveTo>
                        <a:cubicBezTo>
                          <a:pt x="19" y="25"/>
                          <a:pt x="17" y="23"/>
                          <a:pt x="17" y="21"/>
                        </a:cubicBezTo>
                        <a:cubicBezTo>
                          <a:pt x="16" y="8"/>
                          <a:pt x="5" y="8"/>
                          <a:pt x="4" y="8"/>
                        </a:cubicBezTo>
                        <a:cubicBezTo>
                          <a:pt x="1" y="7"/>
                          <a:pt x="0" y="6"/>
                          <a:pt x="0" y="3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9" y="0"/>
                          <a:pt x="23" y="3"/>
                          <a:pt x="25" y="20"/>
                        </a:cubicBezTo>
                        <a:cubicBezTo>
                          <a:pt x="25" y="23"/>
                          <a:pt x="24" y="24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3239" tIns="46619" rIns="93239" bIns="4661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414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428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charset="0"/>
                    </a:endParaRPr>
                  </a:p>
                </p:txBody>
              </p:sp>
            </p:grpSp>
            <p:sp>
              <p:nvSpPr>
                <p:cNvPr id="14" name="Freeform 91">
                  <a:extLst>
                    <a:ext uri="{FF2B5EF4-FFF2-40B4-BE49-F238E27FC236}">
                      <a16:creationId xmlns:a16="http://schemas.microsoft.com/office/drawing/2014/main" xmlns="" id="{B7ADA13B-1D77-46BD-BA72-51B8B04BC0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4267" y="1583553"/>
                  <a:ext cx="620869" cy="301147"/>
                </a:xfrm>
                <a:custGeom>
                  <a:avLst/>
                  <a:gdLst>
                    <a:gd name="T0" fmla="*/ 194 w 198"/>
                    <a:gd name="T1" fmla="*/ 96 h 96"/>
                    <a:gd name="T2" fmla="*/ 4 w 198"/>
                    <a:gd name="T3" fmla="*/ 96 h 96"/>
                    <a:gd name="T4" fmla="*/ 0 w 198"/>
                    <a:gd name="T5" fmla="*/ 92 h 96"/>
                    <a:gd name="T6" fmla="*/ 0 w 198"/>
                    <a:gd name="T7" fmla="*/ 56 h 96"/>
                    <a:gd name="T8" fmla="*/ 4 w 198"/>
                    <a:gd name="T9" fmla="*/ 52 h 96"/>
                    <a:gd name="T10" fmla="*/ 31 w 198"/>
                    <a:gd name="T11" fmla="*/ 52 h 96"/>
                    <a:gd name="T12" fmla="*/ 42 w 198"/>
                    <a:gd name="T13" fmla="*/ 3 h 96"/>
                    <a:gd name="T14" fmla="*/ 46 w 198"/>
                    <a:gd name="T15" fmla="*/ 0 h 96"/>
                    <a:gd name="T16" fmla="*/ 129 w 198"/>
                    <a:gd name="T17" fmla="*/ 0 h 96"/>
                    <a:gd name="T18" fmla="*/ 132 w 198"/>
                    <a:gd name="T19" fmla="*/ 2 h 96"/>
                    <a:gd name="T20" fmla="*/ 171 w 198"/>
                    <a:gd name="T21" fmla="*/ 52 h 96"/>
                    <a:gd name="T22" fmla="*/ 194 w 198"/>
                    <a:gd name="T23" fmla="*/ 52 h 96"/>
                    <a:gd name="T24" fmla="*/ 198 w 198"/>
                    <a:gd name="T25" fmla="*/ 56 h 96"/>
                    <a:gd name="T26" fmla="*/ 198 w 198"/>
                    <a:gd name="T27" fmla="*/ 92 h 96"/>
                    <a:gd name="T28" fmla="*/ 194 w 198"/>
                    <a:gd name="T29" fmla="*/ 96 h 96"/>
                    <a:gd name="T30" fmla="*/ 8 w 198"/>
                    <a:gd name="T31" fmla="*/ 88 h 96"/>
                    <a:gd name="T32" fmla="*/ 190 w 198"/>
                    <a:gd name="T33" fmla="*/ 88 h 96"/>
                    <a:gd name="T34" fmla="*/ 190 w 198"/>
                    <a:gd name="T35" fmla="*/ 60 h 96"/>
                    <a:gd name="T36" fmla="*/ 169 w 198"/>
                    <a:gd name="T37" fmla="*/ 60 h 96"/>
                    <a:gd name="T38" fmla="*/ 166 w 198"/>
                    <a:gd name="T39" fmla="*/ 58 h 96"/>
                    <a:gd name="T40" fmla="*/ 127 w 198"/>
                    <a:gd name="T41" fmla="*/ 8 h 96"/>
                    <a:gd name="T42" fmla="*/ 49 w 198"/>
                    <a:gd name="T43" fmla="*/ 8 h 96"/>
                    <a:gd name="T44" fmla="*/ 38 w 198"/>
                    <a:gd name="T45" fmla="*/ 57 h 96"/>
                    <a:gd name="T46" fmla="*/ 34 w 198"/>
                    <a:gd name="T47" fmla="*/ 60 h 96"/>
                    <a:gd name="T48" fmla="*/ 8 w 198"/>
                    <a:gd name="T49" fmla="*/ 60 h 96"/>
                    <a:gd name="T50" fmla="*/ 8 w 198"/>
                    <a:gd name="T51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8" h="96">
                      <a:moveTo>
                        <a:pt x="194" y="96"/>
                      </a:move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2" y="96"/>
                        <a:pt x="0" y="94"/>
                        <a:pt x="0" y="9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4"/>
                        <a:pt x="2" y="52"/>
                        <a:pt x="4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1"/>
                        <a:pt x="44" y="0"/>
                        <a:pt x="46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31" y="0"/>
                        <a:pt x="132" y="1"/>
                        <a:pt x="132" y="2"/>
                      </a:cubicBezTo>
                      <a:cubicBezTo>
                        <a:pt x="171" y="52"/>
                        <a:pt x="171" y="52"/>
                        <a:pt x="171" y="52"/>
                      </a:cubicBezTo>
                      <a:cubicBezTo>
                        <a:pt x="194" y="52"/>
                        <a:pt x="194" y="52"/>
                        <a:pt x="194" y="52"/>
                      </a:cubicBezTo>
                      <a:cubicBezTo>
                        <a:pt x="196" y="52"/>
                        <a:pt x="198" y="54"/>
                        <a:pt x="198" y="56"/>
                      </a:cubicBezTo>
                      <a:cubicBezTo>
                        <a:pt x="198" y="92"/>
                        <a:pt x="198" y="92"/>
                        <a:pt x="198" y="92"/>
                      </a:cubicBezTo>
                      <a:cubicBezTo>
                        <a:pt x="198" y="94"/>
                        <a:pt x="196" y="96"/>
                        <a:pt x="194" y="96"/>
                      </a:cubicBezTo>
                      <a:close/>
                      <a:moveTo>
                        <a:pt x="8" y="88"/>
                      </a:moveTo>
                      <a:cubicBezTo>
                        <a:pt x="190" y="88"/>
                        <a:pt x="190" y="88"/>
                        <a:pt x="190" y="88"/>
                      </a:cubicBezTo>
                      <a:cubicBezTo>
                        <a:pt x="190" y="60"/>
                        <a:pt x="190" y="60"/>
                        <a:pt x="190" y="60"/>
                      </a:cubicBezTo>
                      <a:cubicBezTo>
                        <a:pt x="169" y="60"/>
                        <a:pt x="169" y="60"/>
                        <a:pt x="169" y="60"/>
                      </a:cubicBezTo>
                      <a:cubicBezTo>
                        <a:pt x="168" y="60"/>
                        <a:pt x="166" y="59"/>
                        <a:pt x="166" y="58"/>
                      </a:cubicBezTo>
                      <a:cubicBezTo>
                        <a:pt x="127" y="8"/>
                        <a:pt x="127" y="8"/>
                        <a:pt x="127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8" y="59"/>
                        <a:pt x="36" y="60"/>
                        <a:pt x="34" y="60"/>
                      </a:cubicBezTo>
                      <a:cubicBezTo>
                        <a:pt x="8" y="60"/>
                        <a:pt x="8" y="60"/>
                        <a:pt x="8" y="60"/>
                      </a:cubicBezTo>
                      <a:lnTo>
                        <a:pt x="8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15" name="Oval 92">
                  <a:extLst>
                    <a:ext uri="{FF2B5EF4-FFF2-40B4-BE49-F238E27FC236}">
                      <a16:creationId xmlns:a16="http://schemas.microsoft.com/office/drawing/2014/main" xmlns="" id="{38F1ECF3-B385-4A03-9B1C-B3A570068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466" y="1828980"/>
                  <a:ext cx="122052" cy="11807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16" name="Freeform 93">
                  <a:extLst>
                    <a:ext uri="{FF2B5EF4-FFF2-40B4-BE49-F238E27FC236}">
                      <a16:creationId xmlns:a16="http://schemas.microsoft.com/office/drawing/2014/main" xmlns="" id="{4D203841-130A-47A4-8BD3-9A9E6E087B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526" y="1815714"/>
                  <a:ext cx="147257" cy="144604"/>
                </a:xfrm>
                <a:custGeom>
                  <a:avLst/>
                  <a:gdLst>
                    <a:gd name="T0" fmla="*/ 24 w 47"/>
                    <a:gd name="T1" fmla="*/ 46 h 46"/>
                    <a:gd name="T2" fmla="*/ 0 w 47"/>
                    <a:gd name="T3" fmla="*/ 23 h 46"/>
                    <a:gd name="T4" fmla="*/ 24 w 47"/>
                    <a:gd name="T5" fmla="*/ 0 h 46"/>
                    <a:gd name="T6" fmla="*/ 47 w 47"/>
                    <a:gd name="T7" fmla="*/ 23 h 46"/>
                    <a:gd name="T8" fmla="*/ 24 w 47"/>
                    <a:gd name="T9" fmla="*/ 46 h 46"/>
                    <a:gd name="T10" fmla="*/ 24 w 47"/>
                    <a:gd name="T11" fmla="*/ 8 h 46"/>
                    <a:gd name="T12" fmla="*/ 8 w 47"/>
                    <a:gd name="T13" fmla="*/ 23 h 46"/>
                    <a:gd name="T14" fmla="*/ 24 w 47"/>
                    <a:gd name="T15" fmla="*/ 38 h 46"/>
                    <a:gd name="T16" fmla="*/ 39 w 47"/>
                    <a:gd name="T17" fmla="*/ 23 h 46"/>
                    <a:gd name="T18" fmla="*/ 24 w 47"/>
                    <a:gd name="T1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6">
                      <a:moveTo>
                        <a:pt x="24" y="46"/>
                      </a:moveTo>
                      <a:cubicBezTo>
                        <a:pt x="11" y="46"/>
                        <a:pt x="0" y="36"/>
                        <a:pt x="0" y="23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ubicBezTo>
                        <a:pt x="47" y="36"/>
                        <a:pt x="36" y="46"/>
                        <a:pt x="24" y="46"/>
                      </a:cubicBezTo>
                      <a:close/>
                      <a:moveTo>
                        <a:pt x="24" y="8"/>
                      </a:moveTo>
                      <a:cubicBezTo>
                        <a:pt x="15" y="8"/>
                        <a:pt x="8" y="15"/>
                        <a:pt x="8" y="23"/>
                      </a:cubicBezTo>
                      <a:cubicBezTo>
                        <a:pt x="8" y="31"/>
                        <a:pt x="15" y="38"/>
                        <a:pt x="24" y="38"/>
                      </a:cubicBezTo>
                      <a:cubicBezTo>
                        <a:pt x="32" y="38"/>
                        <a:pt x="39" y="31"/>
                        <a:pt x="39" y="23"/>
                      </a:cubicBezTo>
                      <a:cubicBezTo>
                        <a:pt x="39" y="15"/>
                        <a:pt x="32" y="8"/>
                        <a:pt x="2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17" name="Freeform 95">
                  <a:extLst>
                    <a:ext uri="{FF2B5EF4-FFF2-40B4-BE49-F238E27FC236}">
                      <a16:creationId xmlns:a16="http://schemas.microsoft.com/office/drawing/2014/main" xmlns="" id="{4AD7339C-D79C-4567-BA77-F5B0BD980F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4289" y="1640598"/>
                  <a:ext cx="210936" cy="131338"/>
                </a:xfrm>
                <a:custGeom>
                  <a:avLst/>
                  <a:gdLst>
                    <a:gd name="T0" fmla="*/ 159 w 159"/>
                    <a:gd name="T1" fmla="*/ 99 h 99"/>
                    <a:gd name="T2" fmla="*/ 0 w 159"/>
                    <a:gd name="T3" fmla="*/ 99 h 99"/>
                    <a:gd name="T4" fmla="*/ 0 w 159"/>
                    <a:gd name="T5" fmla="*/ 0 h 99"/>
                    <a:gd name="T6" fmla="*/ 88 w 159"/>
                    <a:gd name="T7" fmla="*/ 0 h 99"/>
                    <a:gd name="T8" fmla="*/ 159 w 159"/>
                    <a:gd name="T9" fmla="*/ 99 h 99"/>
                    <a:gd name="T10" fmla="*/ 19 w 159"/>
                    <a:gd name="T11" fmla="*/ 80 h 99"/>
                    <a:gd name="T12" fmla="*/ 123 w 159"/>
                    <a:gd name="T13" fmla="*/ 80 h 99"/>
                    <a:gd name="T14" fmla="*/ 78 w 159"/>
                    <a:gd name="T15" fmla="*/ 19 h 99"/>
                    <a:gd name="T16" fmla="*/ 19 w 159"/>
                    <a:gd name="T17" fmla="*/ 19 h 99"/>
                    <a:gd name="T18" fmla="*/ 19 w 159"/>
                    <a:gd name="T19" fmla="*/ 8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9" h="99">
                      <a:moveTo>
                        <a:pt x="159" y="99"/>
                      </a:move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59" y="99"/>
                      </a:lnTo>
                      <a:close/>
                      <a:moveTo>
                        <a:pt x="19" y="80"/>
                      </a:moveTo>
                      <a:lnTo>
                        <a:pt x="123" y="80"/>
                      </a:lnTo>
                      <a:lnTo>
                        <a:pt x="78" y="19"/>
                      </a:lnTo>
                      <a:lnTo>
                        <a:pt x="19" y="19"/>
                      </a:lnTo>
                      <a:lnTo>
                        <a:pt x="19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18" name="Oval 96">
                  <a:extLst>
                    <a:ext uri="{FF2B5EF4-FFF2-40B4-BE49-F238E27FC236}">
                      <a16:creationId xmlns:a16="http://schemas.microsoft.com/office/drawing/2014/main" xmlns="" id="{FBC52756-CE3D-4B62-9A39-3EE598565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600" y="1828980"/>
                  <a:ext cx="118072" cy="118072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19" name="Freeform 97">
                  <a:extLst>
                    <a:ext uri="{FF2B5EF4-FFF2-40B4-BE49-F238E27FC236}">
                      <a16:creationId xmlns:a16="http://schemas.microsoft.com/office/drawing/2014/main" xmlns="" id="{C8B01F79-B0A2-4251-A348-7096BCA09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7332" y="1815714"/>
                  <a:ext cx="147257" cy="144604"/>
                </a:xfrm>
                <a:custGeom>
                  <a:avLst/>
                  <a:gdLst>
                    <a:gd name="T0" fmla="*/ 23 w 47"/>
                    <a:gd name="T1" fmla="*/ 46 h 46"/>
                    <a:gd name="T2" fmla="*/ 0 w 47"/>
                    <a:gd name="T3" fmla="*/ 23 h 46"/>
                    <a:gd name="T4" fmla="*/ 23 w 47"/>
                    <a:gd name="T5" fmla="*/ 0 h 46"/>
                    <a:gd name="T6" fmla="*/ 47 w 47"/>
                    <a:gd name="T7" fmla="*/ 23 h 46"/>
                    <a:gd name="T8" fmla="*/ 23 w 47"/>
                    <a:gd name="T9" fmla="*/ 46 h 46"/>
                    <a:gd name="T10" fmla="*/ 23 w 47"/>
                    <a:gd name="T11" fmla="*/ 8 h 46"/>
                    <a:gd name="T12" fmla="*/ 8 w 47"/>
                    <a:gd name="T13" fmla="*/ 23 h 46"/>
                    <a:gd name="T14" fmla="*/ 23 w 47"/>
                    <a:gd name="T15" fmla="*/ 38 h 46"/>
                    <a:gd name="T16" fmla="*/ 39 w 47"/>
                    <a:gd name="T17" fmla="*/ 23 h 46"/>
                    <a:gd name="T18" fmla="*/ 23 w 47"/>
                    <a:gd name="T1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6">
                      <a:moveTo>
                        <a:pt x="23" y="46"/>
                      </a:moveTo>
                      <a:cubicBezTo>
                        <a:pt x="10" y="46"/>
                        <a:pt x="0" y="36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ubicBezTo>
                        <a:pt x="47" y="36"/>
                        <a:pt x="36" y="46"/>
                        <a:pt x="23" y="46"/>
                      </a:cubicBezTo>
                      <a:close/>
                      <a:moveTo>
                        <a:pt x="23" y="8"/>
                      </a:moveTo>
                      <a:cubicBezTo>
                        <a:pt x="15" y="8"/>
                        <a:pt x="8" y="15"/>
                        <a:pt x="8" y="23"/>
                      </a:cubicBezTo>
                      <a:cubicBezTo>
                        <a:pt x="8" y="31"/>
                        <a:pt x="15" y="38"/>
                        <a:pt x="23" y="38"/>
                      </a:cubicBezTo>
                      <a:cubicBezTo>
                        <a:pt x="32" y="38"/>
                        <a:pt x="39" y="31"/>
                        <a:pt x="39" y="23"/>
                      </a:cubicBezTo>
                      <a:cubicBezTo>
                        <a:pt x="39" y="15"/>
                        <a:pt x="32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</p:grpSp>
        <p:sp>
          <p:nvSpPr>
            <p:cNvPr id="9" name="矩形: 圆角 298">
              <a:extLst>
                <a:ext uri="{FF2B5EF4-FFF2-40B4-BE49-F238E27FC236}">
                  <a16:creationId xmlns:a16="http://schemas.microsoft.com/office/drawing/2014/main" xmlns="" id="{41332ED5-03CF-49E2-BD8A-D2C4A7CF1E0D}"/>
                </a:ext>
              </a:extLst>
            </p:cNvPr>
            <p:cNvSpPr/>
            <p:nvPr/>
          </p:nvSpPr>
          <p:spPr bwMode="auto">
            <a:xfrm>
              <a:off x="8042812" y="2110548"/>
              <a:ext cx="1140144" cy="408623"/>
            </a:xfrm>
            <a:prstGeom prst="round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总装车间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A2FAA76-B288-4C7D-9059-2D33D43CD342}"/>
              </a:ext>
            </a:extLst>
          </p:cNvPr>
          <p:cNvGrpSpPr/>
          <p:nvPr/>
        </p:nvGrpSpPr>
        <p:grpSpPr>
          <a:xfrm>
            <a:off x="4899487" y="1285719"/>
            <a:ext cx="1140144" cy="1233452"/>
            <a:chOff x="6774691" y="1285719"/>
            <a:chExt cx="1140144" cy="1233452"/>
          </a:xfrm>
        </p:grpSpPr>
        <p:sp>
          <p:nvSpPr>
            <p:cNvPr id="24" name="矩形: 圆角 312">
              <a:extLst>
                <a:ext uri="{FF2B5EF4-FFF2-40B4-BE49-F238E27FC236}">
                  <a16:creationId xmlns:a16="http://schemas.microsoft.com/office/drawing/2014/main" xmlns="" id="{ABAD046E-590A-4BA2-B601-8F9188FE5429}"/>
                </a:ext>
              </a:extLst>
            </p:cNvPr>
            <p:cNvSpPr/>
            <p:nvPr/>
          </p:nvSpPr>
          <p:spPr bwMode="auto">
            <a:xfrm>
              <a:off x="6774691" y="2110548"/>
              <a:ext cx="1140144" cy="408623"/>
            </a:xfrm>
            <a:prstGeom prst="round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焊装车间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F9F3C2C5-6BA4-4317-9F84-9092F78335E8}"/>
                </a:ext>
              </a:extLst>
            </p:cNvPr>
            <p:cNvGrpSpPr/>
            <p:nvPr/>
          </p:nvGrpSpPr>
          <p:grpSpPr>
            <a:xfrm>
              <a:off x="6927428" y="1285719"/>
              <a:ext cx="756183" cy="756183"/>
              <a:chOff x="9642719" y="1061741"/>
              <a:chExt cx="756183" cy="756183"/>
            </a:xfrm>
          </p:grpSpPr>
          <p:sp>
            <p:nvSpPr>
              <p:cNvPr id="26" name="Oval 44">
                <a:extLst>
                  <a:ext uri="{FF2B5EF4-FFF2-40B4-BE49-F238E27FC236}">
                    <a16:creationId xmlns:a16="http://schemas.microsoft.com/office/drawing/2014/main" xmlns="" id="{551BDEF8-687F-43B8-96A2-D524C81A510A}"/>
                  </a:ext>
                </a:extLst>
              </p:cNvPr>
              <p:cNvSpPr/>
              <p:nvPr/>
            </p:nvSpPr>
            <p:spPr>
              <a:xfrm>
                <a:off x="9642719" y="1061741"/>
                <a:ext cx="756183" cy="756183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" name="Group 101">
                <a:extLst>
                  <a:ext uri="{FF2B5EF4-FFF2-40B4-BE49-F238E27FC236}">
                    <a16:creationId xmlns:a16="http://schemas.microsoft.com/office/drawing/2014/main" xmlns="" id="{B7CDCB96-A275-4C76-9200-7FB9DA40B2B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137230" y="1193763"/>
                <a:ext cx="130669" cy="128561"/>
                <a:chOff x="3947" y="1925"/>
                <a:chExt cx="124" cy="122"/>
              </a:xfrm>
              <a:solidFill>
                <a:sysClr val="window" lastClr="FFFFFF"/>
              </a:solidFill>
            </p:grpSpPr>
            <p:sp>
              <p:nvSpPr>
                <p:cNvPr id="38" name="Freeform 102">
                  <a:extLst>
                    <a:ext uri="{FF2B5EF4-FFF2-40B4-BE49-F238E27FC236}">
                      <a16:creationId xmlns:a16="http://schemas.microsoft.com/office/drawing/2014/main" xmlns="" id="{059A3C92-0EE0-4BF4-AEC3-0E6D9197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1925"/>
                  <a:ext cx="109" cy="109"/>
                </a:xfrm>
                <a:custGeom>
                  <a:avLst/>
                  <a:gdLst>
                    <a:gd name="T0" fmla="*/ 42 w 46"/>
                    <a:gd name="T1" fmla="*/ 46 h 46"/>
                    <a:gd name="T2" fmla="*/ 38 w 46"/>
                    <a:gd name="T3" fmla="*/ 42 h 46"/>
                    <a:gd name="T4" fmla="*/ 3 w 46"/>
                    <a:gd name="T5" fmla="*/ 8 h 46"/>
                    <a:gd name="T6" fmla="*/ 0 w 46"/>
                    <a:gd name="T7" fmla="*/ 4 h 46"/>
                    <a:gd name="T8" fmla="*/ 4 w 46"/>
                    <a:gd name="T9" fmla="*/ 0 h 46"/>
                    <a:gd name="T10" fmla="*/ 46 w 46"/>
                    <a:gd name="T11" fmla="*/ 42 h 46"/>
                    <a:gd name="T12" fmla="*/ 42 w 46"/>
                    <a:gd name="T13" fmla="*/ 46 h 46"/>
                    <a:gd name="T14" fmla="*/ 42 w 46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46">
                      <a:moveTo>
                        <a:pt x="42" y="46"/>
                      </a:moveTo>
                      <a:cubicBezTo>
                        <a:pt x="40" y="46"/>
                        <a:pt x="38" y="44"/>
                        <a:pt x="38" y="42"/>
                      </a:cubicBezTo>
                      <a:cubicBezTo>
                        <a:pt x="35" y="9"/>
                        <a:pt x="5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4" y="0"/>
                        <a:pt x="42" y="1"/>
                        <a:pt x="46" y="42"/>
                      </a:cubicBezTo>
                      <a:cubicBezTo>
                        <a:pt x="46" y="44"/>
                        <a:pt x="44" y="46"/>
                        <a:pt x="42" y="46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39" name="Freeform 103">
                  <a:extLst>
                    <a:ext uri="{FF2B5EF4-FFF2-40B4-BE49-F238E27FC236}">
                      <a16:creationId xmlns:a16="http://schemas.microsoft.com/office/drawing/2014/main" xmlns="" id="{5F7A2645-0976-494B-8182-4A69D5F0B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1955"/>
                  <a:ext cx="85" cy="85"/>
                </a:xfrm>
                <a:custGeom>
                  <a:avLst/>
                  <a:gdLst>
                    <a:gd name="T0" fmla="*/ 32 w 36"/>
                    <a:gd name="T1" fmla="*/ 36 h 36"/>
                    <a:gd name="T2" fmla="*/ 28 w 36"/>
                    <a:gd name="T3" fmla="*/ 32 h 36"/>
                    <a:gd name="T4" fmla="*/ 4 w 36"/>
                    <a:gd name="T5" fmla="*/ 8 h 36"/>
                    <a:gd name="T6" fmla="*/ 1 w 36"/>
                    <a:gd name="T7" fmla="*/ 4 h 36"/>
                    <a:gd name="T8" fmla="*/ 5 w 36"/>
                    <a:gd name="T9" fmla="*/ 0 h 36"/>
                    <a:gd name="T10" fmla="*/ 36 w 36"/>
                    <a:gd name="T11" fmla="*/ 32 h 36"/>
                    <a:gd name="T12" fmla="*/ 33 w 36"/>
                    <a:gd name="T13" fmla="*/ 36 h 36"/>
                    <a:gd name="T14" fmla="*/ 32 w 36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36">
                      <a:moveTo>
                        <a:pt x="32" y="36"/>
                      </a:moveTo>
                      <a:cubicBezTo>
                        <a:pt x="30" y="36"/>
                        <a:pt x="28" y="34"/>
                        <a:pt x="28" y="32"/>
                      </a:cubicBezTo>
                      <a:cubicBezTo>
                        <a:pt x="2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1" y="2"/>
                        <a:pt x="2" y="0"/>
                        <a:pt x="5" y="0"/>
                      </a:cubicBezTo>
                      <a:cubicBezTo>
                        <a:pt x="13" y="1"/>
                        <a:pt x="34" y="6"/>
                        <a:pt x="36" y="32"/>
                      </a:cubicBezTo>
                      <a:cubicBezTo>
                        <a:pt x="36" y="34"/>
                        <a:pt x="35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40" name="Freeform 104">
                  <a:extLst>
                    <a:ext uri="{FF2B5EF4-FFF2-40B4-BE49-F238E27FC236}">
                      <a16:creationId xmlns:a16="http://schemas.microsoft.com/office/drawing/2014/main" xmlns="" id="{4A9F4931-9FD3-4CCA-8701-B72876370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1987"/>
                  <a:ext cx="62" cy="60"/>
                </a:xfrm>
                <a:custGeom>
                  <a:avLst/>
                  <a:gdLst>
                    <a:gd name="T0" fmla="*/ 21 w 26"/>
                    <a:gd name="T1" fmla="*/ 25 h 25"/>
                    <a:gd name="T2" fmla="*/ 17 w 26"/>
                    <a:gd name="T3" fmla="*/ 22 h 25"/>
                    <a:gd name="T4" fmla="*/ 4 w 26"/>
                    <a:gd name="T5" fmla="*/ 8 h 25"/>
                    <a:gd name="T6" fmla="*/ 0 w 26"/>
                    <a:gd name="T7" fmla="*/ 4 h 25"/>
                    <a:gd name="T8" fmla="*/ 4 w 26"/>
                    <a:gd name="T9" fmla="*/ 0 h 25"/>
                    <a:gd name="T10" fmla="*/ 25 w 26"/>
                    <a:gd name="T11" fmla="*/ 21 h 25"/>
                    <a:gd name="T12" fmla="*/ 22 w 26"/>
                    <a:gd name="T13" fmla="*/ 25 h 25"/>
                    <a:gd name="T14" fmla="*/ 21 w 26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5">
                      <a:moveTo>
                        <a:pt x="21" y="25"/>
                      </a:moveTo>
                      <a:cubicBezTo>
                        <a:pt x="19" y="25"/>
                        <a:pt x="18" y="24"/>
                        <a:pt x="17" y="22"/>
                      </a:cubicBezTo>
                      <a:cubicBezTo>
                        <a:pt x="1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" y="0"/>
                        <a:pt x="24" y="4"/>
                        <a:pt x="25" y="21"/>
                      </a:cubicBezTo>
                      <a:cubicBezTo>
                        <a:pt x="26" y="23"/>
                        <a:pt x="24" y="25"/>
                        <a:pt x="22" y="25"/>
                      </a:cubicBezTo>
                      <a:cubicBezTo>
                        <a:pt x="22" y="25"/>
                        <a:pt x="21" y="25"/>
                        <a:pt x="2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  <p:grpSp>
            <p:nvGrpSpPr>
              <p:cNvPr id="28" name="Group 67">
                <a:extLst>
                  <a:ext uri="{FF2B5EF4-FFF2-40B4-BE49-F238E27FC236}">
                    <a16:creationId xmlns:a16="http://schemas.microsoft.com/office/drawing/2014/main" xmlns="" id="{AE3DC30F-0368-4FD2-8B24-3CDA120CB5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26689" y="1309830"/>
                <a:ext cx="406141" cy="324000"/>
                <a:chOff x="1263651" y="3051175"/>
                <a:chExt cx="989013" cy="788988"/>
              </a:xfrm>
              <a:solidFill>
                <a:schemeClr val="bg1"/>
              </a:solidFill>
            </p:grpSpPr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xmlns="" id="{AF9AA3D3-95DA-4300-9F78-16BAD21AC2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9588" y="3090863"/>
                  <a:ext cx="177800" cy="180975"/>
                </a:xfrm>
                <a:custGeom>
                  <a:avLst/>
                  <a:gdLst>
                    <a:gd name="T0" fmla="*/ 88 w 177"/>
                    <a:gd name="T1" fmla="*/ 179 h 179"/>
                    <a:gd name="T2" fmla="*/ 177 w 177"/>
                    <a:gd name="T3" fmla="*/ 90 h 179"/>
                    <a:gd name="T4" fmla="*/ 88 w 177"/>
                    <a:gd name="T5" fmla="*/ 0 h 179"/>
                    <a:gd name="T6" fmla="*/ 0 w 177"/>
                    <a:gd name="T7" fmla="*/ 90 h 179"/>
                    <a:gd name="T8" fmla="*/ 88 w 177"/>
                    <a:gd name="T9" fmla="*/ 179 h 179"/>
                    <a:gd name="T10" fmla="*/ 88 w 177"/>
                    <a:gd name="T11" fmla="*/ 38 h 179"/>
                    <a:gd name="T12" fmla="*/ 139 w 177"/>
                    <a:gd name="T13" fmla="*/ 90 h 179"/>
                    <a:gd name="T14" fmla="*/ 88 w 177"/>
                    <a:gd name="T15" fmla="*/ 140 h 179"/>
                    <a:gd name="T16" fmla="*/ 38 w 177"/>
                    <a:gd name="T17" fmla="*/ 90 h 179"/>
                    <a:gd name="T18" fmla="*/ 88 w 177"/>
                    <a:gd name="T19" fmla="*/ 3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179">
                      <a:moveTo>
                        <a:pt x="88" y="179"/>
                      </a:moveTo>
                      <a:cubicBezTo>
                        <a:pt x="138" y="179"/>
                        <a:pt x="177" y="139"/>
                        <a:pt x="177" y="90"/>
                      </a:cubicBezTo>
                      <a:cubicBezTo>
                        <a:pt x="177" y="40"/>
                        <a:pt x="138" y="0"/>
                        <a:pt x="88" y="0"/>
                      </a:cubicBezTo>
                      <a:cubicBezTo>
                        <a:pt x="40" y="0"/>
                        <a:pt x="0" y="40"/>
                        <a:pt x="0" y="90"/>
                      </a:cubicBezTo>
                      <a:cubicBezTo>
                        <a:pt x="0" y="139"/>
                        <a:pt x="40" y="179"/>
                        <a:pt x="88" y="179"/>
                      </a:cubicBezTo>
                      <a:close/>
                      <a:moveTo>
                        <a:pt x="88" y="38"/>
                      </a:moveTo>
                      <a:cubicBezTo>
                        <a:pt x="117" y="38"/>
                        <a:pt x="139" y="61"/>
                        <a:pt x="139" y="90"/>
                      </a:cubicBezTo>
                      <a:cubicBezTo>
                        <a:pt x="139" y="118"/>
                        <a:pt x="117" y="140"/>
                        <a:pt x="88" y="140"/>
                      </a:cubicBezTo>
                      <a:cubicBezTo>
                        <a:pt x="60" y="140"/>
                        <a:pt x="38" y="118"/>
                        <a:pt x="38" y="90"/>
                      </a:cubicBezTo>
                      <a:cubicBezTo>
                        <a:pt x="38" y="61"/>
                        <a:pt x="60" y="38"/>
                        <a:pt x="88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0" name="Oval 6">
                  <a:extLst>
                    <a:ext uri="{FF2B5EF4-FFF2-40B4-BE49-F238E27FC236}">
                      <a16:creationId xmlns:a16="http://schemas.microsoft.com/office/drawing/2014/main" xmlns="" id="{9C6C3FEF-3CB2-49F3-825F-4657EAD8A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501" y="3154363"/>
                  <a:ext cx="50800" cy="523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xmlns="" id="{E822B4E6-3474-4C6F-A9B8-B19CD2ED8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3651" y="3051175"/>
                  <a:ext cx="241300" cy="244475"/>
                </a:xfrm>
                <a:custGeom>
                  <a:avLst/>
                  <a:gdLst>
                    <a:gd name="T0" fmla="*/ 240 w 240"/>
                    <a:gd name="T1" fmla="*/ 121 h 243"/>
                    <a:gd name="T2" fmla="*/ 120 w 240"/>
                    <a:gd name="T3" fmla="*/ 0 h 243"/>
                    <a:gd name="T4" fmla="*/ 0 w 240"/>
                    <a:gd name="T5" fmla="*/ 121 h 243"/>
                    <a:gd name="T6" fmla="*/ 120 w 240"/>
                    <a:gd name="T7" fmla="*/ 243 h 243"/>
                    <a:gd name="T8" fmla="*/ 240 w 240"/>
                    <a:gd name="T9" fmla="*/ 121 h 243"/>
                    <a:gd name="T10" fmla="*/ 56 w 240"/>
                    <a:gd name="T11" fmla="*/ 121 h 243"/>
                    <a:gd name="T12" fmla="*/ 120 w 240"/>
                    <a:gd name="T13" fmla="*/ 57 h 243"/>
                    <a:gd name="T14" fmla="*/ 183 w 240"/>
                    <a:gd name="T15" fmla="*/ 121 h 243"/>
                    <a:gd name="T16" fmla="*/ 120 w 240"/>
                    <a:gd name="T17" fmla="*/ 186 h 243"/>
                    <a:gd name="T18" fmla="*/ 56 w 240"/>
                    <a:gd name="T19" fmla="*/ 121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0" h="243">
                      <a:moveTo>
                        <a:pt x="240" y="121"/>
                      </a:moveTo>
                      <a:cubicBezTo>
                        <a:pt x="240" y="54"/>
                        <a:pt x="186" y="0"/>
                        <a:pt x="120" y="0"/>
                      </a:cubicBezTo>
                      <a:cubicBezTo>
                        <a:pt x="53" y="0"/>
                        <a:pt x="0" y="54"/>
                        <a:pt x="0" y="121"/>
                      </a:cubicBezTo>
                      <a:cubicBezTo>
                        <a:pt x="0" y="188"/>
                        <a:pt x="53" y="243"/>
                        <a:pt x="120" y="243"/>
                      </a:cubicBezTo>
                      <a:cubicBezTo>
                        <a:pt x="186" y="243"/>
                        <a:pt x="240" y="188"/>
                        <a:pt x="240" y="121"/>
                      </a:cubicBezTo>
                      <a:close/>
                      <a:moveTo>
                        <a:pt x="56" y="121"/>
                      </a:moveTo>
                      <a:cubicBezTo>
                        <a:pt x="56" y="85"/>
                        <a:pt x="84" y="57"/>
                        <a:pt x="120" y="57"/>
                      </a:cubicBezTo>
                      <a:cubicBezTo>
                        <a:pt x="155" y="57"/>
                        <a:pt x="183" y="85"/>
                        <a:pt x="183" y="121"/>
                      </a:cubicBezTo>
                      <a:cubicBezTo>
                        <a:pt x="183" y="156"/>
                        <a:pt x="155" y="186"/>
                        <a:pt x="120" y="186"/>
                      </a:cubicBezTo>
                      <a:cubicBezTo>
                        <a:pt x="84" y="186"/>
                        <a:pt x="56" y="156"/>
                        <a:pt x="56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2" name="Oval 8">
                  <a:extLst>
                    <a:ext uri="{FF2B5EF4-FFF2-40B4-BE49-F238E27FC236}">
                      <a16:creationId xmlns:a16="http://schemas.microsoft.com/office/drawing/2014/main" xmlns="" id="{EFB2E137-27AF-40FA-BE55-723993F19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788" y="3136900"/>
                  <a:ext cx="71438" cy="746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3" name="Freeform 9">
                  <a:extLst>
                    <a:ext uri="{FF2B5EF4-FFF2-40B4-BE49-F238E27FC236}">
                      <a16:creationId xmlns:a16="http://schemas.microsoft.com/office/drawing/2014/main" xmlns="" id="{8A1CAE21-228A-4B01-A671-BD9B556FE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801" y="3506788"/>
                  <a:ext cx="142875" cy="228600"/>
                </a:xfrm>
                <a:custGeom>
                  <a:avLst/>
                  <a:gdLst>
                    <a:gd name="T0" fmla="*/ 0 w 142"/>
                    <a:gd name="T1" fmla="*/ 71 h 228"/>
                    <a:gd name="T2" fmla="*/ 38 w 142"/>
                    <a:gd name="T3" fmla="*/ 134 h 228"/>
                    <a:gd name="T4" fmla="*/ 38 w 142"/>
                    <a:gd name="T5" fmla="*/ 176 h 228"/>
                    <a:gd name="T6" fmla="*/ 55 w 142"/>
                    <a:gd name="T7" fmla="*/ 176 h 228"/>
                    <a:gd name="T8" fmla="*/ 55 w 142"/>
                    <a:gd name="T9" fmla="*/ 194 h 228"/>
                    <a:gd name="T10" fmla="*/ 65 w 142"/>
                    <a:gd name="T11" fmla="*/ 194 h 228"/>
                    <a:gd name="T12" fmla="*/ 65 w 142"/>
                    <a:gd name="T13" fmla="*/ 228 h 228"/>
                    <a:gd name="T14" fmla="*/ 82 w 142"/>
                    <a:gd name="T15" fmla="*/ 228 h 228"/>
                    <a:gd name="T16" fmla="*/ 82 w 142"/>
                    <a:gd name="T17" fmla="*/ 194 h 228"/>
                    <a:gd name="T18" fmla="*/ 92 w 142"/>
                    <a:gd name="T19" fmla="*/ 194 h 228"/>
                    <a:gd name="T20" fmla="*/ 92 w 142"/>
                    <a:gd name="T21" fmla="*/ 176 h 228"/>
                    <a:gd name="T22" fmla="*/ 106 w 142"/>
                    <a:gd name="T23" fmla="*/ 176 h 228"/>
                    <a:gd name="T24" fmla="*/ 106 w 142"/>
                    <a:gd name="T25" fmla="*/ 133 h 228"/>
                    <a:gd name="T26" fmla="*/ 142 w 142"/>
                    <a:gd name="T27" fmla="*/ 71 h 228"/>
                    <a:gd name="T28" fmla="*/ 71 w 142"/>
                    <a:gd name="T29" fmla="*/ 0 h 228"/>
                    <a:gd name="T30" fmla="*/ 0 w 142"/>
                    <a:gd name="T31" fmla="*/ 71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2" h="228">
                      <a:moveTo>
                        <a:pt x="0" y="71"/>
                      </a:moveTo>
                      <a:cubicBezTo>
                        <a:pt x="0" y="99"/>
                        <a:pt x="16" y="123"/>
                        <a:pt x="38" y="134"/>
                      </a:cubicBezTo>
                      <a:cubicBezTo>
                        <a:pt x="38" y="176"/>
                        <a:pt x="38" y="176"/>
                        <a:pt x="38" y="176"/>
                      </a:cubicBezTo>
                      <a:cubicBezTo>
                        <a:pt x="55" y="176"/>
                        <a:pt x="55" y="176"/>
                        <a:pt x="55" y="176"/>
                      </a:cubicBezTo>
                      <a:cubicBezTo>
                        <a:pt x="55" y="194"/>
                        <a:pt x="55" y="194"/>
                        <a:pt x="55" y="194"/>
                      </a:cubicBezTo>
                      <a:cubicBezTo>
                        <a:pt x="65" y="194"/>
                        <a:pt x="65" y="194"/>
                        <a:pt x="65" y="194"/>
                      </a:cubicBezTo>
                      <a:cubicBezTo>
                        <a:pt x="65" y="228"/>
                        <a:pt x="65" y="228"/>
                        <a:pt x="65" y="228"/>
                      </a:cubicBezTo>
                      <a:cubicBezTo>
                        <a:pt x="82" y="228"/>
                        <a:pt x="82" y="228"/>
                        <a:pt x="82" y="228"/>
                      </a:cubicBezTo>
                      <a:cubicBezTo>
                        <a:pt x="82" y="194"/>
                        <a:pt x="82" y="194"/>
                        <a:pt x="82" y="194"/>
                      </a:cubicBezTo>
                      <a:cubicBezTo>
                        <a:pt x="92" y="194"/>
                        <a:pt x="92" y="194"/>
                        <a:pt x="92" y="194"/>
                      </a:cubicBezTo>
                      <a:cubicBezTo>
                        <a:pt x="92" y="176"/>
                        <a:pt x="92" y="176"/>
                        <a:pt x="92" y="176"/>
                      </a:cubicBezTo>
                      <a:cubicBezTo>
                        <a:pt x="106" y="176"/>
                        <a:pt x="106" y="176"/>
                        <a:pt x="106" y="176"/>
                      </a:cubicBezTo>
                      <a:cubicBezTo>
                        <a:pt x="106" y="133"/>
                        <a:pt x="106" y="133"/>
                        <a:pt x="106" y="133"/>
                      </a:cubicBezTo>
                      <a:cubicBezTo>
                        <a:pt x="128" y="121"/>
                        <a:pt x="142" y="98"/>
                        <a:pt x="142" y="71"/>
                      </a:cubicBezTo>
                      <a:cubicBezTo>
                        <a:pt x="142" y="33"/>
                        <a:pt x="110" y="0"/>
                        <a:pt x="71" y="0"/>
                      </a:cubicBezTo>
                      <a:cubicBezTo>
                        <a:pt x="32" y="0"/>
                        <a:pt x="0" y="33"/>
                        <a:pt x="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4" name="Freeform 10">
                  <a:extLst>
                    <a:ext uri="{FF2B5EF4-FFF2-40B4-BE49-F238E27FC236}">
                      <a16:creationId xmlns:a16="http://schemas.microsoft.com/office/drawing/2014/main" xmlns="" id="{9587DC70-F43C-4575-89C2-BCC5F14D7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3976" y="3632200"/>
                  <a:ext cx="928688" cy="207963"/>
                </a:xfrm>
                <a:custGeom>
                  <a:avLst/>
                  <a:gdLst>
                    <a:gd name="T0" fmla="*/ 241 w 585"/>
                    <a:gd name="T1" fmla="*/ 96 h 131"/>
                    <a:gd name="T2" fmla="*/ 241 w 585"/>
                    <a:gd name="T3" fmla="*/ 44 h 131"/>
                    <a:gd name="T4" fmla="*/ 213 w 585"/>
                    <a:gd name="T5" fmla="*/ 44 h 131"/>
                    <a:gd name="T6" fmla="*/ 213 w 585"/>
                    <a:gd name="T7" fmla="*/ 0 h 131"/>
                    <a:gd name="T8" fmla="*/ 54 w 585"/>
                    <a:gd name="T9" fmla="*/ 0 h 131"/>
                    <a:gd name="T10" fmla="*/ 54 w 585"/>
                    <a:gd name="T11" fmla="*/ 44 h 131"/>
                    <a:gd name="T12" fmla="*/ 25 w 585"/>
                    <a:gd name="T13" fmla="*/ 44 h 131"/>
                    <a:gd name="T14" fmla="*/ 25 w 585"/>
                    <a:gd name="T15" fmla="*/ 96 h 131"/>
                    <a:gd name="T16" fmla="*/ 0 w 585"/>
                    <a:gd name="T17" fmla="*/ 96 h 131"/>
                    <a:gd name="T18" fmla="*/ 0 w 585"/>
                    <a:gd name="T19" fmla="*/ 131 h 131"/>
                    <a:gd name="T20" fmla="*/ 585 w 585"/>
                    <a:gd name="T21" fmla="*/ 131 h 131"/>
                    <a:gd name="T22" fmla="*/ 585 w 585"/>
                    <a:gd name="T23" fmla="*/ 96 h 131"/>
                    <a:gd name="T24" fmla="*/ 241 w 585"/>
                    <a:gd name="T25" fmla="*/ 96 h 131"/>
                    <a:gd name="T26" fmla="*/ 241 w 585"/>
                    <a:gd name="T27" fmla="*/ 96 h 131"/>
                    <a:gd name="T28" fmla="*/ 241 w 585"/>
                    <a:gd name="T29" fmla="*/ 96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5" h="131">
                      <a:moveTo>
                        <a:pt x="241" y="96"/>
                      </a:moveTo>
                      <a:lnTo>
                        <a:pt x="241" y="44"/>
                      </a:lnTo>
                      <a:lnTo>
                        <a:pt x="213" y="44"/>
                      </a:lnTo>
                      <a:lnTo>
                        <a:pt x="213" y="0"/>
                      </a:lnTo>
                      <a:lnTo>
                        <a:pt x="54" y="0"/>
                      </a:lnTo>
                      <a:lnTo>
                        <a:pt x="54" y="44"/>
                      </a:lnTo>
                      <a:lnTo>
                        <a:pt x="25" y="44"/>
                      </a:lnTo>
                      <a:lnTo>
                        <a:pt x="25" y="96"/>
                      </a:lnTo>
                      <a:lnTo>
                        <a:pt x="0" y="96"/>
                      </a:lnTo>
                      <a:lnTo>
                        <a:pt x="0" y="131"/>
                      </a:lnTo>
                      <a:lnTo>
                        <a:pt x="585" y="131"/>
                      </a:lnTo>
                      <a:lnTo>
                        <a:pt x="585" y="96"/>
                      </a:lnTo>
                      <a:lnTo>
                        <a:pt x="241" y="96"/>
                      </a:lnTo>
                      <a:lnTo>
                        <a:pt x="241" y="96"/>
                      </a:lnTo>
                      <a:lnTo>
                        <a:pt x="241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5" name="Freeform 11">
                  <a:extLst>
                    <a:ext uri="{FF2B5EF4-FFF2-40B4-BE49-F238E27FC236}">
                      <a16:creationId xmlns:a16="http://schemas.microsoft.com/office/drawing/2014/main" xmlns="" id="{F5EAE779-5120-41C8-8B7E-49C6F8036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6838" y="3281363"/>
                  <a:ext cx="314325" cy="312738"/>
                </a:xfrm>
                <a:custGeom>
                  <a:avLst/>
                  <a:gdLst>
                    <a:gd name="T0" fmla="*/ 0 w 313"/>
                    <a:gd name="T1" fmla="*/ 64 h 310"/>
                    <a:gd name="T2" fmla="*/ 62 w 313"/>
                    <a:gd name="T3" fmla="*/ 235 h 310"/>
                    <a:gd name="T4" fmla="*/ 17 w 313"/>
                    <a:gd name="T5" fmla="*/ 235 h 310"/>
                    <a:gd name="T6" fmla="*/ 17 w 313"/>
                    <a:gd name="T7" fmla="*/ 310 h 310"/>
                    <a:gd name="T8" fmla="*/ 313 w 313"/>
                    <a:gd name="T9" fmla="*/ 310 h 310"/>
                    <a:gd name="T10" fmla="*/ 313 w 313"/>
                    <a:gd name="T11" fmla="*/ 235 h 310"/>
                    <a:gd name="T12" fmla="*/ 269 w 313"/>
                    <a:gd name="T13" fmla="*/ 235 h 310"/>
                    <a:gd name="T14" fmla="*/ 153 w 313"/>
                    <a:gd name="T15" fmla="*/ 0 h 310"/>
                    <a:gd name="T16" fmla="*/ 17 w 313"/>
                    <a:gd name="T17" fmla="*/ 65 h 310"/>
                    <a:gd name="T18" fmla="*/ 0 w 313"/>
                    <a:gd name="T19" fmla="*/ 6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310">
                      <a:moveTo>
                        <a:pt x="0" y="64"/>
                      </a:moveTo>
                      <a:cubicBezTo>
                        <a:pt x="62" y="235"/>
                        <a:pt x="62" y="235"/>
                        <a:pt x="62" y="235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310"/>
                        <a:pt x="17" y="310"/>
                        <a:pt x="17" y="310"/>
                      </a:cubicBezTo>
                      <a:cubicBezTo>
                        <a:pt x="313" y="310"/>
                        <a:pt x="313" y="310"/>
                        <a:pt x="313" y="310"/>
                      </a:cubicBezTo>
                      <a:cubicBezTo>
                        <a:pt x="313" y="235"/>
                        <a:pt x="313" y="235"/>
                        <a:pt x="313" y="235"/>
                      </a:cubicBezTo>
                      <a:cubicBezTo>
                        <a:pt x="269" y="235"/>
                        <a:pt x="269" y="235"/>
                        <a:pt x="269" y="235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21" y="39"/>
                        <a:pt x="72" y="65"/>
                        <a:pt x="17" y="65"/>
                      </a:cubicBezTo>
                      <a:cubicBezTo>
                        <a:pt x="11" y="65"/>
                        <a:pt x="5" y="65"/>
                        <a:pt x="0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xmlns="" id="{C3683BB9-5D99-4AF1-8BC2-CB666DCBF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526" y="3106738"/>
                  <a:ext cx="223838" cy="153988"/>
                </a:xfrm>
                <a:custGeom>
                  <a:avLst/>
                  <a:gdLst>
                    <a:gd name="T0" fmla="*/ 217 w 222"/>
                    <a:gd name="T1" fmla="*/ 133 h 153"/>
                    <a:gd name="T2" fmla="*/ 203 w 222"/>
                    <a:gd name="T3" fmla="*/ 75 h 153"/>
                    <a:gd name="T4" fmla="*/ 222 w 222"/>
                    <a:gd name="T5" fmla="*/ 6 h 153"/>
                    <a:gd name="T6" fmla="*/ 11 w 222"/>
                    <a:gd name="T7" fmla="*/ 0 h 153"/>
                    <a:gd name="T8" fmla="*/ 23 w 222"/>
                    <a:gd name="T9" fmla="*/ 67 h 153"/>
                    <a:gd name="T10" fmla="*/ 0 w 222"/>
                    <a:gd name="T11" fmla="*/ 153 h 153"/>
                    <a:gd name="T12" fmla="*/ 217 w 222"/>
                    <a:gd name="T13" fmla="*/ 133 h 153"/>
                    <a:gd name="T14" fmla="*/ 217 w 222"/>
                    <a:gd name="T15" fmla="*/ 1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2" h="153">
                      <a:moveTo>
                        <a:pt x="217" y="133"/>
                      </a:moveTo>
                      <a:cubicBezTo>
                        <a:pt x="209" y="116"/>
                        <a:pt x="203" y="96"/>
                        <a:pt x="203" y="75"/>
                      </a:cubicBezTo>
                      <a:cubicBezTo>
                        <a:pt x="203" y="49"/>
                        <a:pt x="210" y="26"/>
                        <a:pt x="222" y="6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9" y="20"/>
                        <a:pt x="23" y="43"/>
                        <a:pt x="23" y="67"/>
                      </a:cubicBezTo>
                      <a:cubicBezTo>
                        <a:pt x="23" y="98"/>
                        <a:pt x="15" y="127"/>
                        <a:pt x="0" y="153"/>
                      </a:cubicBezTo>
                      <a:cubicBezTo>
                        <a:pt x="217" y="133"/>
                        <a:pt x="217" y="133"/>
                        <a:pt x="217" y="133"/>
                      </a:cubicBezTo>
                      <a:cubicBezTo>
                        <a:pt x="217" y="133"/>
                        <a:pt x="217" y="133"/>
                        <a:pt x="217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xmlns="" id="{5E7F77AD-CF25-461E-9651-70D1069CE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188" y="3244850"/>
                  <a:ext cx="271463" cy="298450"/>
                </a:xfrm>
                <a:custGeom>
                  <a:avLst/>
                  <a:gdLst>
                    <a:gd name="T0" fmla="*/ 180 w 271"/>
                    <a:gd name="T1" fmla="*/ 297 h 297"/>
                    <a:gd name="T2" fmla="*/ 271 w 271"/>
                    <a:gd name="T3" fmla="*/ 231 h 297"/>
                    <a:gd name="T4" fmla="*/ 100 w 271"/>
                    <a:gd name="T5" fmla="*/ 0 h 297"/>
                    <a:gd name="T6" fmla="*/ 0 w 271"/>
                    <a:gd name="T7" fmla="*/ 65 h 297"/>
                    <a:gd name="T8" fmla="*/ 180 w 271"/>
                    <a:gd name="T9" fmla="*/ 297 h 297"/>
                    <a:gd name="T10" fmla="*/ 180 w 271"/>
                    <a:gd name="T11" fmla="*/ 297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297">
                      <a:moveTo>
                        <a:pt x="180" y="297"/>
                      </a:moveTo>
                      <a:cubicBezTo>
                        <a:pt x="193" y="260"/>
                        <a:pt x="229" y="232"/>
                        <a:pt x="271" y="231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79" y="35"/>
                        <a:pt x="43" y="61"/>
                        <a:pt x="0" y="65"/>
                      </a:cubicBezTo>
                      <a:cubicBezTo>
                        <a:pt x="180" y="297"/>
                        <a:pt x="180" y="297"/>
                        <a:pt x="180" y="297"/>
                      </a:cubicBezTo>
                      <a:cubicBezTo>
                        <a:pt x="180" y="297"/>
                        <a:pt x="180" y="297"/>
                        <a:pt x="180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</p:grp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74A29790-CC5D-4257-99BB-047791EC424F}"/>
              </a:ext>
            </a:extLst>
          </p:cNvPr>
          <p:cNvGrpSpPr/>
          <p:nvPr/>
        </p:nvGrpSpPr>
        <p:grpSpPr>
          <a:xfrm>
            <a:off x="3614433" y="1285719"/>
            <a:ext cx="1140144" cy="1233452"/>
            <a:chOff x="6370875" y="1787343"/>
            <a:chExt cx="1140144" cy="1233452"/>
          </a:xfrm>
        </p:grpSpPr>
        <p:sp>
          <p:nvSpPr>
            <p:cNvPr id="42" name="矩形: 圆角 330">
              <a:extLst>
                <a:ext uri="{FF2B5EF4-FFF2-40B4-BE49-F238E27FC236}">
                  <a16:creationId xmlns:a16="http://schemas.microsoft.com/office/drawing/2014/main" xmlns="" id="{362E6E1D-8B0E-45B0-B386-5178256D84C6}"/>
                </a:ext>
              </a:extLst>
            </p:cNvPr>
            <p:cNvSpPr/>
            <p:nvPr/>
          </p:nvSpPr>
          <p:spPr bwMode="auto">
            <a:xfrm>
              <a:off x="6370875" y="2612172"/>
              <a:ext cx="1140144" cy="408623"/>
            </a:xfrm>
            <a:prstGeom prst="round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冲压车间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813FDB51-DD2F-4F68-9F73-CD47EA4C37D2}"/>
                </a:ext>
              </a:extLst>
            </p:cNvPr>
            <p:cNvGrpSpPr/>
            <p:nvPr/>
          </p:nvGrpSpPr>
          <p:grpSpPr>
            <a:xfrm>
              <a:off x="6562301" y="1787343"/>
              <a:ext cx="756183" cy="756183"/>
              <a:chOff x="7135350" y="1061741"/>
              <a:chExt cx="756183" cy="756183"/>
            </a:xfrm>
          </p:grpSpPr>
          <p:sp>
            <p:nvSpPr>
              <p:cNvPr id="44" name="Oval 59">
                <a:extLst>
                  <a:ext uri="{FF2B5EF4-FFF2-40B4-BE49-F238E27FC236}">
                    <a16:creationId xmlns:a16="http://schemas.microsoft.com/office/drawing/2014/main" xmlns="" id="{EC34A8F8-1852-449D-BA30-91FD798B127A}"/>
                  </a:ext>
                </a:extLst>
              </p:cNvPr>
              <p:cNvSpPr/>
              <p:nvPr/>
            </p:nvSpPr>
            <p:spPr>
              <a:xfrm>
                <a:off x="7135350" y="1061741"/>
                <a:ext cx="756183" cy="756183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oup 101">
                <a:extLst>
                  <a:ext uri="{FF2B5EF4-FFF2-40B4-BE49-F238E27FC236}">
                    <a16:creationId xmlns:a16="http://schemas.microsoft.com/office/drawing/2014/main" xmlns="" id="{16B3F5DD-788C-485B-9C0C-B556F89560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574769" y="1208262"/>
                <a:ext cx="130669" cy="128561"/>
                <a:chOff x="3947" y="1925"/>
                <a:chExt cx="124" cy="122"/>
              </a:xfrm>
              <a:solidFill>
                <a:sysClr val="window" lastClr="FFFFFF"/>
              </a:solidFill>
            </p:grpSpPr>
            <p:sp>
              <p:nvSpPr>
                <p:cNvPr id="49" name="Freeform 102">
                  <a:extLst>
                    <a:ext uri="{FF2B5EF4-FFF2-40B4-BE49-F238E27FC236}">
                      <a16:creationId xmlns:a16="http://schemas.microsoft.com/office/drawing/2014/main" xmlns="" id="{094F0BCE-BBAA-4CEE-8963-F7D175F27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1925"/>
                  <a:ext cx="109" cy="109"/>
                </a:xfrm>
                <a:custGeom>
                  <a:avLst/>
                  <a:gdLst>
                    <a:gd name="T0" fmla="*/ 42 w 46"/>
                    <a:gd name="T1" fmla="*/ 46 h 46"/>
                    <a:gd name="T2" fmla="*/ 38 w 46"/>
                    <a:gd name="T3" fmla="*/ 42 h 46"/>
                    <a:gd name="T4" fmla="*/ 3 w 46"/>
                    <a:gd name="T5" fmla="*/ 8 h 46"/>
                    <a:gd name="T6" fmla="*/ 0 w 46"/>
                    <a:gd name="T7" fmla="*/ 4 h 46"/>
                    <a:gd name="T8" fmla="*/ 4 w 46"/>
                    <a:gd name="T9" fmla="*/ 0 h 46"/>
                    <a:gd name="T10" fmla="*/ 46 w 46"/>
                    <a:gd name="T11" fmla="*/ 42 h 46"/>
                    <a:gd name="T12" fmla="*/ 42 w 46"/>
                    <a:gd name="T13" fmla="*/ 46 h 46"/>
                    <a:gd name="T14" fmla="*/ 42 w 46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46">
                      <a:moveTo>
                        <a:pt x="42" y="46"/>
                      </a:moveTo>
                      <a:cubicBezTo>
                        <a:pt x="40" y="46"/>
                        <a:pt x="38" y="44"/>
                        <a:pt x="38" y="42"/>
                      </a:cubicBezTo>
                      <a:cubicBezTo>
                        <a:pt x="35" y="9"/>
                        <a:pt x="5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4" y="0"/>
                        <a:pt x="42" y="1"/>
                        <a:pt x="46" y="42"/>
                      </a:cubicBezTo>
                      <a:cubicBezTo>
                        <a:pt x="46" y="44"/>
                        <a:pt x="44" y="46"/>
                        <a:pt x="42" y="46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0" name="Freeform 103">
                  <a:extLst>
                    <a:ext uri="{FF2B5EF4-FFF2-40B4-BE49-F238E27FC236}">
                      <a16:creationId xmlns:a16="http://schemas.microsoft.com/office/drawing/2014/main" xmlns="" id="{642771F0-02EE-42FA-8ABF-EB197D6B3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1955"/>
                  <a:ext cx="85" cy="85"/>
                </a:xfrm>
                <a:custGeom>
                  <a:avLst/>
                  <a:gdLst>
                    <a:gd name="T0" fmla="*/ 32 w 36"/>
                    <a:gd name="T1" fmla="*/ 36 h 36"/>
                    <a:gd name="T2" fmla="*/ 28 w 36"/>
                    <a:gd name="T3" fmla="*/ 32 h 36"/>
                    <a:gd name="T4" fmla="*/ 4 w 36"/>
                    <a:gd name="T5" fmla="*/ 8 h 36"/>
                    <a:gd name="T6" fmla="*/ 1 w 36"/>
                    <a:gd name="T7" fmla="*/ 4 h 36"/>
                    <a:gd name="T8" fmla="*/ 5 w 36"/>
                    <a:gd name="T9" fmla="*/ 0 h 36"/>
                    <a:gd name="T10" fmla="*/ 36 w 36"/>
                    <a:gd name="T11" fmla="*/ 32 h 36"/>
                    <a:gd name="T12" fmla="*/ 33 w 36"/>
                    <a:gd name="T13" fmla="*/ 36 h 36"/>
                    <a:gd name="T14" fmla="*/ 32 w 36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36">
                      <a:moveTo>
                        <a:pt x="32" y="36"/>
                      </a:moveTo>
                      <a:cubicBezTo>
                        <a:pt x="30" y="36"/>
                        <a:pt x="28" y="34"/>
                        <a:pt x="28" y="32"/>
                      </a:cubicBezTo>
                      <a:cubicBezTo>
                        <a:pt x="2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1" y="2"/>
                        <a:pt x="2" y="0"/>
                        <a:pt x="5" y="0"/>
                      </a:cubicBezTo>
                      <a:cubicBezTo>
                        <a:pt x="13" y="1"/>
                        <a:pt x="34" y="6"/>
                        <a:pt x="36" y="32"/>
                      </a:cubicBezTo>
                      <a:cubicBezTo>
                        <a:pt x="36" y="34"/>
                        <a:pt x="35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51" name="Freeform 104">
                  <a:extLst>
                    <a:ext uri="{FF2B5EF4-FFF2-40B4-BE49-F238E27FC236}">
                      <a16:creationId xmlns:a16="http://schemas.microsoft.com/office/drawing/2014/main" xmlns="" id="{3703AFCA-751C-4386-9E5F-764B6EF29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1987"/>
                  <a:ext cx="62" cy="60"/>
                </a:xfrm>
                <a:custGeom>
                  <a:avLst/>
                  <a:gdLst>
                    <a:gd name="T0" fmla="*/ 21 w 26"/>
                    <a:gd name="T1" fmla="*/ 25 h 25"/>
                    <a:gd name="T2" fmla="*/ 17 w 26"/>
                    <a:gd name="T3" fmla="*/ 22 h 25"/>
                    <a:gd name="T4" fmla="*/ 4 w 26"/>
                    <a:gd name="T5" fmla="*/ 8 h 25"/>
                    <a:gd name="T6" fmla="*/ 0 w 26"/>
                    <a:gd name="T7" fmla="*/ 4 h 25"/>
                    <a:gd name="T8" fmla="*/ 4 w 26"/>
                    <a:gd name="T9" fmla="*/ 0 h 25"/>
                    <a:gd name="T10" fmla="*/ 25 w 26"/>
                    <a:gd name="T11" fmla="*/ 21 h 25"/>
                    <a:gd name="T12" fmla="*/ 22 w 26"/>
                    <a:gd name="T13" fmla="*/ 25 h 25"/>
                    <a:gd name="T14" fmla="*/ 21 w 26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5">
                      <a:moveTo>
                        <a:pt x="21" y="25"/>
                      </a:moveTo>
                      <a:cubicBezTo>
                        <a:pt x="19" y="25"/>
                        <a:pt x="18" y="24"/>
                        <a:pt x="17" y="22"/>
                      </a:cubicBezTo>
                      <a:cubicBezTo>
                        <a:pt x="1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" y="0"/>
                        <a:pt x="24" y="4"/>
                        <a:pt x="25" y="21"/>
                      </a:cubicBezTo>
                      <a:cubicBezTo>
                        <a:pt x="26" y="23"/>
                        <a:pt x="24" y="25"/>
                        <a:pt x="22" y="25"/>
                      </a:cubicBezTo>
                      <a:cubicBezTo>
                        <a:pt x="22" y="25"/>
                        <a:pt x="21" y="25"/>
                        <a:pt x="2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xmlns="" id="{C619B201-4873-4CAA-81C8-43364B510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7325794" y="1309372"/>
                <a:ext cx="93966" cy="89881"/>
              </a:xfrm>
              <a:custGeom>
                <a:avLst/>
                <a:gdLst>
                  <a:gd name="T0" fmla="*/ 26 w 39"/>
                  <a:gd name="T1" fmla="*/ 2 h 37"/>
                  <a:gd name="T2" fmla="*/ 19 w 39"/>
                  <a:gd name="T3" fmla="*/ 0 h 37"/>
                  <a:gd name="T4" fmla="*/ 2 w 39"/>
                  <a:gd name="T5" fmla="*/ 12 h 37"/>
                  <a:gd name="T6" fmla="*/ 2 w 39"/>
                  <a:gd name="T7" fmla="*/ 26 h 37"/>
                  <a:gd name="T8" fmla="*/ 12 w 39"/>
                  <a:gd name="T9" fmla="*/ 36 h 37"/>
                  <a:gd name="T10" fmla="*/ 19 w 39"/>
                  <a:gd name="T11" fmla="*/ 37 h 37"/>
                  <a:gd name="T12" fmla="*/ 37 w 39"/>
                  <a:gd name="T13" fmla="*/ 26 h 37"/>
                  <a:gd name="T14" fmla="*/ 37 w 39"/>
                  <a:gd name="T15" fmla="*/ 12 h 37"/>
                  <a:gd name="T16" fmla="*/ 26 w 39"/>
                  <a:gd name="T17" fmla="*/ 2 h 37"/>
                  <a:gd name="T18" fmla="*/ 29 w 39"/>
                  <a:gd name="T19" fmla="*/ 23 h 37"/>
                  <a:gd name="T20" fmla="*/ 19 w 39"/>
                  <a:gd name="T21" fmla="*/ 29 h 37"/>
                  <a:gd name="T22" fmla="*/ 15 w 39"/>
                  <a:gd name="T23" fmla="*/ 29 h 37"/>
                  <a:gd name="T24" fmla="*/ 10 w 39"/>
                  <a:gd name="T25" fmla="*/ 23 h 37"/>
                  <a:gd name="T26" fmla="*/ 10 w 39"/>
                  <a:gd name="T27" fmla="*/ 15 h 37"/>
                  <a:gd name="T28" fmla="*/ 19 w 39"/>
                  <a:gd name="T29" fmla="*/ 8 h 37"/>
                  <a:gd name="T30" fmla="*/ 23 w 39"/>
                  <a:gd name="T31" fmla="*/ 9 h 37"/>
                  <a:gd name="T32" fmla="*/ 29 w 39"/>
                  <a:gd name="T33" fmla="*/ 15 h 37"/>
                  <a:gd name="T34" fmla="*/ 29 w 39"/>
                  <a:gd name="T35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7">
                    <a:moveTo>
                      <a:pt x="26" y="2"/>
                    </a:moveTo>
                    <a:cubicBezTo>
                      <a:pt x="24" y="1"/>
                      <a:pt x="22" y="0"/>
                      <a:pt x="19" y="0"/>
                    </a:cubicBezTo>
                    <a:cubicBezTo>
                      <a:pt x="12" y="0"/>
                      <a:pt x="5" y="5"/>
                      <a:pt x="2" y="12"/>
                    </a:cubicBezTo>
                    <a:cubicBezTo>
                      <a:pt x="0" y="16"/>
                      <a:pt x="0" y="21"/>
                      <a:pt x="2" y="26"/>
                    </a:cubicBezTo>
                    <a:cubicBezTo>
                      <a:pt x="4" y="30"/>
                      <a:pt x="8" y="34"/>
                      <a:pt x="12" y="36"/>
                    </a:cubicBezTo>
                    <a:cubicBezTo>
                      <a:pt x="15" y="37"/>
                      <a:pt x="17" y="37"/>
                      <a:pt x="19" y="37"/>
                    </a:cubicBezTo>
                    <a:cubicBezTo>
                      <a:pt x="27" y="37"/>
                      <a:pt x="34" y="33"/>
                      <a:pt x="37" y="26"/>
                    </a:cubicBezTo>
                    <a:cubicBezTo>
                      <a:pt x="39" y="21"/>
                      <a:pt x="38" y="16"/>
                      <a:pt x="37" y="12"/>
                    </a:cubicBezTo>
                    <a:cubicBezTo>
                      <a:pt x="35" y="7"/>
                      <a:pt x="31" y="3"/>
                      <a:pt x="26" y="2"/>
                    </a:cubicBezTo>
                    <a:close/>
                    <a:moveTo>
                      <a:pt x="29" y="23"/>
                    </a:moveTo>
                    <a:cubicBezTo>
                      <a:pt x="28" y="27"/>
                      <a:pt x="24" y="29"/>
                      <a:pt x="19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3" y="27"/>
                      <a:pt x="11" y="25"/>
                      <a:pt x="10" y="23"/>
                    </a:cubicBezTo>
                    <a:cubicBezTo>
                      <a:pt x="9" y="20"/>
                      <a:pt x="9" y="17"/>
                      <a:pt x="10" y="15"/>
                    </a:cubicBezTo>
                    <a:cubicBezTo>
                      <a:pt x="11" y="11"/>
                      <a:pt x="15" y="8"/>
                      <a:pt x="19" y="8"/>
                    </a:cubicBezTo>
                    <a:cubicBezTo>
                      <a:pt x="21" y="8"/>
                      <a:pt x="22" y="8"/>
                      <a:pt x="23" y="9"/>
                    </a:cubicBezTo>
                    <a:cubicBezTo>
                      <a:pt x="26" y="10"/>
                      <a:pt x="28" y="12"/>
                      <a:pt x="29" y="15"/>
                    </a:cubicBezTo>
                    <a:cubicBezTo>
                      <a:pt x="30" y="17"/>
                      <a:pt x="30" y="20"/>
                      <a:pt x="29" y="2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39" tIns="46619" rIns="93239" bIns="466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xmlns="" id="{24F6B410-7BBE-45CB-9064-334DB9C7B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7260426" y="1241961"/>
                <a:ext cx="224701" cy="224701"/>
              </a:xfrm>
              <a:custGeom>
                <a:avLst/>
                <a:gdLst>
                  <a:gd name="T0" fmla="*/ 83 w 93"/>
                  <a:gd name="T1" fmla="*/ 49 h 93"/>
                  <a:gd name="T2" fmla="*/ 91 w 93"/>
                  <a:gd name="T3" fmla="*/ 39 h 93"/>
                  <a:gd name="T4" fmla="*/ 88 w 93"/>
                  <a:gd name="T5" fmla="*/ 22 h 93"/>
                  <a:gd name="T6" fmla="*/ 74 w 93"/>
                  <a:gd name="T7" fmla="*/ 23 h 93"/>
                  <a:gd name="T8" fmla="*/ 72 w 93"/>
                  <a:gd name="T9" fmla="*/ 10 h 93"/>
                  <a:gd name="T10" fmla="*/ 65 w 93"/>
                  <a:gd name="T11" fmla="*/ 2 h 93"/>
                  <a:gd name="T12" fmla="*/ 54 w 93"/>
                  <a:gd name="T13" fmla="*/ 2 h 93"/>
                  <a:gd name="T14" fmla="*/ 43 w 93"/>
                  <a:gd name="T15" fmla="*/ 10 h 93"/>
                  <a:gd name="T16" fmla="*/ 34 w 93"/>
                  <a:gd name="T17" fmla="*/ 0 h 93"/>
                  <a:gd name="T18" fmla="*/ 28 w 93"/>
                  <a:gd name="T19" fmla="*/ 3 h 93"/>
                  <a:gd name="T20" fmla="*/ 20 w 93"/>
                  <a:gd name="T21" fmla="*/ 10 h 93"/>
                  <a:gd name="T22" fmla="*/ 19 w 93"/>
                  <a:gd name="T23" fmla="*/ 23 h 93"/>
                  <a:gd name="T24" fmla="*/ 5 w 93"/>
                  <a:gd name="T25" fmla="*/ 23 h 93"/>
                  <a:gd name="T26" fmla="*/ 2 w 93"/>
                  <a:gd name="T27" fmla="*/ 29 h 93"/>
                  <a:gd name="T28" fmla="*/ 2 w 93"/>
                  <a:gd name="T29" fmla="*/ 39 h 93"/>
                  <a:gd name="T30" fmla="*/ 10 w 93"/>
                  <a:gd name="T31" fmla="*/ 50 h 93"/>
                  <a:gd name="T32" fmla="*/ 0 w 93"/>
                  <a:gd name="T33" fmla="*/ 59 h 93"/>
                  <a:gd name="T34" fmla="*/ 3 w 93"/>
                  <a:gd name="T35" fmla="*/ 66 h 93"/>
                  <a:gd name="T36" fmla="*/ 10 w 93"/>
                  <a:gd name="T37" fmla="*/ 73 h 93"/>
                  <a:gd name="T38" fmla="*/ 23 w 93"/>
                  <a:gd name="T39" fmla="*/ 75 h 93"/>
                  <a:gd name="T40" fmla="*/ 22 w 93"/>
                  <a:gd name="T41" fmla="*/ 88 h 93"/>
                  <a:gd name="T42" fmla="*/ 35 w 93"/>
                  <a:gd name="T43" fmla="*/ 93 h 93"/>
                  <a:gd name="T44" fmla="*/ 39 w 93"/>
                  <a:gd name="T45" fmla="*/ 91 h 93"/>
                  <a:gd name="T46" fmla="*/ 50 w 93"/>
                  <a:gd name="T47" fmla="*/ 83 h 93"/>
                  <a:gd name="T48" fmla="*/ 59 w 93"/>
                  <a:gd name="T49" fmla="*/ 93 h 93"/>
                  <a:gd name="T50" fmla="*/ 73 w 93"/>
                  <a:gd name="T51" fmla="*/ 83 h 93"/>
                  <a:gd name="T52" fmla="*/ 74 w 93"/>
                  <a:gd name="T53" fmla="*/ 70 h 93"/>
                  <a:gd name="T54" fmla="*/ 88 w 93"/>
                  <a:gd name="T55" fmla="*/ 71 h 93"/>
                  <a:gd name="T56" fmla="*/ 93 w 93"/>
                  <a:gd name="T57" fmla="*/ 59 h 93"/>
                  <a:gd name="T58" fmla="*/ 83 w 93"/>
                  <a:gd name="T59" fmla="*/ 62 h 93"/>
                  <a:gd name="T60" fmla="*/ 74 w 93"/>
                  <a:gd name="T61" fmla="*/ 62 h 93"/>
                  <a:gd name="T62" fmla="*/ 63 w 93"/>
                  <a:gd name="T63" fmla="*/ 70 h 93"/>
                  <a:gd name="T64" fmla="*/ 64 w 93"/>
                  <a:gd name="T65" fmla="*/ 82 h 93"/>
                  <a:gd name="T66" fmla="*/ 55 w 93"/>
                  <a:gd name="T67" fmla="*/ 77 h 93"/>
                  <a:gd name="T68" fmla="*/ 42 w 93"/>
                  <a:gd name="T69" fmla="*/ 75 h 93"/>
                  <a:gd name="T70" fmla="*/ 34 w 93"/>
                  <a:gd name="T71" fmla="*/ 84 h 93"/>
                  <a:gd name="T72" fmla="*/ 29 w 93"/>
                  <a:gd name="T73" fmla="*/ 83 h 93"/>
                  <a:gd name="T74" fmla="*/ 30 w 93"/>
                  <a:gd name="T75" fmla="*/ 70 h 93"/>
                  <a:gd name="T76" fmla="*/ 19 w 93"/>
                  <a:gd name="T77" fmla="*/ 62 h 93"/>
                  <a:gd name="T78" fmla="*/ 10 w 93"/>
                  <a:gd name="T79" fmla="*/ 63 h 93"/>
                  <a:gd name="T80" fmla="*/ 9 w 93"/>
                  <a:gd name="T81" fmla="*/ 60 h 93"/>
                  <a:gd name="T82" fmla="*/ 18 w 93"/>
                  <a:gd name="T83" fmla="*/ 51 h 93"/>
                  <a:gd name="T84" fmla="*/ 16 w 93"/>
                  <a:gd name="T85" fmla="*/ 38 h 93"/>
                  <a:gd name="T86" fmla="*/ 9 w 93"/>
                  <a:gd name="T87" fmla="*/ 32 h 93"/>
                  <a:gd name="T88" fmla="*/ 11 w 93"/>
                  <a:gd name="T89" fmla="*/ 29 h 93"/>
                  <a:gd name="T90" fmla="*/ 23 w 93"/>
                  <a:gd name="T91" fmla="*/ 30 h 93"/>
                  <a:gd name="T92" fmla="*/ 31 w 93"/>
                  <a:gd name="T93" fmla="*/ 20 h 93"/>
                  <a:gd name="T94" fmla="*/ 31 w 93"/>
                  <a:gd name="T95" fmla="*/ 10 h 93"/>
                  <a:gd name="T96" fmla="*/ 33 w 93"/>
                  <a:gd name="T97" fmla="*/ 9 h 93"/>
                  <a:gd name="T98" fmla="*/ 42 w 93"/>
                  <a:gd name="T99" fmla="*/ 19 h 93"/>
                  <a:gd name="T100" fmla="*/ 55 w 93"/>
                  <a:gd name="T101" fmla="*/ 17 h 93"/>
                  <a:gd name="T102" fmla="*/ 62 w 93"/>
                  <a:gd name="T103" fmla="*/ 10 h 93"/>
                  <a:gd name="T104" fmla="*/ 62 w 93"/>
                  <a:gd name="T105" fmla="*/ 19 h 93"/>
                  <a:gd name="T106" fmla="*/ 69 w 93"/>
                  <a:gd name="T107" fmla="*/ 30 h 93"/>
                  <a:gd name="T108" fmla="*/ 82 w 93"/>
                  <a:gd name="T109" fmla="*/ 29 h 93"/>
                  <a:gd name="T110" fmla="*/ 76 w 93"/>
                  <a:gd name="T111" fmla="*/ 38 h 93"/>
                  <a:gd name="T112" fmla="*/ 75 w 93"/>
                  <a:gd name="T113" fmla="*/ 51 h 93"/>
                  <a:gd name="T114" fmla="*/ 84 w 93"/>
                  <a:gd name="T115" fmla="*/ 5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91" y="54"/>
                    </a:moveTo>
                    <a:cubicBezTo>
                      <a:pt x="83" y="49"/>
                      <a:pt x="83" y="49"/>
                      <a:pt x="83" y="49"/>
                    </a:cubicBezTo>
                    <a:cubicBezTo>
                      <a:pt x="83" y="48"/>
                      <a:pt x="83" y="46"/>
                      <a:pt x="83" y="44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2" y="38"/>
                      <a:pt x="93" y="36"/>
                      <a:pt x="93" y="34"/>
                    </a:cubicBezTo>
                    <a:cubicBezTo>
                      <a:pt x="92" y="30"/>
                      <a:pt x="90" y="26"/>
                      <a:pt x="88" y="22"/>
                    </a:cubicBezTo>
                    <a:cubicBezTo>
                      <a:pt x="87" y="21"/>
                      <a:pt x="85" y="20"/>
                      <a:pt x="83" y="21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22"/>
                      <a:pt x="71" y="20"/>
                      <a:pt x="70" y="1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3" y="8"/>
                      <a:pt x="72" y="6"/>
                      <a:pt x="70" y="5"/>
                    </a:cubicBezTo>
                    <a:cubicBezTo>
                      <a:pt x="69" y="4"/>
                      <a:pt x="67" y="3"/>
                      <a:pt x="65" y="2"/>
                    </a:cubicBezTo>
                    <a:cubicBezTo>
                      <a:pt x="63" y="2"/>
                      <a:pt x="60" y="1"/>
                      <a:pt x="58" y="0"/>
                    </a:cubicBezTo>
                    <a:cubicBezTo>
                      <a:pt x="57" y="0"/>
                      <a:pt x="55" y="1"/>
                      <a:pt x="54" y="2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10"/>
                      <a:pt x="45" y="10"/>
                      <a:pt x="43" y="10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1"/>
                      <a:pt x="36" y="0"/>
                      <a:pt x="34" y="0"/>
                    </a:cubicBezTo>
                    <a:cubicBezTo>
                      <a:pt x="32" y="1"/>
                      <a:pt x="30" y="2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4"/>
                      <a:pt x="24" y="5"/>
                      <a:pt x="22" y="6"/>
                    </a:cubicBezTo>
                    <a:cubicBezTo>
                      <a:pt x="21" y="6"/>
                      <a:pt x="20" y="8"/>
                      <a:pt x="20" y="1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8" y="20"/>
                      <a:pt x="6" y="21"/>
                      <a:pt x="5" y="23"/>
                    </a:cubicBezTo>
                    <a:cubicBezTo>
                      <a:pt x="4" y="24"/>
                      <a:pt x="3" y="26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1"/>
                      <a:pt x="1" y="33"/>
                      <a:pt x="0" y="35"/>
                    </a:cubicBezTo>
                    <a:cubicBezTo>
                      <a:pt x="0" y="37"/>
                      <a:pt x="0" y="38"/>
                      <a:pt x="2" y="39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6"/>
                      <a:pt x="10" y="48"/>
                      <a:pt x="10" y="50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5"/>
                      <a:pt x="0" y="57"/>
                      <a:pt x="0" y="59"/>
                    </a:cubicBezTo>
                    <a:cubicBezTo>
                      <a:pt x="1" y="61"/>
                      <a:pt x="1" y="63"/>
                      <a:pt x="2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8"/>
                      <a:pt x="4" y="69"/>
                      <a:pt x="5" y="71"/>
                    </a:cubicBezTo>
                    <a:cubicBezTo>
                      <a:pt x="6" y="73"/>
                      <a:pt x="8" y="73"/>
                      <a:pt x="10" y="73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0" y="72"/>
                      <a:pt x="21" y="73"/>
                      <a:pt x="23" y="7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0" y="85"/>
                      <a:pt x="21" y="87"/>
                      <a:pt x="22" y="88"/>
                    </a:cubicBezTo>
                    <a:cubicBezTo>
                      <a:pt x="24" y="89"/>
                      <a:pt x="26" y="90"/>
                      <a:pt x="28" y="91"/>
                    </a:cubicBezTo>
                    <a:cubicBezTo>
                      <a:pt x="30" y="92"/>
                      <a:pt x="32" y="92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7" y="93"/>
                      <a:pt x="38" y="92"/>
                      <a:pt x="39" y="91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6" y="83"/>
                      <a:pt x="48" y="83"/>
                      <a:pt x="50" y="83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5" y="93"/>
                      <a:pt x="57" y="93"/>
                      <a:pt x="59" y="93"/>
                    </a:cubicBezTo>
                    <a:cubicBezTo>
                      <a:pt x="63" y="92"/>
                      <a:pt x="67" y="90"/>
                      <a:pt x="71" y="88"/>
                    </a:cubicBezTo>
                    <a:cubicBezTo>
                      <a:pt x="72" y="87"/>
                      <a:pt x="73" y="85"/>
                      <a:pt x="73" y="83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2" y="73"/>
                      <a:pt x="73" y="72"/>
                      <a:pt x="74" y="70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5" y="73"/>
                      <a:pt x="87" y="72"/>
                      <a:pt x="88" y="71"/>
                    </a:cubicBezTo>
                    <a:cubicBezTo>
                      <a:pt x="89" y="69"/>
                      <a:pt x="90" y="67"/>
                      <a:pt x="91" y="65"/>
                    </a:cubicBezTo>
                    <a:cubicBezTo>
                      <a:pt x="91" y="63"/>
                      <a:pt x="92" y="61"/>
                      <a:pt x="93" y="59"/>
                    </a:cubicBezTo>
                    <a:cubicBezTo>
                      <a:pt x="93" y="57"/>
                      <a:pt x="92" y="55"/>
                      <a:pt x="91" y="54"/>
                    </a:cubicBezTo>
                    <a:close/>
                    <a:moveTo>
                      <a:pt x="83" y="62"/>
                    </a:moveTo>
                    <a:cubicBezTo>
                      <a:pt x="83" y="63"/>
                      <a:pt x="83" y="63"/>
                      <a:pt x="82" y="64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2" y="61"/>
                      <a:pt x="70" y="62"/>
                      <a:pt x="70" y="63"/>
                    </a:cubicBezTo>
                    <a:cubicBezTo>
                      <a:pt x="68" y="66"/>
                      <a:pt x="66" y="68"/>
                      <a:pt x="63" y="70"/>
                    </a:cubicBezTo>
                    <a:cubicBezTo>
                      <a:pt x="62" y="71"/>
                      <a:pt x="61" y="72"/>
                      <a:pt x="62" y="74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3" y="83"/>
                      <a:pt x="61" y="84"/>
                      <a:pt x="60" y="84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4" y="75"/>
                      <a:pt x="53" y="75"/>
                      <a:pt x="51" y="75"/>
                    </a:cubicBezTo>
                    <a:cubicBezTo>
                      <a:pt x="48" y="75"/>
                      <a:pt x="45" y="75"/>
                      <a:pt x="42" y="75"/>
                    </a:cubicBezTo>
                    <a:cubicBezTo>
                      <a:pt x="41" y="75"/>
                      <a:pt x="39" y="75"/>
                      <a:pt x="38" y="77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4"/>
                      <a:pt x="32" y="84"/>
                      <a:pt x="31" y="84"/>
                    </a:cubicBezTo>
                    <a:cubicBezTo>
                      <a:pt x="31" y="83"/>
                      <a:pt x="30" y="83"/>
                      <a:pt x="29" y="8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2"/>
                      <a:pt x="31" y="71"/>
                      <a:pt x="30" y="70"/>
                    </a:cubicBezTo>
                    <a:cubicBezTo>
                      <a:pt x="27" y="68"/>
                      <a:pt x="25" y="66"/>
                      <a:pt x="24" y="64"/>
                    </a:cubicBezTo>
                    <a:cubicBezTo>
                      <a:pt x="23" y="62"/>
                      <a:pt x="21" y="62"/>
                      <a:pt x="19" y="62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4"/>
                      <a:pt x="10" y="63"/>
                      <a:pt x="10" y="6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1"/>
                      <a:pt x="9" y="60"/>
                      <a:pt x="9" y="6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8" y="54"/>
                      <a:pt x="19" y="53"/>
                      <a:pt x="18" y="51"/>
                    </a:cubicBezTo>
                    <a:cubicBezTo>
                      <a:pt x="18" y="48"/>
                      <a:pt x="18" y="45"/>
                      <a:pt x="18" y="42"/>
                    </a:cubicBezTo>
                    <a:cubicBezTo>
                      <a:pt x="19" y="41"/>
                      <a:pt x="18" y="39"/>
                      <a:pt x="16" y="38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3"/>
                      <a:pt x="9" y="33"/>
                      <a:pt x="9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0"/>
                      <a:pt x="10" y="30"/>
                      <a:pt x="11" y="2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2" y="31"/>
                      <a:pt x="23" y="30"/>
                    </a:cubicBezTo>
                    <a:cubicBezTo>
                      <a:pt x="25" y="28"/>
                      <a:pt x="27" y="26"/>
                      <a:pt x="30" y="24"/>
                    </a:cubicBezTo>
                    <a:cubicBezTo>
                      <a:pt x="31" y="23"/>
                      <a:pt x="32" y="21"/>
                      <a:pt x="31" y="20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30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3" y="9"/>
                      <a:pt x="33" y="9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9" y="18"/>
                      <a:pt x="40" y="19"/>
                      <a:pt x="42" y="19"/>
                    </a:cubicBezTo>
                    <a:cubicBezTo>
                      <a:pt x="45" y="18"/>
                      <a:pt x="48" y="18"/>
                      <a:pt x="51" y="19"/>
                    </a:cubicBezTo>
                    <a:cubicBezTo>
                      <a:pt x="52" y="19"/>
                      <a:pt x="54" y="18"/>
                      <a:pt x="55" y="1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0" y="9"/>
                      <a:pt x="61" y="9"/>
                      <a:pt x="62" y="10"/>
                    </a:cubicBezTo>
                    <a:cubicBezTo>
                      <a:pt x="62" y="10"/>
                      <a:pt x="63" y="10"/>
                      <a:pt x="64" y="11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1" y="21"/>
                      <a:pt x="62" y="23"/>
                      <a:pt x="63" y="24"/>
                    </a:cubicBezTo>
                    <a:cubicBezTo>
                      <a:pt x="66" y="25"/>
                      <a:pt x="68" y="27"/>
                      <a:pt x="69" y="30"/>
                    </a:cubicBezTo>
                    <a:cubicBezTo>
                      <a:pt x="70" y="31"/>
                      <a:pt x="72" y="32"/>
                      <a:pt x="74" y="3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1"/>
                      <a:pt x="84" y="32"/>
                      <a:pt x="84" y="34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5" y="39"/>
                      <a:pt x="74" y="41"/>
                      <a:pt x="75" y="42"/>
                    </a:cubicBezTo>
                    <a:cubicBezTo>
                      <a:pt x="75" y="45"/>
                      <a:pt x="75" y="48"/>
                      <a:pt x="75" y="51"/>
                    </a:cubicBezTo>
                    <a:cubicBezTo>
                      <a:pt x="74" y="53"/>
                      <a:pt x="75" y="54"/>
                      <a:pt x="77" y="55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60"/>
                      <a:pt x="84" y="61"/>
                      <a:pt x="83" y="6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39" tIns="46619" rIns="93239" bIns="466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pic>
            <p:nvPicPr>
              <p:cNvPr id="48" name="Picture 218" descr="Service Bus.png">
                <a:extLst>
                  <a:ext uri="{FF2B5EF4-FFF2-40B4-BE49-F238E27FC236}">
                    <a16:creationId xmlns:a16="http://schemas.microsoft.com/office/drawing/2014/main" xmlns="" id="{38670121-AD2A-499B-BE6A-23A9F06CF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5845" y="1400211"/>
                <a:ext cx="324000" cy="324000"/>
              </a:xfrm>
              <a:prstGeom prst="rect">
                <a:avLst/>
              </a:prstGeom>
            </p:spPr>
          </p:pic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8DC6B2-DCEE-4871-937F-37163C558364}"/>
              </a:ext>
            </a:extLst>
          </p:cNvPr>
          <p:cNvGrpSpPr/>
          <p:nvPr/>
        </p:nvGrpSpPr>
        <p:grpSpPr>
          <a:xfrm>
            <a:off x="6184541" y="1285719"/>
            <a:ext cx="1140144" cy="1233452"/>
            <a:chOff x="7637045" y="1787343"/>
            <a:chExt cx="1140144" cy="1233452"/>
          </a:xfrm>
        </p:grpSpPr>
        <p:sp>
          <p:nvSpPr>
            <p:cNvPr id="53" name="矩形: 圆角 341">
              <a:extLst>
                <a:ext uri="{FF2B5EF4-FFF2-40B4-BE49-F238E27FC236}">
                  <a16:creationId xmlns:a16="http://schemas.microsoft.com/office/drawing/2014/main" xmlns="" id="{15829FEF-F978-4BEA-8721-00D81F98CAC3}"/>
                </a:ext>
              </a:extLst>
            </p:cNvPr>
            <p:cNvSpPr/>
            <p:nvPr/>
          </p:nvSpPr>
          <p:spPr bwMode="auto">
            <a:xfrm>
              <a:off x="7769189" y="2612172"/>
              <a:ext cx="1008000" cy="360000"/>
            </a:xfrm>
            <a:prstGeom prst="round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涂装车间</a:t>
              </a: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09793DA6-7944-4F91-9928-4AA322267E93}"/>
                </a:ext>
              </a:extLst>
            </p:cNvPr>
            <p:cNvGrpSpPr/>
            <p:nvPr/>
          </p:nvGrpSpPr>
          <p:grpSpPr>
            <a:xfrm>
              <a:off x="7854848" y="1787343"/>
              <a:ext cx="756183" cy="756183"/>
              <a:chOff x="8389036" y="1061741"/>
              <a:chExt cx="756183" cy="756183"/>
            </a:xfrm>
          </p:grpSpPr>
          <p:sp>
            <p:nvSpPr>
              <p:cNvPr id="55" name="Oval 42">
                <a:extLst>
                  <a:ext uri="{FF2B5EF4-FFF2-40B4-BE49-F238E27FC236}">
                    <a16:creationId xmlns:a16="http://schemas.microsoft.com/office/drawing/2014/main" xmlns="" id="{607CB834-E84B-4AA5-8523-5272A83C1B92}"/>
                  </a:ext>
                </a:extLst>
              </p:cNvPr>
              <p:cNvSpPr/>
              <p:nvPr/>
            </p:nvSpPr>
            <p:spPr>
              <a:xfrm>
                <a:off x="8389036" y="1061741"/>
                <a:ext cx="756183" cy="756183"/>
              </a:xfrm>
              <a:prstGeom prst="ellipse">
                <a:avLst/>
              </a:prstGeom>
              <a:solidFill>
                <a:srgbClr val="5B9BD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41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Picture 189">
                <a:extLst>
                  <a:ext uri="{FF2B5EF4-FFF2-40B4-BE49-F238E27FC236}">
                    <a16:creationId xmlns:a16="http://schemas.microsoft.com/office/drawing/2014/main" xmlns="" id="{E290ACB4-DD78-4D66-87D1-E97D026ED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162" y="1317758"/>
                <a:ext cx="353794" cy="324000"/>
              </a:xfrm>
              <a:prstGeom prst="rect">
                <a:avLst/>
              </a:prstGeom>
            </p:spPr>
          </p:pic>
          <p:grpSp>
            <p:nvGrpSpPr>
              <p:cNvPr id="57" name="Group 101">
                <a:extLst>
                  <a:ext uri="{FF2B5EF4-FFF2-40B4-BE49-F238E27FC236}">
                    <a16:creationId xmlns:a16="http://schemas.microsoft.com/office/drawing/2014/main" xmlns="" id="{36C23025-C6AF-402C-8D2B-D718F7CDCF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888346" y="1184184"/>
                <a:ext cx="130669" cy="128561"/>
                <a:chOff x="3947" y="1925"/>
                <a:chExt cx="124" cy="122"/>
              </a:xfrm>
              <a:solidFill>
                <a:sysClr val="window" lastClr="FFFFFF"/>
              </a:solidFill>
            </p:grpSpPr>
            <p:sp>
              <p:nvSpPr>
                <p:cNvPr id="59" name="Freeform 102">
                  <a:extLst>
                    <a:ext uri="{FF2B5EF4-FFF2-40B4-BE49-F238E27FC236}">
                      <a16:creationId xmlns:a16="http://schemas.microsoft.com/office/drawing/2014/main" xmlns="" id="{E29F64E2-E38A-44BD-B0D7-4DEAB8264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1925"/>
                  <a:ext cx="109" cy="109"/>
                </a:xfrm>
                <a:custGeom>
                  <a:avLst/>
                  <a:gdLst>
                    <a:gd name="T0" fmla="*/ 42 w 46"/>
                    <a:gd name="T1" fmla="*/ 46 h 46"/>
                    <a:gd name="T2" fmla="*/ 38 w 46"/>
                    <a:gd name="T3" fmla="*/ 42 h 46"/>
                    <a:gd name="T4" fmla="*/ 3 w 46"/>
                    <a:gd name="T5" fmla="*/ 8 h 46"/>
                    <a:gd name="T6" fmla="*/ 0 w 46"/>
                    <a:gd name="T7" fmla="*/ 4 h 46"/>
                    <a:gd name="T8" fmla="*/ 4 w 46"/>
                    <a:gd name="T9" fmla="*/ 0 h 46"/>
                    <a:gd name="T10" fmla="*/ 46 w 46"/>
                    <a:gd name="T11" fmla="*/ 42 h 46"/>
                    <a:gd name="T12" fmla="*/ 42 w 46"/>
                    <a:gd name="T13" fmla="*/ 46 h 46"/>
                    <a:gd name="T14" fmla="*/ 42 w 46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46">
                      <a:moveTo>
                        <a:pt x="42" y="46"/>
                      </a:moveTo>
                      <a:cubicBezTo>
                        <a:pt x="40" y="46"/>
                        <a:pt x="38" y="44"/>
                        <a:pt x="38" y="42"/>
                      </a:cubicBezTo>
                      <a:cubicBezTo>
                        <a:pt x="35" y="9"/>
                        <a:pt x="5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4" y="0"/>
                        <a:pt x="42" y="1"/>
                        <a:pt x="46" y="42"/>
                      </a:cubicBezTo>
                      <a:cubicBezTo>
                        <a:pt x="46" y="44"/>
                        <a:pt x="44" y="46"/>
                        <a:pt x="42" y="46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60" name="Freeform 103">
                  <a:extLst>
                    <a:ext uri="{FF2B5EF4-FFF2-40B4-BE49-F238E27FC236}">
                      <a16:creationId xmlns:a16="http://schemas.microsoft.com/office/drawing/2014/main" xmlns="" id="{412707AC-10B0-4D13-A8FB-BCFB33C8A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1955"/>
                  <a:ext cx="85" cy="85"/>
                </a:xfrm>
                <a:custGeom>
                  <a:avLst/>
                  <a:gdLst>
                    <a:gd name="T0" fmla="*/ 32 w 36"/>
                    <a:gd name="T1" fmla="*/ 36 h 36"/>
                    <a:gd name="T2" fmla="*/ 28 w 36"/>
                    <a:gd name="T3" fmla="*/ 32 h 36"/>
                    <a:gd name="T4" fmla="*/ 4 w 36"/>
                    <a:gd name="T5" fmla="*/ 8 h 36"/>
                    <a:gd name="T6" fmla="*/ 1 w 36"/>
                    <a:gd name="T7" fmla="*/ 4 h 36"/>
                    <a:gd name="T8" fmla="*/ 5 w 36"/>
                    <a:gd name="T9" fmla="*/ 0 h 36"/>
                    <a:gd name="T10" fmla="*/ 36 w 36"/>
                    <a:gd name="T11" fmla="*/ 32 h 36"/>
                    <a:gd name="T12" fmla="*/ 33 w 36"/>
                    <a:gd name="T13" fmla="*/ 36 h 36"/>
                    <a:gd name="T14" fmla="*/ 32 w 36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36">
                      <a:moveTo>
                        <a:pt x="32" y="36"/>
                      </a:moveTo>
                      <a:cubicBezTo>
                        <a:pt x="30" y="36"/>
                        <a:pt x="28" y="34"/>
                        <a:pt x="28" y="32"/>
                      </a:cubicBezTo>
                      <a:cubicBezTo>
                        <a:pt x="2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1" y="2"/>
                        <a:pt x="2" y="0"/>
                        <a:pt x="5" y="0"/>
                      </a:cubicBezTo>
                      <a:cubicBezTo>
                        <a:pt x="13" y="1"/>
                        <a:pt x="34" y="6"/>
                        <a:pt x="36" y="32"/>
                      </a:cubicBezTo>
                      <a:cubicBezTo>
                        <a:pt x="36" y="34"/>
                        <a:pt x="35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61" name="Freeform 104">
                  <a:extLst>
                    <a:ext uri="{FF2B5EF4-FFF2-40B4-BE49-F238E27FC236}">
                      <a16:creationId xmlns:a16="http://schemas.microsoft.com/office/drawing/2014/main" xmlns="" id="{A57EE76A-1F41-4EB7-8CF1-4DAF63A72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1987"/>
                  <a:ext cx="62" cy="60"/>
                </a:xfrm>
                <a:custGeom>
                  <a:avLst/>
                  <a:gdLst>
                    <a:gd name="T0" fmla="*/ 21 w 26"/>
                    <a:gd name="T1" fmla="*/ 25 h 25"/>
                    <a:gd name="T2" fmla="*/ 17 w 26"/>
                    <a:gd name="T3" fmla="*/ 22 h 25"/>
                    <a:gd name="T4" fmla="*/ 4 w 26"/>
                    <a:gd name="T5" fmla="*/ 8 h 25"/>
                    <a:gd name="T6" fmla="*/ 0 w 26"/>
                    <a:gd name="T7" fmla="*/ 4 h 25"/>
                    <a:gd name="T8" fmla="*/ 4 w 26"/>
                    <a:gd name="T9" fmla="*/ 0 h 25"/>
                    <a:gd name="T10" fmla="*/ 25 w 26"/>
                    <a:gd name="T11" fmla="*/ 21 h 25"/>
                    <a:gd name="T12" fmla="*/ 22 w 26"/>
                    <a:gd name="T13" fmla="*/ 25 h 25"/>
                    <a:gd name="T14" fmla="*/ 21 w 26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5">
                      <a:moveTo>
                        <a:pt x="21" y="25"/>
                      </a:moveTo>
                      <a:cubicBezTo>
                        <a:pt x="19" y="25"/>
                        <a:pt x="18" y="24"/>
                        <a:pt x="17" y="22"/>
                      </a:cubicBezTo>
                      <a:cubicBezTo>
                        <a:pt x="16" y="9"/>
                        <a:pt x="5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" y="0"/>
                        <a:pt x="24" y="4"/>
                        <a:pt x="25" y="21"/>
                      </a:cubicBezTo>
                      <a:cubicBezTo>
                        <a:pt x="26" y="23"/>
                        <a:pt x="24" y="25"/>
                        <a:pt x="22" y="25"/>
                      </a:cubicBezTo>
                      <a:cubicBezTo>
                        <a:pt x="22" y="25"/>
                        <a:pt x="21" y="25"/>
                        <a:pt x="2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3239" tIns="46619" rIns="93239" bIns="466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414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42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  <p:pic>
            <p:nvPicPr>
              <p:cNvPr id="58" name="Picture 185">
                <a:extLst>
                  <a:ext uri="{FF2B5EF4-FFF2-40B4-BE49-F238E27FC236}">
                    <a16:creationId xmlns:a16="http://schemas.microsoft.com/office/drawing/2014/main" xmlns="" id="{F72CE4D8-90B6-4EDC-81F9-AD91BD930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4694" y="1313273"/>
                <a:ext cx="310503" cy="310502"/>
              </a:xfrm>
              <a:prstGeom prst="rect">
                <a:avLst/>
              </a:prstGeom>
            </p:spPr>
          </p:pic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A3CB99C5-F672-4868-B1E6-BE4D3EB11BEB}"/>
              </a:ext>
            </a:extLst>
          </p:cNvPr>
          <p:cNvGrpSpPr/>
          <p:nvPr/>
        </p:nvGrpSpPr>
        <p:grpSpPr>
          <a:xfrm>
            <a:off x="3175265" y="2555139"/>
            <a:ext cx="6177438" cy="2314051"/>
            <a:chOff x="3900881" y="2971699"/>
            <a:chExt cx="6177438" cy="2314051"/>
          </a:xfrm>
        </p:grpSpPr>
        <p:sp>
          <p:nvSpPr>
            <p:cNvPr id="63" name="Rectangle 87">
              <a:extLst>
                <a:ext uri="{FF2B5EF4-FFF2-40B4-BE49-F238E27FC236}">
                  <a16:creationId xmlns:a16="http://schemas.microsoft.com/office/drawing/2014/main" xmlns="" id="{9AF4290A-12FF-4503-9BC3-6F85729C8E3B}"/>
                </a:ext>
              </a:extLst>
            </p:cNvPr>
            <p:cNvSpPr/>
            <p:nvPr/>
          </p:nvSpPr>
          <p:spPr>
            <a:xfrm>
              <a:off x="3900881" y="3551141"/>
              <a:ext cx="6177438" cy="1734609"/>
            </a:xfrm>
            <a:prstGeom prst="rect">
              <a:avLst/>
            </a:prstGeom>
            <a:noFill/>
            <a:ln w="19050" cap="flat" cmpd="sng" algn="ctr">
              <a:solidFill>
                <a:srgbClr val="5B9BD5"/>
              </a:solidFill>
              <a:prstDash val="sysDot"/>
              <a:miter lim="800000"/>
            </a:ln>
            <a:effectLst/>
          </p:spPr>
          <p:txBody>
            <a:bodyPr tIns="110125" rtlCol="0" anchor="t" anchorCtr="0"/>
            <a:lstStyle/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9">
              <a:extLst>
                <a:ext uri="{FF2B5EF4-FFF2-40B4-BE49-F238E27FC236}">
                  <a16:creationId xmlns:a16="http://schemas.microsoft.com/office/drawing/2014/main" xmlns="" id="{ED23EB4D-9311-4E38-92A3-B17C675B48E4}"/>
                </a:ext>
              </a:extLst>
            </p:cNvPr>
            <p:cNvSpPr/>
            <p:nvPr/>
          </p:nvSpPr>
          <p:spPr>
            <a:xfrm>
              <a:off x="4026347" y="3353765"/>
              <a:ext cx="1569566" cy="360000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10125" rtlCol="0" anchor="ctr" anchorCtr="0"/>
            <a:lstStyle/>
            <a:p>
              <a:pPr marL="0" marR="0" lvl="0" indent="0" algn="ctr" defTabSz="93241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MES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xmlns="" id="{6ED6E664-7A9A-4ADA-8E35-B60B1968343C}"/>
                </a:ext>
              </a:extLst>
            </p:cNvPr>
            <p:cNvSpPr/>
            <p:nvPr/>
          </p:nvSpPr>
          <p:spPr>
            <a:xfrm>
              <a:off x="4140876" y="3856674"/>
              <a:ext cx="5713392" cy="128774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3241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ECE8111A-0988-4F9B-B1CE-9A77C8314873}"/>
                </a:ext>
              </a:extLst>
            </p:cNvPr>
            <p:cNvSpPr/>
            <p:nvPr/>
          </p:nvSpPr>
          <p:spPr bwMode="auto">
            <a:xfrm>
              <a:off x="4462194" y="4079760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Aft>
                  <a:spcPct val="0"/>
                </a:spcAft>
                <a:buClr>
                  <a:srgbClr val="DA2421"/>
                </a:buClr>
                <a:buSzTx/>
                <a:buFont typeface="Wingdings" pitchFamily="2" charset="2"/>
                <a:buNone/>
                <a:tabLst/>
              </a:pPr>
              <a:r>
                <a: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计划管理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8CFC23B5-E87B-4F83-BAC0-59D7F9C18921}"/>
                </a:ext>
              </a:extLst>
            </p:cNvPr>
            <p:cNvSpPr/>
            <p:nvPr/>
          </p:nvSpPr>
          <p:spPr bwMode="auto">
            <a:xfrm>
              <a:off x="8496076" y="4079760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质量管理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8682A005-C746-40E0-9AA9-18C9302E7AF9}"/>
                </a:ext>
              </a:extLst>
            </p:cNvPr>
            <p:cNvSpPr/>
            <p:nvPr/>
          </p:nvSpPr>
          <p:spPr bwMode="auto">
            <a:xfrm>
              <a:off x="5806174" y="4586751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生产指示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xmlns="" id="{F95CDA7A-8DCB-48FB-A201-E3AF1DC3096E}"/>
                </a:ext>
              </a:extLst>
            </p:cNvPr>
            <p:cNvSpPr/>
            <p:nvPr/>
          </p:nvSpPr>
          <p:spPr bwMode="auto">
            <a:xfrm>
              <a:off x="7137653" y="4584063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WBS/PBS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86C5CBD0-61D8-40CA-B402-3595E47BFF45}"/>
                </a:ext>
              </a:extLst>
            </p:cNvPr>
            <p:cNvSpPr/>
            <p:nvPr/>
          </p:nvSpPr>
          <p:spPr bwMode="auto">
            <a:xfrm>
              <a:off x="5816557" y="4079760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生产实绩</a:t>
              </a: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xmlns="" id="{948EA934-AD28-45A6-B69E-94803C8B767F}"/>
                </a:ext>
              </a:extLst>
            </p:cNvPr>
            <p:cNvSpPr/>
            <p:nvPr/>
          </p:nvSpPr>
          <p:spPr bwMode="auto">
            <a:xfrm>
              <a:off x="4438435" y="4584063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物料拉动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xmlns="" id="{A4970E9C-22BE-47E6-812E-9FB173585E9C}"/>
                </a:ext>
              </a:extLst>
            </p:cNvPr>
            <p:cNvSpPr/>
            <p:nvPr/>
          </p:nvSpPr>
          <p:spPr bwMode="auto">
            <a:xfrm>
              <a:off x="7140260" y="4079760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设备管理</a:t>
              </a: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xmlns="" id="{3581D159-FCC1-42EA-B192-EBD57B0096AE}"/>
                </a:ext>
              </a:extLst>
            </p:cNvPr>
            <p:cNvSpPr/>
            <p:nvPr/>
          </p:nvSpPr>
          <p:spPr bwMode="auto">
            <a:xfrm>
              <a:off x="8492040" y="4584063"/>
              <a:ext cx="1080120" cy="3240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DA2421"/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统计分析</a:t>
              </a:r>
            </a:p>
          </p:txBody>
        </p:sp>
        <p:sp>
          <p:nvSpPr>
            <p:cNvPr id="74" name="文本框 362">
              <a:extLst>
                <a:ext uri="{FF2B5EF4-FFF2-40B4-BE49-F238E27FC236}">
                  <a16:creationId xmlns:a16="http://schemas.microsoft.com/office/drawing/2014/main" xmlns="" id="{EA4225B3-061D-4C99-AE09-18D1128C20E8}"/>
                </a:ext>
              </a:extLst>
            </p:cNvPr>
            <p:cNvSpPr txBox="1"/>
            <p:nvPr/>
          </p:nvSpPr>
          <p:spPr>
            <a:xfrm>
              <a:off x="6496409" y="2971699"/>
              <a:ext cx="1005403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车间管理</a:t>
              </a:r>
            </a:p>
          </p:txBody>
        </p:sp>
      </p:grpSp>
      <p:sp>
        <p:nvSpPr>
          <p:cNvPr id="75" name="矩形: 圆角 364">
            <a:extLst>
              <a:ext uri="{FF2B5EF4-FFF2-40B4-BE49-F238E27FC236}">
                <a16:creationId xmlns:a16="http://schemas.microsoft.com/office/drawing/2014/main" xmlns="" id="{FF6235C0-ECCA-4EC7-8EE6-29C234637050}"/>
              </a:ext>
            </a:extLst>
          </p:cNvPr>
          <p:cNvSpPr>
            <a:spLocks/>
          </p:cNvSpPr>
          <p:nvPr/>
        </p:nvSpPr>
        <p:spPr bwMode="auto">
          <a:xfrm>
            <a:off x="3415260" y="5496129"/>
            <a:ext cx="1338811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WMS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76" name="矩形: 圆角 365">
            <a:extLst>
              <a:ext uri="{FF2B5EF4-FFF2-40B4-BE49-F238E27FC236}">
                <a16:creationId xmlns:a16="http://schemas.microsoft.com/office/drawing/2014/main" xmlns="" id="{7B4A84D3-AB4D-4A2C-8FEB-8F3E7AB86579}"/>
              </a:ext>
            </a:extLst>
          </p:cNvPr>
          <p:cNvSpPr/>
          <p:nvPr/>
        </p:nvSpPr>
        <p:spPr bwMode="auto">
          <a:xfrm>
            <a:off x="4778598" y="5504381"/>
            <a:ext cx="1542761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: 圆角 366">
            <a:extLst>
              <a:ext uri="{FF2B5EF4-FFF2-40B4-BE49-F238E27FC236}">
                <a16:creationId xmlns:a16="http://schemas.microsoft.com/office/drawing/2014/main" xmlns="" id="{AE01D933-C348-45B1-AC0A-E1998086548E}"/>
              </a:ext>
            </a:extLst>
          </p:cNvPr>
          <p:cNvSpPr/>
          <p:nvPr/>
        </p:nvSpPr>
        <p:spPr bwMode="auto">
          <a:xfrm>
            <a:off x="6359680" y="5513356"/>
            <a:ext cx="1386955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ANDON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: 圆角 367">
            <a:extLst>
              <a:ext uri="{FF2B5EF4-FFF2-40B4-BE49-F238E27FC236}">
                <a16:creationId xmlns:a16="http://schemas.microsoft.com/office/drawing/2014/main" xmlns="" id="{1149C8DE-7870-4C02-A31D-7C843DD142D4}"/>
              </a:ext>
            </a:extLst>
          </p:cNvPr>
          <p:cNvSpPr/>
          <p:nvPr/>
        </p:nvSpPr>
        <p:spPr bwMode="auto">
          <a:xfrm>
            <a:off x="7757334" y="5504381"/>
            <a:ext cx="1371318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xmlns="" id="{33AB97EB-F92F-44BA-9CBF-945A458D8C0E}"/>
              </a:ext>
            </a:extLst>
          </p:cNvPr>
          <p:cNvCxnSpPr>
            <a:cxnSpLocks/>
          </p:cNvCxnSpPr>
          <p:nvPr/>
        </p:nvCxnSpPr>
        <p:spPr bwMode="auto">
          <a:xfrm>
            <a:off x="4049916" y="4870664"/>
            <a:ext cx="0" cy="650842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文本框 369">
            <a:extLst>
              <a:ext uri="{FF2B5EF4-FFF2-40B4-BE49-F238E27FC236}">
                <a16:creationId xmlns:a16="http://schemas.microsoft.com/office/drawing/2014/main" xmlns="" id="{193D8B2A-1D87-4933-A36E-2535769F49FD}"/>
              </a:ext>
            </a:extLst>
          </p:cNvPr>
          <p:cNvSpPr txBox="1"/>
          <p:nvPr/>
        </p:nvSpPr>
        <p:spPr>
          <a:xfrm>
            <a:off x="3477855" y="5057711"/>
            <a:ext cx="1152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物料配 送指示</a:t>
            </a:r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xmlns="" id="{5994DCB2-E05D-4AA3-8588-E677C540020B}"/>
              </a:ext>
            </a:extLst>
          </p:cNvPr>
          <p:cNvCxnSpPr>
            <a:cxnSpLocks/>
          </p:cNvCxnSpPr>
          <p:nvPr/>
        </p:nvCxnSpPr>
        <p:spPr bwMode="auto">
          <a:xfrm>
            <a:off x="5445617" y="4862475"/>
            <a:ext cx="0" cy="6480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xmlns="" id="{0080689E-90FC-4503-AD3D-E70B4EF4985B}"/>
              </a:ext>
            </a:extLst>
          </p:cNvPr>
          <p:cNvCxnSpPr>
            <a:cxnSpLocks/>
          </p:cNvCxnSpPr>
          <p:nvPr/>
        </p:nvCxnSpPr>
        <p:spPr bwMode="auto">
          <a:xfrm flipV="1">
            <a:off x="5575916" y="4872962"/>
            <a:ext cx="0" cy="648544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文本框 372">
            <a:extLst>
              <a:ext uri="{FF2B5EF4-FFF2-40B4-BE49-F238E27FC236}">
                <a16:creationId xmlns:a16="http://schemas.microsoft.com/office/drawing/2014/main" xmlns="" id="{F8EF2D45-1B37-4D42-99DB-699703C5D667}"/>
              </a:ext>
            </a:extLst>
          </p:cNvPr>
          <p:cNvSpPr txBox="1"/>
          <p:nvPr/>
        </p:nvSpPr>
        <p:spPr>
          <a:xfrm>
            <a:off x="4709304" y="50577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机运指示</a:t>
            </a:r>
          </a:p>
        </p:txBody>
      </p:sp>
      <p:sp>
        <p:nvSpPr>
          <p:cNvPr id="84" name="文本框 373">
            <a:extLst>
              <a:ext uri="{FF2B5EF4-FFF2-40B4-BE49-F238E27FC236}">
                <a16:creationId xmlns:a16="http://schemas.microsoft.com/office/drawing/2014/main" xmlns="" id="{40B3703F-4204-44D3-ADBF-792C1A817EB4}"/>
              </a:ext>
            </a:extLst>
          </p:cNvPr>
          <p:cNvSpPr txBox="1"/>
          <p:nvPr/>
        </p:nvSpPr>
        <p:spPr>
          <a:xfrm>
            <a:off x="5541394" y="499451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机运实绩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停线记录</a:t>
            </a:r>
          </a:p>
        </p:txBody>
      </p:sp>
      <p:sp>
        <p:nvSpPr>
          <p:cNvPr id="85" name="文本框 374">
            <a:extLst>
              <a:ext uri="{FF2B5EF4-FFF2-40B4-BE49-F238E27FC236}">
                <a16:creationId xmlns:a16="http://schemas.microsoft.com/office/drawing/2014/main" xmlns="" id="{22ABC741-E34F-4AA9-8DA8-B51A4D2F9C59}"/>
              </a:ext>
            </a:extLst>
          </p:cNvPr>
          <p:cNvSpPr txBox="1"/>
          <p:nvPr/>
        </p:nvSpPr>
        <p:spPr>
          <a:xfrm>
            <a:off x="6588075" y="5057711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 实绩</a:t>
            </a:r>
          </a:p>
        </p:txBody>
      </p:sp>
      <p:sp>
        <p:nvSpPr>
          <p:cNvPr id="86" name="文本框 375">
            <a:extLst>
              <a:ext uri="{FF2B5EF4-FFF2-40B4-BE49-F238E27FC236}">
                <a16:creationId xmlns:a16="http://schemas.microsoft.com/office/drawing/2014/main" xmlns="" id="{EF1E2611-E315-4DCF-80E8-A4E6313D52E5}"/>
              </a:ext>
            </a:extLst>
          </p:cNvPr>
          <p:cNvSpPr txBox="1"/>
          <p:nvPr/>
        </p:nvSpPr>
        <p:spPr>
          <a:xfrm>
            <a:off x="7518270" y="50577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生产指示</a:t>
            </a: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xmlns="" id="{13A8ED12-AC53-40B0-8EE3-F9BD6076C1B3}"/>
              </a:ext>
            </a:extLst>
          </p:cNvPr>
          <p:cNvCxnSpPr/>
          <p:nvPr/>
        </p:nvCxnSpPr>
        <p:spPr bwMode="auto">
          <a:xfrm>
            <a:off x="8246314" y="4852949"/>
            <a:ext cx="0" cy="680403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xmlns="" id="{2F66D98A-3FBB-4692-9900-675D5EBC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8395215" y="4863383"/>
            <a:ext cx="0" cy="6480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文本框 378">
            <a:extLst>
              <a:ext uri="{FF2B5EF4-FFF2-40B4-BE49-F238E27FC236}">
                <a16:creationId xmlns:a16="http://schemas.microsoft.com/office/drawing/2014/main" xmlns="" id="{2340C1C1-28AC-4A28-9060-847B05F56AE6}"/>
              </a:ext>
            </a:extLst>
          </p:cNvPr>
          <p:cNvSpPr txBox="1"/>
          <p:nvPr/>
        </p:nvSpPr>
        <p:spPr>
          <a:xfrm>
            <a:off x="8353120" y="49945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生产实绩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工艺加工数据</a:t>
            </a: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xmlns="" id="{68D758FB-90A3-40D1-80BF-23CC7893F295}"/>
              </a:ext>
            </a:extLst>
          </p:cNvPr>
          <p:cNvCxnSpPr>
            <a:cxnSpLocks/>
          </p:cNvCxnSpPr>
          <p:nvPr/>
        </p:nvCxnSpPr>
        <p:spPr bwMode="auto">
          <a:xfrm>
            <a:off x="7012191" y="4870664"/>
            <a:ext cx="0" cy="650842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矩形: 圆角 381">
            <a:extLst>
              <a:ext uri="{FF2B5EF4-FFF2-40B4-BE49-F238E27FC236}">
                <a16:creationId xmlns:a16="http://schemas.microsoft.com/office/drawing/2014/main" xmlns="" id="{D8A14338-6162-4DAA-A3D2-FE71AF171037}"/>
              </a:ext>
            </a:extLst>
          </p:cNvPr>
          <p:cNvSpPr/>
          <p:nvPr/>
        </p:nvSpPr>
        <p:spPr bwMode="auto">
          <a:xfrm>
            <a:off x="1347175" y="3867724"/>
            <a:ext cx="1450762" cy="41506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xmlns="" id="{D762694F-C27D-40C9-8650-6842B65CAF13}"/>
              </a:ext>
            </a:extLst>
          </p:cNvPr>
          <p:cNvCxnSpPr>
            <a:cxnSpLocks/>
          </p:cNvCxnSpPr>
          <p:nvPr/>
        </p:nvCxnSpPr>
        <p:spPr bwMode="auto">
          <a:xfrm>
            <a:off x="2817910" y="4014137"/>
            <a:ext cx="360000" cy="1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文本框 383">
            <a:extLst>
              <a:ext uri="{FF2B5EF4-FFF2-40B4-BE49-F238E27FC236}">
                <a16:creationId xmlns:a16="http://schemas.microsoft.com/office/drawing/2014/main" xmlns="" id="{0758219E-5B6A-4AD5-AEF6-E45E7CF95A44}"/>
              </a:ext>
            </a:extLst>
          </p:cNvPr>
          <p:cNvSpPr txBox="1"/>
          <p:nvPr/>
        </p:nvSpPr>
        <p:spPr>
          <a:xfrm>
            <a:off x="2223602" y="362711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月周日计划</a:t>
            </a: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xmlns="" id="{A7F0557E-57FB-4044-8F1F-AB84FF02EBE6}"/>
              </a:ext>
            </a:extLst>
          </p:cNvPr>
          <p:cNvCxnSpPr>
            <a:cxnSpLocks/>
          </p:cNvCxnSpPr>
          <p:nvPr/>
        </p:nvCxnSpPr>
        <p:spPr bwMode="auto">
          <a:xfrm flipH="1">
            <a:off x="2796360" y="4167503"/>
            <a:ext cx="376403" cy="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文本框 385">
            <a:extLst>
              <a:ext uri="{FF2B5EF4-FFF2-40B4-BE49-F238E27FC236}">
                <a16:creationId xmlns:a16="http://schemas.microsoft.com/office/drawing/2014/main" xmlns="" id="{9500E846-D1B3-48B3-8B27-AFACB95358A1}"/>
              </a:ext>
            </a:extLst>
          </p:cNvPr>
          <p:cNvSpPr txBox="1"/>
          <p:nvPr/>
        </p:nvSpPr>
        <p:spPr>
          <a:xfrm>
            <a:off x="2407157" y="427752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生产实绩</a:t>
            </a:r>
          </a:p>
        </p:txBody>
      </p:sp>
      <p:sp>
        <p:nvSpPr>
          <p:cNvPr id="96" name="矩形: 圆角 387">
            <a:extLst>
              <a:ext uri="{FF2B5EF4-FFF2-40B4-BE49-F238E27FC236}">
                <a16:creationId xmlns:a16="http://schemas.microsoft.com/office/drawing/2014/main" xmlns="" id="{B844203D-415C-4882-A9FD-995BC20682A2}"/>
              </a:ext>
            </a:extLst>
          </p:cNvPr>
          <p:cNvSpPr/>
          <p:nvPr/>
        </p:nvSpPr>
        <p:spPr bwMode="auto">
          <a:xfrm>
            <a:off x="9715702" y="3860461"/>
            <a:ext cx="1150607" cy="41506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A2421"/>
              </a:buClr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PDM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xmlns="" id="{A6A7ED49-1F7B-4888-A9C6-86597D2BDC96}"/>
              </a:ext>
            </a:extLst>
          </p:cNvPr>
          <p:cNvCxnSpPr>
            <a:cxnSpLocks/>
            <a:stCxn id="96" idx="1"/>
          </p:cNvCxnSpPr>
          <p:nvPr/>
        </p:nvCxnSpPr>
        <p:spPr bwMode="auto">
          <a:xfrm flipH="1">
            <a:off x="9368648" y="4067994"/>
            <a:ext cx="347054" cy="1467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文本框 389">
            <a:extLst>
              <a:ext uri="{FF2B5EF4-FFF2-40B4-BE49-F238E27FC236}">
                <a16:creationId xmlns:a16="http://schemas.microsoft.com/office/drawing/2014/main" xmlns="" id="{27A5E4B3-4BAA-4F81-A1B3-EF01DF80725E}"/>
              </a:ext>
            </a:extLst>
          </p:cNvPr>
          <p:cNvSpPr txBox="1"/>
          <p:nvPr/>
        </p:nvSpPr>
        <p:spPr>
          <a:xfrm>
            <a:off x="9324128" y="36585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BOM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计划管理：总装下线拉动式计划，各车间协同生产</a:t>
            </a:r>
          </a:p>
        </p:txBody>
      </p:sp>
      <p:grpSp>
        <p:nvGrpSpPr>
          <p:cNvPr id="32" name="Group 112"/>
          <p:cNvGrpSpPr>
            <a:grpSpLocks/>
          </p:cNvGrpSpPr>
          <p:nvPr/>
        </p:nvGrpSpPr>
        <p:grpSpPr bwMode="auto">
          <a:xfrm>
            <a:off x="1142119" y="4461460"/>
            <a:ext cx="9493250" cy="1852615"/>
            <a:chOff x="134" y="2678"/>
            <a:chExt cx="5980" cy="1167"/>
          </a:xfrm>
        </p:grpSpPr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>
              <a:off x="3866" y="2955"/>
              <a:ext cx="2248" cy="317"/>
            </a:xfrm>
            <a:prstGeom prst="rightArrow">
              <a:avLst>
                <a:gd name="adj1" fmla="val 50000"/>
                <a:gd name="adj2" fmla="val 17728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zh-CN" altLang="en-US" sz="1200" b="1">
                  <a:solidFill>
                    <a:schemeClr val="bg1"/>
                  </a:solidFill>
                </a:rPr>
                <a:t>总装</a:t>
              </a: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814" y="3031"/>
              <a:ext cx="422" cy="182"/>
            </a:xfrm>
            <a:prstGeom prst="rect">
              <a:avLst/>
            </a:prstGeom>
            <a:solidFill>
              <a:srgbClr val="B073FC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库存</a:t>
              </a:r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134" y="2941"/>
              <a:ext cx="657" cy="317"/>
            </a:xfrm>
            <a:prstGeom prst="rightArrow">
              <a:avLst>
                <a:gd name="adj1" fmla="val 50000"/>
                <a:gd name="adj2" fmla="val 51814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zh-CN" altLang="en-US" sz="1200" b="1">
                  <a:solidFill>
                    <a:schemeClr val="bg1"/>
                  </a:solidFill>
                </a:rPr>
                <a:t>冲压</a:t>
              </a:r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>
              <a:off x="1282" y="2940"/>
              <a:ext cx="609" cy="363"/>
            </a:xfrm>
            <a:prstGeom prst="rightArrow">
              <a:avLst>
                <a:gd name="adj1" fmla="val 50000"/>
                <a:gd name="adj2" fmla="val 41942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zh-CN" altLang="en-US" sz="1200" b="1">
                  <a:solidFill>
                    <a:schemeClr val="bg1"/>
                  </a:solidFill>
                </a:rPr>
                <a:t>焊接</a:t>
              </a:r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auto">
            <a:xfrm>
              <a:off x="2547" y="2940"/>
              <a:ext cx="610" cy="363"/>
            </a:xfrm>
            <a:prstGeom prst="rightArrow">
              <a:avLst>
                <a:gd name="adj1" fmla="val 50000"/>
                <a:gd name="adj2" fmla="val 42011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zh-CN" altLang="en-US" sz="1200" b="1">
                  <a:solidFill>
                    <a:schemeClr val="bg1"/>
                  </a:solidFill>
                </a:rPr>
                <a:t>涂装</a:t>
              </a: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1938" y="3031"/>
              <a:ext cx="537" cy="182"/>
            </a:xfrm>
            <a:prstGeom prst="rect">
              <a:avLst/>
            </a:prstGeom>
            <a:solidFill>
              <a:srgbClr val="B073F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200" b="1">
                  <a:solidFill>
                    <a:schemeClr val="bg1"/>
                  </a:solidFill>
                </a:rPr>
                <a:t>WBS</a:t>
              </a: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3178" y="3031"/>
              <a:ext cx="609" cy="182"/>
            </a:xfrm>
            <a:prstGeom prst="rect">
              <a:avLst/>
            </a:prstGeom>
            <a:solidFill>
              <a:srgbClr val="B073FC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PBS</a:t>
              </a:r>
            </a:p>
          </p:txBody>
        </p:sp>
        <p:sp>
          <p:nvSpPr>
            <p:cNvPr id="40" name="AutoShape 27"/>
            <p:cNvSpPr>
              <a:spLocks/>
            </p:cNvSpPr>
            <p:nvPr/>
          </p:nvSpPr>
          <p:spPr bwMode="auto">
            <a:xfrm>
              <a:off x="577" y="2678"/>
              <a:ext cx="1997" cy="179"/>
            </a:xfrm>
            <a:prstGeom prst="borderCallout2">
              <a:avLst>
                <a:gd name="adj1" fmla="val 40222"/>
                <a:gd name="adj2" fmla="val -2403"/>
                <a:gd name="adj3" fmla="val 40222"/>
                <a:gd name="adj4" fmla="val -5458"/>
                <a:gd name="adj5" fmla="val 174301"/>
                <a:gd name="adj6" fmla="val -8764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考虑焊装库存、共模原则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28"/>
            <p:cNvSpPr>
              <a:spLocks/>
            </p:cNvSpPr>
            <p:nvPr/>
          </p:nvSpPr>
          <p:spPr bwMode="auto">
            <a:xfrm>
              <a:off x="4470" y="3437"/>
              <a:ext cx="1122" cy="408"/>
            </a:xfrm>
            <a:prstGeom prst="borderCallout2">
              <a:avLst>
                <a:gd name="adj1" fmla="val 26472"/>
                <a:gd name="adj2" fmla="val -5213"/>
                <a:gd name="adj3" fmla="val 26472"/>
                <a:gd name="adj4" fmla="val -24866"/>
                <a:gd name="adj5" fmla="val -84926"/>
                <a:gd name="adj6" fmla="val -27685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生产顺序和节拍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客户订单时间</a:t>
              </a:r>
              <a:endParaRPr lang="en-US" altLang="zh-CN" sz="1200" b="1" dirty="0">
                <a:solidFill>
                  <a:schemeClr val="bg1"/>
                </a:solidFill>
              </a:endParaRP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均衡化、平准化原则</a:t>
              </a:r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gray">
            <a:xfrm>
              <a:off x="2704" y="3513"/>
              <a:ext cx="1183" cy="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一定数量的同颜色车组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合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AutoShape 30"/>
            <p:cNvCxnSpPr>
              <a:cxnSpLocks noChangeShapeType="1"/>
              <a:stCxn id="37" idx="2"/>
              <a:endCxn id="42" idx="0"/>
            </p:cNvCxnSpPr>
            <p:nvPr/>
          </p:nvCxnSpPr>
          <p:spPr bwMode="gray">
            <a:xfrm rot="16200000" flipH="1">
              <a:off x="3045" y="3262"/>
              <a:ext cx="210" cy="2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31"/>
            <p:cNvSpPr>
              <a:spLocks noChangeArrowheads="1"/>
            </p:cNvSpPr>
            <p:nvPr/>
          </p:nvSpPr>
          <p:spPr bwMode="gray">
            <a:xfrm>
              <a:off x="1227" y="3523"/>
              <a:ext cx="601" cy="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同车型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组合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AutoShape 32"/>
            <p:cNvCxnSpPr>
              <a:cxnSpLocks noChangeShapeType="1"/>
            </p:cNvCxnSpPr>
            <p:nvPr/>
          </p:nvCxnSpPr>
          <p:spPr bwMode="gray">
            <a:xfrm>
              <a:off x="1444" y="3249"/>
              <a:ext cx="7" cy="229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4022B0C6-CF22-4FF2-B97C-8DCEE76B79F8}"/>
              </a:ext>
            </a:extLst>
          </p:cNvPr>
          <p:cNvSpPr/>
          <p:nvPr/>
        </p:nvSpPr>
        <p:spPr>
          <a:xfrm>
            <a:off x="740110" y="1385477"/>
            <a:ext cx="4985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总装下线拉动式排程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，车间关联计划，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提高</a:t>
            </a:r>
            <a:r>
              <a:rPr lang="zh-CN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计划的联动周期及时效性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，计划精确到每一台车上线、下线时间</a:t>
            </a:r>
            <a:endParaRPr lang="en-US" altLang="zh-CN" sz="1600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  <a:defRPr/>
            </a:pPr>
            <a:r>
              <a:rPr lang="zh-CN" altLang="zh-CN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计划业务规则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（优先级、标准产能、库存等）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参数化、数字化，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计划精确到每一台车上线、下线时间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计划动态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滚动，</a:t>
            </a:r>
            <a:r>
              <a:rPr lang="zh-CN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计划及配置发生变化时，物料的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配送进行</a:t>
            </a:r>
            <a:r>
              <a:rPr lang="zh-CN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对应的变化，保证主线计划的需求。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计划状态实时跟踪，及时了解计划执行情况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41" y="1215536"/>
            <a:ext cx="5989377" cy="294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新logo配色">
      <a:dk1>
        <a:srgbClr val="000000"/>
      </a:dk1>
      <a:lt1>
        <a:srgbClr val="FFFFFF"/>
      </a:lt1>
      <a:dk2>
        <a:srgbClr val="24215F"/>
      </a:dk2>
      <a:lt2>
        <a:srgbClr val="1788EE"/>
      </a:lt2>
      <a:accent1>
        <a:srgbClr val="23CCFC"/>
      </a:accent1>
      <a:accent2>
        <a:srgbClr val="21C8C8"/>
      </a:accent2>
      <a:accent3>
        <a:srgbClr val="B073FC"/>
      </a:accent3>
      <a:accent4>
        <a:srgbClr val="000000"/>
      </a:accent4>
      <a:accent5>
        <a:srgbClr val="AAB6DC"/>
      </a:accent5>
      <a:accent6>
        <a:srgbClr val="0060C0"/>
      </a:accent6>
      <a:hlink>
        <a:srgbClr val="FF9900"/>
      </a:hlink>
      <a:folHlink>
        <a:srgbClr val="CC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71024金蝶集团幻灯片模版（终稿）.pptx" id="{1EAF7BB3-9139-4CA9-B9C3-EDD8633D62AA}" vid="{D3470B15-9C50-4FF3-AB54-112F42EC03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2480</TotalTime>
  <Words>2298</Words>
  <Application>Microsoft Office PowerPoint</Application>
  <PresentationFormat>自定义</PresentationFormat>
  <Paragraphs>431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blank</vt:lpstr>
      <vt:lpstr>ｸﾘｯﾌﾟｱｰﾄ</vt:lpstr>
      <vt:lpstr>整车MES解决方案</vt:lpstr>
      <vt:lpstr>生产模型</vt:lpstr>
      <vt:lpstr>客户面临的问题及解决对策</vt:lpstr>
      <vt:lpstr>关注重点：冲压车间</vt:lpstr>
      <vt:lpstr>关注重点：焊装车间</vt:lpstr>
      <vt:lpstr>关注重点：涂装车间</vt:lpstr>
      <vt:lpstr>关注重点：总装车间</vt:lpstr>
      <vt:lpstr>建设重点</vt:lpstr>
      <vt:lpstr>计划管理：总装下线拉动式计划，各车间协同生产</vt:lpstr>
      <vt:lpstr>生产过程透明化管控，提升现场管控能力</vt:lpstr>
      <vt:lpstr>车辆实时跟踪，生产进度实时管控</vt:lpstr>
      <vt:lpstr>生产指示及防错:</vt:lpstr>
      <vt:lpstr>设备管理：全方位跟踪管理，提升设备利用率</vt:lpstr>
      <vt:lpstr>质量管理：生产过程质量管控，提升一次下线合格率</vt:lpstr>
      <vt:lpstr>关重件绑定，实现精确追溯</vt:lpstr>
      <vt:lpstr>物料拉动：准时化的线边物料拉动，避免缺料等待 </vt:lpstr>
      <vt:lpstr>RC路由管理（WBS/PBS管理）</vt:lpstr>
      <vt:lpstr>统计分析报表：以数据支撑决策 </vt:lpstr>
      <vt:lpstr>系统集成：面向多业务、多层次、多角色的信息系统集成</vt:lpstr>
      <vt:lpstr>系统效益</vt:lpstr>
      <vt:lpstr>专用车生产现场应用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金蝶集团 幻灯片模版</dc:title>
  <dc:creator>Windows 用户</dc:creator>
  <cp:lastModifiedBy>Windows 用户</cp:lastModifiedBy>
  <cp:revision>137</cp:revision>
  <dcterms:created xsi:type="dcterms:W3CDTF">2019-07-23T03:10:27Z</dcterms:created>
  <dcterms:modified xsi:type="dcterms:W3CDTF">2019-08-21T08:33:58Z</dcterms:modified>
</cp:coreProperties>
</file>