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20"/>
  </p:notesMasterIdLst>
  <p:handoutMasterIdLst>
    <p:handoutMasterId r:id="rId21"/>
  </p:handoutMasterIdLst>
  <p:sldIdLst>
    <p:sldId id="610" r:id="rId2"/>
    <p:sldId id="642" r:id="rId3"/>
    <p:sldId id="630" r:id="rId4"/>
    <p:sldId id="553" r:id="rId5"/>
    <p:sldId id="631" r:id="rId6"/>
    <p:sldId id="628" r:id="rId7"/>
    <p:sldId id="638" r:id="rId8"/>
    <p:sldId id="641" r:id="rId9"/>
    <p:sldId id="637" r:id="rId10"/>
    <p:sldId id="633" r:id="rId11"/>
    <p:sldId id="634" r:id="rId12"/>
    <p:sldId id="635" r:id="rId13"/>
    <p:sldId id="636" r:id="rId14"/>
    <p:sldId id="578" r:id="rId15"/>
    <p:sldId id="591" r:id="rId16"/>
    <p:sldId id="587" r:id="rId17"/>
    <p:sldId id="568" r:id="rId18"/>
    <p:sldId id="376" r:id="rId19"/>
  </p:sldIdLst>
  <p:sldSz cx="12239625" cy="6840538"/>
  <p:notesSz cx="6735763" cy="9866313"/>
  <p:defaultTextStyle>
    <a:defPPr>
      <a:defRPr lang="zh-CN"/>
    </a:defPPr>
    <a:lvl1pPr marL="0" algn="l" defTabSz="1221090" rtl="0" eaLnBrk="1" latinLnBrk="0" hangingPunct="1">
      <a:defRPr sz="2404" kern="1200">
        <a:solidFill>
          <a:schemeClr val="tx1"/>
        </a:solidFill>
        <a:latin typeface="+mn-lt"/>
        <a:ea typeface="+mn-ea"/>
        <a:cs typeface="+mn-cs"/>
      </a:defRPr>
    </a:lvl1pPr>
    <a:lvl2pPr marL="610545" algn="l" defTabSz="1221090" rtl="0" eaLnBrk="1" latinLnBrk="0" hangingPunct="1">
      <a:defRPr sz="2404" kern="1200">
        <a:solidFill>
          <a:schemeClr val="tx1"/>
        </a:solidFill>
        <a:latin typeface="+mn-lt"/>
        <a:ea typeface="+mn-ea"/>
        <a:cs typeface="+mn-cs"/>
      </a:defRPr>
    </a:lvl2pPr>
    <a:lvl3pPr marL="1221090" algn="l" defTabSz="1221090" rtl="0" eaLnBrk="1" latinLnBrk="0" hangingPunct="1">
      <a:defRPr sz="2404" kern="1200">
        <a:solidFill>
          <a:schemeClr val="tx1"/>
        </a:solidFill>
        <a:latin typeface="+mn-lt"/>
        <a:ea typeface="+mn-ea"/>
        <a:cs typeface="+mn-cs"/>
      </a:defRPr>
    </a:lvl3pPr>
    <a:lvl4pPr marL="1831635" algn="l" defTabSz="1221090" rtl="0" eaLnBrk="1" latinLnBrk="0" hangingPunct="1">
      <a:defRPr sz="2404" kern="1200">
        <a:solidFill>
          <a:schemeClr val="tx1"/>
        </a:solidFill>
        <a:latin typeface="+mn-lt"/>
        <a:ea typeface="+mn-ea"/>
        <a:cs typeface="+mn-cs"/>
      </a:defRPr>
    </a:lvl4pPr>
    <a:lvl5pPr marL="2442180" algn="l" defTabSz="1221090" rtl="0" eaLnBrk="1" latinLnBrk="0" hangingPunct="1">
      <a:defRPr sz="2404" kern="1200">
        <a:solidFill>
          <a:schemeClr val="tx1"/>
        </a:solidFill>
        <a:latin typeface="+mn-lt"/>
        <a:ea typeface="+mn-ea"/>
        <a:cs typeface="+mn-cs"/>
      </a:defRPr>
    </a:lvl5pPr>
    <a:lvl6pPr marL="3052724" algn="l" defTabSz="1221090" rtl="0" eaLnBrk="1" latinLnBrk="0" hangingPunct="1">
      <a:defRPr sz="2404" kern="1200">
        <a:solidFill>
          <a:schemeClr val="tx1"/>
        </a:solidFill>
        <a:latin typeface="+mn-lt"/>
        <a:ea typeface="+mn-ea"/>
        <a:cs typeface="+mn-cs"/>
      </a:defRPr>
    </a:lvl6pPr>
    <a:lvl7pPr marL="3663269" algn="l" defTabSz="1221090" rtl="0" eaLnBrk="1" latinLnBrk="0" hangingPunct="1">
      <a:defRPr sz="2404" kern="1200">
        <a:solidFill>
          <a:schemeClr val="tx1"/>
        </a:solidFill>
        <a:latin typeface="+mn-lt"/>
        <a:ea typeface="+mn-ea"/>
        <a:cs typeface="+mn-cs"/>
      </a:defRPr>
    </a:lvl7pPr>
    <a:lvl8pPr marL="4273814" algn="l" defTabSz="1221090" rtl="0" eaLnBrk="1" latinLnBrk="0" hangingPunct="1">
      <a:defRPr sz="2404" kern="1200">
        <a:solidFill>
          <a:schemeClr val="tx1"/>
        </a:solidFill>
        <a:latin typeface="+mn-lt"/>
        <a:ea typeface="+mn-ea"/>
        <a:cs typeface="+mn-cs"/>
      </a:defRPr>
    </a:lvl8pPr>
    <a:lvl9pPr marL="4884359" algn="l" defTabSz="1221090" rtl="0" eaLnBrk="1" latinLnBrk="0" hangingPunct="1">
      <a:defRPr sz="2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58" userDrawn="1">
          <p15:clr>
            <a:srgbClr val="A4A3A4"/>
          </p15:clr>
        </p15:guide>
        <p15:guide id="2" pos="7438" userDrawn="1">
          <p15:clr>
            <a:srgbClr val="A4A3A4"/>
          </p15:clr>
        </p15:guide>
        <p15:guide id="3" pos="317" userDrawn="1">
          <p15:clr>
            <a:srgbClr val="A4A3A4"/>
          </p15:clr>
        </p15:guide>
        <p15:guide id="4" orient="horz" pos="4105" userDrawn="1">
          <p15:clr>
            <a:srgbClr val="A4A3A4"/>
          </p15:clr>
        </p15:guide>
        <p15:guide id="5" orient="horz" pos="2155" userDrawn="1">
          <p15:clr>
            <a:srgbClr val="A4A3A4"/>
          </p15:clr>
        </p15:guide>
        <p15:guide id="6" pos="3855" userDrawn="1">
          <p15:clr>
            <a:srgbClr val="A4A3A4"/>
          </p15:clr>
        </p15:guide>
        <p15:guide id="7" orient="horz" pos="566">
          <p15:clr>
            <a:srgbClr val="A4A3A4"/>
          </p15:clr>
        </p15:guide>
        <p15:guide id="8" orient="horz" pos="3924" userDrawn="1">
          <p15:clr>
            <a:srgbClr val="A4A3A4"/>
          </p15:clr>
        </p15:guide>
        <p15:guide id="9" orient="horz" pos="215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yb" initials="MSOffice" lastIdx="1" clrIdx="0">
    <p:extLst>
      <p:ext uri="{19B8F6BF-5375-455C-9EA6-DF929625EA0E}">
        <p15:presenceInfo xmlns:p15="http://schemas.microsoft.com/office/powerpoint/2012/main" userId="liy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ED"/>
    <a:srgbClr val="0E5DE9"/>
    <a:srgbClr val="05208E"/>
    <a:srgbClr val="45B664"/>
    <a:srgbClr val="FF9127"/>
    <a:srgbClr val="70AD47"/>
    <a:srgbClr val="D7F5FF"/>
    <a:srgbClr val="02B0F0"/>
    <a:srgbClr val="D5DCEC"/>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中度样式 3 - 强调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中度样式 3 - 强调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8815" autoAdjust="0"/>
  </p:normalViewPr>
  <p:slideViewPr>
    <p:cSldViewPr snapToObjects="1">
      <p:cViewPr varScale="1">
        <p:scale>
          <a:sx n="66" d="100"/>
          <a:sy n="66" d="100"/>
        </p:scale>
        <p:origin x="846" y="66"/>
      </p:cViewPr>
      <p:guideLst>
        <p:guide orient="horz" pos="658"/>
        <p:guide pos="7438"/>
        <p:guide pos="317"/>
        <p:guide orient="horz" pos="4105"/>
        <p:guide orient="horz" pos="2155"/>
        <p:guide pos="3855"/>
        <p:guide orient="horz" pos="566"/>
        <p:guide orient="horz" pos="3924"/>
        <p:guide orient="horz" pos="2154"/>
      </p:guideLst>
    </p:cSldViewPr>
  </p:slideViewPr>
  <p:notesTextViewPr>
    <p:cViewPr>
      <p:scale>
        <a:sx n="125" d="100"/>
        <a:sy n="125" d="100"/>
      </p:scale>
      <p:origin x="0" y="0"/>
    </p:cViewPr>
  </p:notesTextViewPr>
  <p:notesViewPr>
    <p:cSldViewPr snapToObjects="1" showGuides="1">
      <p:cViewPr varScale="1">
        <p:scale>
          <a:sx n="53" d="100"/>
          <a:sy n="53" d="100"/>
        </p:scale>
        <p:origin x="294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3A09CB-7E2A-43BF-9A41-4CD54FF952F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399BEF81-8994-41AF-A3D2-E4FC06942FC5}">
      <dgm:prSet phldrT="[文本]" custT="1"/>
      <dgm:spPr/>
      <dgm:t>
        <a:bodyPr/>
        <a:lstStyle/>
        <a:p>
          <a:r>
            <a:rPr lang="zh-CN" altLang="en-US" sz="1800" b="1" dirty="0" smtClean="0">
              <a:latin typeface="微软雅黑" panose="020B0503020204020204" pitchFamily="34" charset="-122"/>
              <a:ea typeface="微软雅黑" panose="020B0503020204020204" pitchFamily="34" charset="-122"/>
            </a:rPr>
            <a:t>报销申请（员工）</a:t>
          </a:r>
          <a:endParaRPr lang="zh-CN" altLang="en-US" sz="1800" b="1" dirty="0">
            <a:latin typeface="微软雅黑" panose="020B0503020204020204" pitchFamily="34" charset="-122"/>
            <a:ea typeface="微软雅黑" panose="020B0503020204020204" pitchFamily="34" charset="-122"/>
          </a:endParaRPr>
        </a:p>
      </dgm:t>
    </dgm:pt>
    <dgm:pt modelId="{BBD4F384-3C36-486F-8B67-BD2C3579DE2A}" type="parTrans" cxnId="{8B2B6567-2435-41CA-A25E-237A8E4AAA94}">
      <dgm:prSet/>
      <dgm:spPr/>
      <dgm:t>
        <a:bodyPr/>
        <a:lstStyle/>
        <a:p>
          <a:endParaRPr lang="zh-CN" altLang="en-US">
            <a:latin typeface="微软雅黑" panose="020B0503020204020204" pitchFamily="34" charset="-122"/>
            <a:ea typeface="微软雅黑" panose="020B0503020204020204" pitchFamily="34" charset="-122"/>
          </a:endParaRPr>
        </a:p>
      </dgm:t>
    </dgm:pt>
    <dgm:pt modelId="{218BF57F-B9CF-462C-B820-6E0603F94664}" type="sibTrans" cxnId="{8B2B6567-2435-41CA-A25E-237A8E4AAA94}">
      <dgm:prSet/>
      <dgm:spPr/>
      <dgm:t>
        <a:bodyPr/>
        <a:lstStyle/>
        <a:p>
          <a:endParaRPr lang="zh-CN" altLang="en-US">
            <a:latin typeface="微软雅黑" panose="020B0503020204020204" pitchFamily="34" charset="-122"/>
            <a:ea typeface="微软雅黑" panose="020B0503020204020204" pitchFamily="34" charset="-122"/>
          </a:endParaRPr>
        </a:p>
      </dgm:t>
    </dgm:pt>
    <dgm:pt modelId="{46CABFB4-A2F6-421E-A6D9-EE316B981CED}">
      <dgm:prSet phldrT="[文本]"/>
      <dgm:spPr/>
      <dgm:t>
        <a:bodyPr/>
        <a:lstStyle/>
        <a:p>
          <a:r>
            <a:rPr lang="zh-CN" altLang="en-US" dirty="0" smtClean="0">
              <a:latin typeface="微软雅黑" panose="020B0503020204020204" pitchFamily="34" charset="-122"/>
              <a:ea typeface="微软雅黑" panose="020B0503020204020204" pitchFamily="34" charset="-122"/>
            </a:rPr>
            <a:t>一张一张贴票</a:t>
          </a:r>
          <a:endParaRPr lang="zh-CN" altLang="en-US" dirty="0">
            <a:latin typeface="微软雅黑" panose="020B0503020204020204" pitchFamily="34" charset="-122"/>
            <a:ea typeface="微软雅黑" panose="020B0503020204020204" pitchFamily="34" charset="-122"/>
          </a:endParaRPr>
        </a:p>
      </dgm:t>
    </dgm:pt>
    <dgm:pt modelId="{4EE8167A-5B11-463C-8450-02424A420405}" type="parTrans" cxnId="{D36F9A0A-3F86-4170-9092-5953A6294621}">
      <dgm:prSet/>
      <dgm:spPr/>
      <dgm:t>
        <a:bodyPr/>
        <a:lstStyle/>
        <a:p>
          <a:endParaRPr lang="zh-CN" altLang="en-US">
            <a:latin typeface="微软雅黑" panose="020B0503020204020204" pitchFamily="34" charset="-122"/>
            <a:ea typeface="微软雅黑" panose="020B0503020204020204" pitchFamily="34" charset="-122"/>
          </a:endParaRPr>
        </a:p>
      </dgm:t>
    </dgm:pt>
    <dgm:pt modelId="{B65A0092-2FF7-4AA9-9EEA-9A8CE621A7E1}" type="sibTrans" cxnId="{D36F9A0A-3F86-4170-9092-5953A6294621}">
      <dgm:prSet/>
      <dgm:spPr/>
      <dgm:t>
        <a:bodyPr/>
        <a:lstStyle/>
        <a:p>
          <a:endParaRPr lang="zh-CN" altLang="en-US">
            <a:latin typeface="微软雅黑" panose="020B0503020204020204" pitchFamily="34" charset="-122"/>
            <a:ea typeface="微软雅黑" panose="020B0503020204020204" pitchFamily="34" charset="-122"/>
          </a:endParaRPr>
        </a:p>
      </dgm:t>
    </dgm:pt>
    <dgm:pt modelId="{A3030B00-AF54-446A-925B-679FBF5BDF24}">
      <dgm:prSet phldrT="[文本]"/>
      <dgm:spPr/>
      <dgm:t>
        <a:bodyPr/>
        <a:lstStyle/>
        <a:p>
          <a:r>
            <a:rPr lang="zh-CN" altLang="en-US" dirty="0" smtClean="0">
              <a:latin typeface="微软雅黑" panose="020B0503020204020204" pitchFamily="34" charset="-122"/>
              <a:ea typeface="微软雅黑" panose="020B0503020204020204" pitchFamily="34" charset="-122"/>
            </a:rPr>
            <a:t>发票信息填写较繁琐</a:t>
          </a:r>
          <a:endParaRPr lang="zh-CN" altLang="en-US" dirty="0">
            <a:latin typeface="微软雅黑" panose="020B0503020204020204" pitchFamily="34" charset="-122"/>
            <a:ea typeface="微软雅黑" panose="020B0503020204020204" pitchFamily="34" charset="-122"/>
          </a:endParaRPr>
        </a:p>
      </dgm:t>
    </dgm:pt>
    <dgm:pt modelId="{01EA1BD0-3E3C-4066-A849-4E5AB9A606F8}" type="parTrans" cxnId="{15E212E9-2624-44F2-8C12-DA8D4C044099}">
      <dgm:prSet/>
      <dgm:spPr/>
      <dgm:t>
        <a:bodyPr/>
        <a:lstStyle/>
        <a:p>
          <a:endParaRPr lang="zh-CN" altLang="en-US">
            <a:latin typeface="微软雅黑" panose="020B0503020204020204" pitchFamily="34" charset="-122"/>
            <a:ea typeface="微软雅黑" panose="020B0503020204020204" pitchFamily="34" charset="-122"/>
          </a:endParaRPr>
        </a:p>
      </dgm:t>
    </dgm:pt>
    <dgm:pt modelId="{80E209C0-C321-4E54-9A07-0EF400B595DE}" type="sibTrans" cxnId="{15E212E9-2624-44F2-8C12-DA8D4C044099}">
      <dgm:prSet/>
      <dgm:spPr/>
      <dgm:t>
        <a:bodyPr/>
        <a:lstStyle/>
        <a:p>
          <a:endParaRPr lang="zh-CN" altLang="en-US">
            <a:latin typeface="微软雅黑" panose="020B0503020204020204" pitchFamily="34" charset="-122"/>
            <a:ea typeface="微软雅黑" panose="020B0503020204020204" pitchFamily="34" charset="-122"/>
          </a:endParaRPr>
        </a:p>
      </dgm:t>
    </dgm:pt>
    <dgm:pt modelId="{1EA0CF3A-72D8-4807-9E2D-AB918D913EBD}">
      <dgm:prSet phldrT="[文本]" custT="1"/>
      <dgm:spPr/>
      <dgm:t>
        <a:bodyPr/>
        <a:lstStyle/>
        <a:p>
          <a:r>
            <a:rPr lang="zh-CN" altLang="en-US" sz="1800" b="1" dirty="0" smtClean="0">
              <a:latin typeface="微软雅黑" panose="020B0503020204020204" pitchFamily="34" charset="-122"/>
              <a:ea typeface="微软雅黑" panose="020B0503020204020204" pitchFamily="34" charset="-122"/>
            </a:rPr>
            <a:t>审批</a:t>
          </a:r>
          <a:r>
            <a:rPr lang="en-US" altLang="zh-CN" sz="1800" b="1" dirty="0" smtClean="0">
              <a:latin typeface="微软雅黑" panose="020B0503020204020204" pitchFamily="34" charset="-122"/>
              <a:ea typeface="微软雅黑" panose="020B0503020204020204" pitchFamily="34" charset="-122"/>
            </a:rPr>
            <a:t>(</a:t>
          </a:r>
          <a:r>
            <a:rPr lang="zh-CN" altLang="en-US" sz="1800" b="1" dirty="0" smtClean="0">
              <a:latin typeface="微软雅黑" panose="020B0503020204020204" pitchFamily="34" charset="-122"/>
              <a:ea typeface="微软雅黑" panose="020B0503020204020204" pitchFamily="34" charset="-122"/>
            </a:rPr>
            <a:t>管理者</a:t>
          </a:r>
          <a:r>
            <a:rPr lang="en-US" altLang="zh-CN" sz="1800" b="1" dirty="0" smtClean="0">
              <a:latin typeface="微软雅黑" panose="020B0503020204020204" pitchFamily="34" charset="-122"/>
              <a:ea typeface="微软雅黑" panose="020B0503020204020204" pitchFamily="34" charset="-122"/>
            </a:rPr>
            <a:t>&amp;</a:t>
          </a:r>
          <a:r>
            <a:rPr lang="zh-CN" altLang="en-US" sz="1800" b="1" dirty="0" smtClean="0">
              <a:latin typeface="微软雅黑" panose="020B0503020204020204" pitchFamily="34" charset="-122"/>
              <a:ea typeface="微软雅黑" panose="020B0503020204020204" pitchFamily="34" charset="-122"/>
            </a:rPr>
            <a:t>财务）</a:t>
          </a:r>
          <a:endParaRPr lang="zh-CN" altLang="en-US" sz="1800" b="1" dirty="0">
            <a:latin typeface="微软雅黑" panose="020B0503020204020204" pitchFamily="34" charset="-122"/>
            <a:ea typeface="微软雅黑" panose="020B0503020204020204" pitchFamily="34" charset="-122"/>
          </a:endParaRPr>
        </a:p>
      </dgm:t>
    </dgm:pt>
    <dgm:pt modelId="{A2D92F6C-8734-410A-9183-9EDE49B298D5}" type="parTrans" cxnId="{9E7885EA-801E-44FF-9926-A9821E9E5BB1}">
      <dgm:prSet/>
      <dgm:spPr/>
      <dgm:t>
        <a:bodyPr/>
        <a:lstStyle/>
        <a:p>
          <a:endParaRPr lang="zh-CN" altLang="en-US">
            <a:latin typeface="微软雅黑" panose="020B0503020204020204" pitchFamily="34" charset="-122"/>
            <a:ea typeface="微软雅黑" panose="020B0503020204020204" pitchFamily="34" charset="-122"/>
          </a:endParaRPr>
        </a:p>
      </dgm:t>
    </dgm:pt>
    <dgm:pt modelId="{CAF5FD2B-CE28-4740-8A57-75A41FA7FDAF}" type="sibTrans" cxnId="{9E7885EA-801E-44FF-9926-A9821E9E5BB1}">
      <dgm:prSet/>
      <dgm:spPr/>
      <dgm:t>
        <a:bodyPr/>
        <a:lstStyle/>
        <a:p>
          <a:endParaRPr lang="zh-CN" altLang="en-US">
            <a:latin typeface="微软雅黑" panose="020B0503020204020204" pitchFamily="34" charset="-122"/>
            <a:ea typeface="微软雅黑" panose="020B0503020204020204" pitchFamily="34" charset="-122"/>
          </a:endParaRPr>
        </a:p>
      </dgm:t>
    </dgm:pt>
    <dgm:pt modelId="{117C3E97-731B-43D4-8F6A-EB511AF5DF3A}">
      <dgm:prSet phldrT="[文本]"/>
      <dgm:spPr/>
      <dgm:t>
        <a:bodyPr/>
        <a:lstStyle/>
        <a:p>
          <a:r>
            <a:rPr lang="zh-CN" altLang="en-US" dirty="0" smtClean="0">
              <a:latin typeface="微软雅黑" panose="020B0503020204020204" pitchFamily="34" charset="-122"/>
              <a:ea typeface="微软雅黑" panose="020B0503020204020204" pitchFamily="34" charset="-122"/>
            </a:rPr>
            <a:t>单据信息核对量大</a:t>
          </a:r>
          <a:endParaRPr lang="zh-CN" altLang="en-US" dirty="0">
            <a:latin typeface="微软雅黑" panose="020B0503020204020204" pitchFamily="34" charset="-122"/>
            <a:ea typeface="微软雅黑" panose="020B0503020204020204" pitchFamily="34" charset="-122"/>
          </a:endParaRPr>
        </a:p>
      </dgm:t>
    </dgm:pt>
    <dgm:pt modelId="{923C509C-9E88-47E9-A935-EBF9BBB5FE18}" type="parTrans" cxnId="{90A3D619-CD26-477E-BDF9-10FCDD5BFDD7}">
      <dgm:prSet/>
      <dgm:spPr/>
      <dgm:t>
        <a:bodyPr/>
        <a:lstStyle/>
        <a:p>
          <a:endParaRPr lang="zh-CN" altLang="en-US">
            <a:latin typeface="微软雅黑" panose="020B0503020204020204" pitchFamily="34" charset="-122"/>
            <a:ea typeface="微软雅黑" panose="020B0503020204020204" pitchFamily="34" charset="-122"/>
          </a:endParaRPr>
        </a:p>
      </dgm:t>
    </dgm:pt>
    <dgm:pt modelId="{76AFAB10-5FF0-48C2-9AFF-0CACE8BA5F5C}" type="sibTrans" cxnId="{90A3D619-CD26-477E-BDF9-10FCDD5BFDD7}">
      <dgm:prSet/>
      <dgm:spPr/>
      <dgm:t>
        <a:bodyPr/>
        <a:lstStyle/>
        <a:p>
          <a:endParaRPr lang="zh-CN" altLang="en-US">
            <a:latin typeface="微软雅黑" panose="020B0503020204020204" pitchFamily="34" charset="-122"/>
            <a:ea typeface="微软雅黑" panose="020B0503020204020204" pitchFamily="34" charset="-122"/>
          </a:endParaRPr>
        </a:p>
      </dgm:t>
    </dgm:pt>
    <dgm:pt modelId="{C23922D0-3180-47B0-8B93-21A0ED52F501}">
      <dgm:prSet phldrT="[文本]"/>
      <dgm:spPr/>
      <dgm:t>
        <a:bodyPr/>
        <a:lstStyle/>
        <a:p>
          <a:r>
            <a:rPr lang="zh-CN" altLang="en-US" dirty="0" smtClean="0">
              <a:latin typeface="微软雅黑" panose="020B0503020204020204" pitchFamily="34" charset="-122"/>
              <a:ea typeface="微软雅黑" panose="020B0503020204020204" pitchFamily="34" charset="-122"/>
            </a:rPr>
            <a:t>发票金额是否超标核检量大</a:t>
          </a:r>
          <a:endParaRPr lang="zh-CN" altLang="en-US" dirty="0">
            <a:latin typeface="微软雅黑" panose="020B0503020204020204" pitchFamily="34" charset="-122"/>
            <a:ea typeface="微软雅黑" panose="020B0503020204020204" pitchFamily="34" charset="-122"/>
          </a:endParaRPr>
        </a:p>
      </dgm:t>
    </dgm:pt>
    <dgm:pt modelId="{517A1261-AA47-4AFA-B41F-B2EAE9127422}" type="parTrans" cxnId="{9CB92A51-D79D-4604-94FA-24E4D8D6418E}">
      <dgm:prSet/>
      <dgm:spPr/>
      <dgm:t>
        <a:bodyPr/>
        <a:lstStyle/>
        <a:p>
          <a:endParaRPr lang="zh-CN" altLang="en-US">
            <a:latin typeface="微软雅黑" panose="020B0503020204020204" pitchFamily="34" charset="-122"/>
            <a:ea typeface="微软雅黑" panose="020B0503020204020204" pitchFamily="34" charset="-122"/>
          </a:endParaRPr>
        </a:p>
      </dgm:t>
    </dgm:pt>
    <dgm:pt modelId="{BFB75D52-9F56-4CE9-973B-296B863FB3B8}" type="sibTrans" cxnId="{9CB92A51-D79D-4604-94FA-24E4D8D6418E}">
      <dgm:prSet/>
      <dgm:spPr/>
      <dgm:t>
        <a:bodyPr/>
        <a:lstStyle/>
        <a:p>
          <a:endParaRPr lang="zh-CN" altLang="en-US">
            <a:latin typeface="微软雅黑" panose="020B0503020204020204" pitchFamily="34" charset="-122"/>
            <a:ea typeface="微软雅黑" panose="020B0503020204020204" pitchFamily="34" charset="-122"/>
          </a:endParaRPr>
        </a:p>
      </dgm:t>
    </dgm:pt>
    <dgm:pt modelId="{57721612-7451-4C7F-BF19-2E502B689EC4}">
      <dgm:prSet phldrT="[文本]"/>
      <dgm:spPr/>
      <dgm:t>
        <a:bodyPr/>
        <a:lstStyle/>
        <a:p>
          <a:r>
            <a:rPr lang="zh-CN" altLang="en-US" dirty="0" smtClean="0">
              <a:latin typeface="微软雅黑" panose="020B0503020204020204" pitchFamily="34" charset="-122"/>
              <a:ea typeface="微软雅黑" panose="020B0503020204020204" pitchFamily="34" charset="-122"/>
            </a:rPr>
            <a:t>员工需垫资</a:t>
          </a:r>
          <a:endParaRPr lang="zh-CN" altLang="en-US" dirty="0">
            <a:latin typeface="微软雅黑" panose="020B0503020204020204" pitchFamily="34" charset="-122"/>
            <a:ea typeface="微软雅黑" panose="020B0503020204020204" pitchFamily="34" charset="-122"/>
          </a:endParaRPr>
        </a:p>
      </dgm:t>
    </dgm:pt>
    <dgm:pt modelId="{E6F9A950-5DDD-4B5E-AA3F-24916B44CEA8}" type="parTrans" cxnId="{9748C66D-5A1E-4659-B51A-AC63F28F31EA}">
      <dgm:prSet/>
      <dgm:spPr/>
      <dgm:t>
        <a:bodyPr/>
        <a:lstStyle/>
        <a:p>
          <a:endParaRPr lang="zh-CN" altLang="en-US">
            <a:latin typeface="微软雅黑" panose="020B0503020204020204" pitchFamily="34" charset="-122"/>
            <a:ea typeface="微软雅黑" panose="020B0503020204020204" pitchFamily="34" charset="-122"/>
          </a:endParaRPr>
        </a:p>
      </dgm:t>
    </dgm:pt>
    <dgm:pt modelId="{0AD312E6-92DB-4001-8ED9-E090B12CF4DB}" type="sibTrans" cxnId="{9748C66D-5A1E-4659-B51A-AC63F28F31EA}">
      <dgm:prSet/>
      <dgm:spPr/>
      <dgm:t>
        <a:bodyPr/>
        <a:lstStyle/>
        <a:p>
          <a:endParaRPr lang="zh-CN" altLang="en-US">
            <a:latin typeface="微软雅黑" panose="020B0503020204020204" pitchFamily="34" charset="-122"/>
            <a:ea typeface="微软雅黑" panose="020B0503020204020204" pitchFamily="34" charset="-122"/>
          </a:endParaRPr>
        </a:p>
      </dgm:t>
    </dgm:pt>
    <dgm:pt modelId="{8690BC36-8D72-4BB2-B89B-748EC1628DE6}">
      <dgm:prSet phldrT="[文本]" custT="1"/>
      <dgm:spPr/>
      <dgm:t>
        <a:bodyPr/>
        <a:lstStyle/>
        <a:p>
          <a:r>
            <a:rPr lang="zh-CN" altLang="en-US" sz="1800" b="1" dirty="0" smtClean="0">
              <a:latin typeface="微软雅黑" panose="020B0503020204020204" pitchFamily="34" charset="-122"/>
              <a:ea typeface="微软雅黑" panose="020B0503020204020204" pitchFamily="34" charset="-122"/>
            </a:rPr>
            <a:t>出纳打款（财务）</a:t>
          </a:r>
          <a:endParaRPr lang="zh-CN" altLang="en-US" sz="1800" b="1" dirty="0">
            <a:latin typeface="微软雅黑" panose="020B0503020204020204" pitchFamily="34" charset="-122"/>
            <a:ea typeface="微软雅黑" panose="020B0503020204020204" pitchFamily="34" charset="-122"/>
          </a:endParaRPr>
        </a:p>
      </dgm:t>
    </dgm:pt>
    <dgm:pt modelId="{2A7E9F4F-C2F1-4EFF-8199-F52672BC8062}" type="parTrans" cxnId="{D675D108-A880-45A5-A3A9-65E8A0A744DE}">
      <dgm:prSet/>
      <dgm:spPr/>
      <dgm:t>
        <a:bodyPr/>
        <a:lstStyle/>
        <a:p>
          <a:endParaRPr lang="zh-CN" altLang="en-US">
            <a:latin typeface="微软雅黑" panose="020B0503020204020204" pitchFamily="34" charset="-122"/>
            <a:ea typeface="微软雅黑" panose="020B0503020204020204" pitchFamily="34" charset="-122"/>
          </a:endParaRPr>
        </a:p>
      </dgm:t>
    </dgm:pt>
    <dgm:pt modelId="{A977C4BD-B210-462E-B796-AEBE6B2E66C9}" type="sibTrans" cxnId="{D675D108-A880-45A5-A3A9-65E8A0A744DE}">
      <dgm:prSet/>
      <dgm:spPr/>
      <dgm:t>
        <a:bodyPr/>
        <a:lstStyle/>
        <a:p>
          <a:endParaRPr lang="zh-CN" altLang="en-US">
            <a:latin typeface="微软雅黑" panose="020B0503020204020204" pitchFamily="34" charset="-122"/>
            <a:ea typeface="微软雅黑" panose="020B0503020204020204" pitchFamily="34" charset="-122"/>
          </a:endParaRPr>
        </a:p>
      </dgm:t>
    </dgm:pt>
    <dgm:pt modelId="{CAC1920C-351D-47F2-BC37-A6D801D54E83}">
      <dgm:prSet/>
      <dgm:spPr/>
      <dgm:t>
        <a:bodyPr/>
        <a:lstStyle/>
        <a:p>
          <a:r>
            <a:rPr lang="zh-CN" altLang="en-US" dirty="0" smtClean="0">
              <a:latin typeface="微软雅黑" panose="020B0503020204020204" pitchFamily="34" charset="-122"/>
              <a:ea typeface="微软雅黑" panose="020B0503020204020204" pitchFamily="34" charset="-122"/>
            </a:rPr>
            <a:t>发票真伪靠经验</a:t>
          </a:r>
          <a:endParaRPr lang="zh-CN" altLang="en-US" dirty="0">
            <a:latin typeface="微软雅黑" panose="020B0503020204020204" pitchFamily="34" charset="-122"/>
            <a:ea typeface="微软雅黑" panose="020B0503020204020204" pitchFamily="34" charset="-122"/>
          </a:endParaRPr>
        </a:p>
      </dgm:t>
    </dgm:pt>
    <dgm:pt modelId="{86A47EAD-7033-4D8B-A73D-0917CCDBEC9E}" type="parTrans" cxnId="{7F336455-FAB2-47C7-9377-DAC2A625FB78}">
      <dgm:prSet/>
      <dgm:spPr/>
      <dgm:t>
        <a:bodyPr/>
        <a:lstStyle/>
        <a:p>
          <a:endParaRPr lang="zh-CN" altLang="en-US">
            <a:latin typeface="微软雅黑" panose="020B0503020204020204" pitchFamily="34" charset="-122"/>
            <a:ea typeface="微软雅黑" panose="020B0503020204020204" pitchFamily="34" charset="-122"/>
          </a:endParaRPr>
        </a:p>
      </dgm:t>
    </dgm:pt>
    <dgm:pt modelId="{A33C6A22-8267-442F-AA80-04EF77840A3E}" type="sibTrans" cxnId="{7F336455-FAB2-47C7-9377-DAC2A625FB78}">
      <dgm:prSet/>
      <dgm:spPr/>
      <dgm:t>
        <a:bodyPr/>
        <a:lstStyle/>
        <a:p>
          <a:endParaRPr lang="zh-CN" altLang="en-US">
            <a:latin typeface="微软雅黑" panose="020B0503020204020204" pitchFamily="34" charset="-122"/>
            <a:ea typeface="微软雅黑" panose="020B0503020204020204" pitchFamily="34" charset="-122"/>
          </a:endParaRPr>
        </a:p>
      </dgm:t>
    </dgm:pt>
    <dgm:pt modelId="{016E1BE1-DE0C-4529-885B-15715053012A}">
      <dgm:prSet phldrT="[文本]" custT="1"/>
      <dgm:spPr/>
      <dgm:t>
        <a:bodyPr/>
        <a:lstStyle/>
        <a:p>
          <a:r>
            <a:rPr lang="zh-CN" altLang="en-US" sz="1800" b="1" dirty="0" smtClean="0">
              <a:latin typeface="微软雅黑" panose="020B0503020204020204" pitchFamily="34" charset="-122"/>
              <a:ea typeface="微软雅黑" panose="020B0503020204020204" pitchFamily="34" charset="-122"/>
            </a:rPr>
            <a:t>费用发生</a:t>
          </a:r>
          <a:r>
            <a:rPr lang="en-US" altLang="zh-CN" sz="1800" b="1" dirty="0" smtClean="0">
              <a:latin typeface="微软雅黑" panose="020B0503020204020204" pitchFamily="34" charset="-122"/>
              <a:ea typeface="微软雅黑" panose="020B0503020204020204" pitchFamily="34" charset="-122"/>
            </a:rPr>
            <a:t>(</a:t>
          </a:r>
          <a:r>
            <a:rPr lang="zh-CN" altLang="en-US" sz="1800" b="1" dirty="0" smtClean="0">
              <a:latin typeface="微软雅黑" panose="020B0503020204020204" pitchFamily="34" charset="-122"/>
              <a:ea typeface="微软雅黑" panose="020B0503020204020204" pitchFamily="34" charset="-122"/>
            </a:rPr>
            <a:t>员工）</a:t>
          </a:r>
          <a:endParaRPr lang="zh-CN" altLang="en-US" sz="1800" b="1" dirty="0">
            <a:latin typeface="微软雅黑" panose="020B0503020204020204" pitchFamily="34" charset="-122"/>
            <a:ea typeface="微软雅黑" panose="020B0503020204020204" pitchFamily="34" charset="-122"/>
          </a:endParaRPr>
        </a:p>
      </dgm:t>
    </dgm:pt>
    <dgm:pt modelId="{F46CDA95-CB52-43A2-B47A-E56EF8D37325}" type="parTrans" cxnId="{CDFE7453-91F8-4A3D-821F-56B133198DC8}">
      <dgm:prSet/>
      <dgm:spPr/>
      <dgm:t>
        <a:bodyPr/>
        <a:lstStyle/>
        <a:p>
          <a:endParaRPr lang="zh-CN" altLang="en-US">
            <a:latin typeface="微软雅黑" panose="020B0503020204020204" pitchFamily="34" charset="-122"/>
            <a:ea typeface="微软雅黑" panose="020B0503020204020204" pitchFamily="34" charset="-122"/>
          </a:endParaRPr>
        </a:p>
      </dgm:t>
    </dgm:pt>
    <dgm:pt modelId="{A8262179-F075-4051-B8EB-09FAC10BCB98}" type="sibTrans" cxnId="{CDFE7453-91F8-4A3D-821F-56B133198DC8}">
      <dgm:prSet/>
      <dgm:spPr/>
      <dgm:t>
        <a:bodyPr/>
        <a:lstStyle/>
        <a:p>
          <a:endParaRPr lang="zh-CN" altLang="en-US">
            <a:latin typeface="微软雅黑" panose="020B0503020204020204" pitchFamily="34" charset="-122"/>
            <a:ea typeface="微软雅黑" panose="020B0503020204020204" pitchFamily="34" charset="-122"/>
          </a:endParaRPr>
        </a:p>
      </dgm:t>
    </dgm:pt>
    <dgm:pt modelId="{D45ADBB3-77DD-4D8D-8104-08B0E62B29DA}">
      <dgm:prSet phldrT="[文本]"/>
      <dgm:spPr/>
      <dgm:t>
        <a:bodyPr/>
        <a:lstStyle/>
        <a:p>
          <a:r>
            <a:rPr lang="zh-CN" altLang="en-US" dirty="0" smtClean="0">
              <a:latin typeface="微软雅黑" panose="020B0503020204020204" pitchFamily="34" charset="-122"/>
              <a:ea typeface="微软雅黑" panose="020B0503020204020204" pitchFamily="34" charset="-122"/>
            </a:rPr>
            <a:t>服务（机票、酒店等）需通过人工或者第三方的应用定</a:t>
          </a:r>
          <a:endParaRPr lang="zh-CN" altLang="en-US" dirty="0">
            <a:latin typeface="微软雅黑" panose="020B0503020204020204" pitchFamily="34" charset="-122"/>
            <a:ea typeface="微软雅黑" panose="020B0503020204020204" pitchFamily="34" charset="-122"/>
          </a:endParaRPr>
        </a:p>
      </dgm:t>
    </dgm:pt>
    <dgm:pt modelId="{DAB2E20A-1DE4-429C-9645-C944E3E4E739}" type="parTrans" cxnId="{6B292CD4-BBC6-4BC5-B4F2-13E0D9B5449F}">
      <dgm:prSet/>
      <dgm:spPr/>
      <dgm:t>
        <a:bodyPr/>
        <a:lstStyle/>
        <a:p>
          <a:endParaRPr lang="zh-CN" altLang="en-US">
            <a:latin typeface="微软雅黑" panose="020B0503020204020204" pitchFamily="34" charset="-122"/>
            <a:ea typeface="微软雅黑" panose="020B0503020204020204" pitchFamily="34" charset="-122"/>
          </a:endParaRPr>
        </a:p>
      </dgm:t>
    </dgm:pt>
    <dgm:pt modelId="{D0E45783-1D6A-4008-B5BE-53EC9ADF2B7C}" type="sibTrans" cxnId="{6B292CD4-BBC6-4BC5-B4F2-13E0D9B5449F}">
      <dgm:prSet/>
      <dgm:spPr/>
      <dgm:t>
        <a:bodyPr/>
        <a:lstStyle/>
        <a:p>
          <a:endParaRPr lang="zh-CN" altLang="en-US">
            <a:latin typeface="微软雅黑" panose="020B0503020204020204" pitchFamily="34" charset="-122"/>
            <a:ea typeface="微软雅黑" panose="020B0503020204020204" pitchFamily="34" charset="-122"/>
          </a:endParaRPr>
        </a:p>
      </dgm:t>
    </dgm:pt>
    <dgm:pt modelId="{A365149E-E9B2-4963-BCBA-D28CCBCBB288}">
      <dgm:prSet phldrT="[文本]"/>
      <dgm:spPr/>
      <dgm:t>
        <a:bodyPr/>
        <a:lstStyle/>
        <a:p>
          <a:r>
            <a:rPr lang="zh-CN" altLang="en-US" dirty="0" smtClean="0">
              <a:latin typeface="微软雅黑" panose="020B0503020204020204" pitchFamily="34" charset="-122"/>
              <a:ea typeface="微软雅黑" panose="020B0503020204020204" pitchFamily="34" charset="-122"/>
            </a:rPr>
            <a:t>资源途径单一</a:t>
          </a:r>
          <a:endParaRPr lang="zh-CN" altLang="en-US" dirty="0">
            <a:latin typeface="微软雅黑" panose="020B0503020204020204" pitchFamily="34" charset="-122"/>
            <a:ea typeface="微软雅黑" panose="020B0503020204020204" pitchFamily="34" charset="-122"/>
          </a:endParaRPr>
        </a:p>
      </dgm:t>
    </dgm:pt>
    <dgm:pt modelId="{F3D6E168-5640-41B9-8693-1D767FA10F5E}" type="parTrans" cxnId="{DE0F9FA7-E182-44D2-A0DF-02A704E717A2}">
      <dgm:prSet/>
      <dgm:spPr/>
      <dgm:t>
        <a:bodyPr/>
        <a:lstStyle/>
        <a:p>
          <a:endParaRPr lang="zh-CN" altLang="en-US">
            <a:latin typeface="微软雅黑" panose="020B0503020204020204" pitchFamily="34" charset="-122"/>
            <a:ea typeface="微软雅黑" panose="020B0503020204020204" pitchFamily="34" charset="-122"/>
          </a:endParaRPr>
        </a:p>
      </dgm:t>
    </dgm:pt>
    <dgm:pt modelId="{DE902FE6-5A78-470F-A533-FCA2EFBA93C2}" type="sibTrans" cxnId="{DE0F9FA7-E182-44D2-A0DF-02A704E717A2}">
      <dgm:prSet/>
      <dgm:spPr/>
      <dgm:t>
        <a:bodyPr/>
        <a:lstStyle/>
        <a:p>
          <a:endParaRPr lang="zh-CN" altLang="en-US">
            <a:latin typeface="微软雅黑" panose="020B0503020204020204" pitchFamily="34" charset="-122"/>
            <a:ea typeface="微软雅黑" panose="020B0503020204020204" pitchFamily="34" charset="-122"/>
          </a:endParaRPr>
        </a:p>
      </dgm:t>
    </dgm:pt>
    <dgm:pt modelId="{48507E44-5C5C-436F-8ECF-18E56C0907F0}">
      <dgm:prSet phldrT="[文本]"/>
      <dgm:spPr/>
      <dgm:t>
        <a:bodyPr/>
        <a:lstStyle/>
        <a:p>
          <a:r>
            <a:rPr lang="zh-CN" altLang="en-US" dirty="0" smtClean="0">
              <a:latin typeface="微软雅黑" panose="020B0503020204020204" pitchFamily="34" charset="-122"/>
              <a:ea typeface="微软雅黑" panose="020B0503020204020204" pitchFamily="34" charset="-122"/>
            </a:rPr>
            <a:t>是否符合标准需个人判断</a:t>
          </a:r>
          <a:endParaRPr lang="zh-CN" altLang="en-US" dirty="0">
            <a:latin typeface="微软雅黑" panose="020B0503020204020204" pitchFamily="34" charset="-122"/>
            <a:ea typeface="微软雅黑" panose="020B0503020204020204" pitchFamily="34" charset="-122"/>
          </a:endParaRPr>
        </a:p>
      </dgm:t>
    </dgm:pt>
    <dgm:pt modelId="{4E03F5EB-1543-40B3-9E85-AC313B07A0F3}" type="parTrans" cxnId="{AD346B0D-6D14-47CF-BE90-7A3CDDC337EE}">
      <dgm:prSet/>
      <dgm:spPr/>
      <dgm:t>
        <a:bodyPr/>
        <a:lstStyle/>
        <a:p>
          <a:endParaRPr lang="zh-CN" altLang="en-US">
            <a:latin typeface="微软雅黑" panose="020B0503020204020204" pitchFamily="34" charset="-122"/>
            <a:ea typeface="微软雅黑" panose="020B0503020204020204" pitchFamily="34" charset="-122"/>
          </a:endParaRPr>
        </a:p>
      </dgm:t>
    </dgm:pt>
    <dgm:pt modelId="{648D79C4-90AB-4CC5-9096-06BF8779CA3B}" type="sibTrans" cxnId="{AD346B0D-6D14-47CF-BE90-7A3CDDC337EE}">
      <dgm:prSet/>
      <dgm:spPr/>
      <dgm:t>
        <a:bodyPr/>
        <a:lstStyle/>
        <a:p>
          <a:endParaRPr lang="zh-CN" altLang="en-US">
            <a:latin typeface="微软雅黑" panose="020B0503020204020204" pitchFamily="34" charset="-122"/>
            <a:ea typeface="微软雅黑" panose="020B0503020204020204" pitchFamily="34" charset="-122"/>
          </a:endParaRPr>
        </a:p>
      </dgm:t>
    </dgm:pt>
    <dgm:pt modelId="{7341F56C-E354-461A-8630-5CAB684A03FE}">
      <dgm:prSet phldrT="[文本]"/>
      <dgm:spPr/>
      <dgm:t>
        <a:bodyPr/>
        <a:lstStyle/>
        <a:p>
          <a:endParaRPr lang="zh-CN" altLang="en-US" dirty="0">
            <a:latin typeface="微软雅黑" panose="020B0503020204020204" pitchFamily="34" charset="-122"/>
            <a:ea typeface="微软雅黑" panose="020B0503020204020204" pitchFamily="34" charset="-122"/>
          </a:endParaRPr>
        </a:p>
      </dgm:t>
    </dgm:pt>
    <dgm:pt modelId="{22AFF165-345C-42AE-A65B-D27267E08105}" type="parTrans" cxnId="{F3C09F72-184B-4728-890C-6489205FB388}">
      <dgm:prSet/>
      <dgm:spPr/>
      <dgm:t>
        <a:bodyPr/>
        <a:lstStyle/>
        <a:p>
          <a:endParaRPr lang="zh-CN" altLang="en-US">
            <a:latin typeface="微软雅黑" panose="020B0503020204020204" pitchFamily="34" charset="-122"/>
            <a:ea typeface="微软雅黑" panose="020B0503020204020204" pitchFamily="34" charset="-122"/>
          </a:endParaRPr>
        </a:p>
      </dgm:t>
    </dgm:pt>
    <dgm:pt modelId="{0BBAF343-A41D-4F13-9F0B-498E5A4F47BA}" type="sibTrans" cxnId="{F3C09F72-184B-4728-890C-6489205FB388}">
      <dgm:prSet/>
      <dgm:spPr/>
      <dgm:t>
        <a:bodyPr/>
        <a:lstStyle/>
        <a:p>
          <a:endParaRPr lang="zh-CN" altLang="en-US">
            <a:latin typeface="微软雅黑" panose="020B0503020204020204" pitchFamily="34" charset="-122"/>
            <a:ea typeface="微软雅黑" panose="020B0503020204020204" pitchFamily="34" charset="-122"/>
          </a:endParaRPr>
        </a:p>
      </dgm:t>
    </dgm:pt>
    <dgm:pt modelId="{990026D4-95C1-4070-929D-07ED7D1DEBAD}">
      <dgm:prSet phldrT="[文本]"/>
      <dgm:spPr/>
      <dgm:t>
        <a:bodyPr/>
        <a:lstStyle/>
        <a:p>
          <a:r>
            <a:rPr lang="zh-CN" altLang="en-US" dirty="0" smtClean="0">
              <a:latin typeface="微软雅黑" panose="020B0503020204020204" pitchFamily="34" charset="-122"/>
              <a:ea typeface="微软雅黑" panose="020B0503020204020204" pitchFamily="34" charset="-122"/>
            </a:rPr>
            <a:t>到账周期长</a:t>
          </a:r>
          <a:endParaRPr lang="zh-CN" altLang="en-US" dirty="0">
            <a:latin typeface="微软雅黑" panose="020B0503020204020204" pitchFamily="34" charset="-122"/>
            <a:ea typeface="微软雅黑" panose="020B0503020204020204" pitchFamily="34" charset="-122"/>
          </a:endParaRPr>
        </a:p>
      </dgm:t>
    </dgm:pt>
    <dgm:pt modelId="{A09E92CF-943A-4A78-8224-4790369BB36F}" type="parTrans" cxnId="{2F908333-4228-4A86-9396-EC9A24CF6092}">
      <dgm:prSet/>
      <dgm:spPr/>
      <dgm:t>
        <a:bodyPr/>
        <a:lstStyle/>
        <a:p>
          <a:endParaRPr lang="zh-CN" altLang="en-US">
            <a:latin typeface="微软雅黑" panose="020B0503020204020204" pitchFamily="34" charset="-122"/>
            <a:ea typeface="微软雅黑" panose="020B0503020204020204" pitchFamily="34" charset="-122"/>
          </a:endParaRPr>
        </a:p>
      </dgm:t>
    </dgm:pt>
    <dgm:pt modelId="{2A7D175E-9858-43D7-9BF7-CCEB23EC8E4F}" type="sibTrans" cxnId="{2F908333-4228-4A86-9396-EC9A24CF6092}">
      <dgm:prSet/>
      <dgm:spPr/>
      <dgm:t>
        <a:bodyPr/>
        <a:lstStyle/>
        <a:p>
          <a:endParaRPr lang="zh-CN" altLang="en-US">
            <a:latin typeface="微软雅黑" panose="020B0503020204020204" pitchFamily="34" charset="-122"/>
            <a:ea typeface="微软雅黑" panose="020B0503020204020204" pitchFamily="34" charset="-122"/>
          </a:endParaRPr>
        </a:p>
      </dgm:t>
    </dgm:pt>
    <dgm:pt modelId="{A6E6945C-B20F-4486-80FE-5EB948B59348}" type="pres">
      <dgm:prSet presAssocID="{AA3A09CB-7E2A-43BF-9A41-4CD54FF952FB}" presName="Name0" presStyleCnt="0">
        <dgm:presLayoutVars>
          <dgm:dir/>
          <dgm:animLvl val="lvl"/>
          <dgm:resizeHandles val="exact"/>
        </dgm:presLayoutVars>
      </dgm:prSet>
      <dgm:spPr/>
      <dgm:t>
        <a:bodyPr/>
        <a:lstStyle/>
        <a:p>
          <a:endParaRPr lang="zh-CN" altLang="en-US"/>
        </a:p>
      </dgm:t>
    </dgm:pt>
    <dgm:pt modelId="{FFF4C13E-4842-4568-B20D-FD506293B5A1}" type="pres">
      <dgm:prSet presAssocID="{016E1BE1-DE0C-4529-885B-15715053012A}" presName="composite" presStyleCnt="0"/>
      <dgm:spPr/>
    </dgm:pt>
    <dgm:pt modelId="{7025AFD0-BA66-4C4D-A2F5-7B80CD818CD1}" type="pres">
      <dgm:prSet presAssocID="{016E1BE1-DE0C-4529-885B-15715053012A}" presName="parTx" presStyleLbl="alignNode1" presStyleIdx="0" presStyleCnt="4">
        <dgm:presLayoutVars>
          <dgm:chMax val="0"/>
          <dgm:chPref val="0"/>
          <dgm:bulletEnabled val="1"/>
        </dgm:presLayoutVars>
      </dgm:prSet>
      <dgm:spPr/>
      <dgm:t>
        <a:bodyPr/>
        <a:lstStyle/>
        <a:p>
          <a:endParaRPr lang="zh-CN" altLang="en-US"/>
        </a:p>
      </dgm:t>
    </dgm:pt>
    <dgm:pt modelId="{BCA2D60F-29F7-4593-864E-32B0C4FABD4C}" type="pres">
      <dgm:prSet presAssocID="{016E1BE1-DE0C-4529-885B-15715053012A}" presName="desTx" presStyleLbl="alignAccFollowNode1" presStyleIdx="0" presStyleCnt="4">
        <dgm:presLayoutVars>
          <dgm:bulletEnabled val="1"/>
        </dgm:presLayoutVars>
      </dgm:prSet>
      <dgm:spPr/>
      <dgm:t>
        <a:bodyPr/>
        <a:lstStyle/>
        <a:p>
          <a:endParaRPr lang="zh-CN" altLang="en-US"/>
        </a:p>
      </dgm:t>
    </dgm:pt>
    <dgm:pt modelId="{6E25F00F-FC3B-4A19-AC9A-C0CD6D10C217}" type="pres">
      <dgm:prSet presAssocID="{A8262179-F075-4051-B8EB-09FAC10BCB98}" presName="space" presStyleCnt="0"/>
      <dgm:spPr/>
    </dgm:pt>
    <dgm:pt modelId="{37F56639-F6C8-47D9-9D95-C3986271DC3C}" type="pres">
      <dgm:prSet presAssocID="{399BEF81-8994-41AF-A3D2-E4FC06942FC5}" presName="composite" presStyleCnt="0"/>
      <dgm:spPr/>
    </dgm:pt>
    <dgm:pt modelId="{1E8AC33F-448F-4E4B-BBDD-913079BD1010}" type="pres">
      <dgm:prSet presAssocID="{399BEF81-8994-41AF-A3D2-E4FC06942FC5}" presName="parTx" presStyleLbl="alignNode1" presStyleIdx="1" presStyleCnt="4">
        <dgm:presLayoutVars>
          <dgm:chMax val="0"/>
          <dgm:chPref val="0"/>
          <dgm:bulletEnabled val="1"/>
        </dgm:presLayoutVars>
      </dgm:prSet>
      <dgm:spPr/>
      <dgm:t>
        <a:bodyPr/>
        <a:lstStyle/>
        <a:p>
          <a:endParaRPr lang="zh-CN" altLang="en-US"/>
        </a:p>
      </dgm:t>
    </dgm:pt>
    <dgm:pt modelId="{545900C4-71F6-4F9B-A4AE-A14EC2AAFA02}" type="pres">
      <dgm:prSet presAssocID="{399BEF81-8994-41AF-A3D2-E4FC06942FC5}" presName="desTx" presStyleLbl="alignAccFollowNode1" presStyleIdx="1" presStyleCnt="4">
        <dgm:presLayoutVars>
          <dgm:bulletEnabled val="1"/>
        </dgm:presLayoutVars>
      </dgm:prSet>
      <dgm:spPr/>
      <dgm:t>
        <a:bodyPr/>
        <a:lstStyle/>
        <a:p>
          <a:endParaRPr lang="zh-CN" altLang="en-US"/>
        </a:p>
      </dgm:t>
    </dgm:pt>
    <dgm:pt modelId="{89C52716-0AA4-44AB-BF83-354C89BD1D4A}" type="pres">
      <dgm:prSet presAssocID="{218BF57F-B9CF-462C-B820-6E0603F94664}" presName="space" presStyleCnt="0"/>
      <dgm:spPr/>
    </dgm:pt>
    <dgm:pt modelId="{74F206C7-BDCA-48EA-8909-406789E507C7}" type="pres">
      <dgm:prSet presAssocID="{1EA0CF3A-72D8-4807-9E2D-AB918D913EBD}" presName="composite" presStyleCnt="0"/>
      <dgm:spPr/>
    </dgm:pt>
    <dgm:pt modelId="{17E75BBA-7BAC-4A40-AFAE-3DBD66D2DAE0}" type="pres">
      <dgm:prSet presAssocID="{1EA0CF3A-72D8-4807-9E2D-AB918D913EBD}" presName="parTx" presStyleLbl="alignNode1" presStyleIdx="2" presStyleCnt="4">
        <dgm:presLayoutVars>
          <dgm:chMax val="0"/>
          <dgm:chPref val="0"/>
          <dgm:bulletEnabled val="1"/>
        </dgm:presLayoutVars>
      </dgm:prSet>
      <dgm:spPr/>
      <dgm:t>
        <a:bodyPr/>
        <a:lstStyle/>
        <a:p>
          <a:endParaRPr lang="zh-CN" altLang="en-US"/>
        </a:p>
      </dgm:t>
    </dgm:pt>
    <dgm:pt modelId="{BA19E53E-1B70-4A36-9EBA-064DCE3CAFDD}" type="pres">
      <dgm:prSet presAssocID="{1EA0CF3A-72D8-4807-9E2D-AB918D913EBD}" presName="desTx" presStyleLbl="alignAccFollowNode1" presStyleIdx="2" presStyleCnt="4">
        <dgm:presLayoutVars>
          <dgm:bulletEnabled val="1"/>
        </dgm:presLayoutVars>
      </dgm:prSet>
      <dgm:spPr/>
      <dgm:t>
        <a:bodyPr/>
        <a:lstStyle/>
        <a:p>
          <a:endParaRPr lang="zh-CN" altLang="en-US"/>
        </a:p>
      </dgm:t>
    </dgm:pt>
    <dgm:pt modelId="{F16A62FE-2A64-40DF-92E2-A34479E0587F}" type="pres">
      <dgm:prSet presAssocID="{CAF5FD2B-CE28-4740-8A57-75A41FA7FDAF}" presName="space" presStyleCnt="0"/>
      <dgm:spPr/>
    </dgm:pt>
    <dgm:pt modelId="{B136F9C8-612F-4008-B6F6-B4CF3FE5A6F9}" type="pres">
      <dgm:prSet presAssocID="{8690BC36-8D72-4BB2-B89B-748EC1628DE6}" presName="composite" presStyleCnt="0"/>
      <dgm:spPr/>
    </dgm:pt>
    <dgm:pt modelId="{2FCB9E37-0A02-4527-BC00-D7A774F95A1B}" type="pres">
      <dgm:prSet presAssocID="{8690BC36-8D72-4BB2-B89B-748EC1628DE6}" presName="parTx" presStyleLbl="alignNode1" presStyleIdx="3" presStyleCnt="4">
        <dgm:presLayoutVars>
          <dgm:chMax val="0"/>
          <dgm:chPref val="0"/>
          <dgm:bulletEnabled val="1"/>
        </dgm:presLayoutVars>
      </dgm:prSet>
      <dgm:spPr/>
      <dgm:t>
        <a:bodyPr/>
        <a:lstStyle/>
        <a:p>
          <a:endParaRPr lang="zh-CN" altLang="en-US"/>
        </a:p>
      </dgm:t>
    </dgm:pt>
    <dgm:pt modelId="{1ED415B8-1EB6-4568-B010-5D83C847A79B}" type="pres">
      <dgm:prSet presAssocID="{8690BC36-8D72-4BB2-B89B-748EC1628DE6}" presName="desTx" presStyleLbl="alignAccFollowNode1" presStyleIdx="3" presStyleCnt="4">
        <dgm:presLayoutVars>
          <dgm:bulletEnabled val="1"/>
        </dgm:presLayoutVars>
      </dgm:prSet>
      <dgm:spPr/>
      <dgm:t>
        <a:bodyPr/>
        <a:lstStyle/>
        <a:p>
          <a:endParaRPr lang="zh-CN" altLang="en-US"/>
        </a:p>
      </dgm:t>
    </dgm:pt>
  </dgm:ptLst>
  <dgm:cxnLst>
    <dgm:cxn modelId="{0294AAE2-F29D-428B-B4C9-60F0638F791F}" type="presOf" srcId="{48507E44-5C5C-436F-8ECF-18E56C0907F0}" destId="{BCA2D60F-29F7-4593-864E-32B0C4FABD4C}" srcOrd="0" destOrd="2" presId="urn:microsoft.com/office/officeart/2005/8/layout/hList1"/>
    <dgm:cxn modelId="{DCD0F78D-7CD0-4171-94E1-7F0C08E35D3A}" type="presOf" srcId="{C23922D0-3180-47B0-8B93-21A0ED52F501}" destId="{BA19E53E-1B70-4A36-9EBA-064DCE3CAFDD}" srcOrd="0" destOrd="2" presId="urn:microsoft.com/office/officeart/2005/8/layout/hList1"/>
    <dgm:cxn modelId="{860A406B-0E5F-4FB0-A089-114ED687A382}" type="presOf" srcId="{A3030B00-AF54-446A-925B-679FBF5BDF24}" destId="{545900C4-71F6-4F9B-A4AE-A14EC2AAFA02}" srcOrd="0" destOrd="1" presId="urn:microsoft.com/office/officeart/2005/8/layout/hList1"/>
    <dgm:cxn modelId="{8A9D90FF-5349-4515-912A-8AAA8BE6A71B}" type="presOf" srcId="{CAC1920C-351D-47F2-BC37-A6D801D54E83}" destId="{BA19E53E-1B70-4A36-9EBA-064DCE3CAFDD}" srcOrd="0" destOrd="1" presId="urn:microsoft.com/office/officeart/2005/8/layout/hList1"/>
    <dgm:cxn modelId="{82F15C0B-5509-4B5B-9B33-9870B628FAD9}" type="presOf" srcId="{016E1BE1-DE0C-4529-885B-15715053012A}" destId="{7025AFD0-BA66-4C4D-A2F5-7B80CD818CD1}" srcOrd="0" destOrd="0" presId="urn:microsoft.com/office/officeart/2005/8/layout/hList1"/>
    <dgm:cxn modelId="{92BBF2BB-1628-4335-B0B5-290DC0924D83}" type="presOf" srcId="{1EA0CF3A-72D8-4807-9E2D-AB918D913EBD}" destId="{17E75BBA-7BAC-4A40-AFAE-3DBD66D2DAE0}" srcOrd="0" destOrd="0" presId="urn:microsoft.com/office/officeart/2005/8/layout/hList1"/>
    <dgm:cxn modelId="{D86B8588-14DB-49E8-9E7E-246939D829A9}" type="presOf" srcId="{46CABFB4-A2F6-421E-A6D9-EE316B981CED}" destId="{545900C4-71F6-4F9B-A4AE-A14EC2AAFA02}" srcOrd="0" destOrd="0" presId="urn:microsoft.com/office/officeart/2005/8/layout/hList1"/>
    <dgm:cxn modelId="{2A563A61-1B8D-4BEC-A737-0FDB78E6C160}" type="presOf" srcId="{8690BC36-8D72-4BB2-B89B-748EC1628DE6}" destId="{2FCB9E37-0A02-4527-BC00-D7A774F95A1B}" srcOrd="0" destOrd="0" presId="urn:microsoft.com/office/officeart/2005/8/layout/hList1"/>
    <dgm:cxn modelId="{D675D108-A880-45A5-A3A9-65E8A0A744DE}" srcId="{AA3A09CB-7E2A-43BF-9A41-4CD54FF952FB}" destId="{8690BC36-8D72-4BB2-B89B-748EC1628DE6}" srcOrd="3" destOrd="0" parTransId="{2A7E9F4F-C2F1-4EFF-8199-F52672BC8062}" sibTransId="{A977C4BD-B210-462E-B796-AEBE6B2E66C9}"/>
    <dgm:cxn modelId="{D36F9A0A-3F86-4170-9092-5953A6294621}" srcId="{399BEF81-8994-41AF-A3D2-E4FC06942FC5}" destId="{46CABFB4-A2F6-421E-A6D9-EE316B981CED}" srcOrd="0" destOrd="0" parTransId="{4EE8167A-5B11-463C-8450-02424A420405}" sibTransId="{B65A0092-2FF7-4AA9-9EEA-9A8CE621A7E1}"/>
    <dgm:cxn modelId="{90A3D619-CD26-477E-BDF9-10FCDD5BFDD7}" srcId="{1EA0CF3A-72D8-4807-9E2D-AB918D913EBD}" destId="{117C3E97-731B-43D4-8F6A-EB511AF5DF3A}" srcOrd="0" destOrd="0" parTransId="{923C509C-9E88-47E9-A935-EBF9BBB5FE18}" sibTransId="{76AFAB10-5FF0-48C2-9AFF-0CACE8BA5F5C}"/>
    <dgm:cxn modelId="{AD346B0D-6D14-47CF-BE90-7A3CDDC337EE}" srcId="{016E1BE1-DE0C-4529-885B-15715053012A}" destId="{48507E44-5C5C-436F-8ECF-18E56C0907F0}" srcOrd="2" destOrd="0" parTransId="{4E03F5EB-1543-40B3-9E85-AC313B07A0F3}" sibTransId="{648D79C4-90AB-4CC5-9096-06BF8779CA3B}"/>
    <dgm:cxn modelId="{F3C09F72-184B-4728-890C-6489205FB388}" srcId="{8690BC36-8D72-4BB2-B89B-748EC1628DE6}" destId="{7341F56C-E354-461A-8630-5CAB684A03FE}" srcOrd="2" destOrd="0" parTransId="{22AFF165-345C-42AE-A65B-D27267E08105}" sibTransId="{0BBAF343-A41D-4F13-9F0B-498E5A4F47BA}"/>
    <dgm:cxn modelId="{2F908333-4228-4A86-9396-EC9A24CF6092}" srcId="{8690BC36-8D72-4BB2-B89B-748EC1628DE6}" destId="{990026D4-95C1-4070-929D-07ED7D1DEBAD}" srcOrd="1" destOrd="0" parTransId="{A09E92CF-943A-4A78-8224-4790369BB36F}" sibTransId="{2A7D175E-9858-43D7-9BF7-CCEB23EC8E4F}"/>
    <dgm:cxn modelId="{1A6CE3E9-89C7-4F40-B8FF-B03B90180246}" type="presOf" srcId="{A365149E-E9B2-4963-BCBA-D28CCBCBB288}" destId="{BCA2D60F-29F7-4593-864E-32B0C4FABD4C}" srcOrd="0" destOrd="1" presId="urn:microsoft.com/office/officeart/2005/8/layout/hList1"/>
    <dgm:cxn modelId="{A3A4DA6A-6FBC-4439-BB0A-89B852919A0A}" type="presOf" srcId="{57721612-7451-4C7F-BF19-2E502B689EC4}" destId="{1ED415B8-1EB6-4568-B010-5D83C847A79B}" srcOrd="0" destOrd="0" presId="urn:microsoft.com/office/officeart/2005/8/layout/hList1"/>
    <dgm:cxn modelId="{CDFE7453-91F8-4A3D-821F-56B133198DC8}" srcId="{AA3A09CB-7E2A-43BF-9A41-4CD54FF952FB}" destId="{016E1BE1-DE0C-4529-885B-15715053012A}" srcOrd="0" destOrd="0" parTransId="{F46CDA95-CB52-43A2-B47A-E56EF8D37325}" sibTransId="{A8262179-F075-4051-B8EB-09FAC10BCB98}"/>
    <dgm:cxn modelId="{DE0F9FA7-E182-44D2-A0DF-02A704E717A2}" srcId="{016E1BE1-DE0C-4529-885B-15715053012A}" destId="{A365149E-E9B2-4963-BCBA-D28CCBCBB288}" srcOrd="1" destOrd="0" parTransId="{F3D6E168-5640-41B9-8693-1D767FA10F5E}" sibTransId="{DE902FE6-5A78-470F-A533-FCA2EFBA93C2}"/>
    <dgm:cxn modelId="{7F336455-FAB2-47C7-9377-DAC2A625FB78}" srcId="{1EA0CF3A-72D8-4807-9E2D-AB918D913EBD}" destId="{CAC1920C-351D-47F2-BC37-A6D801D54E83}" srcOrd="1" destOrd="0" parTransId="{86A47EAD-7033-4D8B-A73D-0917CCDBEC9E}" sibTransId="{A33C6A22-8267-442F-AA80-04EF77840A3E}"/>
    <dgm:cxn modelId="{A677C76C-A483-4EE3-BF0C-BCB808EE7844}" type="presOf" srcId="{AA3A09CB-7E2A-43BF-9A41-4CD54FF952FB}" destId="{A6E6945C-B20F-4486-80FE-5EB948B59348}" srcOrd="0" destOrd="0" presId="urn:microsoft.com/office/officeart/2005/8/layout/hList1"/>
    <dgm:cxn modelId="{EC001F4F-AD89-4D9D-96CD-B19A42405385}" type="presOf" srcId="{7341F56C-E354-461A-8630-5CAB684A03FE}" destId="{1ED415B8-1EB6-4568-B010-5D83C847A79B}" srcOrd="0" destOrd="2" presId="urn:microsoft.com/office/officeart/2005/8/layout/hList1"/>
    <dgm:cxn modelId="{86539CA3-3434-4FF5-BED7-95E946E3DA89}" type="presOf" srcId="{990026D4-95C1-4070-929D-07ED7D1DEBAD}" destId="{1ED415B8-1EB6-4568-B010-5D83C847A79B}" srcOrd="0" destOrd="1" presId="urn:microsoft.com/office/officeart/2005/8/layout/hList1"/>
    <dgm:cxn modelId="{87D9EF6F-AB09-4C14-B499-8A79788F5F12}" type="presOf" srcId="{D45ADBB3-77DD-4D8D-8104-08B0E62B29DA}" destId="{BCA2D60F-29F7-4593-864E-32B0C4FABD4C}" srcOrd="0" destOrd="0" presId="urn:microsoft.com/office/officeart/2005/8/layout/hList1"/>
    <dgm:cxn modelId="{6B292CD4-BBC6-4BC5-B4F2-13E0D9B5449F}" srcId="{016E1BE1-DE0C-4529-885B-15715053012A}" destId="{D45ADBB3-77DD-4D8D-8104-08B0E62B29DA}" srcOrd="0" destOrd="0" parTransId="{DAB2E20A-1DE4-429C-9645-C944E3E4E739}" sibTransId="{D0E45783-1D6A-4008-B5BE-53EC9ADF2B7C}"/>
    <dgm:cxn modelId="{A7B0CE54-18EE-4FF9-9A57-707AFFADC39F}" type="presOf" srcId="{117C3E97-731B-43D4-8F6A-EB511AF5DF3A}" destId="{BA19E53E-1B70-4A36-9EBA-064DCE3CAFDD}" srcOrd="0" destOrd="0" presId="urn:microsoft.com/office/officeart/2005/8/layout/hList1"/>
    <dgm:cxn modelId="{9CB92A51-D79D-4604-94FA-24E4D8D6418E}" srcId="{1EA0CF3A-72D8-4807-9E2D-AB918D913EBD}" destId="{C23922D0-3180-47B0-8B93-21A0ED52F501}" srcOrd="2" destOrd="0" parTransId="{517A1261-AA47-4AFA-B41F-B2EAE9127422}" sibTransId="{BFB75D52-9F56-4CE9-973B-296B863FB3B8}"/>
    <dgm:cxn modelId="{9748C66D-5A1E-4659-B51A-AC63F28F31EA}" srcId="{8690BC36-8D72-4BB2-B89B-748EC1628DE6}" destId="{57721612-7451-4C7F-BF19-2E502B689EC4}" srcOrd="0" destOrd="0" parTransId="{E6F9A950-5DDD-4B5E-AA3F-24916B44CEA8}" sibTransId="{0AD312E6-92DB-4001-8ED9-E090B12CF4DB}"/>
    <dgm:cxn modelId="{15E212E9-2624-44F2-8C12-DA8D4C044099}" srcId="{399BEF81-8994-41AF-A3D2-E4FC06942FC5}" destId="{A3030B00-AF54-446A-925B-679FBF5BDF24}" srcOrd="1" destOrd="0" parTransId="{01EA1BD0-3E3C-4066-A849-4E5AB9A606F8}" sibTransId="{80E209C0-C321-4E54-9A07-0EF400B595DE}"/>
    <dgm:cxn modelId="{86D339D7-F83F-4204-BBEC-61B237873A0B}" type="presOf" srcId="{399BEF81-8994-41AF-A3D2-E4FC06942FC5}" destId="{1E8AC33F-448F-4E4B-BBDD-913079BD1010}" srcOrd="0" destOrd="0" presId="urn:microsoft.com/office/officeart/2005/8/layout/hList1"/>
    <dgm:cxn modelId="{9E7885EA-801E-44FF-9926-A9821E9E5BB1}" srcId="{AA3A09CB-7E2A-43BF-9A41-4CD54FF952FB}" destId="{1EA0CF3A-72D8-4807-9E2D-AB918D913EBD}" srcOrd="2" destOrd="0" parTransId="{A2D92F6C-8734-410A-9183-9EDE49B298D5}" sibTransId="{CAF5FD2B-CE28-4740-8A57-75A41FA7FDAF}"/>
    <dgm:cxn modelId="{8B2B6567-2435-41CA-A25E-237A8E4AAA94}" srcId="{AA3A09CB-7E2A-43BF-9A41-4CD54FF952FB}" destId="{399BEF81-8994-41AF-A3D2-E4FC06942FC5}" srcOrd="1" destOrd="0" parTransId="{BBD4F384-3C36-486F-8B67-BD2C3579DE2A}" sibTransId="{218BF57F-B9CF-462C-B820-6E0603F94664}"/>
    <dgm:cxn modelId="{121600BB-A122-4E78-A87E-8DAD07FD457C}" type="presParOf" srcId="{A6E6945C-B20F-4486-80FE-5EB948B59348}" destId="{FFF4C13E-4842-4568-B20D-FD506293B5A1}" srcOrd="0" destOrd="0" presId="urn:microsoft.com/office/officeart/2005/8/layout/hList1"/>
    <dgm:cxn modelId="{57A0787C-5434-42C6-88E3-634C620AC6CD}" type="presParOf" srcId="{FFF4C13E-4842-4568-B20D-FD506293B5A1}" destId="{7025AFD0-BA66-4C4D-A2F5-7B80CD818CD1}" srcOrd="0" destOrd="0" presId="urn:microsoft.com/office/officeart/2005/8/layout/hList1"/>
    <dgm:cxn modelId="{968783FE-106F-4BBD-9F87-60F1BA87BC6F}" type="presParOf" srcId="{FFF4C13E-4842-4568-B20D-FD506293B5A1}" destId="{BCA2D60F-29F7-4593-864E-32B0C4FABD4C}" srcOrd="1" destOrd="0" presId="urn:microsoft.com/office/officeart/2005/8/layout/hList1"/>
    <dgm:cxn modelId="{8D2A1853-D3D7-47DA-906F-21D102AAB1E9}" type="presParOf" srcId="{A6E6945C-B20F-4486-80FE-5EB948B59348}" destId="{6E25F00F-FC3B-4A19-AC9A-C0CD6D10C217}" srcOrd="1" destOrd="0" presId="urn:microsoft.com/office/officeart/2005/8/layout/hList1"/>
    <dgm:cxn modelId="{A2FEBB3B-F340-475D-8F1B-15C0A164447A}" type="presParOf" srcId="{A6E6945C-B20F-4486-80FE-5EB948B59348}" destId="{37F56639-F6C8-47D9-9D95-C3986271DC3C}" srcOrd="2" destOrd="0" presId="urn:microsoft.com/office/officeart/2005/8/layout/hList1"/>
    <dgm:cxn modelId="{8470AD46-F3F9-4485-9644-2D2C1E80FA62}" type="presParOf" srcId="{37F56639-F6C8-47D9-9D95-C3986271DC3C}" destId="{1E8AC33F-448F-4E4B-BBDD-913079BD1010}" srcOrd="0" destOrd="0" presId="urn:microsoft.com/office/officeart/2005/8/layout/hList1"/>
    <dgm:cxn modelId="{2B3CA2ED-9293-4ABC-8AB4-13C775AD1491}" type="presParOf" srcId="{37F56639-F6C8-47D9-9D95-C3986271DC3C}" destId="{545900C4-71F6-4F9B-A4AE-A14EC2AAFA02}" srcOrd="1" destOrd="0" presId="urn:microsoft.com/office/officeart/2005/8/layout/hList1"/>
    <dgm:cxn modelId="{3B99EA2C-01E5-4CDE-809E-CD1D6A7827F6}" type="presParOf" srcId="{A6E6945C-B20F-4486-80FE-5EB948B59348}" destId="{89C52716-0AA4-44AB-BF83-354C89BD1D4A}" srcOrd="3" destOrd="0" presId="urn:microsoft.com/office/officeart/2005/8/layout/hList1"/>
    <dgm:cxn modelId="{B434BAAD-1372-43DE-B818-96AD2CD3E00F}" type="presParOf" srcId="{A6E6945C-B20F-4486-80FE-5EB948B59348}" destId="{74F206C7-BDCA-48EA-8909-406789E507C7}" srcOrd="4" destOrd="0" presId="urn:microsoft.com/office/officeart/2005/8/layout/hList1"/>
    <dgm:cxn modelId="{49AA8A4D-99D7-466A-B071-139FAF412EB8}" type="presParOf" srcId="{74F206C7-BDCA-48EA-8909-406789E507C7}" destId="{17E75BBA-7BAC-4A40-AFAE-3DBD66D2DAE0}" srcOrd="0" destOrd="0" presId="urn:microsoft.com/office/officeart/2005/8/layout/hList1"/>
    <dgm:cxn modelId="{BD782DB4-28D5-4ADF-87C3-5432DC931E36}" type="presParOf" srcId="{74F206C7-BDCA-48EA-8909-406789E507C7}" destId="{BA19E53E-1B70-4A36-9EBA-064DCE3CAFDD}" srcOrd="1" destOrd="0" presId="urn:microsoft.com/office/officeart/2005/8/layout/hList1"/>
    <dgm:cxn modelId="{F8975FD6-ECA0-49E7-9A4E-C1349F25759C}" type="presParOf" srcId="{A6E6945C-B20F-4486-80FE-5EB948B59348}" destId="{F16A62FE-2A64-40DF-92E2-A34479E0587F}" srcOrd="5" destOrd="0" presId="urn:microsoft.com/office/officeart/2005/8/layout/hList1"/>
    <dgm:cxn modelId="{E0B4B193-B6F9-4A5E-AF0D-81FC04309CFB}" type="presParOf" srcId="{A6E6945C-B20F-4486-80FE-5EB948B59348}" destId="{B136F9C8-612F-4008-B6F6-B4CF3FE5A6F9}" srcOrd="6" destOrd="0" presId="urn:microsoft.com/office/officeart/2005/8/layout/hList1"/>
    <dgm:cxn modelId="{C0074AB5-74A4-4897-AA8C-030DF0D2F85E}" type="presParOf" srcId="{B136F9C8-612F-4008-B6F6-B4CF3FE5A6F9}" destId="{2FCB9E37-0A02-4527-BC00-D7A774F95A1B}" srcOrd="0" destOrd="0" presId="urn:microsoft.com/office/officeart/2005/8/layout/hList1"/>
    <dgm:cxn modelId="{81EA12A8-6139-427A-B53A-F4405D5188CB}" type="presParOf" srcId="{B136F9C8-612F-4008-B6F6-B4CF3FE5A6F9}" destId="{1ED415B8-1EB6-4568-B010-5D83C847A79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FFD943-D1AA-43D3-8928-B26F6EEFBF70}"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CN" altLang="en-US"/>
        </a:p>
      </dgm:t>
    </dgm:pt>
    <dgm:pt modelId="{34959744-B904-44C7-B2D6-A6B6CD70B724}">
      <dgm:prSet phldrT="[文本]" custT="1"/>
      <dgm:spPr>
        <a:solidFill>
          <a:srgbClr val="008EED"/>
        </a:solidFill>
      </dgm:spPr>
      <dgm:t>
        <a:bodyPr/>
        <a:lstStyle/>
        <a:p>
          <a:r>
            <a:rPr lang="zh-CN" altLang="en-US" sz="2400" b="1" dirty="0" smtClean="0">
              <a:latin typeface="微软雅黑" panose="020B0503020204020204" pitchFamily="34" charset="-122"/>
              <a:ea typeface="微软雅黑" panose="020B0503020204020204" pitchFamily="34" charset="-122"/>
            </a:rPr>
            <a:t>全类费用</a:t>
          </a:r>
          <a:endParaRPr lang="zh-CN" altLang="en-US" sz="2400" b="1" dirty="0">
            <a:latin typeface="微软雅黑" panose="020B0503020204020204" pitchFamily="34" charset="-122"/>
            <a:ea typeface="微软雅黑" panose="020B0503020204020204" pitchFamily="34" charset="-122"/>
          </a:endParaRPr>
        </a:p>
      </dgm:t>
    </dgm:pt>
    <dgm:pt modelId="{5F66B53F-BA60-47DC-AE45-946EFD871627}" type="parTrans" cxnId="{5B4D0CF9-EA8E-483D-BBBE-88AA7A9EBC2B}">
      <dgm:prSet/>
      <dgm:spPr/>
      <dgm:t>
        <a:bodyPr/>
        <a:lstStyle/>
        <a:p>
          <a:endParaRPr lang="zh-CN" altLang="en-US">
            <a:latin typeface="微软雅黑" panose="020B0503020204020204" pitchFamily="34" charset="-122"/>
            <a:ea typeface="微软雅黑" panose="020B0503020204020204" pitchFamily="34" charset="-122"/>
          </a:endParaRPr>
        </a:p>
      </dgm:t>
    </dgm:pt>
    <dgm:pt modelId="{4E6584EF-ED8B-4F38-81C9-E5F218854F18}" type="sibTrans" cxnId="{5B4D0CF9-EA8E-483D-BBBE-88AA7A9EBC2B}">
      <dgm:prSet/>
      <dgm:spPr/>
      <dgm:t>
        <a:bodyPr/>
        <a:lstStyle/>
        <a:p>
          <a:endParaRPr lang="zh-CN" altLang="en-US">
            <a:latin typeface="微软雅黑" panose="020B0503020204020204" pitchFamily="34" charset="-122"/>
            <a:ea typeface="微软雅黑" panose="020B0503020204020204" pitchFamily="34" charset="-122"/>
          </a:endParaRPr>
        </a:p>
      </dgm:t>
    </dgm:pt>
    <dgm:pt modelId="{E0186879-DD19-4C86-86C3-D213EE9E07EB}">
      <dgm:prSet phldrT="[文本]"/>
      <dgm:spPr/>
      <dgm:t>
        <a:bodyPr/>
        <a:lstStyle/>
        <a:p>
          <a:r>
            <a:rPr lang="zh-CN" altLang="en-US" dirty="0" smtClean="0">
              <a:latin typeface="微软雅黑" panose="020B0503020204020204" pitchFamily="34" charset="-122"/>
              <a:ea typeface="微软雅黑" panose="020B0503020204020204" pitchFamily="34" charset="-122"/>
            </a:rPr>
            <a:t>日常费用</a:t>
          </a:r>
          <a:endParaRPr lang="zh-CN" altLang="en-US" dirty="0">
            <a:latin typeface="微软雅黑" panose="020B0503020204020204" pitchFamily="34" charset="-122"/>
            <a:ea typeface="微软雅黑" panose="020B0503020204020204" pitchFamily="34" charset="-122"/>
          </a:endParaRPr>
        </a:p>
      </dgm:t>
    </dgm:pt>
    <dgm:pt modelId="{D9E14916-3334-4F2F-A8C6-4FA33F393BBF}" type="parTrans" cxnId="{E2B5430F-61D8-454E-9532-A4CC118105D8}">
      <dgm:prSet/>
      <dgm:spPr/>
      <dgm:t>
        <a:bodyPr/>
        <a:lstStyle/>
        <a:p>
          <a:endParaRPr lang="zh-CN" altLang="en-US">
            <a:latin typeface="微软雅黑" panose="020B0503020204020204" pitchFamily="34" charset="-122"/>
            <a:ea typeface="微软雅黑" panose="020B0503020204020204" pitchFamily="34" charset="-122"/>
          </a:endParaRPr>
        </a:p>
      </dgm:t>
    </dgm:pt>
    <dgm:pt modelId="{64F92419-62C7-412F-A6BC-E757ED61C7B5}" type="sibTrans" cxnId="{E2B5430F-61D8-454E-9532-A4CC118105D8}">
      <dgm:prSet/>
      <dgm:spPr/>
      <dgm:t>
        <a:bodyPr/>
        <a:lstStyle/>
        <a:p>
          <a:endParaRPr lang="zh-CN" altLang="en-US">
            <a:latin typeface="微软雅黑" panose="020B0503020204020204" pitchFamily="34" charset="-122"/>
            <a:ea typeface="微软雅黑" panose="020B0503020204020204" pitchFamily="34" charset="-122"/>
          </a:endParaRPr>
        </a:p>
      </dgm:t>
    </dgm:pt>
    <dgm:pt modelId="{2F30847E-6BE5-45BB-BEB6-5DAD3FF239AB}">
      <dgm:prSet phldrT="[文本]" custT="1"/>
      <dgm:spPr>
        <a:solidFill>
          <a:srgbClr val="008EED"/>
        </a:solidFill>
      </dgm:spPr>
      <dgm:t>
        <a:bodyPr/>
        <a:lstStyle/>
        <a:p>
          <a:r>
            <a:rPr lang="zh-CN" altLang="en-US" sz="2400" b="1" dirty="0" smtClean="0">
              <a:latin typeface="微软雅黑" panose="020B0503020204020204" pitchFamily="34" charset="-122"/>
              <a:ea typeface="微软雅黑" panose="020B0503020204020204" pitchFamily="34" charset="-122"/>
            </a:rPr>
            <a:t>业务结构</a:t>
          </a:r>
          <a:endParaRPr lang="zh-CN" altLang="en-US" sz="2400" b="1" dirty="0">
            <a:latin typeface="微软雅黑" panose="020B0503020204020204" pitchFamily="34" charset="-122"/>
            <a:ea typeface="微软雅黑" panose="020B0503020204020204" pitchFamily="34" charset="-122"/>
          </a:endParaRPr>
        </a:p>
      </dgm:t>
    </dgm:pt>
    <dgm:pt modelId="{1388C773-CA5A-466B-B36B-F50CCDAA6FDD}" type="parTrans" cxnId="{DDB70BB1-663A-4E1C-8A38-27A62818FE4F}">
      <dgm:prSet/>
      <dgm:spPr/>
      <dgm:t>
        <a:bodyPr/>
        <a:lstStyle/>
        <a:p>
          <a:endParaRPr lang="zh-CN" altLang="en-US">
            <a:latin typeface="微软雅黑" panose="020B0503020204020204" pitchFamily="34" charset="-122"/>
            <a:ea typeface="微软雅黑" panose="020B0503020204020204" pitchFamily="34" charset="-122"/>
          </a:endParaRPr>
        </a:p>
      </dgm:t>
    </dgm:pt>
    <dgm:pt modelId="{97BEEEDA-076B-43BC-8DDD-9ECF955BF8F8}" type="sibTrans" cxnId="{DDB70BB1-663A-4E1C-8A38-27A62818FE4F}">
      <dgm:prSet/>
      <dgm:spPr/>
      <dgm:t>
        <a:bodyPr/>
        <a:lstStyle/>
        <a:p>
          <a:endParaRPr lang="zh-CN" altLang="en-US">
            <a:latin typeface="微软雅黑" panose="020B0503020204020204" pitchFamily="34" charset="-122"/>
            <a:ea typeface="微软雅黑" panose="020B0503020204020204" pitchFamily="34" charset="-122"/>
          </a:endParaRPr>
        </a:p>
      </dgm:t>
    </dgm:pt>
    <dgm:pt modelId="{85A5CA8B-681E-4D46-BCE4-A0ED02409B40}">
      <dgm:prSet phldrT="[文本]"/>
      <dgm:spPr/>
      <dgm:t>
        <a:bodyPr/>
        <a:lstStyle/>
        <a:p>
          <a:r>
            <a:rPr lang="zh-CN" altLang="en-US" dirty="0" smtClean="0">
              <a:latin typeface="微软雅黑" panose="020B0503020204020204" pitchFamily="34" charset="-122"/>
              <a:ea typeface="微软雅黑" panose="020B0503020204020204" pitchFamily="34" charset="-122"/>
            </a:rPr>
            <a:t>按集团</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公司</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部门</a:t>
          </a:r>
          <a:endParaRPr lang="zh-CN" altLang="en-US" dirty="0">
            <a:latin typeface="微软雅黑" panose="020B0503020204020204" pitchFamily="34" charset="-122"/>
            <a:ea typeface="微软雅黑" panose="020B0503020204020204" pitchFamily="34" charset="-122"/>
          </a:endParaRPr>
        </a:p>
      </dgm:t>
    </dgm:pt>
    <dgm:pt modelId="{5730A2C1-0600-47A6-B8D3-5412AF846153}" type="parTrans" cxnId="{1F2E6878-1829-48FC-83EB-93BBF30B088F}">
      <dgm:prSet/>
      <dgm:spPr/>
      <dgm:t>
        <a:bodyPr/>
        <a:lstStyle/>
        <a:p>
          <a:endParaRPr lang="zh-CN" altLang="en-US">
            <a:latin typeface="微软雅黑" panose="020B0503020204020204" pitchFamily="34" charset="-122"/>
            <a:ea typeface="微软雅黑" panose="020B0503020204020204" pitchFamily="34" charset="-122"/>
          </a:endParaRPr>
        </a:p>
      </dgm:t>
    </dgm:pt>
    <dgm:pt modelId="{021EDE4F-911C-4F18-A972-C79035BC07B2}" type="sibTrans" cxnId="{1F2E6878-1829-48FC-83EB-93BBF30B088F}">
      <dgm:prSet/>
      <dgm:spPr/>
      <dgm:t>
        <a:bodyPr/>
        <a:lstStyle/>
        <a:p>
          <a:endParaRPr lang="zh-CN" altLang="en-US">
            <a:latin typeface="微软雅黑" panose="020B0503020204020204" pitchFamily="34" charset="-122"/>
            <a:ea typeface="微软雅黑" panose="020B0503020204020204" pitchFamily="34" charset="-122"/>
          </a:endParaRPr>
        </a:p>
      </dgm:t>
    </dgm:pt>
    <dgm:pt modelId="{274FC914-5B3A-48B5-A55D-ADCF1FF50871}">
      <dgm:prSet phldrT="[文本]" custT="1"/>
      <dgm:spPr>
        <a:solidFill>
          <a:srgbClr val="008EED"/>
        </a:solidFill>
      </dgm:spPr>
      <dgm:t>
        <a:bodyPr/>
        <a:lstStyle/>
        <a:p>
          <a:r>
            <a:rPr lang="zh-CN" altLang="en-US" sz="2400" b="1" dirty="0" smtClean="0">
              <a:latin typeface="微软雅黑" panose="020B0503020204020204" pitchFamily="34" charset="-122"/>
              <a:ea typeface="微软雅黑" panose="020B0503020204020204" pitchFamily="34" charset="-122"/>
            </a:rPr>
            <a:t>周期</a:t>
          </a:r>
          <a:endParaRPr lang="zh-CN" altLang="en-US" sz="2400" b="1" dirty="0">
            <a:latin typeface="微软雅黑" panose="020B0503020204020204" pitchFamily="34" charset="-122"/>
            <a:ea typeface="微软雅黑" panose="020B0503020204020204" pitchFamily="34" charset="-122"/>
          </a:endParaRPr>
        </a:p>
      </dgm:t>
    </dgm:pt>
    <dgm:pt modelId="{EBC54137-BE66-4C15-BE0E-CC7173764A95}" type="parTrans" cxnId="{D7794B3E-3459-4E94-A759-00F70B6B87B6}">
      <dgm:prSet/>
      <dgm:spPr/>
      <dgm:t>
        <a:bodyPr/>
        <a:lstStyle/>
        <a:p>
          <a:endParaRPr lang="zh-CN" altLang="en-US">
            <a:latin typeface="微软雅黑" panose="020B0503020204020204" pitchFamily="34" charset="-122"/>
            <a:ea typeface="微软雅黑" panose="020B0503020204020204" pitchFamily="34" charset="-122"/>
          </a:endParaRPr>
        </a:p>
      </dgm:t>
    </dgm:pt>
    <dgm:pt modelId="{3503DB94-3147-4696-9E4E-CD3C3A37A046}" type="sibTrans" cxnId="{D7794B3E-3459-4E94-A759-00F70B6B87B6}">
      <dgm:prSet/>
      <dgm:spPr/>
      <dgm:t>
        <a:bodyPr/>
        <a:lstStyle/>
        <a:p>
          <a:endParaRPr lang="zh-CN" altLang="en-US">
            <a:latin typeface="微软雅黑" panose="020B0503020204020204" pitchFamily="34" charset="-122"/>
            <a:ea typeface="微软雅黑" panose="020B0503020204020204" pitchFamily="34" charset="-122"/>
          </a:endParaRPr>
        </a:p>
      </dgm:t>
    </dgm:pt>
    <dgm:pt modelId="{94BB467F-C754-4828-8197-6F659F24410D}">
      <dgm:prSet phldrT="[文本]"/>
      <dgm:spPr/>
      <dgm:t>
        <a:bodyPr/>
        <a:lstStyle/>
        <a:p>
          <a:r>
            <a:rPr lang="zh-CN" altLang="en-US" dirty="0" smtClean="0">
              <a:latin typeface="微软雅黑" panose="020B0503020204020204" pitchFamily="34" charset="-122"/>
              <a:ea typeface="微软雅黑" panose="020B0503020204020204" pitchFamily="34" charset="-122"/>
            </a:rPr>
            <a:t>按年</a:t>
          </a:r>
          <a:endParaRPr lang="zh-CN" altLang="en-US" dirty="0">
            <a:latin typeface="微软雅黑" panose="020B0503020204020204" pitchFamily="34" charset="-122"/>
            <a:ea typeface="微软雅黑" panose="020B0503020204020204" pitchFamily="34" charset="-122"/>
          </a:endParaRPr>
        </a:p>
      </dgm:t>
    </dgm:pt>
    <dgm:pt modelId="{A9882C9B-0E8C-4D86-8BF8-FC11722AC7CB}" type="parTrans" cxnId="{B52E3602-8DA2-4B04-B379-DAF24023FB1A}">
      <dgm:prSet/>
      <dgm:spPr/>
      <dgm:t>
        <a:bodyPr/>
        <a:lstStyle/>
        <a:p>
          <a:endParaRPr lang="zh-CN" altLang="en-US">
            <a:latin typeface="微软雅黑" panose="020B0503020204020204" pitchFamily="34" charset="-122"/>
            <a:ea typeface="微软雅黑" panose="020B0503020204020204" pitchFamily="34" charset="-122"/>
          </a:endParaRPr>
        </a:p>
      </dgm:t>
    </dgm:pt>
    <dgm:pt modelId="{91E9B472-66EB-4814-AF74-864092AB2AB3}" type="sibTrans" cxnId="{B52E3602-8DA2-4B04-B379-DAF24023FB1A}">
      <dgm:prSet/>
      <dgm:spPr/>
      <dgm:t>
        <a:bodyPr/>
        <a:lstStyle/>
        <a:p>
          <a:endParaRPr lang="zh-CN" altLang="en-US">
            <a:latin typeface="微软雅黑" panose="020B0503020204020204" pitchFamily="34" charset="-122"/>
            <a:ea typeface="微软雅黑" panose="020B0503020204020204" pitchFamily="34" charset="-122"/>
          </a:endParaRPr>
        </a:p>
      </dgm:t>
    </dgm:pt>
    <dgm:pt modelId="{DAD3CC21-109E-41A2-82AE-2300CB128F7F}">
      <dgm:prSet phldrT="[文本]"/>
      <dgm:spPr/>
      <dgm:t>
        <a:bodyPr/>
        <a:lstStyle/>
        <a:p>
          <a:r>
            <a:rPr lang="zh-CN" altLang="en-US" dirty="0" smtClean="0">
              <a:latin typeface="微软雅黑" panose="020B0503020204020204" pitchFamily="34" charset="-122"/>
              <a:ea typeface="微软雅黑" panose="020B0503020204020204" pitchFamily="34" charset="-122"/>
            </a:rPr>
            <a:t>成本费用</a:t>
          </a:r>
          <a:endParaRPr lang="zh-CN" altLang="en-US" dirty="0">
            <a:latin typeface="微软雅黑" panose="020B0503020204020204" pitchFamily="34" charset="-122"/>
            <a:ea typeface="微软雅黑" panose="020B0503020204020204" pitchFamily="34" charset="-122"/>
          </a:endParaRPr>
        </a:p>
      </dgm:t>
    </dgm:pt>
    <dgm:pt modelId="{97F3DA04-68BE-423B-A574-CFC608727AD5}" type="parTrans" cxnId="{A0E0387A-5B41-4B1A-BF14-B2ACA703309D}">
      <dgm:prSet/>
      <dgm:spPr/>
      <dgm:t>
        <a:bodyPr/>
        <a:lstStyle/>
        <a:p>
          <a:endParaRPr lang="zh-CN" altLang="en-US">
            <a:latin typeface="微软雅黑" panose="020B0503020204020204" pitchFamily="34" charset="-122"/>
            <a:ea typeface="微软雅黑" panose="020B0503020204020204" pitchFamily="34" charset="-122"/>
          </a:endParaRPr>
        </a:p>
      </dgm:t>
    </dgm:pt>
    <dgm:pt modelId="{1521EB7B-6334-4768-A43D-69BF6483315E}" type="sibTrans" cxnId="{A0E0387A-5B41-4B1A-BF14-B2ACA703309D}">
      <dgm:prSet/>
      <dgm:spPr/>
      <dgm:t>
        <a:bodyPr/>
        <a:lstStyle/>
        <a:p>
          <a:endParaRPr lang="zh-CN" altLang="en-US">
            <a:latin typeface="微软雅黑" panose="020B0503020204020204" pitchFamily="34" charset="-122"/>
            <a:ea typeface="微软雅黑" panose="020B0503020204020204" pitchFamily="34" charset="-122"/>
          </a:endParaRPr>
        </a:p>
      </dgm:t>
    </dgm:pt>
    <dgm:pt modelId="{583AEC0E-D8F5-46F1-99E4-EEBBED20DAAF}">
      <dgm:prSet phldrT="[文本]"/>
      <dgm:spPr/>
      <dgm:t>
        <a:bodyPr/>
        <a:lstStyle/>
        <a:p>
          <a:r>
            <a:rPr lang="zh-CN" altLang="en-US" dirty="0" smtClean="0">
              <a:latin typeface="微软雅黑" panose="020B0503020204020204" pitchFamily="34" charset="-122"/>
              <a:ea typeface="微软雅黑" panose="020B0503020204020204" pitchFamily="34" charset="-122"/>
            </a:rPr>
            <a:t>办公费用</a:t>
          </a:r>
          <a:endParaRPr lang="zh-CN" altLang="en-US" dirty="0">
            <a:latin typeface="微软雅黑" panose="020B0503020204020204" pitchFamily="34" charset="-122"/>
            <a:ea typeface="微软雅黑" panose="020B0503020204020204" pitchFamily="34" charset="-122"/>
          </a:endParaRPr>
        </a:p>
      </dgm:t>
    </dgm:pt>
    <dgm:pt modelId="{E0C6686A-24EA-4A13-B390-3D29D74BE999}" type="parTrans" cxnId="{8EB1397A-CB25-445B-9EE5-73998078F455}">
      <dgm:prSet/>
      <dgm:spPr/>
      <dgm:t>
        <a:bodyPr/>
        <a:lstStyle/>
        <a:p>
          <a:endParaRPr lang="zh-CN" altLang="en-US">
            <a:latin typeface="微软雅黑" panose="020B0503020204020204" pitchFamily="34" charset="-122"/>
            <a:ea typeface="微软雅黑" panose="020B0503020204020204" pitchFamily="34" charset="-122"/>
          </a:endParaRPr>
        </a:p>
      </dgm:t>
    </dgm:pt>
    <dgm:pt modelId="{885CFB2E-4B1C-4AF1-976A-98394A471104}" type="sibTrans" cxnId="{8EB1397A-CB25-445B-9EE5-73998078F455}">
      <dgm:prSet/>
      <dgm:spPr/>
      <dgm:t>
        <a:bodyPr/>
        <a:lstStyle/>
        <a:p>
          <a:endParaRPr lang="zh-CN" altLang="en-US">
            <a:latin typeface="微软雅黑" panose="020B0503020204020204" pitchFamily="34" charset="-122"/>
            <a:ea typeface="微软雅黑" panose="020B0503020204020204" pitchFamily="34" charset="-122"/>
          </a:endParaRPr>
        </a:p>
      </dgm:t>
    </dgm:pt>
    <dgm:pt modelId="{0B679D6E-B716-43B1-964A-85CE6E465847}">
      <dgm:prSet phldrT="[文本]"/>
      <dgm:spPr/>
      <dgm:t>
        <a:bodyPr/>
        <a:lstStyle/>
        <a:p>
          <a:endParaRPr lang="zh-CN" altLang="en-US" dirty="0">
            <a:latin typeface="微软雅黑" panose="020B0503020204020204" pitchFamily="34" charset="-122"/>
            <a:ea typeface="微软雅黑" panose="020B0503020204020204" pitchFamily="34" charset="-122"/>
          </a:endParaRPr>
        </a:p>
      </dgm:t>
    </dgm:pt>
    <dgm:pt modelId="{AF0CE366-B9A6-4A4C-B5FA-87E76F00B0EF}" type="parTrans" cxnId="{996F3E69-FE57-4385-8943-262FF8B9AC56}">
      <dgm:prSet/>
      <dgm:spPr/>
      <dgm:t>
        <a:bodyPr/>
        <a:lstStyle/>
        <a:p>
          <a:endParaRPr lang="zh-CN" altLang="en-US">
            <a:latin typeface="微软雅黑" panose="020B0503020204020204" pitchFamily="34" charset="-122"/>
            <a:ea typeface="微软雅黑" panose="020B0503020204020204" pitchFamily="34" charset="-122"/>
          </a:endParaRPr>
        </a:p>
      </dgm:t>
    </dgm:pt>
    <dgm:pt modelId="{08DC3027-BCEC-4092-80BE-A7EFE130439B}" type="sibTrans" cxnId="{996F3E69-FE57-4385-8943-262FF8B9AC56}">
      <dgm:prSet/>
      <dgm:spPr/>
      <dgm:t>
        <a:bodyPr/>
        <a:lstStyle/>
        <a:p>
          <a:endParaRPr lang="zh-CN" altLang="en-US">
            <a:latin typeface="微软雅黑" panose="020B0503020204020204" pitchFamily="34" charset="-122"/>
            <a:ea typeface="微软雅黑" panose="020B0503020204020204" pitchFamily="34" charset="-122"/>
          </a:endParaRPr>
        </a:p>
      </dgm:t>
    </dgm:pt>
    <dgm:pt modelId="{3A2AD33A-B649-4CE7-9E89-CE0E332D2824}">
      <dgm:prSet phldrT="[文本]"/>
      <dgm:spPr/>
      <dgm:t>
        <a:bodyPr/>
        <a:lstStyle/>
        <a:p>
          <a:r>
            <a:rPr lang="zh-CN" altLang="en-US" dirty="0" smtClean="0">
              <a:latin typeface="微软雅黑" panose="020B0503020204020204" pitchFamily="34" charset="-122"/>
              <a:ea typeface="微软雅黑" panose="020B0503020204020204" pitchFamily="34" charset="-122"/>
            </a:rPr>
            <a:t>差旅费用</a:t>
          </a:r>
          <a:endParaRPr lang="zh-CN" altLang="en-US" dirty="0">
            <a:latin typeface="微软雅黑" panose="020B0503020204020204" pitchFamily="34" charset="-122"/>
            <a:ea typeface="微软雅黑" panose="020B0503020204020204" pitchFamily="34" charset="-122"/>
          </a:endParaRPr>
        </a:p>
      </dgm:t>
    </dgm:pt>
    <dgm:pt modelId="{0342F467-9A48-4455-943A-00966B5DE319}" type="parTrans" cxnId="{3780DAF5-D247-466D-BC4C-654C1213D12B}">
      <dgm:prSet/>
      <dgm:spPr/>
      <dgm:t>
        <a:bodyPr/>
        <a:lstStyle/>
        <a:p>
          <a:endParaRPr lang="zh-CN" altLang="en-US">
            <a:latin typeface="微软雅黑" panose="020B0503020204020204" pitchFamily="34" charset="-122"/>
            <a:ea typeface="微软雅黑" panose="020B0503020204020204" pitchFamily="34" charset="-122"/>
          </a:endParaRPr>
        </a:p>
      </dgm:t>
    </dgm:pt>
    <dgm:pt modelId="{4854624F-9C77-4610-8C4A-88AD3FBD559B}" type="sibTrans" cxnId="{3780DAF5-D247-466D-BC4C-654C1213D12B}">
      <dgm:prSet/>
      <dgm:spPr/>
      <dgm:t>
        <a:bodyPr/>
        <a:lstStyle/>
        <a:p>
          <a:endParaRPr lang="zh-CN" altLang="en-US">
            <a:latin typeface="微软雅黑" panose="020B0503020204020204" pitchFamily="34" charset="-122"/>
            <a:ea typeface="微软雅黑" panose="020B0503020204020204" pitchFamily="34" charset="-122"/>
          </a:endParaRPr>
        </a:p>
      </dgm:t>
    </dgm:pt>
    <dgm:pt modelId="{0EAE7A57-AEAF-43EB-B0F5-0F271B496A30}">
      <dgm:prSet phldrT="[文本]"/>
      <dgm:spPr/>
      <dgm:t>
        <a:bodyPr/>
        <a:lstStyle/>
        <a:p>
          <a:r>
            <a:rPr lang="zh-CN" altLang="en-US" dirty="0" smtClean="0">
              <a:latin typeface="微软雅黑" panose="020B0503020204020204" pitchFamily="34" charset="-122"/>
              <a:ea typeface="微软雅黑" panose="020B0503020204020204" pitchFamily="34" charset="-122"/>
            </a:rPr>
            <a:t>招待费用</a:t>
          </a:r>
          <a:endParaRPr lang="zh-CN" altLang="en-US" dirty="0">
            <a:latin typeface="微软雅黑" panose="020B0503020204020204" pitchFamily="34" charset="-122"/>
            <a:ea typeface="微软雅黑" panose="020B0503020204020204" pitchFamily="34" charset="-122"/>
          </a:endParaRPr>
        </a:p>
      </dgm:t>
    </dgm:pt>
    <dgm:pt modelId="{2FDD417C-E060-4A9D-9C38-36E3CF263256}" type="parTrans" cxnId="{0C152E28-D1A3-4C22-B501-6A5F7420ABD7}">
      <dgm:prSet/>
      <dgm:spPr/>
      <dgm:t>
        <a:bodyPr/>
        <a:lstStyle/>
        <a:p>
          <a:endParaRPr lang="zh-CN" altLang="en-US">
            <a:latin typeface="微软雅黑" panose="020B0503020204020204" pitchFamily="34" charset="-122"/>
            <a:ea typeface="微软雅黑" panose="020B0503020204020204" pitchFamily="34" charset="-122"/>
          </a:endParaRPr>
        </a:p>
      </dgm:t>
    </dgm:pt>
    <dgm:pt modelId="{A8195D3C-00AD-43CB-950F-9BEE0FDCCAD7}" type="sibTrans" cxnId="{0C152E28-D1A3-4C22-B501-6A5F7420ABD7}">
      <dgm:prSet/>
      <dgm:spPr/>
      <dgm:t>
        <a:bodyPr/>
        <a:lstStyle/>
        <a:p>
          <a:endParaRPr lang="zh-CN" altLang="en-US">
            <a:latin typeface="微软雅黑" panose="020B0503020204020204" pitchFamily="34" charset="-122"/>
            <a:ea typeface="微软雅黑" panose="020B0503020204020204" pitchFamily="34" charset="-122"/>
          </a:endParaRPr>
        </a:p>
      </dgm:t>
    </dgm:pt>
    <dgm:pt modelId="{A573F574-1F03-4DF8-93E0-8C3D631FCA33}">
      <dgm:prSet phldrT="[文本]"/>
      <dgm:spPr/>
      <dgm:t>
        <a:bodyPr/>
        <a:lstStyle/>
        <a:p>
          <a:r>
            <a:rPr lang="en-US" altLang="zh-CN"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dgm:t>
    </dgm:pt>
    <dgm:pt modelId="{4CDF8C89-32DF-4F60-A3E7-B50F8308BCFD}" type="parTrans" cxnId="{B5748E6A-6070-4F3E-BBF8-A4EABD782017}">
      <dgm:prSet/>
      <dgm:spPr/>
      <dgm:t>
        <a:bodyPr/>
        <a:lstStyle/>
        <a:p>
          <a:endParaRPr lang="zh-CN" altLang="en-US">
            <a:latin typeface="微软雅黑" panose="020B0503020204020204" pitchFamily="34" charset="-122"/>
            <a:ea typeface="微软雅黑" panose="020B0503020204020204" pitchFamily="34" charset="-122"/>
          </a:endParaRPr>
        </a:p>
      </dgm:t>
    </dgm:pt>
    <dgm:pt modelId="{FCAC4EA7-39FA-4BE3-A83D-4639994255BB}" type="sibTrans" cxnId="{B5748E6A-6070-4F3E-BBF8-A4EABD782017}">
      <dgm:prSet/>
      <dgm:spPr/>
      <dgm:t>
        <a:bodyPr/>
        <a:lstStyle/>
        <a:p>
          <a:endParaRPr lang="zh-CN" altLang="en-US">
            <a:latin typeface="微软雅黑" panose="020B0503020204020204" pitchFamily="34" charset="-122"/>
            <a:ea typeface="微软雅黑" panose="020B0503020204020204" pitchFamily="34" charset="-122"/>
          </a:endParaRPr>
        </a:p>
      </dgm:t>
    </dgm:pt>
    <dgm:pt modelId="{10B2B825-85A8-4B67-8DB6-33E722094FB2}">
      <dgm:prSet phldrT="[文本]"/>
      <dgm:spPr/>
      <dgm:t>
        <a:bodyPr/>
        <a:lstStyle/>
        <a:p>
          <a:r>
            <a:rPr lang="zh-CN" altLang="en-US" dirty="0" smtClean="0">
              <a:latin typeface="微软雅黑" panose="020B0503020204020204" pitchFamily="34" charset="-122"/>
              <a:ea typeface="微软雅黑" panose="020B0503020204020204" pitchFamily="34" charset="-122"/>
            </a:rPr>
            <a:t>按人员</a:t>
          </a:r>
          <a:endParaRPr lang="zh-CN" altLang="en-US" dirty="0">
            <a:latin typeface="微软雅黑" panose="020B0503020204020204" pitchFamily="34" charset="-122"/>
            <a:ea typeface="微软雅黑" panose="020B0503020204020204" pitchFamily="34" charset="-122"/>
          </a:endParaRPr>
        </a:p>
      </dgm:t>
    </dgm:pt>
    <dgm:pt modelId="{6F853604-2E2A-4012-92BA-8284E159E5BD}" type="parTrans" cxnId="{164BA90C-81F2-455F-A98B-4C9A37DF2E83}">
      <dgm:prSet/>
      <dgm:spPr/>
      <dgm:t>
        <a:bodyPr/>
        <a:lstStyle/>
        <a:p>
          <a:endParaRPr lang="zh-CN" altLang="en-US">
            <a:latin typeface="微软雅黑" panose="020B0503020204020204" pitchFamily="34" charset="-122"/>
            <a:ea typeface="微软雅黑" panose="020B0503020204020204" pitchFamily="34" charset="-122"/>
          </a:endParaRPr>
        </a:p>
      </dgm:t>
    </dgm:pt>
    <dgm:pt modelId="{5DD4D91B-BCD6-4BA2-B7A5-8025B745990E}" type="sibTrans" cxnId="{164BA90C-81F2-455F-A98B-4C9A37DF2E83}">
      <dgm:prSet/>
      <dgm:spPr/>
      <dgm:t>
        <a:bodyPr/>
        <a:lstStyle/>
        <a:p>
          <a:endParaRPr lang="zh-CN" altLang="en-US">
            <a:latin typeface="微软雅黑" panose="020B0503020204020204" pitchFamily="34" charset="-122"/>
            <a:ea typeface="微软雅黑" panose="020B0503020204020204" pitchFamily="34" charset="-122"/>
          </a:endParaRPr>
        </a:p>
      </dgm:t>
    </dgm:pt>
    <dgm:pt modelId="{57B116F7-2DF7-4C66-815F-12CBA6DC157A}">
      <dgm:prSet phldrT="[文本]"/>
      <dgm:spPr/>
      <dgm:t>
        <a:bodyPr/>
        <a:lstStyle/>
        <a:p>
          <a:r>
            <a:rPr lang="zh-CN" altLang="en-US" dirty="0" smtClean="0">
              <a:latin typeface="微软雅黑" panose="020B0503020204020204" pitchFamily="34" charset="-122"/>
              <a:ea typeface="微软雅黑" panose="020B0503020204020204" pitchFamily="34" charset="-122"/>
            </a:rPr>
            <a:t>按产品线</a:t>
          </a:r>
          <a:endParaRPr lang="zh-CN" altLang="en-US" dirty="0">
            <a:latin typeface="微软雅黑" panose="020B0503020204020204" pitchFamily="34" charset="-122"/>
            <a:ea typeface="微软雅黑" panose="020B0503020204020204" pitchFamily="34" charset="-122"/>
          </a:endParaRPr>
        </a:p>
      </dgm:t>
    </dgm:pt>
    <dgm:pt modelId="{3823CA9E-AAFF-46F9-877B-C1A905D7CEC9}" type="parTrans" cxnId="{F5B21983-CBE2-434A-8E29-62B3665DCE1F}">
      <dgm:prSet/>
      <dgm:spPr/>
      <dgm:t>
        <a:bodyPr/>
        <a:lstStyle/>
        <a:p>
          <a:endParaRPr lang="zh-CN" altLang="en-US">
            <a:latin typeface="微软雅黑" panose="020B0503020204020204" pitchFamily="34" charset="-122"/>
            <a:ea typeface="微软雅黑" panose="020B0503020204020204" pitchFamily="34" charset="-122"/>
          </a:endParaRPr>
        </a:p>
      </dgm:t>
    </dgm:pt>
    <dgm:pt modelId="{78260784-A595-4F90-981E-0F474D919DC6}" type="sibTrans" cxnId="{F5B21983-CBE2-434A-8E29-62B3665DCE1F}">
      <dgm:prSet/>
      <dgm:spPr/>
      <dgm:t>
        <a:bodyPr/>
        <a:lstStyle/>
        <a:p>
          <a:endParaRPr lang="zh-CN" altLang="en-US">
            <a:latin typeface="微软雅黑" panose="020B0503020204020204" pitchFamily="34" charset="-122"/>
            <a:ea typeface="微软雅黑" panose="020B0503020204020204" pitchFamily="34" charset="-122"/>
          </a:endParaRPr>
        </a:p>
      </dgm:t>
    </dgm:pt>
    <dgm:pt modelId="{6AB71AC5-16A6-4C5C-BF20-A0260A086270}">
      <dgm:prSet phldrT="[文本]"/>
      <dgm:spPr/>
      <dgm:t>
        <a:bodyPr/>
        <a:lstStyle/>
        <a:p>
          <a:r>
            <a:rPr lang="zh-CN" altLang="en-US" dirty="0" smtClean="0">
              <a:latin typeface="微软雅黑" panose="020B0503020204020204" pitchFamily="34" charset="-122"/>
              <a:ea typeface="微软雅黑" panose="020B0503020204020204" pitchFamily="34" charset="-122"/>
            </a:rPr>
            <a:t>按项目</a:t>
          </a:r>
          <a:endParaRPr lang="zh-CN" altLang="en-US" dirty="0">
            <a:latin typeface="微软雅黑" panose="020B0503020204020204" pitchFamily="34" charset="-122"/>
            <a:ea typeface="微软雅黑" panose="020B0503020204020204" pitchFamily="34" charset="-122"/>
          </a:endParaRPr>
        </a:p>
      </dgm:t>
    </dgm:pt>
    <dgm:pt modelId="{117C63CE-02E9-4F25-A958-F7039919BD0A}" type="parTrans" cxnId="{81C5B0EB-9DAA-49F8-BA41-23270AFE66A9}">
      <dgm:prSet/>
      <dgm:spPr/>
      <dgm:t>
        <a:bodyPr/>
        <a:lstStyle/>
        <a:p>
          <a:endParaRPr lang="zh-CN" altLang="en-US">
            <a:latin typeface="微软雅黑" panose="020B0503020204020204" pitchFamily="34" charset="-122"/>
            <a:ea typeface="微软雅黑" panose="020B0503020204020204" pitchFamily="34" charset="-122"/>
          </a:endParaRPr>
        </a:p>
      </dgm:t>
    </dgm:pt>
    <dgm:pt modelId="{91325757-FEFC-41DB-934A-757D8F50FCDD}" type="sibTrans" cxnId="{81C5B0EB-9DAA-49F8-BA41-23270AFE66A9}">
      <dgm:prSet/>
      <dgm:spPr/>
      <dgm:t>
        <a:bodyPr/>
        <a:lstStyle/>
        <a:p>
          <a:endParaRPr lang="zh-CN" altLang="en-US">
            <a:latin typeface="微软雅黑" panose="020B0503020204020204" pitchFamily="34" charset="-122"/>
            <a:ea typeface="微软雅黑" panose="020B0503020204020204" pitchFamily="34" charset="-122"/>
          </a:endParaRPr>
        </a:p>
      </dgm:t>
    </dgm:pt>
    <dgm:pt modelId="{6E409DCA-A9B7-4BB1-AD99-81A6A24E4594}">
      <dgm:prSet phldrT="[文本]"/>
      <dgm:spPr/>
      <dgm:t>
        <a:bodyPr/>
        <a:lstStyle/>
        <a:p>
          <a:r>
            <a:rPr lang="zh-CN" altLang="en-US" dirty="0" smtClean="0">
              <a:latin typeface="微软雅黑" panose="020B0503020204020204" pitchFamily="34" charset="-122"/>
              <a:ea typeface="微软雅黑" panose="020B0503020204020204" pitchFamily="34" charset="-122"/>
            </a:rPr>
            <a:t>按客户</a:t>
          </a:r>
          <a:endParaRPr lang="zh-CN" altLang="en-US" dirty="0">
            <a:latin typeface="微软雅黑" panose="020B0503020204020204" pitchFamily="34" charset="-122"/>
            <a:ea typeface="微软雅黑" panose="020B0503020204020204" pitchFamily="34" charset="-122"/>
          </a:endParaRPr>
        </a:p>
      </dgm:t>
    </dgm:pt>
    <dgm:pt modelId="{448A8241-0A14-491B-A1DE-C8FF60B7031C}" type="parTrans" cxnId="{6F4EB1EF-7321-4C4C-928E-CD26C805DA3C}">
      <dgm:prSet/>
      <dgm:spPr/>
      <dgm:t>
        <a:bodyPr/>
        <a:lstStyle/>
        <a:p>
          <a:endParaRPr lang="zh-CN" altLang="en-US">
            <a:latin typeface="微软雅黑" panose="020B0503020204020204" pitchFamily="34" charset="-122"/>
            <a:ea typeface="微软雅黑" panose="020B0503020204020204" pitchFamily="34" charset="-122"/>
          </a:endParaRPr>
        </a:p>
      </dgm:t>
    </dgm:pt>
    <dgm:pt modelId="{BF3597D9-2F12-4067-86B0-0305CE90D0BC}" type="sibTrans" cxnId="{6F4EB1EF-7321-4C4C-928E-CD26C805DA3C}">
      <dgm:prSet/>
      <dgm:spPr/>
      <dgm:t>
        <a:bodyPr/>
        <a:lstStyle/>
        <a:p>
          <a:endParaRPr lang="zh-CN" altLang="en-US">
            <a:latin typeface="微软雅黑" panose="020B0503020204020204" pitchFamily="34" charset="-122"/>
            <a:ea typeface="微软雅黑" panose="020B0503020204020204" pitchFamily="34" charset="-122"/>
          </a:endParaRPr>
        </a:p>
      </dgm:t>
    </dgm:pt>
    <dgm:pt modelId="{C6BE0885-486B-4E5A-929F-E1CA4BC7E83E}">
      <dgm:prSet phldrT="[文本]"/>
      <dgm:spPr/>
      <dgm:t>
        <a:bodyPr/>
        <a:lstStyle/>
        <a:p>
          <a:r>
            <a:rPr lang="en-US" altLang="zh-CN"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dgm:t>
    </dgm:pt>
    <dgm:pt modelId="{27FB0B66-5BF1-4030-9120-91B9D607AB82}" type="parTrans" cxnId="{2B9A8B66-D8C6-48FA-82F1-9326ACFE6CC6}">
      <dgm:prSet/>
      <dgm:spPr/>
      <dgm:t>
        <a:bodyPr/>
        <a:lstStyle/>
        <a:p>
          <a:endParaRPr lang="zh-CN" altLang="en-US">
            <a:latin typeface="微软雅黑" panose="020B0503020204020204" pitchFamily="34" charset="-122"/>
            <a:ea typeface="微软雅黑" panose="020B0503020204020204" pitchFamily="34" charset="-122"/>
          </a:endParaRPr>
        </a:p>
      </dgm:t>
    </dgm:pt>
    <dgm:pt modelId="{F1443D0A-3C3D-42A3-9796-26F0854605B2}" type="sibTrans" cxnId="{2B9A8B66-D8C6-48FA-82F1-9326ACFE6CC6}">
      <dgm:prSet/>
      <dgm:spPr/>
      <dgm:t>
        <a:bodyPr/>
        <a:lstStyle/>
        <a:p>
          <a:endParaRPr lang="zh-CN" altLang="en-US">
            <a:latin typeface="微软雅黑" panose="020B0503020204020204" pitchFamily="34" charset="-122"/>
            <a:ea typeface="微软雅黑" panose="020B0503020204020204" pitchFamily="34" charset="-122"/>
          </a:endParaRPr>
        </a:p>
      </dgm:t>
    </dgm:pt>
    <dgm:pt modelId="{1FCCA2AC-3700-477F-85E5-4A1E323570AE}">
      <dgm:prSet phldrT="[文本]"/>
      <dgm:spPr/>
      <dgm:t>
        <a:bodyPr/>
        <a:lstStyle/>
        <a:p>
          <a:r>
            <a:rPr lang="zh-CN" altLang="en-US" dirty="0" smtClean="0">
              <a:latin typeface="微软雅黑" panose="020B0503020204020204" pitchFamily="34" charset="-122"/>
              <a:ea typeface="微软雅黑" panose="020B0503020204020204" pitchFamily="34" charset="-122"/>
            </a:rPr>
            <a:t>半年</a:t>
          </a:r>
          <a:endParaRPr lang="zh-CN" altLang="en-US" dirty="0">
            <a:latin typeface="微软雅黑" panose="020B0503020204020204" pitchFamily="34" charset="-122"/>
            <a:ea typeface="微软雅黑" panose="020B0503020204020204" pitchFamily="34" charset="-122"/>
          </a:endParaRPr>
        </a:p>
      </dgm:t>
    </dgm:pt>
    <dgm:pt modelId="{BF09193D-E446-475B-AD45-84621DD2D48E}" type="parTrans" cxnId="{2AF41D5C-4387-4D15-8919-BF5371E33804}">
      <dgm:prSet/>
      <dgm:spPr/>
      <dgm:t>
        <a:bodyPr/>
        <a:lstStyle/>
        <a:p>
          <a:endParaRPr lang="zh-CN" altLang="en-US">
            <a:latin typeface="微软雅黑" panose="020B0503020204020204" pitchFamily="34" charset="-122"/>
            <a:ea typeface="微软雅黑" panose="020B0503020204020204" pitchFamily="34" charset="-122"/>
          </a:endParaRPr>
        </a:p>
      </dgm:t>
    </dgm:pt>
    <dgm:pt modelId="{666A241B-5798-4557-9CBA-BA06AB4CD898}" type="sibTrans" cxnId="{2AF41D5C-4387-4D15-8919-BF5371E33804}">
      <dgm:prSet/>
      <dgm:spPr/>
      <dgm:t>
        <a:bodyPr/>
        <a:lstStyle/>
        <a:p>
          <a:endParaRPr lang="zh-CN" altLang="en-US">
            <a:latin typeface="微软雅黑" panose="020B0503020204020204" pitchFamily="34" charset="-122"/>
            <a:ea typeface="微软雅黑" panose="020B0503020204020204" pitchFamily="34" charset="-122"/>
          </a:endParaRPr>
        </a:p>
      </dgm:t>
    </dgm:pt>
    <dgm:pt modelId="{17E8099B-A97B-478A-B062-0075820E53A6}">
      <dgm:prSet phldrT="[文本]"/>
      <dgm:spPr/>
      <dgm:t>
        <a:bodyPr/>
        <a:lstStyle/>
        <a:p>
          <a:r>
            <a:rPr lang="zh-CN" altLang="en-US" dirty="0" smtClean="0">
              <a:latin typeface="微软雅黑" panose="020B0503020204020204" pitchFamily="34" charset="-122"/>
              <a:ea typeface="微软雅黑" panose="020B0503020204020204" pitchFamily="34" charset="-122"/>
            </a:rPr>
            <a:t>季度</a:t>
          </a:r>
          <a:endParaRPr lang="zh-CN" altLang="en-US" dirty="0">
            <a:latin typeface="微软雅黑" panose="020B0503020204020204" pitchFamily="34" charset="-122"/>
            <a:ea typeface="微软雅黑" panose="020B0503020204020204" pitchFamily="34" charset="-122"/>
          </a:endParaRPr>
        </a:p>
      </dgm:t>
    </dgm:pt>
    <dgm:pt modelId="{3B98EE2E-C7DA-4373-A6B6-214887A2CDC5}" type="parTrans" cxnId="{5D43FBC2-DB71-48AF-BCD9-E0622A5C0E32}">
      <dgm:prSet/>
      <dgm:spPr/>
      <dgm:t>
        <a:bodyPr/>
        <a:lstStyle/>
        <a:p>
          <a:endParaRPr lang="zh-CN" altLang="en-US">
            <a:latin typeface="微软雅黑" panose="020B0503020204020204" pitchFamily="34" charset="-122"/>
            <a:ea typeface="微软雅黑" panose="020B0503020204020204" pitchFamily="34" charset="-122"/>
          </a:endParaRPr>
        </a:p>
      </dgm:t>
    </dgm:pt>
    <dgm:pt modelId="{E8C7FBEF-D0DB-44DC-9995-E0735A5E869C}" type="sibTrans" cxnId="{5D43FBC2-DB71-48AF-BCD9-E0622A5C0E32}">
      <dgm:prSet/>
      <dgm:spPr/>
      <dgm:t>
        <a:bodyPr/>
        <a:lstStyle/>
        <a:p>
          <a:endParaRPr lang="zh-CN" altLang="en-US">
            <a:latin typeface="微软雅黑" panose="020B0503020204020204" pitchFamily="34" charset="-122"/>
            <a:ea typeface="微软雅黑" panose="020B0503020204020204" pitchFamily="34" charset="-122"/>
          </a:endParaRPr>
        </a:p>
      </dgm:t>
    </dgm:pt>
    <dgm:pt modelId="{7B9B8C9F-0831-4EEC-B75A-009E7D203F2E}">
      <dgm:prSet phldrT="[文本]"/>
      <dgm:spPr/>
      <dgm:t>
        <a:bodyPr/>
        <a:lstStyle/>
        <a:p>
          <a:r>
            <a:rPr lang="zh-CN" altLang="en-US" dirty="0" smtClean="0">
              <a:latin typeface="微软雅黑" panose="020B0503020204020204" pitchFamily="34" charset="-122"/>
              <a:ea typeface="微软雅黑" panose="020B0503020204020204" pitchFamily="34" charset="-122"/>
            </a:rPr>
            <a:t>双月</a:t>
          </a:r>
          <a:endParaRPr lang="zh-CN" altLang="en-US" dirty="0">
            <a:latin typeface="微软雅黑" panose="020B0503020204020204" pitchFamily="34" charset="-122"/>
            <a:ea typeface="微软雅黑" panose="020B0503020204020204" pitchFamily="34" charset="-122"/>
          </a:endParaRPr>
        </a:p>
      </dgm:t>
    </dgm:pt>
    <dgm:pt modelId="{45634050-76B7-494A-AC75-6844327E7FF1}" type="parTrans" cxnId="{3D150B09-C7B3-46ED-B4CD-A281015ECF5A}">
      <dgm:prSet/>
      <dgm:spPr/>
      <dgm:t>
        <a:bodyPr/>
        <a:lstStyle/>
        <a:p>
          <a:endParaRPr lang="zh-CN" altLang="en-US">
            <a:latin typeface="微软雅黑" panose="020B0503020204020204" pitchFamily="34" charset="-122"/>
            <a:ea typeface="微软雅黑" panose="020B0503020204020204" pitchFamily="34" charset="-122"/>
          </a:endParaRPr>
        </a:p>
      </dgm:t>
    </dgm:pt>
    <dgm:pt modelId="{5FE7161B-BE6F-4E3D-9D23-1432C7CBA6B7}" type="sibTrans" cxnId="{3D150B09-C7B3-46ED-B4CD-A281015ECF5A}">
      <dgm:prSet/>
      <dgm:spPr/>
      <dgm:t>
        <a:bodyPr/>
        <a:lstStyle/>
        <a:p>
          <a:endParaRPr lang="zh-CN" altLang="en-US">
            <a:latin typeface="微软雅黑" panose="020B0503020204020204" pitchFamily="34" charset="-122"/>
            <a:ea typeface="微软雅黑" panose="020B0503020204020204" pitchFamily="34" charset="-122"/>
          </a:endParaRPr>
        </a:p>
      </dgm:t>
    </dgm:pt>
    <dgm:pt modelId="{EEC9AF7E-B166-4D14-9941-0C4F851E007A}">
      <dgm:prSet phldrT="[文本]"/>
      <dgm:spPr/>
      <dgm:t>
        <a:bodyPr/>
        <a:lstStyle/>
        <a:p>
          <a:r>
            <a:rPr lang="zh-CN" altLang="en-US" dirty="0" smtClean="0">
              <a:latin typeface="微软雅黑" panose="020B0503020204020204" pitchFamily="34" charset="-122"/>
              <a:ea typeface="微软雅黑" panose="020B0503020204020204" pitchFamily="34" charset="-122"/>
            </a:rPr>
            <a:t>月</a:t>
          </a:r>
          <a:endParaRPr lang="zh-CN" altLang="en-US" dirty="0">
            <a:latin typeface="微软雅黑" panose="020B0503020204020204" pitchFamily="34" charset="-122"/>
            <a:ea typeface="微软雅黑" panose="020B0503020204020204" pitchFamily="34" charset="-122"/>
          </a:endParaRPr>
        </a:p>
      </dgm:t>
    </dgm:pt>
    <dgm:pt modelId="{EFBCD30E-43E1-4DAA-9A09-C1D59750CBBA}" type="parTrans" cxnId="{CA1B2E9D-0B6F-4F60-BEF1-2894918400A6}">
      <dgm:prSet/>
      <dgm:spPr/>
      <dgm:t>
        <a:bodyPr/>
        <a:lstStyle/>
        <a:p>
          <a:endParaRPr lang="zh-CN" altLang="en-US">
            <a:latin typeface="微软雅黑" panose="020B0503020204020204" pitchFamily="34" charset="-122"/>
            <a:ea typeface="微软雅黑" panose="020B0503020204020204" pitchFamily="34" charset="-122"/>
          </a:endParaRPr>
        </a:p>
      </dgm:t>
    </dgm:pt>
    <dgm:pt modelId="{54145C89-E526-4109-9D7F-6183501916B0}" type="sibTrans" cxnId="{CA1B2E9D-0B6F-4F60-BEF1-2894918400A6}">
      <dgm:prSet/>
      <dgm:spPr/>
      <dgm:t>
        <a:bodyPr/>
        <a:lstStyle/>
        <a:p>
          <a:endParaRPr lang="zh-CN" altLang="en-US">
            <a:latin typeface="微软雅黑" panose="020B0503020204020204" pitchFamily="34" charset="-122"/>
            <a:ea typeface="微软雅黑" panose="020B0503020204020204" pitchFamily="34" charset="-122"/>
          </a:endParaRPr>
        </a:p>
      </dgm:t>
    </dgm:pt>
    <dgm:pt modelId="{428122BB-4753-413F-AD1B-F730096FCBAA}">
      <dgm:prSet phldrT="[文本]"/>
      <dgm:spPr/>
      <dgm:t>
        <a:bodyPr/>
        <a:lstStyle/>
        <a:p>
          <a:r>
            <a:rPr lang="en-US" altLang="zh-CN"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dgm:t>
    </dgm:pt>
    <dgm:pt modelId="{A5155B84-DF23-49BC-AFDE-54243F435C40}" type="parTrans" cxnId="{1340464C-EE0C-4B3E-813A-B7A8E58A6D10}">
      <dgm:prSet/>
      <dgm:spPr/>
      <dgm:t>
        <a:bodyPr/>
        <a:lstStyle/>
        <a:p>
          <a:endParaRPr lang="zh-CN" altLang="en-US">
            <a:latin typeface="微软雅黑" panose="020B0503020204020204" pitchFamily="34" charset="-122"/>
            <a:ea typeface="微软雅黑" panose="020B0503020204020204" pitchFamily="34" charset="-122"/>
          </a:endParaRPr>
        </a:p>
      </dgm:t>
    </dgm:pt>
    <dgm:pt modelId="{0DDE2653-7BA0-4BC4-A87E-229520D6FBFF}" type="sibTrans" cxnId="{1340464C-EE0C-4B3E-813A-B7A8E58A6D10}">
      <dgm:prSet/>
      <dgm:spPr/>
      <dgm:t>
        <a:bodyPr/>
        <a:lstStyle/>
        <a:p>
          <a:endParaRPr lang="zh-CN" altLang="en-US">
            <a:latin typeface="微软雅黑" panose="020B0503020204020204" pitchFamily="34" charset="-122"/>
            <a:ea typeface="微软雅黑" panose="020B0503020204020204" pitchFamily="34" charset="-122"/>
          </a:endParaRPr>
        </a:p>
      </dgm:t>
    </dgm:pt>
    <dgm:pt modelId="{A340D644-D513-4706-A9C6-26E51DD68A77}">
      <dgm:prSet phldrT="[文本]"/>
      <dgm:spPr/>
      <dgm:t>
        <a:bodyPr/>
        <a:lstStyle/>
        <a:p>
          <a:r>
            <a:rPr lang="zh-CN" altLang="en-US" dirty="0" smtClean="0">
              <a:latin typeface="微软雅黑" panose="020B0503020204020204" pitchFamily="34" charset="-122"/>
              <a:ea typeface="微软雅黑" panose="020B0503020204020204" pitchFamily="34" charset="-122"/>
            </a:rPr>
            <a:t>预警模式</a:t>
          </a:r>
          <a:endParaRPr lang="zh-CN" altLang="en-US" dirty="0">
            <a:latin typeface="微软雅黑" panose="020B0503020204020204" pitchFamily="34" charset="-122"/>
            <a:ea typeface="微软雅黑" panose="020B0503020204020204" pitchFamily="34" charset="-122"/>
          </a:endParaRPr>
        </a:p>
      </dgm:t>
    </dgm:pt>
    <dgm:pt modelId="{D68410A7-F001-4D73-AAFD-70BB7609FF7E}" type="parTrans" cxnId="{0B199F88-F02C-427F-B9FD-931B69032DF2}">
      <dgm:prSet/>
      <dgm:spPr/>
      <dgm:t>
        <a:bodyPr/>
        <a:lstStyle/>
        <a:p>
          <a:endParaRPr lang="zh-CN" altLang="en-US">
            <a:latin typeface="微软雅黑" panose="020B0503020204020204" pitchFamily="34" charset="-122"/>
            <a:ea typeface="微软雅黑" panose="020B0503020204020204" pitchFamily="34" charset="-122"/>
          </a:endParaRPr>
        </a:p>
      </dgm:t>
    </dgm:pt>
    <dgm:pt modelId="{6F0120EC-CF9A-44DD-8E76-8698FB3124B2}" type="sibTrans" cxnId="{0B199F88-F02C-427F-B9FD-931B69032DF2}">
      <dgm:prSet/>
      <dgm:spPr/>
      <dgm:t>
        <a:bodyPr/>
        <a:lstStyle/>
        <a:p>
          <a:endParaRPr lang="zh-CN" altLang="en-US">
            <a:latin typeface="微软雅黑" panose="020B0503020204020204" pitchFamily="34" charset="-122"/>
            <a:ea typeface="微软雅黑" panose="020B0503020204020204" pitchFamily="34" charset="-122"/>
          </a:endParaRPr>
        </a:p>
      </dgm:t>
    </dgm:pt>
    <dgm:pt modelId="{DB140049-C053-4CD8-968E-6E1C6B1F5442}">
      <dgm:prSet phldrT="[文本]" custT="1"/>
      <dgm:spPr>
        <a:solidFill>
          <a:srgbClr val="008EED"/>
        </a:solidFill>
      </dgm:spPr>
      <dgm:t>
        <a:bodyPr/>
        <a:lstStyle/>
        <a:p>
          <a:r>
            <a:rPr lang="zh-CN" altLang="en-US" sz="2400" b="1" dirty="0" smtClean="0">
              <a:latin typeface="微软雅黑" panose="020B0503020204020204" pitchFamily="34" charset="-122"/>
              <a:ea typeface="微软雅黑" panose="020B0503020204020204" pitchFamily="34" charset="-122"/>
            </a:rPr>
            <a:t>控制模式</a:t>
          </a:r>
          <a:endParaRPr lang="zh-CN" altLang="en-US" sz="2400" b="1" dirty="0">
            <a:latin typeface="微软雅黑" panose="020B0503020204020204" pitchFamily="34" charset="-122"/>
            <a:ea typeface="微软雅黑" panose="020B0503020204020204" pitchFamily="34" charset="-122"/>
          </a:endParaRPr>
        </a:p>
      </dgm:t>
    </dgm:pt>
    <dgm:pt modelId="{7A999F23-0B87-4562-8DCE-667DF98ABB20}" type="parTrans" cxnId="{411CAEB9-B601-4BB0-A28B-5D92AAFF9CFE}">
      <dgm:prSet/>
      <dgm:spPr/>
      <dgm:t>
        <a:bodyPr/>
        <a:lstStyle/>
        <a:p>
          <a:endParaRPr lang="zh-CN" altLang="en-US">
            <a:latin typeface="微软雅黑" panose="020B0503020204020204" pitchFamily="34" charset="-122"/>
            <a:ea typeface="微软雅黑" panose="020B0503020204020204" pitchFamily="34" charset="-122"/>
          </a:endParaRPr>
        </a:p>
      </dgm:t>
    </dgm:pt>
    <dgm:pt modelId="{DADC3B46-7F08-4A27-A08E-2736478BCC35}" type="sibTrans" cxnId="{411CAEB9-B601-4BB0-A28B-5D92AAFF9CFE}">
      <dgm:prSet/>
      <dgm:spPr/>
      <dgm:t>
        <a:bodyPr/>
        <a:lstStyle/>
        <a:p>
          <a:endParaRPr lang="zh-CN" altLang="en-US">
            <a:latin typeface="微软雅黑" panose="020B0503020204020204" pitchFamily="34" charset="-122"/>
            <a:ea typeface="微软雅黑" panose="020B0503020204020204" pitchFamily="34" charset="-122"/>
          </a:endParaRPr>
        </a:p>
      </dgm:t>
    </dgm:pt>
    <dgm:pt modelId="{0EF9F095-3D47-4B13-AC6C-3BE971161B3F}">
      <dgm:prSet phldrT="[文本]"/>
      <dgm:spPr/>
      <dgm:t>
        <a:bodyPr/>
        <a:lstStyle/>
        <a:p>
          <a:r>
            <a:rPr lang="zh-CN" altLang="en-US" dirty="0" smtClean="0">
              <a:latin typeface="微软雅黑" panose="020B0503020204020204" pitchFamily="34" charset="-122"/>
              <a:ea typeface="微软雅黑" panose="020B0503020204020204" pitchFamily="34" charset="-122"/>
            </a:rPr>
            <a:t>控制不允许</a:t>
          </a:r>
          <a:endParaRPr lang="zh-CN" altLang="en-US" dirty="0">
            <a:latin typeface="微软雅黑" panose="020B0503020204020204" pitchFamily="34" charset="-122"/>
            <a:ea typeface="微软雅黑" panose="020B0503020204020204" pitchFamily="34" charset="-122"/>
          </a:endParaRPr>
        </a:p>
      </dgm:t>
    </dgm:pt>
    <dgm:pt modelId="{B80693CC-D01D-4C3F-9487-22C5D438EADD}" type="parTrans" cxnId="{2925A007-8307-424E-A06B-949CD9B37377}">
      <dgm:prSet/>
      <dgm:spPr/>
      <dgm:t>
        <a:bodyPr/>
        <a:lstStyle/>
        <a:p>
          <a:endParaRPr lang="zh-CN" altLang="en-US">
            <a:latin typeface="微软雅黑" panose="020B0503020204020204" pitchFamily="34" charset="-122"/>
            <a:ea typeface="微软雅黑" panose="020B0503020204020204" pitchFamily="34" charset="-122"/>
          </a:endParaRPr>
        </a:p>
      </dgm:t>
    </dgm:pt>
    <dgm:pt modelId="{3CB6A8D5-1237-4782-A0A0-59E3764F1EFB}" type="sibTrans" cxnId="{2925A007-8307-424E-A06B-949CD9B37377}">
      <dgm:prSet/>
      <dgm:spPr/>
      <dgm:t>
        <a:bodyPr/>
        <a:lstStyle/>
        <a:p>
          <a:endParaRPr lang="zh-CN" altLang="en-US">
            <a:latin typeface="微软雅黑" panose="020B0503020204020204" pitchFamily="34" charset="-122"/>
            <a:ea typeface="微软雅黑" panose="020B0503020204020204" pitchFamily="34" charset="-122"/>
          </a:endParaRPr>
        </a:p>
      </dgm:t>
    </dgm:pt>
    <dgm:pt modelId="{3EBB1EAC-2C3C-41A0-A306-93C1B83224F4}">
      <dgm:prSet phldrT="[文本]"/>
      <dgm:spPr/>
      <dgm:t>
        <a:bodyPr/>
        <a:lstStyle/>
        <a:p>
          <a:r>
            <a:rPr lang="zh-CN" altLang="en-US" dirty="0" smtClean="0">
              <a:latin typeface="微软雅黑" panose="020B0503020204020204" pitchFamily="34" charset="-122"/>
              <a:ea typeface="微软雅黑" panose="020B0503020204020204" pitchFamily="34" charset="-122"/>
            </a:rPr>
            <a:t>不控制</a:t>
          </a:r>
          <a:endParaRPr lang="zh-CN" altLang="en-US" dirty="0">
            <a:latin typeface="微软雅黑" panose="020B0503020204020204" pitchFamily="34" charset="-122"/>
            <a:ea typeface="微软雅黑" panose="020B0503020204020204" pitchFamily="34" charset="-122"/>
          </a:endParaRPr>
        </a:p>
      </dgm:t>
    </dgm:pt>
    <dgm:pt modelId="{27250A1B-9255-41B5-BB36-D99D9830359E}" type="parTrans" cxnId="{E2C0ABE1-E52D-465D-B180-B370B2B5B2BE}">
      <dgm:prSet/>
      <dgm:spPr/>
      <dgm:t>
        <a:bodyPr/>
        <a:lstStyle/>
        <a:p>
          <a:endParaRPr lang="zh-CN" altLang="en-US">
            <a:latin typeface="微软雅黑" panose="020B0503020204020204" pitchFamily="34" charset="-122"/>
            <a:ea typeface="微软雅黑" panose="020B0503020204020204" pitchFamily="34" charset="-122"/>
          </a:endParaRPr>
        </a:p>
      </dgm:t>
    </dgm:pt>
    <dgm:pt modelId="{0B1021FF-07FE-4F38-9605-872FB1DB7694}" type="sibTrans" cxnId="{E2C0ABE1-E52D-465D-B180-B370B2B5B2BE}">
      <dgm:prSet/>
      <dgm:spPr/>
      <dgm:t>
        <a:bodyPr/>
        <a:lstStyle/>
        <a:p>
          <a:endParaRPr lang="zh-CN" altLang="en-US">
            <a:latin typeface="微软雅黑" panose="020B0503020204020204" pitchFamily="34" charset="-122"/>
            <a:ea typeface="微软雅黑" panose="020B0503020204020204" pitchFamily="34" charset="-122"/>
          </a:endParaRPr>
        </a:p>
      </dgm:t>
    </dgm:pt>
    <dgm:pt modelId="{335C7D27-4127-4A8F-867C-E396B600D54A}" type="pres">
      <dgm:prSet presAssocID="{5AFFD943-D1AA-43D3-8928-B26F6EEFBF70}" presName="Name0" presStyleCnt="0">
        <dgm:presLayoutVars>
          <dgm:dir/>
          <dgm:animLvl val="lvl"/>
          <dgm:resizeHandles val="exact"/>
        </dgm:presLayoutVars>
      </dgm:prSet>
      <dgm:spPr/>
      <dgm:t>
        <a:bodyPr/>
        <a:lstStyle/>
        <a:p>
          <a:endParaRPr lang="zh-CN" altLang="en-US"/>
        </a:p>
      </dgm:t>
    </dgm:pt>
    <dgm:pt modelId="{4EC4E882-401B-4587-9BD5-79545B686DA3}" type="pres">
      <dgm:prSet presAssocID="{34959744-B904-44C7-B2D6-A6B6CD70B724}" presName="composite" presStyleCnt="0"/>
      <dgm:spPr/>
    </dgm:pt>
    <dgm:pt modelId="{362C4CDC-2EC7-4A39-AC99-990234870A43}" type="pres">
      <dgm:prSet presAssocID="{34959744-B904-44C7-B2D6-A6B6CD70B724}" presName="parTx" presStyleLbl="alignNode1" presStyleIdx="0" presStyleCnt="4">
        <dgm:presLayoutVars>
          <dgm:chMax val="0"/>
          <dgm:chPref val="0"/>
          <dgm:bulletEnabled val="1"/>
        </dgm:presLayoutVars>
      </dgm:prSet>
      <dgm:spPr/>
      <dgm:t>
        <a:bodyPr/>
        <a:lstStyle/>
        <a:p>
          <a:endParaRPr lang="zh-CN" altLang="en-US"/>
        </a:p>
      </dgm:t>
    </dgm:pt>
    <dgm:pt modelId="{18819B06-C9C0-46B7-A068-734FB643C452}" type="pres">
      <dgm:prSet presAssocID="{34959744-B904-44C7-B2D6-A6B6CD70B724}" presName="desTx" presStyleLbl="alignAccFollowNode1" presStyleIdx="0" presStyleCnt="4">
        <dgm:presLayoutVars>
          <dgm:bulletEnabled val="1"/>
        </dgm:presLayoutVars>
      </dgm:prSet>
      <dgm:spPr/>
      <dgm:t>
        <a:bodyPr/>
        <a:lstStyle/>
        <a:p>
          <a:endParaRPr lang="zh-CN" altLang="en-US"/>
        </a:p>
      </dgm:t>
    </dgm:pt>
    <dgm:pt modelId="{5AC5B1F2-C6E8-49D0-AF06-639C2EA4D667}" type="pres">
      <dgm:prSet presAssocID="{4E6584EF-ED8B-4F38-81C9-E5F218854F18}" presName="space" presStyleCnt="0"/>
      <dgm:spPr/>
    </dgm:pt>
    <dgm:pt modelId="{F23184F7-0A13-4F01-A60D-3E98187A0596}" type="pres">
      <dgm:prSet presAssocID="{2F30847E-6BE5-45BB-BEB6-5DAD3FF239AB}" presName="composite" presStyleCnt="0"/>
      <dgm:spPr/>
    </dgm:pt>
    <dgm:pt modelId="{3D025EF9-A8E2-4E1C-9CC4-703AD9D793DA}" type="pres">
      <dgm:prSet presAssocID="{2F30847E-6BE5-45BB-BEB6-5DAD3FF239AB}" presName="parTx" presStyleLbl="alignNode1" presStyleIdx="1" presStyleCnt="4">
        <dgm:presLayoutVars>
          <dgm:chMax val="0"/>
          <dgm:chPref val="0"/>
          <dgm:bulletEnabled val="1"/>
        </dgm:presLayoutVars>
      </dgm:prSet>
      <dgm:spPr/>
      <dgm:t>
        <a:bodyPr/>
        <a:lstStyle/>
        <a:p>
          <a:endParaRPr lang="zh-CN" altLang="en-US"/>
        </a:p>
      </dgm:t>
    </dgm:pt>
    <dgm:pt modelId="{43F4DC35-76E6-43C6-A2F2-A2518242D5E3}" type="pres">
      <dgm:prSet presAssocID="{2F30847E-6BE5-45BB-BEB6-5DAD3FF239AB}" presName="desTx" presStyleLbl="alignAccFollowNode1" presStyleIdx="1" presStyleCnt="4">
        <dgm:presLayoutVars>
          <dgm:bulletEnabled val="1"/>
        </dgm:presLayoutVars>
      </dgm:prSet>
      <dgm:spPr/>
      <dgm:t>
        <a:bodyPr/>
        <a:lstStyle/>
        <a:p>
          <a:endParaRPr lang="zh-CN" altLang="en-US"/>
        </a:p>
      </dgm:t>
    </dgm:pt>
    <dgm:pt modelId="{3DE02AE1-8091-43D1-8D21-11EE22CA66BA}" type="pres">
      <dgm:prSet presAssocID="{97BEEEDA-076B-43BC-8DDD-9ECF955BF8F8}" presName="space" presStyleCnt="0"/>
      <dgm:spPr/>
    </dgm:pt>
    <dgm:pt modelId="{144D89AC-B9D7-43D7-9F22-F7ED3CA6CE7E}" type="pres">
      <dgm:prSet presAssocID="{274FC914-5B3A-48B5-A55D-ADCF1FF50871}" presName="composite" presStyleCnt="0"/>
      <dgm:spPr/>
    </dgm:pt>
    <dgm:pt modelId="{41754E63-4652-497A-8680-B5CBC921D07D}" type="pres">
      <dgm:prSet presAssocID="{274FC914-5B3A-48B5-A55D-ADCF1FF50871}" presName="parTx" presStyleLbl="alignNode1" presStyleIdx="2" presStyleCnt="4">
        <dgm:presLayoutVars>
          <dgm:chMax val="0"/>
          <dgm:chPref val="0"/>
          <dgm:bulletEnabled val="1"/>
        </dgm:presLayoutVars>
      </dgm:prSet>
      <dgm:spPr/>
      <dgm:t>
        <a:bodyPr/>
        <a:lstStyle/>
        <a:p>
          <a:endParaRPr lang="zh-CN" altLang="en-US"/>
        </a:p>
      </dgm:t>
    </dgm:pt>
    <dgm:pt modelId="{ECBE25BF-D65A-44D4-AEA2-42FAA82A67F6}" type="pres">
      <dgm:prSet presAssocID="{274FC914-5B3A-48B5-A55D-ADCF1FF50871}" presName="desTx" presStyleLbl="alignAccFollowNode1" presStyleIdx="2" presStyleCnt="4">
        <dgm:presLayoutVars>
          <dgm:bulletEnabled val="1"/>
        </dgm:presLayoutVars>
      </dgm:prSet>
      <dgm:spPr/>
      <dgm:t>
        <a:bodyPr/>
        <a:lstStyle/>
        <a:p>
          <a:endParaRPr lang="zh-CN" altLang="en-US"/>
        </a:p>
      </dgm:t>
    </dgm:pt>
    <dgm:pt modelId="{FB2991D5-F2F6-4F0D-BE4D-4289AD44CACB}" type="pres">
      <dgm:prSet presAssocID="{3503DB94-3147-4696-9E4E-CD3C3A37A046}" presName="space" presStyleCnt="0"/>
      <dgm:spPr/>
    </dgm:pt>
    <dgm:pt modelId="{3812B21D-AF07-43C1-91F9-3251E123AE70}" type="pres">
      <dgm:prSet presAssocID="{DB140049-C053-4CD8-968E-6E1C6B1F5442}" presName="composite" presStyleCnt="0"/>
      <dgm:spPr/>
    </dgm:pt>
    <dgm:pt modelId="{0BE40D4B-E04F-4800-88F7-DBECA7036884}" type="pres">
      <dgm:prSet presAssocID="{DB140049-C053-4CD8-968E-6E1C6B1F5442}" presName="parTx" presStyleLbl="alignNode1" presStyleIdx="3" presStyleCnt="4">
        <dgm:presLayoutVars>
          <dgm:chMax val="0"/>
          <dgm:chPref val="0"/>
          <dgm:bulletEnabled val="1"/>
        </dgm:presLayoutVars>
      </dgm:prSet>
      <dgm:spPr/>
      <dgm:t>
        <a:bodyPr/>
        <a:lstStyle/>
        <a:p>
          <a:endParaRPr lang="zh-CN" altLang="en-US"/>
        </a:p>
      </dgm:t>
    </dgm:pt>
    <dgm:pt modelId="{24FDB527-EA9C-48BD-8DD2-123286B985BC}" type="pres">
      <dgm:prSet presAssocID="{DB140049-C053-4CD8-968E-6E1C6B1F5442}" presName="desTx" presStyleLbl="alignAccFollowNode1" presStyleIdx="3" presStyleCnt="4">
        <dgm:presLayoutVars>
          <dgm:bulletEnabled val="1"/>
        </dgm:presLayoutVars>
      </dgm:prSet>
      <dgm:spPr/>
      <dgm:t>
        <a:bodyPr/>
        <a:lstStyle/>
        <a:p>
          <a:endParaRPr lang="zh-CN" altLang="en-US"/>
        </a:p>
      </dgm:t>
    </dgm:pt>
  </dgm:ptLst>
  <dgm:cxnLst>
    <dgm:cxn modelId="{B52E3602-8DA2-4B04-B379-DAF24023FB1A}" srcId="{274FC914-5B3A-48B5-A55D-ADCF1FF50871}" destId="{94BB467F-C754-4828-8197-6F659F24410D}" srcOrd="0" destOrd="0" parTransId="{A9882C9B-0E8C-4D86-8BF8-FC11722AC7CB}" sibTransId="{91E9B472-66EB-4814-AF74-864092AB2AB3}"/>
    <dgm:cxn modelId="{2B9A8B66-D8C6-48FA-82F1-9326ACFE6CC6}" srcId="{2F30847E-6BE5-45BB-BEB6-5DAD3FF239AB}" destId="{C6BE0885-486B-4E5A-929F-E1CA4BC7E83E}" srcOrd="5" destOrd="0" parTransId="{27FB0B66-5BF1-4030-9120-91B9D607AB82}" sibTransId="{F1443D0A-3C3D-42A3-9796-26F0854605B2}"/>
    <dgm:cxn modelId="{C57D8A77-7349-4FC9-8EFB-0662DEA67335}" type="presOf" srcId="{DB140049-C053-4CD8-968E-6E1C6B1F5442}" destId="{0BE40D4B-E04F-4800-88F7-DBECA7036884}" srcOrd="0" destOrd="0" presId="urn:microsoft.com/office/officeart/2005/8/layout/hList1"/>
    <dgm:cxn modelId="{1F2E6878-1829-48FC-83EB-93BBF30B088F}" srcId="{2F30847E-6BE5-45BB-BEB6-5DAD3FF239AB}" destId="{85A5CA8B-681E-4D46-BCE4-A0ED02409B40}" srcOrd="0" destOrd="0" parTransId="{5730A2C1-0600-47A6-B8D3-5412AF846153}" sibTransId="{021EDE4F-911C-4F18-A972-C79035BC07B2}"/>
    <dgm:cxn modelId="{EAD8B2D6-5C32-417D-9F52-FBC0C2BCFA77}" type="presOf" srcId="{6E409DCA-A9B7-4BB1-AD99-81A6A24E4594}" destId="{43F4DC35-76E6-43C6-A2F2-A2518242D5E3}" srcOrd="0" destOrd="4" presId="urn:microsoft.com/office/officeart/2005/8/layout/hList1"/>
    <dgm:cxn modelId="{81C5B0EB-9DAA-49F8-BA41-23270AFE66A9}" srcId="{2F30847E-6BE5-45BB-BEB6-5DAD3FF239AB}" destId="{6AB71AC5-16A6-4C5C-BF20-A0260A086270}" srcOrd="3" destOrd="0" parTransId="{117C63CE-02E9-4F25-A958-F7039919BD0A}" sibTransId="{91325757-FEFC-41DB-934A-757D8F50FCDD}"/>
    <dgm:cxn modelId="{2AF41D5C-4387-4D15-8919-BF5371E33804}" srcId="{274FC914-5B3A-48B5-A55D-ADCF1FF50871}" destId="{1FCCA2AC-3700-477F-85E5-4A1E323570AE}" srcOrd="1" destOrd="0" parTransId="{BF09193D-E446-475B-AD45-84621DD2D48E}" sibTransId="{666A241B-5798-4557-9CBA-BA06AB4CD898}"/>
    <dgm:cxn modelId="{1340464C-EE0C-4B3E-813A-B7A8E58A6D10}" srcId="{274FC914-5B3A-48B5-A55D-ADCF1FF50871}" destId="{428122BB-4753-413F-AD1B-F730096FCBAA}" srcOrd="5" destOrd="0" parTransId="{A5155B84-DF23-49BC-AFDE-54243F435C40}" sibTransId="{0DDE2653-7BA0-4BC4-A87E-229520D6FBFF}"/>
    <dgm:cxn modelId="{5C2B2C0B-1404-43CD-A696-126B2576A8C9}" type="presOf" srcId="{2F30847E-6BE5-45BB-BEB6-5DAD3FF239AB}" destId="{3D025EF9-A8E2-4E1C-9CC4-703AD9D793DA}" srcOrd="0" destOrd="0" presId="urn:microsoft.com/office/officeart/2005/8/layout/hList1"/>
    <dgm:cxn modelId="{CA8F5AEE-87A2-4070-8EAB-3AD9A4311690}" type="presOf" srcId="{E0186879-DD19-4C86-86C3-D213EE9E07EB}" destId="{18819B06-C9C0-46B7-A068-734FB643C452}" srcOrd="0" destOrd="0" presId="urn:microsoft.com/office/officeart/2005/8/layout/hList1"/>
    <dgm:cxn modelId="{5D43FBC2-DB71-48AF-BCD9-E0622A5C0E32}" srcId="{274FC914-5B3A-48B5-A55D-ADCF1FF50871}" destId="{17E8099B-A97B-478A-B062-0075820E53A6}" srcOrd="2" destOrd="0" parTransId="{3B98EE2E-C7DA-4373-A6B6-214887A2CDC5}" sibTransId="{E8C7FBEF-D0DB-44DC-9995-E0735A5E869C}"/>
    <dgm:cxn modelId="{996F3E69-FE57-4385-8943-262FF8B9AC56}" srcId="{34959744-B904-44C7-B2D6-A6B6CD70B724}" destId="{0B679D6E-B716-43B1-964A-85CE6E465847}" srcOrd="6" destOrd="0" parTransId="{AF0CE366-B9A6-4A4C-B5FA-87E76F00B0EF}" sibTransId="{08DC3027-BCEC-4092-80BE-A7EFE130439B}"/>
    <dgm:cxn modelId="{4F1E155D-AE83-4F74-9560-D1C846F6AF18}" type="presOf" srcId="{428122BB-4753-413F-AD1B-F730096FCBAA}" destId="{ECBE25BF-D65A-44D4-AEA2-42FAA82A67F6}" srcOrd="0" destOrd="5" presId="urn:microsoft.com/office/officeart/2005/8/layout/hList1"/>
    <dgm:cxn modelId="{42B0A7D6-727E-4517-83E7-68B1EF1DE386}" type="presOf" srcId="{A573F574-1F03-4DF8-93E0-8C3D631FCA33}" destId="{18819B06-C9C0-46B7-A068-734FB643C452}" srcOrd="0" destOrd="5" presId="urn:microsoft.com/office/officeart/2005/8/layout/hList1"/>
    <dgm:cxn modelId="{D7794B3E-3459-4E94-A759-00F70B6B87B6}" srcId="{5AFFD943-D1AA-43D3-8928-B26F6EEFBF70}" destId="{274FC914-5B3A-48B5-A55D-ADCF1FF50871}" srcOrd="2" destOrd="0" parTransId="{EBC54137-BE66-4C15-BE0E-CC7173764A95}" sibTransId="{3503DB94-3147-4696-9E4E-CD3C3A37A046}"/>
    <dgm:cxn modelId="{93AE82EC-B860-4728-B982-247754FF9D14}" type="presOf" srcId="{DAD3CC21-109E-41A2-82AE-2300CB128F7F}" destId="{18819B06-C9C0-46B7-A068-734FB643C452}" srcOrd="0" destOrd="1" presId="urn:microsoft.com/office/officeart/2005/8/layout/hList1"/>
    <dgm:cxn modelId="{2A4C4063-4B00-4FC9-8074-D0A6E9554957}" type="presOf" srcId="{17E8099B-A97B-478A-B062-0075820E53A6}" destId="{ECBE25BF-D65A-44D4-AEA2-42FAA82A67F6}" srcOrd="0" destOrd="2" presId="urn:microsoft.com/office/officeart/2005/8/layout/hList1"/>
    <dgm:cxn modelId="{6F4EB1EF-7321-4C4C-928E-CD26C805DA3C}" srcId="{2F30847E-6BE5-45BB-BEB6-5DAD3FF239AB}" destId="{6E409DCA-A9B7-4BB1-AD99-81A6A24E4594}" srcOrd="4" destOrd="0" parTransId="{448A8241-0A14-491B-A1DE-C8FF60B7031C}" sibTransId="{BF3597D9-2F12-4067-86B0-0305CE90D0BC}"/>
    <dgm:cxn modelId="{AF073147-B8D7-4BBE-BF1E-56F7571F749E}" type="presOf" srcId="{EEC9AF7E-B166-4D14-9941-0C4F851E007A}" destId="{ECBE25BF-D65A-44D4-AEA2-42FAA82A67F6}" srcOrd="0" destOrd="4" presId="urn:microsoft.com/office/officeart/2005/8/layout/hList1"/>
    <dgm:cxn modelId="{F5B21983-CBE2-434A-8E29-62B3665DCE1F}" srcId="{2F30847E-6BE5-45BB-BEB6-5DAD3FF239AB}" destId="{57B116F7-2DF7-4C66-815F-12CBA6DC157A}" srcOrd="2" destOrd="0" parTransId="{3823CA9E-AAFF-46F9-877B-C1A905D7CEC9}" sibTransId="{78260784-A595-4F90-981E-0F474D919DC6}"/>
    <dgm:cxn modelId="{E2B5430F-61D8-454E-9532-A4CC118105D8}" srcId="{34959744-B904-44C7-B2D6-A6B6CD70B724}" destId="{E0186879-DD19-4C86-86C3-D213EE9E07EB}" srcOrd="0" destOrd="0" parTransId="{D9E14916-3334-4F2F-A8C6-4FA33F393BBF}" sibTransId="{64F92419-62C7-412F-A6BC-E757ED61C7B5}"/>
    <dgm:cxn modelId="{BC8714A9-7990-4C3C-A1C5-8A4C8B2935F2}" type="presOf" srcId="{A340D644-D513-4706-A9C6-26E51DD68A77}" destId="{24FDB527-EA9C-48BD-8DD2-123286B985BC}" srcOrd="0" destOrd="0" presId="urn:microsoft.com/office/officeart/2005/8/layout/hList1"/>
    <dgm:cxn modelId="{0B199F88-F02C-427F-B9FD-931B69032DF2}" srcId="{DB140049-C053-4CD8-968E-6E1C6B1F5442}" destId="{A340D644-D513-4706-A9C6-26E51DD68A77}" srcOrd="0" destOrd="0" parTransId="{D68410A7-F001-4D73-AAFD-70BB7609FF7E}" sibTransId="{6F0120EC-CF9A-44DD-8E76-8698FB3124B2}"/>
    <dgm:cxn modelId="{411CAEB9-B601-4BB0-A28B-5D92AAFF9CFE}" srcId="{5AFFD943-D1AA-43D3-8928-B26F6EEFBF70}" destId="{DB140049-C053-4CD8-968E-6E1C6B1F5442}" srcOrd="3" destOrd="0" parTransId="{7A999F23-0B87-4562-8DCE-667DF98ABB20}" sibTransId="{DADC3B46-7F08-4A27-A08E-2736478BCC35}"/>
    <dgm:cxn modelId="{E2C0ABE1-E52D-465D-B180-B370B2B5B2BE}" srcId="{DB140049-C053-4CD8-968E-6E1C6B1F5442}" destId="{3EBB1EAC-2C3C-41A0-A306-93C1B83224F4}" srcOrd="2" destOrd="0" parTransId="{27250A1B-9255-41B5-BB36-D99D9830359E}" sibTransId="{0B1021FF-07FE-4F38-9605-872FB1DB7694}"/>
    <dgm:cxn modelId="{DAADA352-0A15-4F9B-8F89-507D6CCDEBE4}" type="presOf" srcId="{7B9B8C9F-0831-4EEC-B75A-009E7D203F2E}" destId="{ECBE25BF-D65A-44D4-AEA2-42FAA82A67F6}" srcOrd="0" destOrd="3" presId="urn:microsoft.com/office/officeart/2005/8/layout/hList1"/>
    <dgm:cxn modelId="{96E76F6C-048E-495C-9BA0-080F00B19E27}" type="presOf" srcId="{6AB71AC5-16A6-4C5C-BF20-A0260A086270}" destId="{43F4DC35-76E6-43C6-A2F2-A2518242D5E3}" srcOrd="0" destOrd="3" presId="urn:microsoft.com/office/officeart/2005/8/layout/hList1"/>
    <dgm:cxn modelId="{B5748E6A-6070-4F3E-BBF8-A4EABD782017}" srcId="{34959744-B904-44C7-B2D6-A6B6CD70B724}" destId="{A573F574-1F03-4DF8-93E0-8C3D631FCA33}" srcOrd="5" destOrd="0" parTransId="{4CDF8C89-32DF-4F60-A3E7-B50F8308BCFD}" sibTransId="{FCAC4EA7-39FA-4BE3-A83D-4639994255BB}"/>
    <dgm:cxn modelId="{0C152E28-D1A3-4C22-B501-6A5F7420ABD7}" srcId="{34959744-B904-44C7-B2D6-A6B6CD70B724}" destId="{0EAE7A57-AEAF-43EB-B0F5-0F271B496A30}" srcOrd="4" destOrd="0" parTransId="{2FDD417C-E060-4A9D-9C38-36E3CF263256}" sibTransId="{A8195D3C-00AD-43CB-950F-9BEE0FDCCAD7}"/>
    <dgm:cxn modelId="{CBF94F7A-E524-46D6-8A3D-C4DD89B1857D}" type="presOf" srcId="{1FCCA2AC-3700-477F-85E5-4A1E323570AE}" destId="{ECBE25BF-D65A-44D4-AEA2-42FAA82A67F6}" srcOrd="0" destOrd="1" presId="urn:microsoft.com/office/officeart/2005/8/layout/hList1"/>
    <dgm:cxn modelId="{082544B5-558E-4C2E-9035-8AAF057F218F}" type="presOf" srcId="{34959744-B904-44C7-B2D6-A6B6CD70B724}" destId="{362C4CDC-2EC7-4A39-AC99-990234870A43}" srcOrd="0" destOrd="0" presId="urn:microsoft.com/office/officeart/2005/8/layout/hList1"/>
    <dgm:cxn modelId="{3780DAF5-D247-466D-BC4C-654C1213D12B}" srcId="{34959744-B904-44C7-B2D6-A6B6CD70B724}" destId="{3A2AD33A-B649-4CE7-9E89-CE0E332D2824}" srcOrd="3" destOrd="0" parTransId="{0342F467-9A48-4455-943A-00966B5DE319}" sibTransId="{4854624F-9C77-4610-8C4A-88AD3FBD559B}"/>
    <dgm:cxn modelId="{581E868E-E19F-4348-9D6E-AF47B26EF4EF}" type="presOf" srcId="{10B2B825-85A8-4B67-8DB6-33E722094FB2}" destId="{43F4DC35-76E6-43C6-A2F2-A2518242D5E3}" srcOrd="0" destOrd="1" presId="urn:microsoft.com/office/officeart/2005/8/layout/hList1"/>
    <dgm:cxn modelId="{3D150B09-C7B3-46ED-B4CD-A281015ECF5A}" srcId="{274FC914-5B3A-48B5-A55D-ADCF1FF50871}" destId="{7B9B8C9F-0831-4EEC-B75A-009E7D203F2E}" srcOrd="3" destOrd="0" parTransId="{45634050-76B7-494A-AC75-6844327E7FF1}" sibTransId="{5FE7161B-BE6F-4E3D-9D23-1432C7CBA6B7}"/>
    <dgm:cxn modelId="{8FF43462-47A3-4CA4-A0EF-4D9FD3947D84}" type="presOf" srcId="{583AEC0E-D8F5-46F1-99E4-EEBBED20DAAF}" destId="{18819B06-C9C0-46B7-A068-734FB643C452}" srcOrd="0" destOrd="2" presId="urn:microsoft.com/office/officeart/2005/8/layout/hList1"/>
    <dgm:cxn modelId="{CA1B2E9D-0B6F-4F60-BEF1-2894918400A6}" srcId="{274FC914-5B3A-48B5-A55D-ADCF1FF50871}" destId="{EEC9AF7E-B166-4D14-9941-0C4F851E007A}" srcOrd="4" destOrd="0" parTransId="{EFBCD30E-43E1-4DAA-9A09-C1D59750CBBA}" sibTransId="{54145C89-E526-4109-9D7F-6183501916B0}"/>
    <dgm:cxn modelId="{2925A007-8307-424E-A06B-949CD9B37377}" srcId="{DB140049-C053-4CD8-968E-6E1C6B1F5442}" destId="{0EF9F095-3D47-4B13-AC6C-3BE971161B3F}" srcOrd="1" destOrd="0" parTransId="{B80693CC-D01D-4C3F-9487-22C5D438EADD}" sibTransId="{3CB6A8D5-1237-4782-A0A0-59E3764F1EFB}"/>
    <dgm:cxn modelId="{A0E0387A-5B41-4B1A-BF14-B2ACA703309D}" srcId="{34959744-B904-44C7-B2D6-A6B6CD70B724}" destId="{DAD3CC21-109E-41A2-82AE-2300CB128F7F}" srcOrd="1" destOrd="0" parTransId="{97F3DA04-68BE-423B-A574-CFC608727AD5}" sibTransId="{1521EB7B-6334-4768-A43D-69BF6483315E}"/>
    <dgm:cxn modelId="{DDB70BB1-663A-4E1C-8A38-27A62818FE4F}" srcId="{5AFFD943-D1AA-43D3-8928-B26F6EEFBF70}" destId="{2F30847E-6BE5-45BB-BEB6-5DAD3FF239AB}" srcOrd="1" destOrd="0" parTransId="{1388C773-CA5A-466B-B36B-F50CCDAA6FDD}" sibTransId="{97BEEEDA-076B-43BC-8DDD-9ECF955BF8F8}"/>
    <dgm:cxn modelId="{BA623487-11A8-48E8-9620-B35CB5A593C3}" type="presOf" srcId="{C6BE0885-486B-4E5A-929F-E1CA4BC7E83E}" destId="{43F4DC35-76E6-43C6-A2F2-A2518242D5E3}" srcOrd="0" destOrd="5" presId="urn:microsoft.com/office/officeart/2005/8/layout/hList1"/>
    <dgm:cxn modelId="{7F6AF922-17D0-4F20-AE8A-DDD12DD10D82}" type="presOf" srcId="{94BB467F-C754-4828-8197-6F659F24410D}" destId="{ECBE25BF-D65A-44D4-AEA2-42FAA82A67F6}" srcOrd="0" destOrd="0" presId="urn:microsoft.com/office/officeart/2005/8/layout/hList1"/>
    <dgm:cxn modelId="{FA8491CE-5335-4D64-9F8E-6395DC379591}" type="presOf" srcId="{0EF9F095-3D47-4B13-AC6C-3BE971161B3F}" destId="{24FDB527-EA9C-48BD-8DD2-123286B985BC}" srcOrd="0" destOrd="1" presId="urn:microsoft.com/office/officeart/2005/8/layout/hList1"/>
    <dgm:cxn modelId="{B151341D-9A8F-40AF-B639-E65D588B5A76}" type="presOf" srcId="{3A2AD33A-B649-4CE7-9E89-CE0E332D2824}" destId="{18819B06-C9C0-46B7-A068-734FB643C452}" srcOrd="0" destOrd="3" presId="urn:microsoft.com/office/officeart/2005/8/layout/hList1"/>
    <dgm:cxn modelId="{690E4FC6-8280-438B-AC3B-96BA6DD99148}" type="presOf" srcId="{3EBB1EAC-2C3C-41A0-A306-93C1B83224F4}" destId="{24FDB527-EA9C-48BD-8DD2-123286B985BC}" srcOrd="0" destOrd="2" presId="urn:microsoft.com/office/officeart/2005/8/layout/hList1"/>
    <dgm:cxn modelId="{5F02EEFF-DA66-4090-BDD0-E962733B8AA8}" type="presOf" srcId="{274FC914-5B3A-48B5-A55D-ADCF1FF50871}" destId="{41754E63-4652-497A-8680-B5CBC921D07D}" srcOrd="0" destOrd="0" presId="urn:microsoft.com/office/officeart/2005/8/layout/hList1"/>
    <dgm:cxn modelId="{5B4D0CF9-EA8E-483D-BBBE-88AA7A9EBC2B}" srcId="{5AFFD943-D1AA-43D3-8928-B26F6EEFBF70}" destId="{34959744-B904-44C7-B2D6-A6B6CD70B724}" srcOrd="0" destOrd="0" parTransId="{5F66B53F-BA60-47DC-AE45-946EFD871627}" sibTransId="{4E6584EF-ED8B-4F38-81C9-E5F218854F18}"/>
    <dgm:cxn modelId="{25D87FC7-7AC2-4207-A011-D1467376C1AC}" type="presOf" srcId="{57B116F7-2DF7-4C66-815F-12CBA6DC157A}" destId="{43F4DC35-76E6-43C6-A2F2-A2518242D5E3}" srcOrd="0" destOrd="2" presId="urn:microsoft.com/office/officeart/2005/8/layout/hList1"/>
    <dgm:cxn modelId="{639C5E33-33DC-473C-A01A-7E3D4DE42091}" type="presOf" srcId="{0EAE7A57-AEAF-43EB-B0F5-0F271B496A30}" destId="{18819B06-C9C0-46B7-A068-734FB643C452}" srcOrd="0" destOrd="4" presId="urn:microsoft.com/office/officeart/2005/8/layout/hList1"/>
    <dgm:cxn modelId="{94896E1F-EA4D-4808-B120-3858C971A153}" type="presOf" srcId="{85A5CA8B-681E-4D46-BCE4-A0ED02409B40}" destId="{43F4DC35-76E6-43C6-A2F2-A2518242D5E3}" srcOrd="0" destOrd="0" presId="urn:microsoft.com/office/officeart/2005/8/layout/hList1"/>
    <dgm:cxn modelId="{8EB1397A-CB25-445B-9EE5-73998078F455}" srcId="{34959744-B904-44C7-B2D6-A6B6CD70B724}" destId="{583AEC0E-D8F5-46F1-99E4-EEBBED20DAAF}" srcOrd="2" destOrd="0" parTransId="{E0C6686A-24EA-4A13-B390-3D29D74BE999}" sibTransId="{885CFB2E-4B1C-4AF1-976A-98394A471104}"/>
    <dgm:cxn modelId="{1A3407EE-009F-4EE7-B12D-7B2C6AF966FA}" type="presOf" srcId="{5AFFD943-D1AA-43D3-8928-B26F6EEFBF70}" destId="{335C7D27-4127-4A8F-867C-E396B600D54A}" srcOrd="0" destOrd="0" presId="urn:microsoft.com/office/officeart/2005/8/layout/hList1"/>
    <dgm:cxn modelId="{164BA90C-81F2-455F-A98B-4C9A37DF2E83}" srcId="{2F30847E-6BE5-45BB-BEB6-5DAD3FF239AB}" destId="{10B2B825-85A8-4B67-8DB6-33E722094FB2}" srcOrd="1" destOrd="0" parTransId="{6F853604-2E2A-4012-92BA-8284E159E5BD}" sibTransId="{5DD4D91B-BCD6-4BA2-B7A5-8025B745990E}"/>
    <dgm:cxn modelId="{C67196BD-B1B4-4B67-B705-B41FDB1F2871}" type="presOf" srcId="{0B679D6E-B716-43B1-964A-85CE6E465847}" destId="{18819B06-C9C0-46B7-A068-734FB643C452}" srcOrd="0" destOrd="6" presId="urn:microsoft.com/office/officeart/2005/8/layout/hList1"/>
    <dgm:cxn modelId="{51CCB37B-9097-4BBF-B3DA-D6C5E3C3DC1D}" type="presParOf" srcId="{335C7D27-4127-4A8F-867C-E396B600D54A}" destId="{4EC4E882-401B-4587-9BD5-79545B686DA3}" srcOrd="0" destOrd="0" presId="urn:microsoft.com/office/officeart/2005/8/layout/hList1"/>
    <dgm:cxn modelId="{F180D1A1-0BA4-498E-8D5F-31AB42762ACC}" type="presParOf" srcId="{4EC4E882-401B-4587-9BD5-79545B686DA3}" destId="{362C4CDC-2EC7-4A39-AC99-990234870A43}" srcOrd="0" destOrd="0" presId="urn:microsoft.com/office/officeart/2005/8/layout/hList1"/>
    <dgm:cxn modelId="{3FD6BBE7-EC0D-4C4A-8A9E-D52EFCAA37A9}" type="presParOf" srcId="{4EC4E882-401B-4587-9BD5-79545B686DA3}" destId="{18819B06-C9C0-46B7-A068-734FB643C452}" srcOrd="1" destOrd="0" presId="urn:microsoft.com/office/officeart/2005/8/layout/hList1"/>
    <dgm:cxn modelId="{804A9D96-3779-476B-BA15-FAA714D9C7BC}" type="presParOf" srcId="{335C7D27-4127-4A8F-867C-E396B600D54A}" destId="{5AC5B1F2-C6E8-49D0-AF06-639C2EA4D667}" srcOrd="1" destOrd="0" presId="urn:microsoft.com/office/officeart/2005/8/layout/hList1"/>
    <dgm:cxn modelId="{A5B8AE7E-13AD-4135-8915-3E4A67EEC2F6}" type="presParOf" srcId="{335C7D27-4127-4A8F-867C-E396B600D54A}" destId="{F23184F7-0A13-4F01-A60D-3E98187A0596}" srcOrd="2" destOrd="0" presId="urn:microsoft.com/office/officeart/2005/8/layout/hList1"/>
    <dgm:cxn modelId="{3F2CA3EC-BA10-4C35-BEB9-765E58A8F02B}" type="presParOf" srcId="{F23184F7-0A13-4F01-A60D-3E98187A0596}" destId="{3D025EF9-A8E2-4E1C-9CC4-703AD9D793DA}" srcOrd="0" destOrd="0" presId="urn:microsoft.com/office/officeart/2005/8/layout/hList1"/>
    <dgm:cxn modelId="{8F253D97-02F9-490B-886B-A818ECB900CC}" type="presParOf" srcId="{F23184F7-0A13-4F01-A60D-3E98187A0596}" destId="{43F4DC35-76E6-43C6-A2F2-A2518242D5E3}" srcOrd="1" destOrd="0" presId="urn:microsoft.com/office/officeart/2005/8/layout/hList1"/>
    <dgm:cxn modelId="{5FC2B06B-A043-4F0E-922F-0FADB0B7AA46}" type="presParOf" srcId="{335C7D27-4127-4A8F-867C-E396B600D54A}" destId="{3DE02AE1-8091-43D1-8D21-11EE22CA66BA}" srcOrd="3" destOrd="0" presId="urn:microsoft.com/office/officeart/2005/8/layout/hList1"/>
    <dgm:cxn modelId="{1B4B4969-5C95-4F25-BA17-E81519010CB8}" type="presParOf" srcId="{335C7D27-4127-4A8F-867C-E396B600D54A}" destId="{144D89AC-B9D7-43D7-9F22-F7ED3CA6CE7E}" srcOrd="4" destOrd="0" presId="urn:microsoft.com/office/officeart/2005/8/layout/hList1"/>
    <dgm:cxn modelId="{E5754758-FF7A-4EA2-9CD7-B265F11F41B6}" type="presParOf" srcId="{144D89AC-B9D7-43D7-9F22-F7ED3CA6CE7E}" destId="{41754E63-4652-497A-8680-B5CBC921D07D}" srcOrd="0" destOrd="0" presId="urn:microsoft.com/office/officeart/2005/8/layout/hList1"/>
    <dgm:cxn modelId="{0D57247F-DFE1-4291-9D51-FB6DFA539EB3}" type="presParOf" srcId="{144D89AC-B9D7-43D7-9F22-F7ED3CA6CE7E}" destId="{ECBE25BF-D65A-44D4-AEA2-42FAA82A67F6}" srcOrd="1" destOrd="0" presId="urn:microsoft.com/office/officeart/2005/8/layout/hList1"/>
    <dgm:cxn modelId="{C2B3F62C-CA4C-4CA9-A448-8AAE8F390CCB}" type="presParOf" srcId="{335C7D27-4127-4A8F-867C-E396B600D54A}" destId="{FB2991D5-F2F6-4F0D-BE4D-4289AD44CACB}" srcOrd="5" destOrd="0" presId="urn:microsoft.com/office/officeart/2005/8/layout/hList1"/>
    <dgm:cxn modelId="{9E0B50F1-6A23-4EF2-91FA-8041CC2ECFEE}" type="presParOf" srcId="{335C7D27-4127-4A8F-867C-E396B600D54A}" destId="{3812B21D-AF07-43C1-91F9-3251E123AE70}" srcOrd="6" destOrd="0" presId="urn:microsoft.com/office/officeart/2005/8/layout/hList1"/>
    <dgm:cxn modelId="{0DA99FA7-0E8A-4A43-8FC4-5F7579F79FBE}" type="presParOf" srcId="{3812B21D-AF07-43C1-91F9-3251E123AE70}" destId="{0BE40D4B-E04F-4800-88F7-DBECA7036884}" srcOrd="0" destOrd="0" presId="urn:microsoft.com/office/officeart/2005/8/layout/hList1"/>
    <dgm:cxn modelId="{1D27B867-58E4-414F-AFA1-3088B6EA1739}" type="presParOf" srcId="{3812B21D-AF07-43C1-91F9-3251E123AE70}" destId="{24FDB527-EA9C-48BD-8DD2-123286B985B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5AFD0-BA66-4C4D-A2F5-7B80CD818CD1}">
      <dsp:nvSpPr>
        <dsp:cNvPr id="0" name=""/>
        <dsp:cNvSpPr/>
      </dsp:nvSpPr>
      <dsp:spPr>
        <a:xfrm>
          <a:off x="4337" y="48766"/>
          <a:ext cx="2607983" cy="50839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微软雅黑" panose="020B0503020204020204" pitchFamily="34" charset="-122"/>
              <a:ea typeface="微软雅黑" panose="020B0503020204020204" pitchFamily="34" charset="-122"/>
            </a:rPr>
            <a:t>费用发生</a:t>
          </a:r>
          <a:r>
            <a:rPr lang="en-US" altLang="zh-CN" sz="1800" b="1" kern="1200" dirty="0" smtClean="0">
              <a:latin typeface="微软雅黑" panose="020B0503020204020204" pitchFamily="34" charset="-122"/>
              <a:ea typeface="微软雅黑" panose="020B0503020204020204" pitchFamily="34" charset="-122"/>
            </a:rPr>
            <a:t>(</a:t>
          </a:r>
          <a:r>
            <a:rPr lang="zh-CN" altLang="en-US" sz="1800" b="1" kern="1200" dirty="0" smtClean="0">
              <a:latin typeface="微软雅黑" panose="020B0503020204020204" pitchFamily="34" charset="-122"/>
              <a:ea typeface="微软雅黑" panose="020B0503020204020204" pitchFamily="34" charset="-122"/>
            </a:rPr>
            <a:t>员工）</a:t>
          </a:r>
          <a:endParaRPr lang="zh-CN" altLang="en-US" sz="1800" b="1" kern="1200" dirty="0">
            <a:latin typeface="微软雅黑" panose="020B0503020204020204" pitchFamily="34" charset="-122"/>
            <a:ea typeface="微软雅黑" panose="020B0503020204020204" pitchFamily="34" charset="-122"/>
          </a:endParaRPr>
        </a:p>
      </dsp:txBody>
      <dsp:txXfrm>
        <a:off x="4337" y="48766"/>
        <a:ext cx="2607983" cy="508399"/>
      </dsp:txXfrm>
    </dsp:sp>
    <dsp:sp modelId="{BCA2D60F-29F7-4593-864E-32B0C4FABD4C}">
      <dsp:nvSpPr>
        <dsp:cNvPr id="0" name=""/>
        <dsp:cNvSpPr/>
      </dsp:nvSpPr>
      <dsp:spPr>
        <a:xfrm>
          <a:off x="4337" y="557165"/>
          <a:ext cx="2607983" cy="14823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smtClean="0">
              <a:latin typeface="微软雅黑" panose="020B0503020204020204" pitchFamily="34" charset="-122"/>
              <a:ea typeface="微软雅黑" panose="020B0503020204020204" pitchFamily="34" charset="-122"/>
            </a:rPr>
            <a:t>服务（机票、酒店等）需通过人工或者第三方的应用定</a:t>
          </a:r>
          <a:endParaRPr lang="zh-CN" altLang="en-US" sz="1500" kern="1200" dirty="0">
            <a:latin typeface="微软雅黑" panose="020B0503020204020204" pitchFamily="34" charset="-122"/>
            <a:ea typeface="微软雅黑" panose="020B0503020204020204" pitchFamily="34" charset="-122"/>
          </a:endParaRPr>
        </a:p>
        <a:p>
          <a:pPr marL="114300" lvl="1" indent="-114300" algn="l" defTabSz="666750">
            <a:lnSpc>
              <a:spcPct val="90000"/>
            </a:lnSpc>
            <a:spcBef>
              <a:spcPct val="0"/>
            </a:spcBef>
            <a:spcAft>
              <a:spcPct val="15000"/>
            </a:spcAft>
            <a:buChar char="••"/>
          </a:pPr>
          <a:r>
            <a:rPr lang="zh-CN" altLang="en-US" sz="1500" kern="1200" dirty="0" smtClean="0">
              <a:latin typeface="微软雅黑" panose="020B0503020204020204" pitchFamily="34" charset="-122"/>
              <a:ea typeface="微软雅黑" panose="020B0503020204020204" pitchFamily="34" charset="-122"/>
            </a:rPr>
            <a:t>资源途径单一</a:t>
          </a:r>
          <a:endParaRPr lang="zh-CN" altLang="en-US" sz="1500" kern="1200" dirty="0">
            <a:latin typeface="微软雅黑" panose="020B0503020204020204" pitchFamily="34" charset="-122"/>
            <a:ea typeface="微软雅黑" panose="020B0503020204020204" pitchFamily="34" charset="-122"/>
          </a:endParaRPr>
        </a:p>
        <a:p>
          <a:pPr marL="114300" lvl="1" indent="-114300" algn="l" defTabSz="666750">
            <a:lnSpc>
              <a:spcPct val="90000"/>
            </a:lnSpc>
            <a:spcBef>
              <a:spcPct val="0"/>
            </a:spcBef>
            <a:spcAft>
              <a:spcPct val="15000"/>
            </a:spcAft>
            <a:buChar char="••"/>
          </a:pPr>
          <a:r>
            <a:rPr lang="zh-CN" altLang="en-US" sz="1500" kern="1200" dirty="0" smtClean="0">
              <a:latin typeface="微软雅黑" panose="020B0503020204020204" pitchFamily="34" charset="-122"/>
              <a:ea typeface="微软雅黑" panose="020B0503020204020204" pitchFamily="34" charset="-122"/>
            </a:rPr>
            <a:t>是否符合标准需个人判断</a:t>
          </a:r>
          <a:endParaRPr lang="zh-CN" altLang="en-US" sz="1500" kern="1200" dirty="0">
            <a:latin typeface="微软雅黑" panose="020B0503020204020204" pitchFamily="34" charset="-122"/>
            <a:ea typeface="微软雅黑" panose="020B0503020204020204" pitchFamily="34" charset="-122"/>
          </a:endParaRPr>
        </a:p>
      </dsp:txBody>
      <dsp:txXfrm>
        <a:off x="4337" y="557165"/>
        <a:ext cx="2607983" cy="1482300"/>
      </dsp:txXfrm>
    </dsp:sp>
    <dsp:sp modelId="{1E8AC33F-448F-4E4B-BBDD-913079BD1010}">
      <dsp:nvSpPr>
        <dsp:cNvPr id="0" name=""/>
        <dsp:cNvSpPr/>
      </dsp:nvSpPr>
      <dsp:spPr>
        <a:xfrm>
          <a:off x="2977438" y="48766"/>
          <a:ext cx="2607983" cy="50839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微软雅黑" panose="020B0503020204020204" pitchFamily="34" charset="-122"/>
              <a:ea typeface="微软雅黑" panose="020B0503020204020204" pitchFamily="34" charset="-122"/>
            </a:rPr>
            <a:t>报销申请（员工）</a:t>
          </a:r>
          <a:endParaRPr lang="zh-CN" altLang="en-US" sz="1800" b="1" kern="1200" dirty="0">
            <a:latin typeface="微软雅黑" panose="020B0503020204020204" pitchFamily="34" charset="-122"/>
            <a:ea typeface="微软雅黑" panose="020B0503020204020204" pitchFamily="34" charset="-122"/>
          </a:endParaRPr>
        </a:p>
      </dsp:txBody>
      <dsp:txXfrm>
        <a:off x="2977438" y="48766"/>
        <a:ext cx="2607983" cy="508399"/>
      </dsp:txXfrm>
    </dsp:sp>
    <dsp:sp modelId="{545900C4-71F6-4F9B-A4AE-A14EC2AAFA02}">
      <dsp:nvSpPr>
        <dsp:cNvPr id="0" name=""/>
        <dsp:cNvSpPr/>
      </dsp:nvSpPr>
      <dsp:spPr>
        <a:xfrm>
          <a:off x="2977438" y="557165"/>
          <a:ext cx="2607983" cy="14823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smtClean="0">
              <a:latin typeface="微软雅黑" panose="020B0503020204020204" pitchFamily="34" charset="-122"/>
              <a:ea typeface="微软雅黑" panose="020B0503020204020204" pitchFamily="34" charset="-122"/>
            </a:rPr>
            <a:t>一张一张贴票</a:t>
          </a:r>
          <a:endParaRPr lang="zh-CN" altLang="en-US" sz="1500" kern="1200" dirty="0">
            <a:latin typeface="微软雅黑" panose="020B0503020204020204" pitchFamily="34" charset="-122"/>
            <a:ea typeface="微软雅黑" panose="020B0503020204020204" pitchFamily="34" charset="-122"/>
          </a:endParaRPr>
        </a:p>
        <a:p>
          <a:pPr marL="114300" lvl="1" indent="-114300" algn="l" defTabSz="666750">
            <a:lnSpc>
              <a:spcPct val="90000"/>
            </a:lnSpc>
            <a:spcBef>
              <a:spcPct val="0"/>
            </a:spcBef>
            <a:spcAft>
              <a:spcPct val="15000"/>
            </a:spcAft>
            <a:buChar char="••"/>
          </a:pPr>
          <a:r>
            <a:rPr lang="zh-CN" altLang="en-US" sz="1500" kern="1200" dirty="0" smtClean="0">
              <a:latin typeface="微软雅黑" panose="020B0503020204020204" pitchFamily="34" charset="-122"/>
              <a:ea typeface="微软雅黑" panose="020B0503020204020204" pitchFamily="34" charset="-122"/>
            </a:rPr>
            <a:t>发票信息填写较繁琐</a:t>
          </a:r>
          <a:endParaRPr lang="zh-CN" altLang="en-US" sz="1500" kern="1200" dirty="0">
            <a:latin typeface="微软雅黑" panose="020B0503020204020204" pitchFamily="34" charset="-122"/>
            <a:ea typeface="微软雅黑" panose="020B0503020204020204" pitchFamily="34" charset="-122"/>
          </a:endParaRPr>
        </a:p>
      </dsp:txBody>
      <dsp:txXfrm>
        <a:off x="2977438" y="557165"/>
        <a:ext cx="2607983" cy="1482300"/>
      </dsp:txXfrm>
    </dsp:sp>
    <dsp:sp modelId="{17E75BBA-7BAC-4A40-AFAE-3DBD66D2DAE0}">
      <dsp:nvSpPr>
        <dsp:cNvPr id="0" name=""/>
        <dsp:cNvSpPr/>
      </dsp:nvSpPr>
      <dsp:spPr>
        <a:xfrm>
          <a:off x="5950538" y="48766"/>
          <a:ext cx="2607983" cy="50839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微软雅黑" panose="020B0503020204020204" pitchFamily="34" charset="-122"/>
              <a:ea typeface="微软雅黑" panose="020B0503020204020204" pitchFamily="34" charset="-122"/>
            </a:rPr>
            <a:t>审批</a:t>
          </a:r>
          <a:r>
            <a:rPr lang="en-US" altLang="zh-CN" sz="1800" b="1" kern="1200" dirty="0" smtClean="0">
              <a:latin typeface="微软雅黑" panose="020B0503020204020204" pitchFamily="34" charset="-122"/>
              <a:ea typeface="微软雅黑" panose="020B0503020204020204" pitchFamily="34" charset="-122"/>
            </a:rPr>
            <a:t>(</a:t>
          </a:r>
          <a:r>
            <a:rPr lang="zh-CN" altLang="en-US" sz="1800" b="1" kern="1200" dirty="0" smtClean="0">
              <a:latin typeface="微软雅黑" panose="020B0503020204020204" pitchFamily="34" charset="-122"/>
              <a:ea typeface="微软雅黑" panose="020B0503020204020204" pitchFamily="34" charset="-122"/>
            </a:rPr>
            <a:t>管理者</a:t>
          </a:r>
          <a:r>
            <a:rPr lang="en-US" altLang="zh-CN" sz="1800" b="1" kern="1200" dirty="0" smtClean="0">
              <a:latin typeface="微软雅黑" panose="020B0503020204020204" pitchFamily="34" charset="-122"/>
              <a:ea typeface="微软雅黑" panose="020B0503020204020204" pitchFamily="34" charset="-122"/>
            </a:rPr>
            <a:t>&amp;</a:t>
          </a:r>
          <a:r>
            <a:rPr lang="zh-CN" altLang="en-US" sz="1800" b="1" kern="1200" dirty="0" smtClean="0">
              <a:latin typeface="微软雅黑" panose="020B0503020204020204" pitchFamily="34" charset="-122"/>
              <a:ea typeface="微软雅黑" panose="020B0503020204020204" pitchFamily="34" charset="-122"/>
            </a:rPr>
            <a:t>财务）</a:t>
          </a:r>
          <a:endParaRPr lang="zh-CN" altLang="en-US" sz="1800" b="1" kern="1200" dirty="0">
            <a:latin typeface="微软雅黑" panose="020B0503020204020204" pitchFamily="34" charset="-122"/>
            <a:ea typeface="微软雅黑" panose="020B0503020204020204" pitchFamily="34" charset="-122"/>
          </a:endParaRPr>
        </a:p>
      </dsp:txBody>
      <dsp:txXfrm>
        <a:off x="5950538" y="48766"/>
        <a:ext cx="2607983" cy="508399"/>
      </dsp:txXfrm>
    </dsp:sp>
    <dsp:sp modelId="{BA19E53E-1B70-4A36-9EBA-064DCE3CAFDD}">
      <dsp:nvSpPr>
        <dsp:cNvPr id="0" name=""/>
        <dsp:cNvSpPr/>
      </dsp:nvSpPr>
      <dsp:spPr>
        <a:xfrm>
          <a:off x="5950538" y="557165"/>
          <a:ext cx="2607983" cy="14823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smtClean="0">
              <a:latin typeface="微软雅黑" panose="020B0503020204020204" pitchFamily="34" charset="-122"/>
              <a:ea typeface="微软雅黑" panose="020B0503020204020204" pitchFamily="34" charset="-122"/>
            </a:rPr>
            <a:t>单据信息核对量大</a:t>
          </a:r>
          <a:endParaRPr lang="zh-CN" altLang="en-US" sz="1500" kern="1200" dirty="0">
            <a:latin typeface="微软雅黑" panose="020B0503020204020204" pitchFamily="34" charset="-122"/>
            <a:ea typeface="微软雅黑" panose="020B0503020204020204" pitchFamily="34" charset="-122"/>
          </a:endParaRPr>
        </a:p>
        <a:p>
          <a:pPr marL="114300" lvl="1" indent="-114300" algn="l" defTabSz="666750">
            <a:lnSpc>
              <a:spcPct val="90000"/>
            </a:lnSpc>
            <a:spcBef>
              <a:spcPct val="0"/>
            </a:spcBef>
            <a:spcAft>
              <a:spcPct val="15000"/>
            </a:spcAft>
            <a:buChar char="••"/>
          </a:pPr>
          <a:r>
            <a:rPr lang="zh-CN" altLang="en-US" sz="1500" kern="1200" dirty="0" smtClean="0">
              <a:latin typeface="微软雅黑" panose="020B0503020204020204" pitchFamily="34" charset="-122"/>
              <a:ea typeface="微软雅黑" panose="020B0503020204020204" pitchFamily="34" charset="-122"/>
            </a:rPr>
            <a:t>发票真伪靠经验</a:t>
          </a:r>
          <a:endParaRPr lang="zh-CN" altLang="en-US" sz="1500" kern="1200" dirty="0">
            <a:latin typeface="微软雅黑" panose="020B0503020204020204" pitchFamily="34" charset="-122"/>
            <a:ea typeface="微软雅黑" panose="020B0503020204020204" pitchFamily="34" charset="-122"/>
          </a:endParaRPr>
        </a:p>
        <a:p>
          <a:pPr marL="114300" lvl="1" indent="-114300" algn="l" defTabSz="666750">
            <a:lnSpc>
              <a:spcPct val="90000"/>
            </a:lnSpc>
            <a:spcBef>
              <a:spcPct val="0"/>
            </a:spcBef>
            <a:spcAft>
              <a:spcPct val="15000"/>
            </a:spcAft>
            <a:buChar char="••"/>
          </a:pPr>
          <a:r>
            <a:rPr lang="zh-CN" altLang="en-US" sz="1500" kern="1200" dirty="0" smtClean="0">
              <a:latin typeface="微软雅黑" panose="020B0503020204020204" pitchFamily="34" charset="-122"/>
              <a:ea typeface="微软雅黑" panose="020B0503020204020204" pitchFamily="34" charset="-122"/>
            </a:rPr>
            <a:t>发票金额是否超标核检量大</a:t>
          </a:r>
          <a:endParaRPr lang="zh-CN" altLang="en-US" sz="1500" kern="1200" dirty="0">
            <a:latin typeface="微软雅黑" panose="020B0503020204020204" pitchFamily="34" charset="-122"/>
            <a:ea typeface="微软雅黑" panose="020B0503020204020204" pitchFamily="34" charset="-122"/>
          </a:endParaRPr>
        </a:p>
      </dsp:txBody>
      <dsp:txXfrm>
        <a:off x="5950538" y="557165"/>
        <a:ext cx="2607983" cy="1482300"/>
      </dsp:txXfrm>
    </dsp:sp>
    <dsp:sp modelId="{2FCB9E37-0A02-4527-BC00-D7A774F95A1B}">
      <dsp:nvSpPr>
        <dsp:cNvPr id="0" name=""/>
        <dsp:cNvSpPr/>
      </dsp:nvSpPr>
      <dsp:spPr>
        <a:xfrm>
          <a:off x="8923639" y="48766"/>
          <a:ext cx="2607983" cy="50839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微软雅黑" panose="020B0503020204020204" pitchFamily="34" charset="-122"/>
              <a:ea typeface="微软雅黑" panose="020B0503020204020204" pitchFamily="34" charset="-122"/>
            </a:rPr>
            <a:t>出纳打款（财务）</a:t>
          </a:r>
          <a:endParaRPr lang="zh-CN" altLang="en-US" sz="1800" b="1" kern="1200" dirty="0">
            <a:latin typeface="微软雅黑" panose="020B0503020204020204" pitchFamily="34" charset="-122"/>
            <a:ea typeface="微软雅黑" panose="020B0503020204020204" pitchFamily="34" charset="-122"/>
          </a:endParaRPr>
        </a:p>
      </dsp:txBody>
      <dsp:txXfrm>
        <a:off x="8923639" y="48766"/>
        <a:ext cx="2607983" cy="508399"/>
      </dsp:txXfrm>
    </dsp:sp>
    <dsp:sp modelId="{1ED415B8-1EB6-4568-B010-5D83C847A79B}">
      <dsp:nvSpPr>
        <dsp:cNvPr id="0" name=""/>
        <dsp:cNvSpPr/>
      </dsp:nvSpPr>
      <dsp:spPr>
        <a:xfrm>
          <a:off x="8923639" y="557165"/>
          <a:ext cx="2607983" cy="14823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smtClean="0">
              <a:latin typeface="微软雅黑" panose="020B0503020204020204" pitchFamily="34" charset="-122"/>
              <a:ea typeface="微软雅黑" panose="020B0503020204020204" pitchFamily="34" charset="-122"/>
            </a:rPr>
            <a:t>员工需垫资</a:t>
          </a:r>
          <a:endParaRPr lang="zh-CN" altLang="en-US" sz="1500" kern="1200" dirty="0">
            <a:latin typeface="微软雅黑" panose="020B0503020204020204" pitchFamily="34" charset="-122"/>
            <a:ea typeface="微软雅黑" panose="020B0503020204020204" pitchFamily="34" charset="-122"/>
          </a:endParaRPr>
        </a:p>
        <a:p>
          <a:pPr marL="114300" lvl="1" indent="-114300" algn="l" defTabSz="666750">
            <a:lnSpc>
              <a:spcPct val="90000"/>
            </a:lnSpc>
            <a:spcBef>
              <a:spcPct val="0"/>
            </a:spcBef>
            <a:spcAft>
              <a:spcPct val="15000"/>
            </a:spcAft>
            <a:buChar char="••"/>
          </a:pPr>
          <a:r>
            <a:rPr lang="zh-CN" altLang="en-US" sz="1500" kern="1200" dirty="0" smtClean="0">
              <a:latin typeface="微软雅黑" panose="020B0503020204020204" pitchFamily="34" charset="-122"/>
              <a:ea typeface="微软雅黑" panose="020B0503020204020204" pitchFamily="34" charset="-122"/>
            </a:rPr>
            <a:t>到账周期长</a:t>
          </a:r>
          <a:endParaRPr lang="zh-CN" altLang="en-US" sz="1500" kern="1200" dirty="0">
            <a:latin typeface="微软雅黑" panose="020B0503020204020204" pitchFamily="34" charset="-122"/>
            <a:ea typeface="微软雅黑" panose="020B0503020204020204" pitchFamily="34" charset="-122"/>
          </a:endParaRPr>
        </a:p>
        <a:p>
          <a:pPr marL="114300" lvl="1" indent="-114300" algn="l" defTabSz="666750">
            <a:lnSpc>
              <a:spcPct val="90000"/>
            </a:lnSpc>
            <a:spcBef>
              <a:spcPct val="0"/>
            </a:spcBef>
            <a:spcAft>
              <a:spcPct val="15000"/>
            </a:spcAft>
            <a:buChar char="••"/>
          </a:pPr>
          <a:endParaRPr lang="zh-CN" altLang="en-US" sz="1500" kern="1200" dirty="0">
            <a:latin typeface="微软雅黑" panose="020B0503020204020204" pitchFamily="34" charset="-122"/>
            <a:ea typeface="微软雅黑" panose="020B0503020204020204" pitchFamily="34" charset="-122"/>
          </a:endParaRPr>
        </a:p>
      </dsp:txBody>
      <dsp:txXfrm>
        <a:off x="8923639" y="557165"/>
        <a:ext cx="2607983" cy="14823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C4CDC-2EC7-4A39-AC99-990234870A43}">
      <dsp:nvSpPr>
        <dsp:cNvPr id="0" name=""/>
        <dsp:cNvSpPr/>
      </dsp:nvSpPr>
      <dsp:spPr>
        <a:xfrm>
          <a:off x="4339" y="66603"/>
          <a:ext cx="2609407" cy="680528"/>
        </a:xfrm>
        <a:prstGeom prst="rect">
          <a:avLst/>
        </a:prstGeom>
        <a:solidFill>
          <a:srgbClr val="008EED"/>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微软雅黑" panose="020B0503020204020204" pitchFamily="34" charset="-122"/>
              <a:ea typeface="微软雅黑" panose="020B0503020204020204" pitchFamily="34" charset="-122"/>
            </a:rPr>
            <a:t>全类费用</a:t>
          </a:r>
          <a:endParaRPr lang="zh-CN" altLang="en-US" sz="2400" b="1" kern="1200" dirty="0">
            <a:latin typeface="微软雅黑" panose="020B0503020204020204" pitchFamily="34" charset="-122"/>
            <a:ea typeface="微软雅黑" panose="020B0503020204020204" pitchFamily="34" charset="-122"/>
          </a:endParaRPr>
        </a:p>
      </dsp:txBody>
      <dsp:txXfrm>
        <a:off x="4339" y="66603"/>
        <a:ext cx="2609407" cy="680528"/>
      </dsp:txXfrm>
    </dsp:sp>
    <dsp:sp modelId="{18819B06-C9C0-46B7-A068-734FB643C452}">
      <dsp:nvSpPr>
        <dsp:cNvPr id="0" name=""/>
        <dsp:cNvSpPr/>
      </dsp:nvSpPr>
      <dsp:spPr>
        <a:xfrm>
          <a:off x="4339" y="747132"/>
          <a:ext cx="2609407" cy="259402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smtClean="0">
              <a:latin typeface="微软雅黑" panose="020B0503020204020204" pitchFamily="34" charset="-122"/>
              <a:ea typeface="微软雅黑" panose="020B0503020204020204" pitchFamily="34" charset="-122"/>
            </a:rPr>
            <a:t>日常费用</a:t>
          </a:r>
          <a:endParaRPr lang="zh-CN" altLang="en-US" sz="1500" kern="1200" dirty="0">
            <a:latin typeface="微软雅黑" panose="020B0503020204020204" pitchFamily="34" charset="-122"/>
            <a:ea typeface="微软雅黑" panose="020B0503020204020204" pitchFamily="34" charset="-122"/>
          </a:endParaRPr>
        </a:p>
        <a:p>
          <a:pPr marL="114300" lvl="1" indent="-114300" algn="l" defTabSz="666750">
            <a:lnSpc>
              <a:spcPct val="90000"/>
            </a:lnSpc>
            <a:spcBef>
              <a:spcPct val="0"/>
            </a:spcBef>
            <a:spcAft>
              <a:spcPct val="15000"/>
            </a:spcAft>
            <a:buChar char="••"/>
          </a:pPr>
          <a:r>
            <a:rPr lang="zh-CN" altLang="en-US" sz="1500" kern="1200" dirty="0" smtClean="0">
              <a:latin typeface="微软雅黑" panose="020B0503020204020204" pitchFamily="34" charset="-122"/>
              <a:ea typeface="微软雅黑" panose="020B0503020204020204" pitchFamily="34" charset="-122"/>
            </a:rPr>
            <a:t>成本费用</a:t>
          </a:r>
          <a:endParaRPr lang="zh-CN" altLang="en-US" sz="1500" kern="1200" dirty="0">
            <a:latin typeface="微软雅黑" panose="020B0503020204020204" pitchFamily="34" charset="-122"/>
            <a:ea typeface="微软雅黑" panose="020B0503020204020204" pitchFamily="34" charset="-122"/>
          </a:endParaRPr>
        </a:p>
        <a:p>
          <a:pPr marL="114300" lvl="1" indent="-114300" algn="l" defTabSz="666750">
            <a:lnSpc>
              <a:spcPct val="90000"/>
            </a:lnSpc>
            <a:spcBef>
              <a:spcPct val="0"/>
            </a:spcBef>
            <a:spcAft>
              <a:spcPct val="15000"/>
            </a:spcAft>
            <a:buChar char="••"/>
          </a:pPr>
          <a:r>
            <a:rPr lang="zh-CN" altLang="en-US" sz="1500" kern="1200" dirty="0" smtClean="0">
              <a:latin typeface="微软雅黑" panose="020B0503020204020204" pitchFamily="34" charset="-122"/>
              <a:ea typeface="微软雅黑" panose="020B0503020204020204" pitchFamily="34" charset="-122"/>
            </a:rPr>
            <a:t>办公费用</a:t>
          </a:r>
          <a:endParaRPr lang="zh-CN" altLang="en-US" sz="1500" kern="1200" dirty="0">
            <a:latin typeface="微软雅黑" panose="020B0503020204020204" pitchFamily="34" charset="-122"/>
            <a:ea typeface="微软雅黑" panose="020B0503020204020204" pitchFamily="34" charset="-122"/>
          </a:endParaRPr>
        </a:p>
        <a:p>
          <a:pPr marL="114300" lvl="1" indent="-114300" algn="l" defTabSz="666750">
            <a:lnSpc>
              <a:spcPct val="90000"/>
            </a:lnSpc>
            <a:spcBef>
              <a:spcPct val="0"/>
            </a:spcBef>
            <a:spcAft>
              <a:spcPct val="15000"/>
            </a:spcAft>
            <a:buChar char="••"/>
          </a:pPr>
          <a:r>
            <a:rPr lang="zh-CN" altLang="en-US" sz="1500" kern="1200" dirty="0" smtClean="0">
              <a:latin typeface="微软雅黑" panose="020B0503020204020204" pitchFamily="34" charset="-122"/>
              <a:ea typeface="微软雅黑" panose="020B0503020204020204" pitchFamily="34" charset="-122"/>
            </a:rPr>
            <a:t>差旅费用</a:t>
          </a:r>
          <a:endParaRPr lang="zh-CN" altLang="en-US" sz="1500" kern="1200" dirty="0">
            <a:latin typeface="微软雅黑" panose="020B0503020204020204" pitchFamily="34" charset="-122"/>
            <a:ea typeface="微软雅黑" panose="020B0503020204020204" pitchFamily="34" charset="-122"/>
          </a:endParaRPr>
        </a:p>
        <a:p>
          <a:pPr marL="114300" lvl="1" indent="-114300" algn="l" defTabSz="666750">
            <a:lnSpc>
              <a:spcPct val="90000"/>
            </a:lnSpc>
            <a:spcBef>
              <a:spcPct val="0"/>
            </a:spcBef>
            <a:spcAft>
              <a:spcPct val="15000"/>
            </a:spcAft>
            <a:buChar char="••"/>
          </a:pPr>
          <a:r>
            <a:rPr lang="zh-CN" altLang="en-US" sz="1500" kern="1200" dirty="0" smtClean="0">
              <a:latin typeface="微软雅黑" panose="020B0503020204020204" pitchFamily="34" charset="-122"/>
              <a:ea typeface="微软雅黑" panose="020B0503020204020204" pitchFamily="34" charset="-122"/>
            </a:rPr>
            <a:t>招待费用</a:t>
          </a:r>
          <a:endParaRPr lang="zh-CN" altLang="en-US" sz="1500" kern="1200" dirty="0">
            <a:latin typeface="微软雅黑" panose="020B0503020204020204" pitchFamily="34" charset="-122"/>
            <a:ea typeface="微软雅黑" panose="020B0503020204020204" pitchFamily="34" charset="-122"/>
          </a:endParaRPr>
        </a:p>
        <a:p>
          <a:pPr marL="114300" lvl="1" indent="-114300" algn="l" defTabSz="666750">
            <a:lnSpc>
              <a:spcPct val="90000"/>
            </a:lnSpc>
            <a:spcBef>
              <a:spcPct val="0"/>
            </a:spcBef>
            <a:spcAft>
              <a:spcPct val="15000"/>
            </a:spcAft>
            <a:buChar char="••"/>
          </a:pPr>
          <a:r>
            <a:rPr lang="en-US" altLang="zh-CN" sz="1500" kern="1200" dirty="0" smtClean="0">
              <a:latin typeface="微软雅黑" panose="020B0503020204020204" pitchFamily="34" charset="-122"/>
              <a:ea typeface="微软雅黑" panose="020B0503020204020204" pitchFamily="34" charset="-122"/>
            </a:rPr>
            <a:t>……</a:t>
          </a:r>
          <a:endParaRPr lang="zh-CN" altLang="en-US" sz="1500" kern="1200" dirty="0">
            <a:latin typeface="微软雅黑" panose="020B0503020204020204" pitchFamily="34" charset="-122"/>
            <a:ea typeface="微软雅黑" panose="020B0503020204020204" pitchFamily="34" charset="-122"/>
          </a:endParaRPr>
        </a:p>
        <a:p>
          <a:pPr marL="114300" lvl="1" indent="-114300" algn="l" defTabSz="666750">
            <a:lnSpc>
              <a:spcPct val="90000"/>
            </a:lnSpc>
            <a:spcBef>
              <a:spcPct val="0"/>
            </a:spcBef>
            <a:spcAft>
              <a:spcPct val="15000"/>
            </a:spcAft>
            <a:buChar char="••"/>
          </a:pPr>
          <a:endParaRPr lang="zh-CN" altLang="en-US" sz="1500" kern="1200" dirty="0">
            <a:latin typeface="微软雅黑" panose="020B0503020204020204" pitchFamily="34" charset="-122"/>
            <a:ea typeface="微软雅黑" panose="020B0503020204020204" pitchFamily="34" charset="-122"/>
          </a:endParaRPr>
        </a:p>
      </dsp:txBody>
      <dsp:txXfrm>
        <a:off x="4339" y="747132"/>
        <a:ext cx="2609407" cy="2594025"/>
      </dsp:txXfrm>
    </dsp:sp>
    <dsp:sp modelId="{3D025EF9-A8E2-4E1C-9CC4-703AD9D793DA}">
      <dsp:nvSpPr>
        <dsp:cNvPr id="0" name=""/>
        <dsp:cNvSpPr/>
      </dsp:nvSpPr>
      <dsp:spPr>
        <a:xfrm>
          <a:off x="2979063" y="66603"/>
          <a:ext cx="2609407" cy="680528"/>
        </a:xfrm>
        <a:prstGeom prst="rect">
          <a:avLst/>
        </a:prstGeom>
        <a:solidFill>
          <a:srgbClr val="008EED"/>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微软雅黑" panose="020B0503020204020204" pitchFamily="34" charset="-122"/>
              <a:ea typeface="微软雅黑" panose="020B0503020204020204" pitchFamily="34" charset="-122"/>
            </a:rPr>
            <a:t>业务结构</a:t>
          </a:r>
          <a:endParaRPr lang="zh-CN" altLang="en-US" sz="2400" b="1" kern="1200" dirty="0">
            <a:latin typeface="微软雅黑" panose="020B0503020204020204" pitchFamily="34" charset="-122"/>
            <a:ea typeface="微软雅黑" panose="020B0503020204020204" pitchFamily="34" charset="-122"/>
          </a:endParaRPr>
        </a:p>
      </dsp:txBody>
      <dsp:txXfrm>
        <a:off x="2979063" y="66603"/>
        <a:ext cx="2609407" cy="680528"/>
      </dsp:txXfrm>
    </dsp:sp>
    <dsp:sp modelId="{43F4DC35-76E6-43C6-A2F2-A2518242D5E3}">
      <dsp:nvSpPr>
        <dsp:cNvPr id="0" name=""/>
        <dsp:cNvSpPr/>
      </dsp:nvSpPr>
      <dsp:spPr>
        <a:xfrm>
          <a:off x="2979063" y="747132"/>
          <a:ext cx="2609407" cy="2594025"/>
        </a:xfrm>
        <a:prstGeom prst="rect">
          <a:avLst/>
        </a:prstGeom>
        <a:solidFill>
          <a:schemeClr val="accent5">
            <a:tint val="40000"/>
            <a:alpha val="90000"/>
            <a:hueOff val="-2463918"/>
            <a:satOff val="-4272"/>
            <a:lumOff val="-430"/>
            <a:alphaOff val="0"/>
          </a:schemeClr>
        </a:solidFill>
        <a:ln w="12700" cap="flat" cmpd="sng" algn="ctr">
          <a:solidFill>
            <a:schemeClr val="accent5">
              <a:tint val="40000"/>
              <a:alpha val="90000"/>
              <a:hueOff val="-2463918"/>
              <a:satOff val="-4272"/>
              <a:lumOff val="-4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smtClean="0">
              <a:latin typeface="微软雅黑" panose="020B0503020204020204" pitchFamily="34" charset="-122"/>
              <a:ea typeface="微软雅黑" panose="020B0503020204020204" pitchFamily="34" charset="-122"/>
            </a:rPr>
            <a:t>按集团</a:t>
          </a:r>
          <a:r>
            <a:rPr lang="en-US" altLang="zh-CN" sz="1500" kern="1200" dirty="0" smtClean="0">
              <a:latin typeface="微软雅黑" panose="020B0503020204020204" pitchFamily="34" charset="-122"/>
              <a:ea typeface="微软雅黑" panose="020B0503020204020204" pitchFamily="34" charset="-122"/>
            </a:rPr>
            <a:t>/</a:t>
          </a:r>
          <a:r>
            <a:rPr lang="zh-CN" altLang="en-US" sz="1500" kern="1200" dirty="0" smtClean="0">
              <a:latin typeface="微软雅黑" panose="020B0503020204020204" pitchFamily="34" charset="-122"/>
              <a:ea typeface="微软雅黑" panose="020B0503020204020204" pitchFamily="34" charset="-122"/>
            </a:rPr>
            <a:t>公司</a:t>
          </a:r>
          <a:r>
            <a:rPr lang="en-US" altLang="zh-CN" sz="1500" kern="1200" dirty="0" smtClean="0">
              <a:latin typeface="微软雅黑" panose="020B0503020204020204" pitchFamily="34" charset="-122"/>
              <a:ea typeface="微软雅黑" panose="020B0503020204020204" pitchFamily="34" charset="-122"/>
            </a:rPr>
            <a:t>/</a:t>
          </a:r>
          <a:r>
            <a:rPr lang="zh-CN" altLang="en-US" sz="1500" kern="1200" dirty="0" smtClean="0">
              <a:latin typeface="微软雅黑" panose="020B0503020204020204" pitchFamily="34" charset="-122"/>
              <a:ea typeface="微软雅黑" panose="020B0503020204020204" pitchFamily="34" charset="-122"/>
            </a:rPr>
            <a:t>部门</a:t>
          </a:r>
          <a:endParaRPr lang="zh-CN" altLang="en-US" sz="1500" kern="1200" dirty="0">
            <a:latin typeface="微软雅黑" panose="020B0503020204020204" pitchFamily="34" charset="-122"/>
            <a:ea typeface="微软雅黑" panose="020B0503020204020204" pitchFamily="34" charset="-122"/>
          </a:endParaRPr>
        </a:p>
        <a:p>
          <a:pPr marL="114300" lvl="1" indent="-114300" algn="l" defTabSz="666750">
            <a:lnSpc>
              <a:spcPct val="90000"/>
            </a:lnSpc>
            <a:spcBef>
              <a:spcPct val="0"/>
            </a:spcBef>
            <a:spcAft>
              <a:spcPct val="15000"/>
            </a:spcAft>
            <a:buChar char="••"/>
          </a:pPr>
          <a:r>
            <a:rPr lang="zh-CN" altLang="en-US" sz="1500" kern="1200" dirty="0" smtClean="0">
              <a:latin typeface="微软雅黑" panose="020B0503020204020204" pitchFamily="34" charset="-122"/>
              <a:ea typeface="微软雅黑" panose="020B0503020204020204" pitchFamily="34" charset="-122"/>
            </a:rPr>
            <a:t>按人员</a:t>
          </a:r>
          <a:endParaRPr lang="zh-CN" altLang="en-US" sz="1500" kern="1200" dirty="0">
            <a:latin typeface="微软雅黑" panose="020B0503020204020204" pitchFamily="34" charset="-122"/>
            <a:ea typeface="微软雅黑" panose="020B0503020204020204" pitchFamily="34" charset="-122"/>
          </a:endParaRPr>
        </a:p>
        <a:p>
          <a:pPr marL="114300" lvl="1" indent="-114300" algn="l" defTabSz="666750">
            <a:lnSpc>
              <a:spcPct val="90000"/>
            </a:lnSpc>
            <a:spcBef>
              <a:spcPct val="0"/>
            </a:spcBef>
            <a:spcAft>
              <a:spcPct val="15000"/>
            </a:spcAft>
            <a:buChar char="••"/>
          </a:pPr>
          <a:r>
            <a:rPr lang="zh-CN" altLang="en-US" sz="1500" kern="1200" dirty="0" smtClean="0">
              <a:latin typeface="微软雅黑" panose="020B0503020204020204" pitchFamily="34" charset="-122"/>
              <a:ea typeface="微软雅黑" panose="020B0503020204020204" pitchFamily="34" charset="-122"/>
            </a:rPr>
            <a:t>按产品线</a:t>
          </a:r>
          <a:endParaRPr lang="zh-CN" altLang="en-US" sz="1500" kern="1200" dirty="0">
            <a:latin typeface="微软雅黑" panose="020B0503020204020204" pitchFamily="34" charset="-122"/>
            <a:ea typeface="微软雅黑" panose="020B0503020204020204" pitchFamily="34" charset="-122"/>
          </a:endParaRPr>
        </a:p>
        <a:p>
          <a:pPr marL="114300" lvl="1" indent="-114300" algn="l" defTabSz="666750">
            <a:lnSpc>
              <a:spcPct val="90000"/>
            </a:lnSpc>
            <a:spcBef>
              <a:spcPct val="0"/>
            </a:spcBef>
            <a:spcAft>
              <a:spcPct val="15000"/>
            </a:spcAft>
            <a:buChar char="••"/>
          </a:pPr>
          <a:r>
            <a:rPr lang="zh-CN" altLang="en-US" sz="1500" kern="1200" dirty="0" smtClean="0">
              <a:latin typeface="微软雅黑" panose="020B0503020204020204" pitchFamily="34" charset="-122"/>
              <a:ea typeface="微软雅黑" panose="020B0503020204020204" pitchFamily="34" charset="-122"/>
            </a:rPr>
            <a:t>按项目</a:t>
          </a:r>
          <a:endParaRPr lang="zh-CN" altLang="en-US" sz="1500" kern="1200" dirty="0">
            <a:latin typeface="微软雅黑" panose="020B0503020204020204" pitchFamily="34" charset="-122"/>
            <a:ea typeface="微软雅黑" panose="020B0503020204020204" pitchFamily="34" charset="-122"/>
          </a:endParaRPr>
        </a:p>
        <a:p>
          <a:pPr marL="114300" lvl="1" indent="-114300" algn="l" defTabSz="666750">
            <a:lnSpc>
              <a:spcPct val="90000"/>
            </a:lnSpc>
            <a:spcBef>
              <a:spcPct val="0"/>
            </a:spcBef>
            <a:spcAft>
              <a:spcPct val="15000"/>
            </a:spcAft>
            <a:buChar char="••"/>
          </a:pPr>
          <a:r>
            <a:rPr lang="zh-CN" altLang="en-US" sz="1500" kern="1200" dirty="0" smtClean="0">
              <a:latin typeface="微软雅黑" panose="020B0503020204020204" pitchFamily="34" charset="-122"/>
              <a:ea typeface="微软雅黑" panose="020B0503020204020204" pitchFamily="34" charset="-122"/>
            </a:rPr>
            <a:t>按客户</a:t>
          </a:r>
          <a:endParaRPr lang="zh-CN" altLang="en-US" sz="1500" kern="1200" dirty="0">
            <a:latin typeface="微软雅黑" panose="020B0503020204020204" pitchFamily="34" charset="-122"/>
            <a:ea typeface="微软雅黑" panose="020B0503020204020204" pitchFamily="34" charset="-122"/>
          </a:endParaRPr>
        </a:p>
        <a:p>
          <a:pPr marL="114300" lvl="1" indent="-114300" algn="l" defTabSz="666750">
            <a:lnSpc>
              <a:spcPct val="90000"/>
            </a:lnSpc>
            <a:spcBef>
              <a:spcPct val="0"/>
            </a:spcBef>
            <a:spcAft>
              <a:spcPct val="15000"/>
            </a:spcAft>
            <a:buChar char="••"/>
          </a:pPr>
          <a:r>
            <a:rPr lang="en-US" altLang="zh-CN" sz="1500" kern="1200" dirty="0" smtClean="0">
              <a:latin typeface="微软雅黑" panose="020B0503020204020204" pitchFamily="34" charset="-122"/>
              <a:ea typeface="微软雅黑" panose="020B0503020204020204" pitchFamily="34" charset="-122"/>
            </a:rPr>
            <a:t>…..</a:t>
          </a:r>
          <a:endParaRPr lang="zh-CN" altLang="en-US" sz="1500" kern="1200" dirty="0">
            <a:latin typeface="微软雅黑" panose="020B0503020204020204" pitchFamily="34" charset="-122"/>
            <a:ea typeface="微软雅黑" panose="020B0503020204020204" pitchFamily="34" charset="-122"/>
          </a:endParaRPr>
        </a:p>
      </dsp:txBody>
      <dsp:txXfrm>
        <a:off x="2979063" y="747132"/>
        <a:ext cx="2609407" cy="2594025"/>
      </dsp:txXfrm>
    </dsp:sp>
    <dsp:sp modelId="{41754E63-4652-497A-8680-B5CBC921D07D}">
      <dsp:nvSpPr>
        <dsp:cNvPr id="0" name=""/>
        <dsp:cNvSpPr/>
      </dsp:nvSpPr>
      <dsp:spPr>
        <a:xfrm>
          <a:off x="5953788" y="66603"/>
          <a:ext cx="2609407" cy="680528"/>
        </a:xfrm>
        <a:prstGeom prst="rect">
          <a:avLst/>
        </a:prstGeom>
        <a:solidFill>
          <a:srgbClr val="008EED"/>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微软雅黑" panose="020B0503020204020204" pitchFamily="34" charset="-122"/>
              <a:ea typeface="微软雅黑" panose="020B0503020204020204" pitchFamily="34" charset="-122"/>
            </a:rPr>
            <a:t>周期</a:t>
          </a:r>
          <a:endParaRPr lang="zh-CN" altLang="en-US" sz="2400" b="1" kern="1200" dirty="0">
            <a:latin typeface="微软雅黑" panose="020B0503020204020204" pitchFamily="34" charset="-122"/>
            <a:ea typeface="微软雅黑" panose="020B0503020204020204" pitchFamily="34" charset="-122"/>
          </a:endParaRPr>
        </a:p>
      </dsp:txBody>
      <dsp:txXfrm>
        <a:off x="5953788" y="66603"/>
        <a:ext cx="2609407" cy="680528"/>
      </dsp:txXfrm>
    </dsp:sp>
    <dsp:sp modelId="{ECBE25BF-D65A-44D4-AEA2-42FAA82A67F6}">
      <dsp:nvSpPr>
        <dsp:cNvPr id="0" name=""/>
        <dsp:cNvSpPr/>
      </dsp:nvSpPr>
      <dsp:spPr>
        <a:xfrm>
          <a:off x="5953788" y="747132"/>
          <a:ext cx="2609407" cy="2594025"/>
        </a:xfrm>
        <a:prstGeom prst="rect">
          <a:avLst/>
        </a:prstGeom>
        <a:solidFill>
          <a:schemeClr val="accent5">
            <a:tint val="40000"/>
            <a:alpha val="90000"/>
            <a:hueOff val="-4927837"/>
            <a:satOff val="-8544"/>
            <a:lumOff val="-859"/>
            <a:alphaOff val="0"/>
          </a:schemeClr>
        </a:solidFill>
        <a:ln w="12700" cap="flat" cmpd="sng" algn="ctr">
          <a:solidFill>
            <a:schemeClr val="accent5">
              <a:tint val="40000"/>
              <a:alpha val="90000"/>
              <a:hueOff val="-4927837"/>
              <a:satOff val="-8544"/>
              <a:lumOff val="-8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smtClean="0">
              <a:latin typeface="微软雅黑" panose="020B0503020204020204" pitchFamily="34" charset="-122"/>
              <a:ea typeface="微软雅黑" panose="020B0503020204020204" pitchFamily="34" charset="-122"/>
            </a:rPr>
            <a:t>按年</a:t>
          </a:r>
          <a:endParaRPr lang="zh-CN" altLang="en-US" sz="1500" kern="1200" dirty="0">
            <a:latin typeface="微软雅黑" panose="020B0503020204020204" pitchFamily="34" charset="-122"/>
            <a:ea typeface="微软雅黑" panose="020B0503020204020204" pitchFamily="34" charset="-122"/>
          </a:endParaRPr>
        </a:p>
        <a:p>
          <a:pPr marL="114300" lvl="1" indent="-114300" algn="l" defTabSz="666750">
            <a:lnSpc>
              <a:spcPct val="90000"/>
            </a:lnSpc>
            <a:spcBef>
              <a:spcPct val="0"/>
            </a:spcBef>
            <a:spcAft>
              <a:spcPct val="15000"/>
            </a:spcAft>
            <a:buChar char="••"/>
          </a:pPr>
          <a:r>
            <a:rPr lang="zh-CN" altLang="en-US" sz="1500" kern="1200" dirty="0" smtClean="0">
              <a:latin typeface="微软雅黑" panose="020B0503020204020204" pitchFamily="34" charset="-122"/>
              <a:ea typeface="微软雅黑" panose="020B0503020204020204" pitchFamily="34" charset="-122"/>
            </a:rPr>
            <a:t>半年</a:t>
          </a:r>
          <a:endParaRPr lang="zh-CN" altLang="en-US" sz="1500" kern="1200" dirty="0">
            <a:latin typeface="微软雅黑" panose="020B0503020204020204" pitchFamily="34" charset="-122"/>
            <a:ea typeface="微软雅黑" panose="020B0503020204020204" pitchFamily="34" charset="-122"/>
          </a:endParaRPr>
        </a:p>
        <a:p>
          <a:pPr marL="114300" lvl="1" indent="-114300" algn="l" defTabSz="666750">
            <a:lnSpc>
              <a:spcPct val="90000"/>
            </a:lnSpc>
            <a:spcBef>
              <a:spcPct val="0"/>
            </a:spcBef>
            <a:spcAft>
              <a:spcPct val="15000"/>
            </a:spcAft>
            <a:buChar char="••"/>
          </a:pPr>
          <a:r>
            <a:rPr lang="zh-CN" altLang="en-US" sz="1500" kern="1200" dirty="0" smtClean="0">
              <a:latin typeface="微软雅黑" panose="020B0503020204020204" pitchFamily="34" charset="-122"/>
              <a:ea typeface="微软雅黑" panose="020B0503020204020204" pitchFamily="34" charset="-122"/>
            </a:rPr>
            <a:t>季度</a:t>
          </a:r>
          <a:endParaRPr lang="zh-CN" altLang="en-US" sz="1500" kern="1200" dirty="0">
            <a:latin typeface="微软雅黑" panose="020B0503020204020204" pitchFamily="34" charset="-122"/>
            <a:ea typeface="微软雅黑" panose="020B0503020204020204" pitchFamily="34" charset="-122"/>
          </a:endParaRPr>
        </a:p>
        <a:p>
          <a:pPr marL="114300" lvl="1" indent="-114300" algn="l" defTabSz="666750">
            <a:lnSpc>
              <a:spcPct val="90000"/>
            </a:lnSpc>
            <a:spcBef>
              <a:spcPct val="0"/>
            </a:spcBef>
            <a:spcAft>
              <a:spcPct val="15000"/>
            </a:spcAft>
            <a:buChar char="••"/>
          </a:pPr>
          <a:r>
            <a:rPr lang="zh-CN" altLang="en-US" sz="1500" kern="1200" dirty="0" smtClean="0">
              <a:latin typeface="微软雅黑" panose="020B0503020204020204" pitchFamily="34" charset="-122"/>
              <a:ea typeface="微软雅黑" panose="020B0503020204020204" pitchFamily="34" charset="-122"/>
            </a:rPr>
            <a:t>双月</a:t>
          </a:r>
          <a:endParaRPr lang="zh-CN" altLang="en-US" sz="1500" kern="1200" dirty="0">
            <a:latin typeface="微软雅黑" panose="020B0503020204020204" pitchFamily="34" charset="-122"/>
            <a:ea typeface="微软雅黑" panose="020B0503020204020204" pitchFamily="34" charset="-122"/>
          </a:endParaRPr>
        </a:p>
        <a:p>
          <a:pPr marL="114300" lvl="1" indent="-114300" algn="l" defTabSz="666750">
            <a:lnSpc>
              <a:spcPct val="90000"/>
            </a:lnSpc>
            <a:spcBef>
              <a:spcPct val="0"/>
            </a:spcBef>
            <a:spcAft>
              <a:spcPct val="15000"/>
            </a:spcAft>
            <a:buChar char="••"/>
          </a:pPr>
          <a:r>
            <a:rPr lang="zh-CN" altLang="en-US" sz="1500" kern="1200" dirty="0" smtClean="0">
              <a:latin typeface="微软雅黑" panose="020B0503020204020204" pitchFamily="34" charset="-122"/>
              <a:ea typeface="微软雅黑" panose="020B0503020204020204" pitchFamily="34" charset="-122"/>
            </a:rPr>
            <a:t>月</a:t>
          </a:r>
          <a:endParaRPr lang="zh-CN" altLang="en-US" sz="1500" kern="1200" dirty="0">
            <a:latin typeface="微软雅黑" panose="020B0503020204020204" pitchFamily="34" charset="-122"/>
            <a:ea typeface="微软雅黑" panose="020B0503020204020204" pitchFamily="34" charset="-122"/>
          </a:endParaRPr>
        </a:p>
        <a:p>
          <a:pPr marL="114300" lvl="1" indent="-114300" algn="l" defTabSz="666750">
            <a:lnSpc>
              <a:spcPct val="90000"/>
            </a:lnSpc>
            <a:spcBef>
              <a:spcPct val="0"/>
            </a:spcBef>
            <a:spcAft>
              <a:spcPct val="15000"/>
            </a:spcAft>
            <a:buChar char="••"/>
          </a:pPr>
          <a:r>
            <a:rPr lang="en-US" altLang="zh-CN" sz="1500" kern="1200" smtClean="0">
              <a:latin typeface="微软雅黑" panose="020B0503020204020204" pitchFamily="34" charset="-122"/>
              <a:ea typeface="微软雅黑" panose="020B0503020204020204" pitchFamily="34" charset="-122"/>
            </a:rPr>
            <a:t>……</a:t>
          </a:r>
          <a:endParaRPr lang="zh-CN" altLang="en-US" sz="1500" kern="1200" dirty="0">
            <a:latin typeface="微软雅黑" panose="020B0503020204020204" pitchFamily="34" charset="-122"/>
            <a:ea typeface="微软雅黑" panose="020B0503020204020204" pitchFamily="34" charset="-122"/>
          </a:endParaRPr>
        </a:p>
      </dsp:txBody>
      <dsp:txXfrm>
        <a:off x="5953788" y="747132"/>
        <a:ext cx="2609407" cy="2594025"/>
      </dsp:txXfrm>
    </dsp:sp>
    <dsp:sp modelId="{0BE40D4B-E04F-4800-88F7-DBECA7036884}">
      <dsp:nvSpPr>
        <dsp:cNvPr id="0" name=""/>
        <dsp:cNvSpPr/>
      </dsp:nvSpPr>
      <dsp:spPr>
        <a:xfrm>
          <a:off x="8928512" y="66603"/>
          <a:ext cx="2609407" cy="680528"/>
        </a:xfrm>
        <a:prstGeom prst="rect">
          <a:avLst/>
        </a:prstGeom>
        <a:solidFill>
          <a:srgbClr val="008EED"/>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微软雅黑" panose="020B0503020204020204" pitchFamily="34" charset="-122"/>
              <a:ea typeface="微软雅黑" panose="020B0503020204020204" pitchFamily="34" charset="-122"/>
            </a:rPr>
            <a:t>控制模式</a:t>
          </a:r>
          <a:endParaRPr lang="zh-CN" altLang="en-US" sz="2400" b="1" kern="1200" dirty="0">
            <a:latin typeface="微软雅黑" panose="020B0503020204020204" pitchFamily="34" charset="-122"/>
            <a:ea typeface="微软雅黑" panose="020B0503020204020204" pitchFamily="34" charset="-122"/>
          </a:endParaRPr>
        </a:p>
      </dsp:txBody>
      <dsp:txXfrm>
        <a:off x="8928512" y="66603"/>
        <a:ext cx="2609407" cy="680528"/>
      </dsp:txXfrm>
    </dsp:sp>
    <dsp:sp modelId="{24FDB527-EA9C-48BD-8DD2-123286B985BC}">
      <dsp:nvSpPr>
        <dsp:cNvPr id="0" name=""/>
        <dsp:cNvSpPr/>
      </dsp:nvSpPr>
      <dsp:spPr>
        <a:xfrm>
          <a:off x="8928512" y="747132"/>
          <a:ext cx="2609407" cy="2594025"/>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smtClean="0">
              <a:latin typeface="微软雅黑" panose="020B0503020204020204" pitchFamily="34" charset="-122"/>
              <a:ea typeface="微软雅黑" panose="020B0503020204020204" pitchFamily="34" charset="-122"/>
            </a:rPr>
            <a:t>预警模式</a:t>
          </a:r>
          <a:endParaRPr lang="zh-CN" altLang="en-US" sz="1500" kern="1200" dirty="0">
            <a:latin typeface="微软雅黑" panose="020B0503020204020204" pitchFamily="34" charset="-122"/>
            <a:ea typeface="微软雅黑" panose="020B0503020204020204" pitchFamily="34" charset="-122"/>
          </a:endParaRPr>
        </a:p>
        <a:p>
          <a:pPr marL="114300" lvl="1" indent="-114300" algn="l" defTabSz="666750">
            <a:lnSpc>
              <a:spcPct val="90000"/>
            </a:lnSpc>
            <a:spcBef>
              <a:spcPct val="0"/>
            </a:spcBef>
            <a:spcAft>
              <a:spcPct val="15000"/>
            </a:spcAft>
            <a:buChar char="••"/>
          </a:pPr>
          <a:r>
            <a:rPr lang="zh-CN" altLang="en-US" sz="1500" kern="1200" dirty="0" smtClean="0">
              <a:latin typeface="微软雅黑" panose="020B0503020204020204" pitchFamily="34" charset="-122"/>
              <a:ea typeface="微软雅黑" panose="020B0503020204020204" pitchFamily="34" charset="-122"/>
            </a:rPr>
            <a:t>控制不允许</a:t>
          </a:r>
          <a:endParaRPr lang="zh-CN" altLang="en-US" sz="1500" kern="1200" dirty="0">
            <a:latin typeface="微软雅黑" panose="020B0503020204020204" pitchFamily="34" charset="-122"/>
            <a:ea typeface="微软雅黑" panose="020B0503020204020204" pitchFamily="34" charset="-122"/>
          </a:endParaRPr>
        </a:p>
        <a:p>
          <a:pPr marL="114300" lvl="1" indent="-114300" algn="l" defTabSz="666750">
            <a:lnSpc>
              <a:spcPct val="90000"/>
            </a:lnSpc>
            <a:spcBef>
              <a:spcPct val="0"/>
            </a:spcBef>
            <a:spcAft>
              <a:spcPct val="15000"/>
            </a:spcAft>
            <a:buChar char="••"/>
          </a:pPr>
          <a:r>
            <a:rPr lang="zh-CN" altLang="en-US" sz="1500" kern="1200" dirty="0" smtClean="0">
              <a:latin typeface="微软雅黑" panose="020B0503020204020204" pitchFamily="34" charset="-122"/>
              <a:ea typeface="微软雅黑" panose="020B0503020204020204" pitchFamily="34" charset="-122"/>
            </a:rPr>
            <a:t>不控制</a:t>
          </a:r>
          <a:endParaRPr lang="zh-CN" altLang="en-US" sz="1500" kern="1200" dirty="0">
            <a:latin typeface="微软雅黑" panose="020B0503020204020204" pitchFamily="34" charset="-122"/>
            <a:ea typeface="微软雅黑" panose="020B0503020204020204" pitchFamily="34" charset="-122"/>
          </a:endParaRPr>
        </a:p>
      </dsp:txBody>
      <dsp:txXfrm>
        <a:off x="8928512" y="747132"/>
        <a:ext cx="2609407" cy="259402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5E01B97A-5E6F-4A98-B9DB-6EE27E5FFDC8}" type="datetimeFigureOut">
              <a:rPr lang="zh-CN" altLang="en-US" smtClean="0"/>
              <a:t>2021/6/8</a:t>
            </a:fld>
            <a:endParaRPr lang="zh-CN" altLang="en-US"/>
          </a:p>
        </p:txBody>
      </p:sp>
      <p:sp>
        <p:nvSpPr>
          <p:cNvPr id="4" name="页脚占位符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5744CB2B-9F55-40CC-BB2B-C2A3DC858912}" type="slidenum">
              <a:rPr lang="zh-CN" altLang="en-US" smtClean="0"/>
              <a:t>‹#›</a:t>
            </a:fld>
            <a:endParaRPr lang="zh-CN" altLang="en-US"/>
          </a:p>
        </p:txBody>
      </p:sp>
    </p:spTree>
    <p:extLst>
      <p:ext uri="{BB962C8B-B14F-4D97-AF65-F5344CB8AC3E}">
        <p14:creationId xmlns:p14="http://schemas.microsoft.com/office/powerpoint/2010/main" val="1235905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A2822E85-ED44-4857-9842-CA53F4491E78}" type="datetimeFigureOut">
              <a:rPr lang="zh-CN" altLang="en-US" smtClean="0"/>
              <a:t>2021/6/8</a:t>
            </a:fld>
            <a:endParaRPr lang="zh-CN" altLang="en-US"/>
          </a:p>
        </p:txBody>
      </p:sp>
      <p:sp>
        <p:nvSpPr>
          <p:cNvPr id="4" name="幻灯片图像占位符 3"/>
          <p:cNvSpPr>
            <a:spLocks noGrp="1" noRot="1" noChangeAspect="1"/>
          </p:cNvSpPr>
          <p:nvPr>
            <p:ph type="sldImg" idx="2"/>
          </p:nvPr>
        </p:nvSpPr>
        <p:spPr>
          <a:xfrm>
            <a:off x="390525" y="1233488"/>
            <a:ext cx="5954713" cy="33289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D17A509D-AE56-4D15-B594-29C2E3D2BBE5}" type="slidenum">
              <a:rPr lang="zh-CN" altLang="en-US" smtClean="0"/>
              <a:t>‹#›</a:t>
            </a:fld>
            <a:endParaRPr lang="zh-CN" altLang="en-US"/>
          </a:p>
        </p:txBody>
      </p:sp>
    </p:spTree>
    <p:extLst>
      <p:ext uri="{BB962C8B-B14F-4D97-AF65-F5344CB8AC3E}">
        <p14:creationId xmlns:p14="http://schemas.microsoft.com/office/powerpoint/2010/main" val="2179853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7A509D-AE56-4D15-B594-29C2E3D2BBE5}" type="slidenum">
              <a:rPr lang="zh-CN" altLang="en-US" smtClean="0"/>
              <a:t>1</a:t>
            </a:fld>
            <a:endParaRPr lang="zh-CN" altLang="en-US"/>
          </a:p>
        </p:txBody>
      </p:sp>
    </p:spTree>
    <p:extLst>
      <p:ext uri="{BB962C8B-B14F-4D97-AF65-F5344CB8AC3E}">
        <p14:creationId xmlns:p14="http://schemas.microsoft.com/office/powerpoint/2010/main" val="1948053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7A509D-AE56-4D15-B594-29C2E3D2BBE5}" type="slidenum">
              <a:rPr lang="zh-CN" altLang="en-US" smtClean="0"/>
              <a:t>4</a:t>
            </a:fld>
            <a:endParaRPr lang="zh-CN" altLang="en-US"/>
          </a:p>
        </p:txBody>
      </p:sp>
    </p:spTree>
    <p:extLst>
      <p:ext uri="{BB962C8B-B14F-4D97-AF65-F5344CB8AC3E}">
        <p14:creationId xmlns:p14="http://schemas.microsoft.com/office/powerpoint/2010/main" val="961953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7A509D-AE56-4D15-B594-29C2E3D2BBE5}" type="slidenum">
              <a:rPr lang="zh-CN" altLang="en-US" smtClean="0"/>
              <a:t>5</a:t>
            </a:fld>
            <a:endParaRPr lang="zh-CN" altLang="en-US"/>
          </a:p>
        </p:txBody>
      </p:sp>
    </p:spTree>
    <p:extLst>
      <p:ext uri="{BB962C8B-B14F-4D97-AF65-F5344CB8AC3E}">
        <p14:creationId xmlns:p14="http://schemas.microsoft.com/office/powerpoint/2010/main" val="1306101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7A509D-AE56-4D15-B594-29C2E3D2BBE5}" type="slidenum">
              <a:rPr lang="zh-CN" altLang="en-US" smtClean="0"/>
              <a:t>8</a:t>
            </a:fld>
            <a:endParaRPr lang="zh-CN" altLang="en-US"/>
          </a:p>
        </p:txBody>
      </p:sp>
    </p:spTree>
    <p:extLst>
      <p:ext uri="{BB962C8B-B14F-4D97-AF65-F5344CB8AC3E}">
        <p14:creationId xmlns:p14="http://schemas.microsoft.com/office/powerpoint/2010/main" val="249475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285288" y="642938"/>
            <a:ext cx="3105150" cy="173672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3073087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742C4E2E-74F9-4983-9E1C-BC92DFF5D64F}" type="slidenum">
              <a:rPr lang="zh-CN" altLang="en-US" smtClean="0"/>
              <a:t>16</a:t>
            </a:fld>
            <a:endParaRPr lang="zh-CN" altLang="en-US"/>
          </a:p>
        </p:txBody>
      </p:sp>
    </p:spTree>
    <p:extLst>
      <p:ext uri="{BB962C8B-B14F-4D97-AF65-F5344CB8AC3E}">
        <p14:creationId xmlns:p14="http://schemas.microsoft.com/office/powerpoint/2010/main" val="501735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7A509D-AE56-4D15-B594-29C2E3D2BBE5}" type="slidenum">
              <a:rPr lang="zh-CN" altLang="en-US" smtClean="0"/>
              <a:t>17</a:t>
            </a:fld>
            <a:endParaRPr lang="zh-CN" altLang="en-US"/>
          </a:p>
        </p:txBody>
      </p:sp>
    </p:spTree>
    <p:extLst>
      <p:ext uri="{BB962C8B-B14F-4D97-AF65-F5344CB8AC3E}">
        <p14:creationId xmlns:p14="http://schemas.microsoft.com/office/powerpoint/2010/main" val="600996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9954" y="1119506"/>
            <a:ext cx="9179719" cy="2381521"/>
          </a:xfrm>
        </p:spPr>
        <p:txBody>
          <a:bodyPr anchor="b"/>
          <a:lstStyle>
            <a:lvl1pPr algn="ctr">
              <a:defRPr sz="5985"/>
            </a:lvl1pPr>
          </a:lstStyle>
          <a:p>
            <a:r>
              <a:rPr lang="zh-CN" altLang="en-US"/>
              <a:t>单击此处编辑母版标题样式</a:t>
            </a:r>
            <a:endParaRPr lang="en-US" dirty="0"/>
          </a:p>
        </p:txBody>
      </p:sp>
      <p:sp>
        <p:nvSpPr>
          <p:cNvPr id="3" name="Subtitle 2"/>
          <p:cNvSpPr>
            <a:spLocks noGrp="1"/>
          </p:cNvSpPr>
          <p:nvPr>
            <p:ph type="subTitle" idx="1"/>
          </p:nvPr>
        </p:nvSpPr>
        <p:spPr>
          <a:xfrm>
            <a:off x="1007244" y="3708301"/>
            <a:ext cx="9179719" cy="1651546"/>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lvl1pPr>
              <a:defRPr/>
            </a:lvl1pPr>
          </a:lstStyle>
          <a:p>
            <a:fld id="{7C81C321-008D-4DF6-91E4-C2FEEEDD6093}" type="datetime1">
              <a:rPr lang="zh-CN" altLang="en-US" smtClean="0"/>
              <a:t>2021/6/8</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654684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58982" y="364195"/>
            <a:ext cx="2639169" cy="579704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41474" y="364195"/>
            <a:ext cx="7764513" cy="579704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4E41069B-A966-4DE2-A4D8-7473F0ECB62C}" type="datetime1">
              <a:rPr lang="zh-CN" altLang="en-US" smtClean="0"/>
              <a:t>2021/6/8</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574995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11981" y="273621"/>
            <a:ext cx="11015663" cy="1140090"/>
          </a:xfrm>
        </p:spPr>
        <p:txBody>
          <a:bodyPr/>
          <a:lstStyle/>
          <a:p>
            <a:r>
              <a:rPr lang="zh-CN" altLang="en-US"/>
              <a:t>单击此处编辑母版标题样式</a:t>
            </a:r>
          </a:p>
        </p:txBody>
      </p:sp>
      <p:sp>
        <p:nvSpPr>
          <p:cNvPr id="3" name="日期占位符 2"/>
          <p:cNvSpPr>
            <a:spLocks noGrp="1"/>
          </p:cNvSpPr>
          <p:nvPr>
            <p:ph type="dt" sz="half" idx="10"/>
          </p:nvPr>
        </p:nvSpPr>
        <p:spPr>
          <a:xfrm>
            <a:off x="611345" y="6340475"/>
            <a:ext cx="2856125" cy="363538"/>
          </a:xfrm>
        </p:spPr>
        <p:txBody>
          <a:bodyPr/>
          <a:lstStyle>
            <a:lvl1pPr>
              <a:defRPr/>
            </a:lvl1pPr>
          </a:lstStyle>
          <a:p>
            <a:fld id="{6A21A1C8-D42A-465F-89F6-C00624FF832B}" type="datetime1">
              <a:rPr lang="zh-CN" altLang="en-US" smtClean="0"/>
              <a:t>2021/6/8</a:t>
            </a:fld>
            <a:endParaRPr lang="zh-CN" altLang="en-US"/>
          </a:p>
        </p:txBody>
      </p:sp>
      <p:sp>
        <p:nvSpPr>
          <p:cNvPr id="4" name="页脚占位符 3"/>
          <p:cNvSpPr>
            <a:spLocks noGrp="1"/>
          </p:cNvSpPr>
          <p:nvPr>
            <p:ph type="ftr" sz="quarter" idx="11"/>
          </p:nvPr>
        </p:nvSpPr>
        <p:spPr>
          <a:xfrm>
            <a:off x="4182298" y="6340475"/>
            <a:ext cx="3875032" cy="363538"/>
          </a:xfrm>
        </p:spPr>
        <p:txBody>
          <a:bodyPr/>
          <a:lstStyle>
            <a:lvl1pPr>
              <a:defRPr/>
            </a:lvl1pPr>
          </a:lstStyle>
          <a:p>
            <a:endParaRPr lang="zh-CN" altLang="en-US"/>
          </a:p>
        </p:txBody>
      </p:sp>
      <p:sp>
        <p:nvSpPr>
          <p:cNvPr id="5" name="灯片编号占位符 4"/>
          <p:cNvSpPr>
            <a:spLocks noGrp="1"/>
          </p:cNvSpPr>
          <p:nvPr>
            <p:ph type="sldNum" sz="quarter" idx="12"/>
          </p:nvPr>
        </p:nvSpPr>
        <p:spPr>
          <a:xfrm>
            <a:off x="0" y="6456432"/>
            <a:ext cx="2856125" cy="363538"/>
          </a:xfrm>
        </p:spPr>
        <p:txBody>
          <a:bodyPr/>
          <a:lstStyle>
            <a:lvl1pPr algn="l">
              <a:defRPr sz="1800">
                <a:solidFill>
                  <a:srgbClr val="0070C0"/>
                </a:solidFill>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556643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8" name="Picture 2" descr="C:\Users\iamisis\Desktop\崔老师的PPT\bghome0.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38" y="0"/>
            <a:ext cx="12239625" cy="684053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5" descr="pp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54395" y="1"/>
            <a:ext cx="10585230" cy="342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副标题 2"/>
          <p:cNvSpPr>
            <a:spLocks noGrp="1"/>
          </p:cNvSpPr>
          <p:nvPr>
            <p:ph type="subTitle" idx="1"/>
          </p:nvPr>
        </p:nvSpPr>
        <p:spPr>
          <a:xfrm>
            <a:off x="1835944" y="3876305"/>
            <a:ext cx="8567738" cy="174813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FFF189D-A14E-40F7-B013-8EBA2B5A3612}" type="datetime1">
              <a:rPr lang="zh-CN" altLang="en-US" smtClean="0"/>
              <a:t>2021/6/8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26" name="标题 1"/>
          <p:cNvSpPr>
            <a:spLocks noGrp="1"/>
          </p:cNvSpPr>
          <p:nvPr>
            <p:ph type="title"/>
          </p:nvPr>
        </p:nvSpPr>
        <p:spPr>
          <a:xfrm>
            <a:off x="966846" y="3424866"/>
            <a:ext cx="10403681" cy="1358607"/>
          </a:xfrm>
        </p:spPr>
        <p:txBody>
          <a:bodyPr anchor="t"/>
          <a:lstStyle>
            <a:lvl1pPr algn="l">
              <a:defRPr sz="4000" b="1" cap="all"/>
            </a:lvl1pPr>
          </a:lstStyle>
          <a:p>
            <a:r>
              <a:rPr lang="zh-CN" altLang="en-US"/>
              <a:t>单击此处编辑母版标题样式</a:t>
            </a:r>
          </a:p>
        </p:txBody>
      </p:sp>
      <p:sp>
        <p:nvSpPr>
          <p:cNvPr id="29" name="文本框 28"/>
          <p:cNvSpPr txBox="1"/>
          <p:nvPr userDrawn="1"/>
        </p:nvSpPr>
        <p:spPr>
          <a:xfrm>
            <a:off x="0" y="3420268"/>
            <a:ext cx="12243463" cy="3420269"/>
          </a:xfrm>
          <a:prstGeom prst="rect">
            <a:avLst/>
          </a:prstGeom>
          <a:solidFill>
            <a:srgbClr val="013885"/>
          </a:solidFill>
        </p:spPr>
        <p:txBody>
          <a:bodyPr wrap="square" rtlCol="0">
            <a:noAutofit/>
          </a:bodyPr>
          <a:lstStyle/>
          <a:p>
            <a:endParaRPr lang="zh-CN" altLang="en-US" sz="2404" dirty="0"/>
          </a:p>
        </p:txBody>
      </p:sp>
      <p:pic>
        <p:nvPicPr>
          <p:cNvPr id="30" name="Picture 2" descr="PPECLOGO-eff-0-1"/>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860078" y="4653552"/>
            <a:ext cx="1117716" cy="66927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PPECLOGO-eff-0-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496685" y="4619771"/>
            <a:ext cx="1034843" cy="62916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PPECLOGO-eff-0-3"/>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85553" y="3448012"/>
            <a:ext cx="3176778" cy="199093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5" descr="PPECLOGO-eff-0-1"/>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197941" y="5394609"/>
            <a:ext cx="552483" cy="33147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PPECLOGO-eff-0-1"/>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264223" y="4668330"/>
            <a:ext cx="422861" cy="25335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7" descr="PPECLOGO-eff-0-1"/>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432529" y="5449503"/>
            <a:ext cx="208244" cy="12456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PPECLOGO-eff-0-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052166" y="4391754"/>
            <a:ext cx="1034844" cy="62916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9" descr="PPECLOGO-eff-5-4"/>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2927230" y="4921683"/>
            <a:ext cx="1557578" cy="94163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PPECLOGO-eff-5-2"/>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5130789" y="5122256"/>
            <a:ext cx="1933691" cy="120342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1" descr="PPECLOGO-eff-5-4"/>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9909767" y="4518430"/>
            <a:ext cx="1177214" cy="71361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2" descr="PPECLOGO-eff-0-1"/>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7861329" y="5272155"/>
            <a:ext cx="550359" cy="32935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3" descr="PPECLOGO-eff-0-1"/>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1352598" y="4216517"/>
            <a:ext cx="550357" cy="32935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4" descr="PPECLOGO-eff2-1-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654395" y="4577546"/>
            <a:ext cx="1789195" cy="119709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5" descr="PPECLOGO-eff2-1-3"/>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687956" y="4569101"/>
            <a:ext cx="461112" cy="30613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6" descr="PPECLOGO-eff2-1-4"/>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469060" y="5020914"/>
            <a:ext cx="741603" cy="49192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7" descr="PPECLOGO-eff2-1-3"/>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227662" y="4672552"/>
            <a:ext cx="380363" cy="25335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8" descr="PPECLOGO-eff2-1-3"/>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761021" y="5122256"/>
            <a:ext cx="297491" cy="198460"/>
          </a:xfrm>
          <a:prstGeom prst="rect">
            <a:avLst/>
          </a:prstGeom>
          <a:noFill/>
          <a:extLst>
            <a:ext uri="{909E8E84-426E-40DD-AFC4-6F175D3DCCD1}">
              <a14:hiddenFill xmlns:a14="http://schemas.microsoft.com/office/drawing/2010/main">
                <a:solidFill>
                  <a:srgbClr val="FFFFFF"/>
                </a:solidFill>
              </a14:hiddenFill>
            </a:ext>
          </a:extLst>
        </p:spPr>
      </p:pic>
      <p:pic>
        <p:nvPicPr>
          <p:cNvPr id="49" name="图片 48"/>
          <p:cNvPicPr>
            <a:picLocks noChangeAspect="1"/>
          </p:cNvPicPr>
          <p:nvPr userDrawn="1"/>
        </p:nvPicPr>
        <p:blipFill>
          <a:blip r:embed="rId16"/>
          <a:stretch>
            <a:fillRect/>
          </a:stretch>
        </p:blipFill>
        <p:spPr>
          <a:xfrm>
            <a:off x="9682280" y="4095519"/>
            <a:ext cx="2251928" cy="2229741"/>
          </a:xfrm>
          <a:prstGeom prst="rect">
            <a:avLst/>
          </a:prstGeom>
        </p:spPr>
      </p:pic>
      <p:pic>
        <p:nvPicPr>
          <p:cNvPr id="50" name="图片 49"/>
          <p:cNvPicPr>
            <a:picLocks noChangeAspect="1"/>
          </p:cNvPicPr>
          <p:nvPr userDrawn="1"/>
        </p:nvPicPr>
        <p:blipFill>
          <a:blip r:embed="rId17"/>
          <a:stretch>
            <a:fillRect/>
          </a:stretch>
        </p:blipFill>
        <p:spPr>
          <a:xfrm>
            <a:off x="7153198" y="4089924"/>
            <a:ext cx="2226036" cy="2229741"/>
          </a:xfrm>
          <a:prstGeom prst="rect">
            <a:avLst/>
          </a:prstGeom>
        </p:spPr>
      </p:pic>
      <p:sp>
        <p:nvSpPr>
          <p:cNvPr id="51" name="矩形 50"/>
          <p:cNvSpPr/>
          <p:nvPr userDrawn="1"/>
        </p:nvSpPr>
        <p:spPr>
          <a:xfrm>
            <a:off x="7558330" y="6340078"/>
            <a:ext cx="1415772" cy="462306"/>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官方微信</a:t>
            </a:r>
          </a:p>
        </p:txBody>
      </p:sp>
      <p:sp>
        <p:nvSpPr>
          <p:cNvPr id="52" name="矩形 51"/>
          <p:cNvSpPr/>
          <p:nvPr userDrawn="1"/>
        </p:nvSpPr>
        <p:spPr>
          <a:xfrm>
            <a:off x="10097152" y="6340078"/>
            <a:ext cx="1422184" cy="462306"/>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官方微博</a:t>
            </a:r>
          </a:p>
        </p:txBody>
      </p:sp>
      <p:sp>
        <p:nvSpPr>
          <p:cNvPr id="53" name="Text Box 7"/>
          <p:cNvSpPr>
            <a:spLocks noChangeArrowheads="1"/>
          </p:cNvSpPr>
          <p:nvPr userDrawn="1"/>
        </p:nvSpPr>
        <p:spPr bwMode="auto">
          <a:xfrm>
            <a:off x="547934" y="800030"/>
            <a:ext cx="393687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a:spcBef>
                <a:spcPct val="20000"/>
              </a:spcBef>
              <a:buChar char="–"/>
              <a:defRPr sz="28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a:spcBef>
                <a:spcPct val="20000"/>
              </a:spcBef>
              <a:buChar char="•"/>
              <a:defRPr sz="24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a:spcBef>
                <a:spcPct val="20000"/>
              </a:spcBef>
              <a:buChar char="–"/>
              <a:defRPr sz="20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a:spcBef>
                <a:spcPct val="20000"/>
              </a:spcBef>
              <a:buChar char="»"/>
              <a:defRPr sz="20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algn="l" eaLnBrk="1" fontAlgn="ctr" hangingPunct="1">
              <a:spcBef>
                <a:spcPct val="50000"/>
              </a:spcBef>
              <a:buFontTx/>
              <a:buNone/>
            </a:pPr>
            <a:r>
              <a:rPr lang="en-US" altLang="zh-CN" sz="6600" b="1" dirty="0">
                <a:solidFill>
                  <a:srgbClr val="C00000"/>
                </a:solidFill>
                <a:sym typeface="黑体" panose="02010609060101010101" pitchFamily="49" charset="-122"/>
              </a:rPr>
              <a:t>Thanks</a:t>
            </a:r>
            <a:endParaRPr lang="zh-CN" altLang="en-US" sz="1800" dirty="0">
              <a:solidFill>
                <a:srgbClr val="C00000"/>
              </a:solidFill>
            </a:endParaRPr>
          </a:p>
        </p:txBody>
      </p:sp>
      <p:sp>
        <p:nvSpPr>
          <p:cNvPr id="54" name="Text Box 15"/>
          <p:cNvSpPr>
            <a:spLocks noChangeArrowheads="1"/>
          </p:cNvSpPr>
          <p:nvPr userDrawn="1"/>
        </p:nvSpPr>
        <p:spPr bwMode="auto">
          <a:xfrm>
            <a:off x="544880" y="3647382"/>
            <a:ext cx="6253871" cy="2569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6" rIns="91413" bIns="45706">
            <a:spAutoFit/>
          </a:bodyPr>
          <a:lstStyle>
            <a:lvl1pPr>
              <a:spcBef>
                <a:spcPct val="20000"/>
              </a:spcBef>
              <a:buChar char="•"/>
              <a:defRPr sz="3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a:spcBef>
                <a:spcPct val="20000"/>
              </a:spcBef>
              <a:buChar char="–"/>
              <a:defRPr sz="28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a:spcBef>
                <a:spcPct val="20000"/>
              </a:spcBef>
              <a:buChar char="•"/>
              <a:defRPr sz="24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a:spcBef>
                <a:spcPct val="20000"/>
              </a:spcBef>
              <a:buChar char="–"/>
              <a:defRPr sz="20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a:spcBef>
                <a:spcPct val="20000"/>
              </a:spcBef>
              <a:buChar char="»"/>
              <a:defRPr sz="20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indent="0" algn="l" defTabSz="1221090" rtl="0" eaLnBrk="1" fontAlgn="auto" latinLnBrk="0" hangingPunct="1">
              <a:lnSpc>
                <a:spcPct val="150000"/>
              </a:lnSpc>
              <a:spcBef>
                <a:spcPct val="50000"/>
              </a:spcBef>
              <a:spcAft>
                <a:spcPts val="0"/>
              </a:spcAft>
              <a:buClrTx/>
              <a:buSzTx/>
              <a:buFontTx/>
              <a:buNone/>
              <a:tabLst/>
              <a:defRPr/>
            </a:pPr>
            <a:r>
              <a:rPr lang="zh-CN" altLang="en-US" sz="1400" dirty="0">
                <a:solidFill>
                  <a:schemeClr val="bg1"/>
                </a:solidFill>
                <a:sym typeface="微软雅黑" panose="020B0503020204020204" pitchFamily="34" charset="-122"/>
              </a:rPr>
              <a:t>广州： 广东省广州市花都区风神大道</a:t>
            </a:r>
            <a:r>
              <a:rPr lang="en-US" altLang="zh-CN" sz="1400" dirty="0">
                <a:solidFill>
                  <a:schemeClr val="bg1"/>
                </a:solidFill>
                <a:sym typeface="微软雅黑" panose="020B0503020204020204" pitchFamily="34" charset="-122"/>
              </a:rPr>
              <a:t>8</a:t>
            </a:r>
            <a:r>
              <a:rPr lang="zh-CN" altLang="en-US" sz="1400" dirty="0">
                <a:solidFill>
                  <a:schemeClr val="bg1"/>
                </a:solidFill>
                <a:sym typeface="微软雅黑" panose="020B0503020204020204" pitchFamily="34" charset="-122"/>
              </a:rPr>
              <a:t>号 东风南方大楼</a:t>
            </a:r>
            <a:endParaRPr lang="en-US" altLang="zh-CN" sz="1400" dirty="0">
              <a:solidFill>
                <a:schemeClr val="bg1"/>
              </a:solidFill>
              <a:sym typeface="微软雅黑" panose="020B0503020204020204" pitchFamily="34" charset="-122"/>
            </a:endParaRPr>
          </a:p>
          <a:p>
            <a:pPr>
              <a:lnSpc>
                <a:spcPct val="150000"/>
              </a:lnSpc>
              <a:spcBef>
                <a:spcPct val="50000"/>
              </a:spcBef>
              <a:buNone/>
            </a:pPr>
            <a:r>
              <a:rPr lang="zh-CN" altLang="en-US" sz="1400" dirty="0">
                <a:solidFill>
                  <a:schemeClr val="bg1"/>
                </a:solidFill>
                <a:sym typeface="微软雅黑" panose="020B0503020204020204" pitchFamily="34" charset="-122"/>
              </a:rPr>
              <a:t>深圳： </a:t>
            </a:r>
            <a:r>
              <a:rPr lang="zh-CN" altLang="zh-CN" sz="1400" dirty="0">
                <a:solidFill>
                  <a:schemeClr val="bg1"/>
                </a:solidFill>
              </a:rPr>
              <a:t>深圳市深南中路</a:t>
            </a:r>
            <a:r>
              <a:rPr lang="en-US" altLang="zh-CN" sz="1400" dirty="0">
                <a:solidFill>
                  <a:schemeClr val="bg1"/>
                </a:solidFill>
              </a:rPr>
              <a:t>2010</a:t>
            </a:r>
            <a:r>
              <a:rPr lang="zh-CN" altLang="zh-CN" sz="1400" dirty="0">
                <a:solidFill>
                  <a:schemeClr val="bg1"/>
                </a:solidFill>
              </a:rPr>
              <a:t>号东风大厦</a:t>
            </a:r>
            <a:r>
              <a:rPr lang="en-US" altLang="zh-CN" sz="1400" dirty="0">
                <a:solidFill>
                  <a:schemeClr val="bg1"/>
                </a:solidFill>
              </a:rPr>
              <a:t>22</a:t>
            </a:r>
            <a:r>
              <a:rPr lang="zh-CN" altLang="zh-CN" sz="1400" dirty="0">
                <a:solidFill>
                  <a:schemeClr val="bg1"/>
                </a:solidFill>
              </a:rPr>
              <a:t>楼</a:t>
            </a:r>
            <a:endParaRPr lang="en-US" altLang="zh-CN" sz="1400" dirty="0">
              <a:solidFill>
                <a:schemeClr val="bg1"/>
              </a:solidFill>
              <a:sym typeface="微软雅黑" panose="020B0503020204020204" pitchFamily="34" charset="-122"/>
            </a:endParaRPr>
          </a:p>
          <a:p>
            <a:pPr>
              <a:lnSpc>
                <a:spcPct val="150000"/>
              </a:lnSpc>
              <a:spcBef>
                <a:spcPct val="50000"/>
              </a:spcBef>
              <a:buNone/>
            </a:pPr>
            <a:r>
              <a:rPr lang="zh-CN" altLang="en-US" sz="1400" dirty="0">
                <a:solidFill>
                  <a:schemeClr val="bg1"/>
                </a:solidFill>
                <a:sym typeface="微软雅黑" panose="020B0503020204020204" pitchFamily="34" charset="-122"/>
              </a:rPr>
              <a:t>武汉：湖北省</a:t>
            </a:r>
            <a:r>
              <a:rPr lang="zh-CN" altLang="zh-CN" sz="1400" dirty="0">
                <a:solidFill>
                  <a:schemeClr val="bg1"/>
                </a:solidFill>
              </a:rPr>
              <a:t>武汉</a:t>
            </a:r>
            <a:r>
              <a:rPr lang="zh-CN" altLang="en-US" sz="1400" dirty="0">
                <a:solidFill>
                  <a:schemeClr val="bg1"/>
                </a:solidFill>
              </a:rPr>
              <a:t>市</a:t>
            </a:r>
            <a:r>
              <a:rPr lang="zh-CN" altLang="zh-CN" sz="1400" dirty="0">
                <a:solidFill>
                  <a:schemeClr val="bg1"/>
                </a:solidFill>
              </a:rPr>
              <a:t>经开区创业路</a:t>
            </a:r>
            <a:r>
              <a:rPr lang="en-US" altLang="zh-CN" sz="1400" dirty="0">
                <a:solidFill>
                  <a:schemeClr val="bg1"/>
                </a:solidFill>
              </a:rPr>
              <a:t>16</a:t>
            </a:r>
            <a:r>
              <a:rPr lang="zh-CN" altLang="zh-CN" sz="1400" dirty="0">
                <a:solidFill>
                  <a:schemeClr val="bg1"/>
                </a:solidFill>
              </a:rPr>
              <a:t>号华源商务广场</a:t>
            </a:r>
            <a:r>
              <a:rPr lang="en-US" altLang="zh-CN" sz="1400" dirty="0">
                <a:solidFill>
                  <a:schemeClr val="bg1"/>
                </a:solidFill>
              </a:rPr>
              <a:t>A</a:t>
            </a:r>
            <a:r>
              <a:rPr lang="zh-CN" altLang="zh-CN" sz="1400" dirty="0">
                <a:solidFill>
                  <a:schemeClr val="bg1"/>
                </a:solidFill>
              </a:rPr>
              <a:t>座</a:t>
            </a:r>
            <a:r>
              <a:rPr lang="en-US" altLang="zh-CN" sz="1400" dirty="0">
                <a:solidFill>
                  <a:schemeClr val="bg1"/>
                </a:solidFill>
              </a:rPr>
              <a:t>3</a:t>
            </a:r>
            <a:r>
              <a:rPr lang="zh-CN" altLang="zh-CN" sz="1400" dirty="0">
                <a:solidFill>
                  <a:schemeClr val="bg1"/>
                </a:solidFill>
              </a:rPr>
              <a:t>层</a:t>
            </a:r>
            <a:endParaRPr lang="en-US" altLang="zh-CN" sz="1400" dirty="0">
              <a:solidFill>
                <a:schemeClr val="bg1"/>
              </a:solidFill>
              <a:sym typeface="微软雅黑" panose="020B0503020204020204" pitchFamily="34" charset="-122"/>
            </a:endParaRPr>
          </a:p>
          <a:p>
            <a:pPr eaLnBrk="1" hangingPunct="1">
              <a:lnSpc>
                <a:spcPct val="150000"/>
              </a:lnSpc>
              <a:spcBef>
                <a:spcPct val="50000"/>
              </a:spcBef>
              <a:buFontTx/>
              <a:buNone/>
            </a:pPr>
            <a:r>
              <a:rPr lang="zh-CN" altLang="en-US" sz="1400" dirty="0">
                <a:solidFill>
                  <a:schemeClr val="bg1"/>
                </a:solidFill>
                <a:sym typeface="微软雅黑" panose="020B0503020204020204" pitchFamily="34" charset="-122"/>
              </a:rPr>
              <a:t>客服热线：</a:t>
            </a:r>
            <a:r>
              <a:rPr lang="en-US" altLang="zh-CN" sz="1400" dirty="0">
                <a:solidFill>
                  <a:schemeClr val="bg1"/>
                </a:solidFill>
                <a:sym typeface="微软雅黑" panose="020B0503020204020204" pitchFamily="34" charset="-122"/>
              </a:rPr>
              <a:t>400-830-5721</a:t>
            </a:r>
          </a:p>
          <a:p>
            <a:pPr eaLnBrk="1" hangingPunct="1">
              <a:lnSpc>
                <a:spcPct val="150000"/>
              </a:lnSpc>
              <a:spcBef>
                <a:spcPct val="50000"/>
              </a:spcBef>
              <a:buFontTx/>
              <a:buNone/>
            </a:pPr>
            <a:r>
              <a:rPr lang="zh-CN" altLang="en-US" sz="1400" dirty="0">
                <a:solidFill>
                  <a:schemeClr val="bg1"/>
                </a:solidFill>
                <a:sym typeface="微软雅黑" panose="020B0503020204020204" pitchFamily="34" charset="-122"/>
              </a:rPr>
              <a:t>公司网站：</a:t>
            </a:r>
            <a:r>
              <a:rPr lang="en-US" altLang="zh-CN" sz="1400" dirty="0">
                <a:solidFill>
                  <a:schemeClr val="bg1"/>
                </a:solidFill>
                <a:sym typeface="微软雅黑" panose="020B0503020204020204" pitchFamily="34" charset="-122"/>
              </a:rPr>
              <a:t>www.szlanyou.com</a:t>
            </a:r>
          </a:p>
          <a:p>
            <a:pPr>
              <a:lnSpc>
                <a:spcPct val="150000"/>
              </a:lnSpc>
              <a:spcBef>
                <a:spcPct val="50000"/>
              </a:spcBef>
              <a:buNone/>
            </a:pPr>
            <a:r>
              <a:rPr lang="zh-CN" altLang="en-US" sz="1400" dirty="0">
                <a:solidFill>
                  <a:schemeClr val="bg1"/>
                </a:solidFill>
              </a:rPr>
              <a:t>公司邮箱</a:t>
            </a:r>
            <a:r>
              <a:rPr lang="zh-CN" altLang="zh-CN" sz="1400" dirty="0">
                <a:solidFill>
                  <a:schemeClr val="bg1"/>
                </a:solidFill>
              </a:rPr>
              <a:t>：</a:t>
            </a:r>
            <a:r>
              <a:rPr lang="en-US" altLang="zh-CN" sz="1400" dirty="0">
                <a:solidFill>
                  <a:schemeClr val="bg1"/>
                </a:solidFill>
              </a:rPr>
              <a:t>service@szlanyou.com</a:t>
            </a:r>
            <a:endParaRPr lang="zh-CN" altLang="en-US" sz="1400" dirty="0">
              <a:solidFill>
                <a:schemeClr val="bg1"/>
              </a:solidFill>
            </a:endParaRPr>
          </a:p>
        </p:txBody>
      </p:sp>
      <p:pic>
        <p:nvPicPr>
          <p:cNvPr id="7" name="图片 6"/>
          <p:cNvPicPr>
            <a:picLocks noChangeAspect="1"/>
          </p:cNvPicPr>
          <p:nvPr userDrawn="1"/>
        </p:nvPicPr>
        <p:blipFill>
          <a:blip r:embed="rId18"/>
          <a:stretch>
            <a:fillRect/>
          </a:stretch>
        </p:blipFill>
        <p:spPr>
          <a:xfrm>
            <a:off x="8016071" y="4979631"/>
            <a:ext cx="469872" cy="469872"/>
          </a:xfrm>
          <a:prstGeom prst="rect">
            <a:avLst/>
          </a:prstGeom>
        </p:spPr>
      </p:pic>
      <p:pic>
        <p:nvPicPr>
          <p:cNvPr id="2" name="图片 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47934" y="2140381"/>
            <a:ext cx="2898710" cy="904474"/>
          </a:xfrm>
          <a:prstGeom prst="rect">
            <a:avLst/>
          </a:prstGeom>
        </p:spPr>
      </p:pic>
    </p:spTree>
    <p:extLst>
      <p:ext uri="{BB962C8B-B14F-4D97-AF65-F5344CB8AC3E}">
        <p14:creationId xmlns:p14="http://schemas.microsoft.com/office/powerpoint/2010/main" val="253795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par>
                                <p:cTn id="35" presetID="10" presetClass="entr" presetSubtype="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par>
                                <p:cTn id="38" presetID="10" presetClass="entr" presetSubtype="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par>
                                <p:cTn id="41" presetID="35" presetClass="path" presetSubtype="0" fill="hold" nodeType="withEffect">
                                  <p:stCondLst>
                                    <p:cond delay="0"/>
                                  </p:stCondLst>
                                  <p:childTnLst>
                                    <p:animMotion origin="layout" path="M 0 0  L -0.25 0  E" pathEditMode="relative" rAng="0" ptsTypes="">
                                      <p:cBhvr>
                                        <p:cTn id="42" dur="5000" fill="hold"/>
                                        <p:tgtEl>
                                          <p:spTgt spid="39"/>
                                        </p:tgtEl>
                                        <p:attrNameLst>
                                          <p:attrName>ppt_x</p:attrName>
                                          <p:attrName>ppt_y</p:attrName>
                                        </p:attrNameLst>
                                      </p:cBhvr>
                                      <p:rCtr x="0" y="0"/>
                                    </p:animMotion>
                                  </p:childTnLst>
                                </p:cTn>
                              </p:par>
                              <p:par>
                                <p:cTn id="43" presetID="35" presetClass="path" presetSubtype="0" fill="hold" nodeType="withEffect">
                                  <p:stCondLst>
                                    <p:cond delay="0"/>
                                  </p:stCondLst>
                                  <p:childTnLst>
                                    <p:animMotion origin="layout" path="M 4.16667E-6 3.33333E-6 L -0.31632 3.33333E-6 " pathEditMode="relative" rAng="0" ptsTypes="AA">
                                      <p:cBhvr>
                                        <p:cTn id="44" dur="5000" fill="hold"/>
                                        <p:tgtEl>
                                          <p:spTgt spid="31"/>
                                        </p:tgtEl>
                                        <p:attrNameLst>
                                          <p:attrName>ppt_x</p:attrName>
                                          <p:attrName>ppt_y</p:attrName>
                                        </p:attrNameLst>
                                      </p:cBhvr>
                                      <p:rCtr x="-15816" y="0"/>
                                    </p:animMotion>
                                  </p:childTnLst>
                                </p:cTn>
                              </p:par>
                              <p:par>
                                <p:cTn id="45" presetID="35" presetClass="path" presetSubtype="0" fill="hold" nodeType="withEffect">
                                  <p:stCondLst>
                                    <p:cond delay="0"/>
                                  </p:stCondLst>
                                  <p:childTnLst>
                                    <p:animMotion origin="layout" path="M 0.00504 -1.85185E-6 L -0.46684 -1.85185E-6 " pathEditMode="relative" rAng="0" ptsTypes="AA">
                                      <p:cBhvr>
                                        <p:cTn id="46" dur="5000" fill="hold"/>
                                        <p:tgtEl>
                                          <p:spTgt spid="34"/>
                                        </p:tgtEl>
                                        <p:attrNameLst>
                                          <p:attrName>ppt_x</p:attrName>
                                          <p:attrName>ppt_y</p:attrName>
                                        </p:attrNameLst>
                                      </p:cBhvr>
                                      <p:rCtr x="-23594" y="0"/>
                                    </p:animMotion>
                                  </p:childTnLst>
                                </p:cTn>
                              </p:par>
                              <p:par>
                                <p:cTn id="47" presetID="35" presetClass="path" presetSubtype="0" fill="hold" nodeType="withEffect">
                                  <p:stCondLst>
                                    <p:cond delay="0"/>
                                  </p:stCondLst>
                                  <p:childTnLst>
                                    <p:animMotion origin="layout" path="M -3.05556E-6 1.11111E-6 L -0.19531 1.11111E-6 " pathEditMode="relative" rAng="0" ptsTypes="AA">
                                      <p:cBhvr>
                                        <p:cTn id="48" dur="5000" fill="hold"/>
                                        <p:tgtEl>
                                          <p:spTgt spid="36"/>
                                        </p:tgtEl>
                                        <p:attrNameLst>
                                          <p:attrName>ppt_x</p:attrName>
                                          <p:attrName>ppt_y</p:attrName>
                                        </p:attrNameLst>
                                      </p:cBhvr>
                                      <p:rCtr x="-9774" y="0"/>
                                    </p:animMotion>
                                  </p:childTnLst>
                                </p:cTn>
                              </p:par>
                              <p:par>
                                <p:cTn id="49" presetID="35" presetClass="path" presetSubtype="0" fill="hold" nodeType="withEffect">
                                  <p:stCondLst>
                                    <p:cond delay="0"/>
                                  </p:stCondLst>
                                  <p:childTnLst>
                                    <p:animMotion origin="layout" path="M 5.55556E-7 2.59259E-6 L -0.43594 2.59259E-6 " pathEditMode="relative" rAng="0" ptsTypes="AA">
                                      <p:cBhvr>
                                        <p:cTn id="50" dur="5000" fill="hold"/>
                                        <p:tgtEl>
                                          <p:spTgt spid="33"/>
                                        </p:tgtEl>
                                        <p:attrNameLst>
                                          <p:attrName>ppt_x</p:attrName>
                                          <p:attrName>ppt_y</p:attrName>
                                        </p:attrNameLst>
                                      </p:cBhvr>
                                      <p:rCtr x="-21806" y="0"/>
                                    </p:animMotion>
                                  </p:childTnLst>
                                </p:cTn>
                              </p:par>
                              <p:par>
                                <p:cTn id="51" presetID="35" presetClass="path" presetSubtype="0" fill="hold" nodeType="withEffect">
                                  <p:stCondLst>
                                    <p:cond delay="0"/>
                                  </p:stCondLst>
                                  <p:childTnLst>
                                    <p:animMotion origin="layout" path="M -1.94444E-6 2.59259E-6 L -0.61719 2.59259E-6 " pathEditMode="relative" rAng="0" ptsTypes="AA">
                                      <p:cBhvr>
                                        <p:cTn id="52" dur="5000" fill="hold"/>
                                        <p:tgtEl>
                                          <p:spTgt spid="35"/>
                                        </p:tgtEl>
                                        <p:attrNameLst>
                                          <p:attrName>ppt_x</p:attrName>
                                          <p:attrName>ppt_y</p:attrName>
                                        </p:attrNameLst>
                                      </p:cBhvr>
                                      <p:rCtr x="-30868" y="0"/>
                                    </p:animMotion>
                                  </p:childTnLst>
                                </p:cTn>
                              </p:par>
                              <p:par>
                                <p:cTn id="53" presetID="35" presetClass="path" presetSubtype="0" fill="hold" nodeType="withEffect">
                                  <p:stCondLst>
                                    <p:cond delay="0"/>
                                  </p:stCondLst>
                                  <p:childTnLst>
                                    <p:animMotion origin="layout" path="M 3.05556E-6 -1.85185E-6 L -0.33577 -1.85185E-6 " pathEditMode="relative" rAng="0" ptsTypes="AA">
                                      <p:cBhvr>
                                        <p:cTn id="54" dur="5000" fill="hold"/>
                                        <p:tgtEl>
                                          <p:spTgt spid="30"/>
                                        </p:tgtEl>
                                        <p:attrNameLst>
                                          <p:attrName>ppt_x</p:attrName>
                                          <p:attrName>ppt_y</p:attrName>
                                        </p:attrNameLst>
                                      </p:cBhvr>
                                      <p:rCtr x="-16788" y="0"/>
                                    </p:animMotion>
                                  </p:childTnLst>
                                </p:cTn>
                              </p:par>
                              <p:par>
                                <p:cTn id="55" presetID="35" presetClass="path" presetSubtype="0" fill="hold" nodeType="withEffect">
                                  <p:stCondLst>
                                    <p:cond delay="0"/>
                                  </p:stCondLst>
                                  <p:childTnLst>
                                    <p:animMotion origin="layout" path="M 1.66667E-6 -1.85185E-6 L -0.57188 -1.85185E-6 " pathEditMode="relative" rAng="0" ptsTypes="AA">
                                      <p:cBhvr>
                                        <p:cTn id="56" dur="5000" fill="hold"/>
                                        <p:tgtEl>
                                          <p:spTgt spid="40"/>
                                        </p:tgtEl>
                                        <p:attrNameLst>
                                          <p:attrName>ppt_x</p:attrName>
                                          <p:attrName>ppt_y</p:attrName>
                                        </p:attrNameLst>
                                      </p:cBhvr>
                                      <p:rCtr x="-28594" y="0"/>
                                    </p:animMotion>
                                  </p:childTnLst>
                                </p:cTn>
                              </p:par>
                              <p:par>
                                <p:cTn id="57" presetID="35" presetClass="path" presetSubtype="0" fill="hold" nodeType="withEffect">
                                  <p:stCondLst>
                                    <p:cond delay="0"/>
                                  </p:stCondLst>
                                  <p:childTnLst>
                                    <p:animMotion origin="layout" path="M 1.66667E-6 -1.85185E-6 L -0.57188 -1.85185E-6 " pathEditMode="relative" rAng="0" ptsTypes="AA">
                                      <p:cBhvr>
                                        <p:cTn id="58" dur="5000" fill="hold"/>
                                        <p:tgtEl>
                                          <p:spTgt spid="41"/>
                                        </p:tgtEl>
                                        <p:attrNameLst>
                                          <p:attrName>ppt_x</p:attrName>
                                          <p:attrName>ppt_y</p:attrName>
                                        </p:attrNameLst>
                                      </p:cBhvr>
                                      <p:rCtr x="-28594" y="0"/>
                                    </p:animMotion>
                                  </p:childTnLst>
                                </p:cTn>
                              </p:par>
                              <p:par>
                                <p:cTn id="59" presetID="63" presetClass="path" presetSubtype="0" fill="hold" nodeType="withEffect">
                                  <p:stCondLst>
                                    <p:cond delay="0"/>
                                  </p:stCondLst>
                                  <p:childTnLst>
                                    <p:animMotion origin="layout" path="M 5.55556E-7 2.59259E-6 L 0.43906 2.59259E-6 " pathEditMode="relative" rAng="0" ptsTypes="AA">
                                      <p:cBhvr>
                                        <p:cTn id="60" dur="5000" fill="hold"/>
                                        <p:tgtEl>
                                          <p:spTgt spid="38"/>
                                        </p:tgtEl>
                                        <p:attrNameLst>
                                          <p:attrName>ppt_x</p:attrName>
                                          <p:attrName>ppt_y</p:attrName>
                                        </p:attrNameLst>
                                      </p:cBhvr>
                                      <p:rCtr x="21944" y="0"/>
                                    </p:animMotion>
                                  </p:childTnLst>
                                </p:cTn>
                              </p:par>
                              <p:par>
                                <p:cTn id="61" presetID="63" presetClass="path" presetSubtype="0" fill="hold" nodeType="withEffect">
                                  <p:stCondLst>
                                    <p:cond delay="0"/>
                                  </p:stCondLst>
                                  <p:childTnLst>
                                    <p:animMotion origin="layout" path="M -1.38889E-6 2.96296E-6 L 0.62813 2.96296E-6 " pathEditMode="relative" rAng="0" ptsTypes="AA">
                                      <p:cBhvr>
                                        <p:cTn id="62" dur="5000" fill="hold"/>
                                        <p:tgtEl>
                                          <p:spTgt spid="37"/>
                                        </p:tgtEl>
                                        <p:attrNameLst>
                                          <p:attrName>ppt_x</p:attrName>
                                          <p:attrName>ppt_y</p:attrName>
                                        </p:attrNameLst>
                                      </p:cBhvr>
                                      <p:rCtr x="31406" y="0"/>
                                    </p:animMotion>
                                  </p:childTnLst>
                                </p:cTn>
                              </p:par>
                              <p:par>
                                <p:cTn id="63" presetID="63" presetClass="path" presetSubtype="0" fill="hold" nodeType="withEffect">
                                  <p:stCondLst>
                                    <p:cond delay="0"/>
                                  </p:stCondLst>
                                  <p:childTnLst>
                                    <p:animMotion origin="layout" path="M 2.77778E-6 -2.96296E-6 L 0.42465 -2.96296E-6 " pathEditMode="relative" rAng="0" ptsTypes="AA">
                                      <p:cBhvr>
                                        <p:cTn id="64" dur="5000" fill="hold"/>
                                        <p:tgtEl>
                                          <p:spTgt spid="32"/>
                                        </p:tgtEl>
                                        <p:attrNameLst>
                                          <p:attrName>ppt_x</p:attrName>
                                          <p:attrName>ppt_y</p:attrName>
                                        </p:attrNameLst>
                                      </p:cBhvr>
                                      <p:rCtr x="21233" y="0"/>
                                    </p:animMotion>
                                  </p:childTnLst>
                                </p:cTn>
                              </p:par>
                              <p:par>
                                <p:cTn id="65" presetID="10" presetClass="exit" presetSubtype="0" fill="hold" nodeType="withEffect">
                                  <p:stCondLst>
                                    <p:cond delay="2500"/>
                                  </p:stCondLst>
                                  <p:childTnLst>
                                    <p:animEffect transition="out" filter="fade">
                                      <p:cBhvr>
                                        <p:cTn id="66" dur="500"/>
                                        <p:tgtEl>
                                          <p:spTgt spid="37"/>
                                        </p:tgtEl>
                                      </p:cBhvr>
                                    </p:animEffect>
                                    <p:set>
                                      <p:cBhvr>
                                        <p:cTn id="67" dur="1" fill="hold">
                                          <p:stCondLst>
                                            <p:cond delay="499"/>
                                          </p:stCondLst>
                                        </p:cTn>
                                        <p:tgtEl>
                                          <p:spTgt spid="37"/>
                                        </p:tgtEl>
                                        <p:attrNameLst>
                                          <p:attrName>style.visibility</p:attrName>
                                        </p:attrNameLst>
                                      </p:cBhvr>
                                      <p:to>
                                        <p:strVal val="hidden"/>
                                      </p:to>
                                    </p:set>
                                  </p:childTnLst>
                                </p:cTn>
                              </p:par>
                              <p:par>
                                <p:cTn id="68" presetID="10" presetClass="exit" presetSubtype="0" fill="hold" nodeType="withEffect">
                                  <p:stCondLst>
                                    <p:cond delay="2500"/>
                                  </p:stCondLst>
                                  <p:childTnLst>
                                    <p:animEffect transition="out" filter="fade">
                                      <p:cBhvr>
                                        <p:cTn id="69" dur="500"/>
                                        <p:tgtEl>
                                          <p:spTgt spid="38"/>
                                        </p:tgtEl>
                                      </p:cBhvr>
                                    </p:animEffect>
                                    <p:set>
                                      <p:cBhvr>
                                        <p:cTn id="70" dur="1" fill="hold">
                                          <p:stCondLst>
                                            <p:cond delay="499"/>
                                          </p:stCondLst>
                                        </p:cTn>
                                        <p:tgtEl>
                                          <p:spTgt spid="38"/>
                                        </p:tgtEl>
                                        <p:attrNameLst>
                                          <p:attrName>style.visibility</p:attrName>
                                        </p:attrNameLst>
                                      </p:cBhvr>
                                      <p:to>
                                        <p:strVal val="hidden"/>
                                      </p:to>
                                    </p:set>
                                  </p:childTnLst>
                                </p:cTn>
                              </p:par>
                              <p:par>
                                <p:cTn id="71" presetID="10" presetClass="exit" presetSubtype="0" fill="hold" nodeType="withEffect">
                                  <p:stCondLst>
                                    <p:cond delay="2500"/>
                                  </p:stCondLst>
                                  <p:childTnLst>
                                    <p:animEffect transition="out" filter="fade">
                                      <p:cBhvr>
                                        <p:cTn id="72" dur="500"/>
                                        <p:tgtEl>
                                          <p:spTgt spid="40"/>
                                        </p:tgtEl>
                                      </p:cBhvr>
                                    </p:animEffect>
                                    <p:set>
                                      <p:cBhvr>
                                        <p:cTn id="73" dur="1" fill="hold">
                                          <p:stCondLst>
                                            <p:cond delay="499"/>
                                          </p:stCondLst>
                                        </p:cTn>
                                        <p:tgtEl>
                                          <p:spTgt spid="40"/>
                                        </p:tgtEl>
                                        <p:attrNameLst>
                                          <p:attrName>style.visibility</p:attrName>
                                        </p:attrNameLst>
                                      </p:cBhvr>
                                      <p:to>
                                        <p:strVal val="hidden"/>
                                      </p:to>
                                    </p:set>
                                  </p:childTnLst>
                                </p:cTn>
                              </p:par>
                              <p:par>
                                <p:cTn id="74" presetID="10" presetClass="exit" presetSubtype="0" fill="hold" nodeType="withEffect">
                                  <p:stCondLst>
                                    <p:cond delay="250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par>
                                <p:cTn id="77" presetID="10" presetClass="exit" presetSubtype="0" fill="hold" nodeType="withEffect">
                                  <p:stCondLst>
                                    <p:cond delay="2500"/>
                                  </p:stCondLst>
                                  <p:childTnLst>
                                    <p:animEffect transition="out" filter="fade">
                                      <p:cBhvr>
                                        <p:cTn id="78" dur="500"/>
                                        <p:tgtEl>
                                          <p:spTgt spid="33"/>
                                        </p:tgtEl>
                                      </p:cBhvr>
                                    </p:animEffect>
                                    <p:set>
                                      <p:cBhvr>
                                        <p:cTn id="79" dur="1" fill="hold">
                                          <p:stCondLst>
                                            <p:cond delay="499"/>
                                          </p:stCondLst>
                                        </p:cTn>
                                        <p:tgtEl>
                                          <p:spTgt spid="33"/>
                                        </p:tgtEl>
                                        <p:attrNameLst>
                                          <p:attrName>style.visibility</p:attrName>
                                        </p:attrNameLst>
                                      </p:cBhvr>
                                      <p:to>
                                        <p:strVal val="hidden"/>
                                      </p:to>
                                    </p:set>
                                  </p:childTnLst>
                                </p:cTn>
                              </p:par>
                              <p:par>
                                <p:cTn id="80" presetID="10" presetClass="exit" presetSubtype="0" fill="hold" nodeType="withEffect">
                                  <p:stCondLst>
                                    <p:cond delay="2500"/>
                                  </p:stCondLst>
                                  <p:childTnLst>
                                    <p:animEffect transition="out" filter="fade">
                                      <p:cBhvr>
                                        <p:cTn id="81" dur="500"/>
                                        <p:tgtEl>
                                          <p:spTgt spid="36"/>
                                        </p:tgtEl>
                                      </p:cBhvr>
                                    </p:animEffect>
                                    <p:set>
                                      <p:cBhvr>
                                        <p:cTn id="82" dur="1" fill="hold">
                                          <p:stCondLst>
                                            <p:cond delay="499"/>
                                          </p:stCondLst>
                                        </p:cTn>
                                        <p:tgtEl>
                                          <p:spTgt spid="36"/>
                                        </p:tgtEl>
                                        <p:attrNameLst>
                                          <p:attrName>style.visibility</p:attrName>
                                        </p:attrNameLst>
                                      </p:cBhvr>
                                      <p:to>
                                        <p:strVal val="hidden"/>
                                      </p:to>
                                    </p:set>
                                  </p:childTnLst>
                                </p:cTn>
                              </p:par>
                              <p:par>
                                <p:cTn id="83" presetID="10" presetClass="exit" presetSubtype="0" fill="hold" nodeType="withEffect">
                                  <p:stCondLst>
                                    <p:cond delay="2500"/>
                                  </p:stCondLst>
                                  <p:childTnLst>
                                    <p:animEffect transition="out" filter="fade">
                                      <p:cBhvr>
                                        <p:cTn id="84" dur="500"/>
                                        <p:tgtEl>
                                          <p:spTgt spid="31"/>
                                        </p:tgtEl>
                                      </p:cBhvr>
                                    </p:animEffect>
                                    <p:set>
                                      <p:cBhvr>
                                        <p:cTn id="85" dur="1" fill="hold">
                                          <p:stCondLst>
                                            <p:cond delay="499"/>
                                          </p:stCondLst>
                                        </p:cTn>
                                        <p:tgtEl>
                                          <p:spTgt spid="31"/>
                                        </p:tgtEl>
                                        <p:attrNameLst>
                                          <p:attrName>style.visibility</p:attrName>
                                        </p:attrNameLst>
                                      </p:cBhvr>
                                      <p:to>
                                        <p:strVal val="hidden"/>
                                      </p:to>
                                    </p:set>
                                  </p:childTnLst>
                                </p:cTn>
                              </p:par>
                              <p:par>
                                <p:cTn id="86" presetID="10" presetClass="exit" presetSubtype="0" fill="hold" nodeType="withEffect">
                                  <p:stCondLst>
                                    <p:cond delay="2500"/>
                                  </p:stCondLst>
                                  <p:childTnLst>
                                    <p:animEffect transition="out" filter="fade">
                                      <p:cBhvr>
                                        <p:cTn id="87" dur="500"/>
                                        <p:tgtEl>
                                          <p:spTgt spid="39"/>
                                        </p:tgtEl>
                                      </p:cBhvr>
                                    </p:animEffect>
                                    <p:set>
                                      <p:cBhvr>
                                        <p:cTn id="88" dur="1" fill="hold">
                                          <p:stCondLst>
                                            <p:cond delay="499"/>
                                          </p:stCondLst>
                                        </p:cTn>
                                        <p:tgtEl>
                                          <p:spTgt spid="39"/>
                                        </p:tgtEl>
                                        <p:attrNameLst>
                                          <p:attrName>style.visibility</p:attrName>
                                        </p:attrNameLst>
                                      </p:cBhvr>
                                      <p:to>
                                        <p:strVal val="hidden"/>
                                      </p:to>
                                    </p:set>
                                  </p:childTnLst>
                                </p:cTn>
                              </p:par>
                              <p:par>
                                <p:cTn id="89" presetID="10" presetClass="exit" presetSubtype="0" fill="hold" nodeType="withEffect">
                                  <p:stCondLst>
                                    <p:cond delay="2500"/>
                                  </p:stCondLst>
                                  <p:childTnLst>
                                    <p:animEffect transition="out" filter="fade">
                                      <p:cBhvr>
                                        <p:cTn id="90" dur="500"/>
                                        <p:tgtEl>
                                          <p:spTgt spid="41"/>
                                        </p:tgtEl>
                                      </p:cBhvr>
                                    </p:animEffect>
                                    <p:set>
                                      <p:cBhvr>
                                        <p:cTn id="91" dur="1" fill="hold">
                                          <p:stCondLst>
                                            <p:cond delay="499"/>
                                          </p:stCondLst>
                                        </p:cTn>
                                        <p:tgtEl>
                                          <p:spTgt spid="41"/>
                                        </p:tgtEl>
                                        <p:attrNameLst>
                                          <p:attrName>style.visibility</p:attrName>
                                        </p:attrNameLst>
                                      </p:cBhvr>
                                      <p:to>
                                        <p:strVal val="hidden"/>
                                      </p:to>
                                    </p:set>
                                  </p:childTnLst>
                                </p:cTn>
                              </p:par>
                              <p:par>
                                <p:cTn id="92" presetID="10" presetClass="exit" presetSubtype="0" fill="hold" nodeType="withEffect">
                                  <p:stCondLst>
                                    <p:cond delay="2500"/>
                                  </p:stCondLst>
                                  <p:childTnLst>
                                    <p:animEffect transition="out" filter="fade">
                                      <p:cBhvr>
                                        <p:cTn id="93" dur="500"/>
                                        <p:tgtEl>
                                          <p:spTgt spid="32"/>
                                        </p:tgtEl>
                                      </p:cBhvr>
                                    </p:animEffect>
                                    <p:set>
                                      <p:cBhvr>
                                        <p:cTn id="94" dur="1" fill="hold">
                                          <p:stCondLst>
                                            <p:cond delay="499"/>
                                          </p:stCondLst>
                                        </p:cTn>
                                        <p:tgtEl>
                                          <p:spTgt spid="32"/>
                                        </p:tgtEl>
                                        <p:attrNameLst>
                                          <p:attrName>style.visibility</p:attrName>
                                        </p:attrNameLst>
                                      </p:cBhvr>
                                      <p:to>
                                        <p:strVal val="hidden"/>
                                      </p:to>
                                    </p:set>
                                  </p:childTnLst>
                                </p:cTn>
                              </p:par>
                              <p:par>
                                <p:cTn id="95" presetID="10" presetClass="exit" presetSubtype="0" fill="hold" nodeType="withEffect">
                                  <p:stCondLst>
                                    <p:cond delay="2500"/>
                                  </p:stCondLst>
                                  <p:childTnLst>
                                    <p:animEffect transition="out" filter="fade">
                                      <p:cBhvr>
                                        <p:cTn id="96" dur="500"/>
                                        <p:tgtEl>
                                          <p:spTgt spid="30"/>
                                        </p:tgtEl>
                                      </p:cBhvr>
                                    </p:animEffect>
                                    <p:set>
                                      <p:cBhvr>
                                        <p:cTn id="97" dur="1" fill="hold">
                                          <p:stCondLst>
                                            <p:cond delay="499"/>
                                          </p:stCondLst>
                                        </p:cTn>
                                        <p:tgtEl>
                                          <p:spTgt spid="30"/>
                                        </p:tgtEl>
                                        <p:attrNameLst>
                                          <p:attrName>style.visibility</p:attrName>
                                        </p:attrNameLst>
                                      </p:cBhvr>
                                      <p:to>
                                        <p:strVal val="hidden"/>
                                      </p:to>
                                    </p:set>
                                  </p:childTnLst>
                                </p:cTn>
                              </p:par>
                              <p:par>
                                <p:cTn id="98" presetID="10" presetClass="exit" presetSubtype="0" fill="hold" nodeType="withEffect">
                                  <p:stCondLst>
                                    <p:cond delay="2500"/>
                                  </p:stCondLst>
                                  <p:childTnLst>
                                    <p:animEffect transition="out" filter="fade">
                                      <p:cBhvr>
                                        <p:cTn id="99" dur="500"/>
                                        <p:tgtEl>
                                          <p:spTgt spid="34"/>
                                        </p:tgtEl>
                                      </p:cBhvr>
                                    </p:animEffect>
                                    <p:set>
                                      <p:cBhvr>
                                        <p:cTn id="100" dur="1" fill="hold">
                                          <p:stCondLst>
                                            <p:cond delay="499"/>
                                          </p:stCondLst>
                                        </p:cTn>
                                        <p:tgtEl>
                                          <p:spTgt spid="34"/>
                                        </p:tgtEl>
                                        <p:attrNameLst>
                                          <p:attrName>style.visibility</p:attrName>
                                        </p:attrNameLst>
                                      </p:cBhvr>
                                      <p:to>
                                        <p:strVal val="hidden"/>
                                      </p:to>
                                    </p:set>
                                  </p:childTnLst>
                                </p:cTn>
                              </p:par>
                              <p:par>
                                <p:cTn id="101" presetID="10" presetClass="entr" presetSubtype="0" fill="hold" nodeType="with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fade">
                                      <p:cBhvr>
                                        <p:cTn id="103" dur="100"/>
                                        <p:tgtEl>
                                          <p:spTgt spid="42"/>
                                        </p:tgtEl>
                                      </p:cBhvr>
                                    </p:animEffect>
                                  </p:childTnLst>
                                </p:cTn>
                              </p:par>
                              <p:par>
                                <p:cTn id="104" presetID="10" presetClass="entr" presetSubtype="0" fill="hold" nodeType="withEffect">
                                  <p:stCondLst>
                                    <p:cond delay="60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
                                        <p:tgtEl>
                                          <p:spTgt spid="43"/>
                                        </p:tgtEl>
                                      </p:cBhvr>
                                    </p:animEffect>
                                  </p:childTnLst>
                                </p:cTn>
                              </p:par>
                              <p:par>
                                <p:cTn id="107" presetID="10" presetClass="entr" presetSubtype="0" fill="hold" nodeType="withEffect">
                                  <p:stCondLst>
                                    <p:cond delay="200"/>
                                  </p:stCondLst>
                                  <p:childTnLst>
                                    <p:set>
                                      <p:cBhvr>
                                        <p:cTn id="108" dur="1" fill="hold">
                                          <p:stCondLst>
                                            <p:cond delay="0"/>
                                          </p:stCondLst>
                                        </p:cTn>
                                        <p:tgtEl>
                                          <p:spTgt spid="44"/>
                                        </p:tgtEl>
                                        <p:attrNameLst>
                                          <p:attrName>style.visibility</p:attrName>
                                        </p:attrNameLst>
                                      </p:cBhvr>
                                      <p:to>
                                        <p:strVal val="visible"/>
                                      </p:to>
                                    </p:set>
                                    <p:animEffect transition="in" filter="fade">
                                      <p:cBhvr>
                                        <p:cTn id="109" dur="100"/>
                                        <p:tgtEl>
                                          <p:spTgt spid="44"/>
                                        </p:tgtEl>
                                      </p:cBhvr>
                                    </p:animEffect>
                                  </p:childTnLst>
                                </p:cTn>
                              </p:par>
                              <p:par>
                                <p:cTn id="110" presetID="10" presetClass="entr" presetSubtype="0" fill="hold" nodeType="withEffect">
                                  <p:stCondLst>
                                    <p:cond delay="1800"/>
                                  </p:stCondLst>
                                  <p:childTnLst>
                                    <p:set>
                                      <p:cBhvr>
                                        <p:cTn id="111" dur="1" fill="hold">
                                          <p:stCondLst>
                                            <p:cond delay="0"/>
                                          </p:stCondLst>
                                        </p:cTn>
                                        <p:tgtEl>
                                          <p:spTgt spid="45"/>
                                        </p:tgtEl>
                                        <p:attrNameLst>
                                          <p:attrName>style.visibility</p:attrName>
                                        </p:attrNameLst>
                                      </p:cBhvr>
                                      <p:to>
                                        <p:strVal val="visible"/>
                                      </p:to>
                                    </p:set>
                                    <p:animEffect transition="in" filter="fade">
                                      <p:cBhvr>
                                        <p:cTn id="112" dur="100"/>
                                        <p:tgtEl>
                                          <p:spTgt spid="45"/>
                                        </p:tgtEl>
                                      </p:cBhvr>
                                    </p:animEffect>
                                  </p:childTnLst>
                                </p:cTn>
                              </p:par>
                              <p:par>
                                <p:cTn id="113" presetID="10" presetClass="entr" presetSubtype="0" fill="hold" nodeType="withEffect">
                                  <p:stCondLst>
                                    <p:cond delay="2200"/>
                                  </p:stCondLst>
                                  <p:childTnLst>
                                    <p:set>
                                      <p:cBhvr>
                                        <p:cTn id="114" dur="1" fill="hold">
                                          <p:stCondLst>
                                            <p:cond delay="0"/>
                                          </p:stCondLst>
                                        </p:cTn>
                                        <p:tgtEl>
                                          <p:spTgt spid="46"/>
                                        </p:tgtEl>
                                        <p:attrNameLst>
                                          <p:attrName>style.visibility</p:attrName>
                                        </p:attrNameLst>
                                      </p:cBhvr>
                                      <p:to>
                                        <p:strVal val="visible"/>
                                      </p:to>
                                    </p:set>
                                    <p:animEffect transition="in" filter="fade">
                                      <p:cBhvr>
                                        <p:cTn id="115" dur="100"/>
                                        <p:tgtEl>
                                          <p:spTgt spid="46"/>
                                        </p:tgtEl>
                                      </p:cBhvr>
                                    </p:animEffect>
                                  </p:childTnLst>
                                </p:cTn>
                              </p:par>
                              <p:par>
                                <p:cTn id="116" presetID="53" presetClass="exit" presetSubtype="0" fill="hold" nodeType="withEffect">
                                  <p:stCondLst>
                                    <p:cond delay="100"/>
                                  </p:stCondLst>
                                  <p:childTnLst>
                                    <p:anim calcmode="lin" valueType="num">
                                      <p:cBhvr>
                                        <p:cTn id="117" dur="1000"/>
                                        <p:tgtEl>
                                          <p:spTgt spid="42"/>
                                        </p:tgtEl>
                                        <p:attrNameLst>
                                          <p:attrName>ppt_w</p:attrName>
                                        </p:attrNameLst>
                                      </p:cBhvr>
                                      <p:tavLst>
                                        <p:tav tm="0">
                                          <p:val>
                                            <p:strVal val="ppt_w"/>
                                          </p:val>
                                        </p:tav>
                                        <p:tav tm="100000">
                                          <p:val>
                                            <p:fltVal val="0"/>
                                          </p:val>
                                        </p:tav>
                                      </p:tavLst>
                                    </p:anim>
                                    <p:anim calcmode="lin" valueType="num">
                                      <p:cBhvr>
                                        <p:cTn id="118" dur="1000"/>
                                        <p:tgtEl>
                                          <p:spTgt spid="42"/>
                                        </p:tgtEl>
                                        <p:attrNameLst>
                                          <p:attrName>ppt_h</p:attrName>
                                        </p:attrNameLst>
                                      </p:cBhvr>
                                      <p:tavLst>
                                        <p:tav tm="0">
                                          <p:val>
                                            <p:strVal val="ppt_h"/>
                                          </p:val>
                                        </p:tav>
                                        <p:tav tm="100000">
                                          <p:val>
                                            <p:fltVal val="0"/>
                                          </p:val>
                                        </p:tav>
                                      </p:tavLst>
                                    </p:anim>
                                    <p:animEffect transition="out" filter="fade">
                                      <p:cBhvr>
                                        <p:cTn id="119" dur="1000"/>
                                        <p:tgtEl>
                                          <p:spTgt spid="42"/>
                                        </p:tgtEl>
                                      </p:cBhvr>
                                    </p:animEffect>
                                    <p:set>
                                      <p:cBhvr>
                                        <p:cTn id="120" dur="1" fill="hold">
                                          <p:stCondLst>
                                            <p:cond delay="999"/>
                                          </p:stCondLst>
                                        </p:cTn>
                                        <p:tgtEl>
                                          <p:spTgt spid="42"/>
                                        </p:tgtEl>
                                        <p:attrNameLst>
                                          <p:attrName>style.visibility</p:attrName>
                                        </p:attrNameLst>
                                      </p:cBhvr>
                                      <p:to>
                                        <p:strVal val="hidden"/>
                                      </p:to>
                                    </p:set>
                                  </p:childTnLst>
                                </p:cTn>
                              </p:par>
                              <p:par>
                                <p:cTn id="121" presetID="53" presetClass="exit" presetSubtype="0" fill="hold" nodeType="withEffect">
                                  <p:stCondLst>
                                    <p:cond delay="700"/>
                                  </p:stCondLst>
                                  <p:childTnLst>
                                    <p:anim calcmode="lin" valueType="num">
                                      <p:cBhvr>
                                        <p:cTn id="122" dur="500"/>
                                        <p:tgtEl>
                                          <p:spTgt spid="43"/>
                                        </p:tgtEl>
                                        <p:attrNameLst>
                                          <p:attrName>ppt_w</p:attrName>
                                        </p:attrNameLst>
                                      </p:cBhvr>
                                      <p:tavLst>
                                        <p:tav tm="0">
                                          <p:val>
                                            <p:strVal val="ppt_w"/>
                                          </p:val>
                                        </p:tav>
                                        <p:tav tm="100000">
                                          <p:val>
                                            <p:fltVal val="0"/>
                                          </p:val>
                                        </p:tav>
                                      </p:tavLst>
                                    </p:anim>
                                    <p:anim calcmode="lin" valueType="num">
                                      <p:cBhvr>
                                        <p:cTn id="123" dur="500"/>
                                        <p:tgtEl>
                                          <p:spTgt spid="43"/>
                                        </p:tgtEl>
                                        <p:attrNameLst>
                                          <p:attrName>ppt_h</p:attrName>
                                        </p:attrNameLst>
                                      </p:cBhvr>
                                      <p:tavLst>
                                        <p:tav tm="0">
                                          <p:val>
                                            <p:strVal val="ppt_h"/>
                                          </p:val>
                                        </p:tav>
                                        <p:tav tm="100000">
                                          <p:val>
                                            <p:fltVal val="0"/>
                                          </p:val>
                                        </p:tav>
                                      </p:tavLst>
                                    </p:anim>
                                    <p:animEffect transition="out" filter="fade">
                                      <p:cBhvr>
                                        <p:cTn id="124" dur="500"/>
                                        <p:tgtEl>
                                          <p:spTgt spid="43"/>
                                        </p:tgtEl>
                                      </p:cBhvr>
                                    </p:animEffect>
                                    <p:set>
                                      <p:cBhvr>
                                        <p:cTn id="125" dur="1" fill="hold">
                                          <p:stCondLst>
                                            <p:cond delay="499"/>
                                          </p:stCondLst>
                                        </p:cTn>
                                        <p:tgtEl>
                                          <p:spTgt spid="43"/>
                                        </p:tgtEl>
                                        <p:attrNameLst>
                                          <p:attrName>style.visibility</p:attrName>
                                        </p:attrNameLst>
                                      </p:cBhvr>
                                      <p:to>
                                        <p:strVal val="hidden"/>
                                      </p:to>
                                    </p:set>
                                  </p:childTnLst>
                                </p:cTn>
                              </p:par>
                              <p:par>
                                <p:cTn id="126" presetID="53" presetClass="exit" presetSubtype="0" fill="hold" nodeType="withEffect">
                                  <p:stCondLst>
                                    <p:cond delay="300"/>
                                  </p:stCondLst>
                                  <p:childTnLst>
                                    <p:anim calcmode="lin" valueType="num">
                                      <p:cBhvr>
                                        <p:cTn id="127" dur="500"/>
                                        <p:tgtEl>
                                          <p:spTgt spid="44"/>
                                        </p:tgtEl>
                                        <p:attrNameLst>
                                          <p:attrName>ppt_w</p:attrName>
                                        </p:attrNameLst>
                                      </p:cBhvr>
                                      <p:tavLst>
                                        <p:tav tm="0">
                                          <p:val>
                                            <p:strVal val="ppt_w"/>
                                          </p:val>
                                        </p:tav>
                                        <p:tav tm="100000">
                                          <p:val>
                                            <p:fltVal val="0"/>
                                          </p:val>
                                        </p:tav>
                                      </p:tavLst>
                                    </p:anim>
                                    <p:anim calcmode="lin" valueType="num">
                                      <p:cBhvr>
                                        <p:cTn id="128" dur="500"/>
                                        <p:tgtEl>
                                          <p:spTgt spid="44"/>
                                        </p:tgtEl>
                                        <p:attrNameLst>
                                          <p:attrName>ppt_h</p:attrName>
                                        </p:attrNameLst>
                                      </p:cBhvr>
                                      <p:tavLst>
                                        <p:tav tm="0">
                                          <p:val>
                                            <p:strVal val="ppt_h"/>
                                          </p:val>
                                        </p:tav>
                                        <p:tav tm="100000">
                                          <p:val>
                                            <p:fltVal val="0"/>
                                          </p:val>
                                        </p:tav>
                                      </p:tavLst>
                                    </p:anim>
                                    <p:animEffect transition="out" filter="fade">
                                      <p:cBhvr>
                                        <p:cTn id="129" dur="500"/>
                                        <p:tgtEl>
                                          <p:spTgt spid="44"/>
                                        </p:tgtEl>
                                      </p:cBhvr>
                                    </p:animEffect>
                                    <p:set>
                                      <p:cBhvr>
                                        <p:cTn id="130" dur="1" fill="hold">
                                          <p:stCondLst>
                                            <p:cond delay="499"/>
                                          </p:stCondLst>
                                        </p:cTn>
                                        <p:tgtEl>
                                          <p:spTgt spid="44"/>
                                        </p:tgtEl>
                                        <p:attrNameLst>
                                          <p:attrName>style.visibility</p:attrName>
                                        </p:attrNameLst>
                                      </p:cBhvr>
                                      <p:to>
                                        <p:strVal val="hidden"/>
                                      </p:to>
                                    </p:set>
                                  </p:childTnLst>
                                </p:cTn>
                              </p:par>
                              <p:par>
                                <p:cTn id="131" presetID="53" presetClass="exit" presetSubtype="0" fill="hold" nodeType="withEffect">
                                  <p:stCondLst>
                                    <p:cond delay="1900"/>
                                  </p:stCondLst>
                                  <p:childTnLst>
                                    <p:anim calcmode="lin" valueType="num">
                                      <p:cBhvr>
                                        <p:cTn id="132" dur="500"/>
                                        <p:tgtEl>
                                          <p:spTgt spid="45"/>
                                        </p:tgtEl>
                                        <p:attrNameLst>
                                          <p:attrName>ppt_w</p:attrName>
                                        </p:attrNameLst>
                                      </p:cBhvr>
                                      <p:tavLst>
                                        <p:tav tm="0">
                                          <p:val>
                                            <p:strVal val="ppt_w"/>
                                          </p:val>
                                        </p:tav>
                                        <p:tav tm="100000">
                                          <p:val>
                                            <p:fltVal val="0"/>
                                          </p:val>
                                        </p:tav>
                                      </p:tavLst>
                                    </p:anim>
                                    <p:anim calcmode="lin" valueType="num">
                                      <p:cBhvr>
                                        <p:cTn id="133" dur="500"/>
                                        <p:tgtEl>
                                          <p:spTgt spid="45"/>
                                        </p:tgtEl>
                                        <p:attrNameLst>
                                          <p:attrName>ppt_h</p:attrName>
                                        </p:attrNameLst>
                                      </p:cBhvr>
                                      <p:tavLst>
                                        <p:tav tm="0">
                                          <p:val>
                                            <p:strVal val="ppt_h"/>
                                          </p:val>
                                        </p:tav>
                                        <p:tav tm="100000">
                                          <p:val>
                                            <p:fltVal val="0"/>
                                          </p:val>
                                        </p:tav>
                                      </p:tavLst>
                                    </p:anim>
                                    <p:animEffect transition="out" filter="fade">
                                      <p:cBhvr>
                                        <p:cTn id="134" dur="500"/>
                                        <p:tgtEl>
                                          <p:spTgt spid="45"/>
                                        </p:tgtEl>
                                      </p:cBhvr>
                                    </p:animEffect>
                                    <p:set>
                                      <p:cBhvr>
                                        <p:cTn id="135" dur="1" fill="hold">
                                          <p:stCondLst>
                                            <p:cond delay="499"/>
                                          </p:stCondLst>
                                        </p:cTn>
                                        <p:tgtEl>
                                          <p:spTgt spid="45"/>
                                        </p:tgtEl>
                                        <p:attrNameLst>
                                          <p:attrName>style.visibility</p:attrName>
                                        </p:attrNameLst>
                                      </p:cBhvr>
                                      <p:to>
                                        <p:strVal val="hidden"/>
                                      </p:to>
                                    </p:set>
                                  </p:childTnLst>
                                </p:cTn>
                              </p:par>
                              <p:par>
                                <p:cTn id="136" presetID="53" presetClass="exit" presetSubtype="0" fill="hold" nodeType="withEffect">
                                  <p:stCondLst>
                                    <p:cond delay="2300"/>
                                  </p:stCondLst>
                                  <p:childTnLst>
                                    <p:anim calcmode="lin" valueType="num">
                                      <p:cBhvr>
                                        <p:cTn id="137" dur="500"/>
                                        <p:tgtEl>
                                          <p:spTgt spid="46"/>
                                        </p:tgtEl>
                                        <p:attrNameLst>
                                          <p:attrName>ppt_w</p:attrName>
                                        </p:attrNameLst>
                                      </p:cBhvr>
                                      <p:tavLst>
                                        <p:tav tm="0">
                                          <p:val>
                                            <p:strVal val="ppt_w"/>
                                          </p:val>
                                        </p:tav>
                                        <p:tav tm="100000">
                                          <p:val>
                                            <p:fltVal val="0"/>
                                          </p:val>
                                        </p:tav>
                                      </p:tavLst>
                                    </p:anim>
                                    <p:anim calcmode="lin" valueType="num">
                                      <p:cBhvr>
                                        <p:cTn id="138" dur="500"/>
                                        <p:tgtEl>
                                          <p:spTgt spid="46"/>
                                        </p:tgtEl>
                                        <p:attrNameLst>
                                          <p:attrName>ppt_h</p:attrName>
                                        </p:attrNameLst>
                                      </p:cBhvr>
                                      <p:tavLst>
                                        <p:tav tm="0">
                                          <p:val>
                                            <p:strVal val="ppt_h"/>
                                          </p:val>
                                        </p:tav>
                                        <p:tav tm="100000">
                                          <p:val>
                                            <p:fltVal val="0"/>
                                          </p:val>
                                        </p:tav>
                                      </p:tavLst>
                                    </p:anim>
                                    <p:animEffect transition="out" filter="fade">
                                      <p:cBhvr>
                                        <p:cTn id="139" dur="500"/>
                                        <p:tgtEl>
                                          <p:spTgt spid="46"/>
                                        </p:tgtEl>
                                      </p:cBhvr>
                                    </p:animEffect>
                                    <p:set>
                                      <p:cBhvr>
                                        <p:cTn id="140"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a:t>Title</a:t>
            </a:r>
          </a:p>
        </p:txBody>
      </p:sp>
      <p:sp>
        <p:nvSpPr>
          <p:cNvPr id="3" name="Text 2"/>
          <p:cNvSpPr>
            <a:spLocks noGrp="1"/>
          </p:cNvSpPr>
          <p:nvPr>
            <p:ph type="body" idx="1" hasCustomPrompt="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t>6/8/2021</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extLst>
      <p:ext uri="{BB962C8B-B14F-4D97-AF65-F5344CB8AC3E}">
        <p14:creationId xmlns:p14="http://schemas.microsoft.com/office/powerpoint/2010/main" val="2260300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smtClean="0"/>
              <a:t>单击此处编辑母版标题样式</a:t>
            </a:r>
            <a:endParaRPr lang="zh-CN" altLang="en-US"/>
          </a:p>
        </p:txBody>
      </p:sp>
      <p:sp>
        <p:nvSpPr>
          <p:cNvPr id="8" name="内容占位符 7"/>
          <p:cNvSpPr>
            <a:spLocks noGrp="1"/>
          </p:cNvSpPr>
          <p:nvPr>
            <p:ph sz="quarter" idx="10"/>
          </p:nvPr>
        </p:nvSpPr>
        <p:spPr>
          <a:xfrm>
            <a:off x="435403" y="755974"/>
            <a:ext cx="11372400" cy="540360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2958101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5099" y="1705386"/>
            <a:ext cx="10556677" cy="2845473"/>
          </a:xfrm>
        </p:spPr>
        <p:txBody>
          <a:bodyPr anchor="b"/>
          <a:lstStyle>
            <a:lvl1pPr>
              <a:defRPr sz="5985"/>
            </a:lvl1pPr>
          </a:lstStyle>
          <a:p>
            <a:r>
              <a:rPr lang="zh-CN" altLang="en-US"/>
              <a:t>单击此处编辑母版标题样式</a:t>
            </a:r>
            <a:endParaRPr lang="en-US" dirty="0"/>
          </a:p>
        </p:txBody>
      </p:sp>
      <p:sp>
        <p:nvSpPr>
          <p:cNvPr id="3" name="Text Placeholder 2"/>
          <p:cNvSpPr>
            <a:spLocks noGrp="1"/>
          </p:cNvSpPr>
          <p:nvPr>
            <p:ph type="body" idx="1"/>
          </p:nvPr>
        </p:nvSpPr>
        <p:spPr>
          <a:xfrm>
            <a:off x="835099" y="4577779"/>
            <a:ext cx="10556677" cy="149636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lvl1pPr>
              <a:defRPr/>
            </a:lvl1pPr>
          </a:lstStyle>
          <a:p>
            <a:fld id="{3B5CD10D-2782-49CD-8F5D-4F076AEC3B10}" type="datetime1">
              <a:rPr lang="zh-CN" altLang="en-US" smtClean="0"/>
              <a:t>2021/6/8</a:t>
            </a:fld>
            <a:endParaRPr lang="zh-CN" altLang="en-US" dirty="0"/>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42229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41474" y="1820977"/>
            <a:ext cx="5201841" cy="434025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96310" y="1820977"/>
            <a:ext cx="5201841" cy="434025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fld id="{EFB61804-65DD-4FB5-A376-D4931FEBAD31}" type="datetime1">
              <a:rPr lang="zh-CN" altLang="en-US" smtClean="0"/>
              <a:t>2021/6/8</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0C913308-F349-4B6D-A68A-DD1791B4A57B}" type="slidenum">
              <a:rPr lang="zh-CN" altLang="en-US" smtClean="0"/>
              <a:t>‹#›</a:t>
            </a:fld>
            <a:endParaRPr lang="zh-CN" altLang="en-US" dirty="0"/>
          </a:p>
        </p:txBody>
      </p:sp>
    </p:spTree>
    <p:extLst>
      <p:ext uri="{BB962C8B-B14F-4D97-AF65-F5344CB8AC3E}">
        <p14:creationId xmlns:p14="http://schemas.microsoft.com/office/powerpoint/2010/main" val="2347773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43069" y="364196"/>
            <a:ext cx="10556677" cy="1322188"/>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43069" y="1676882"/>
            <a:ext cx="5177935" cy="821814"/>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zh-CN" altLang="en-US"/>
              <a:t>单击此处编辑母版文本样式</a:t>
            </a:r>
          </a:p>
        </p:txBody>
      </p:sp>
      <p:sp>
        <p:nvSpPr>
          <p:cNvPr id="4" name="Content Placeholder 3"/>
          <p:cNvSpPr>
            <a:spLocks noGrp="1"/>
          </p:cNvSpPr>
          <p:nvPr>
            <p:ph sz="half" idx="2"/>
          </p:nvPr>
        </p:nvSpPr>
        <p:spPr>
          <a:xfrm>
            <a:off x="843069" y="2498697"/>
            <a:ext cx="5177935" cy="36752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96310" y="1676882"/>
            <a:ext cx="5203435" cy="821814"/>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zh-CN" altLang="en-US"/>
              <a:t>单击此处编辑母版文本样式</a:t>
            </a:r>
          </a:p>
        </p:txBody>
      </p:sp>
      <p:sp>
        <p:nvSpPr>
          <p:cNvPr id="6" name="Content Placeholder 5"/>
          <p:cNvSpPr>
            <a:spLocks noGrp="1"/>
          </p:cNvSpPr>
          <p:nvPr>
            <p:ph sz="quarter" idx="4"/>
          </p:nvPr>
        </p:nvSpPr>
        <p:spPr>
          <a:xfrm>
            <a:off x="6196310" y="2498697"/>
            <a:ext cx="5203435" cy="36752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fld id="{136ACB60-D12A-40CD-B87D-979E5565E9E3}" type="datetime1">
              <a:rPr lang="zh-CN" altLang="en-US" smtClean="0"/>
              <a:t>2021/6/8</a:t>
            </a:fld>
            <a:endParaRPr lang="zh-CN" altLang="en-US"/>
          </a:p>
        </p:txBody>
      </p:sp>
      <p:sp>
        <p:nvSpPr>
          <p:cNvPr id="8" name="Footer Placeholder 4"/>
          <p:cNvSpPr>
            <a:spLocks noGrp="1"/>
          </p:cNvSpPr>
          <p:nvPr>
            <p:ph type="ftr" sz="quarter" idx="11"/>
          </p:nvPr>
        </p:nvSpPr>
        <p:spPr/>
        <p:txBody>
          <a:bodyPr/>
          <a:lstStyle>
            <a:lvl1pPr>
              <a:defRPr/>
            </a:lvl1pPr>
          </a:lstStyle>
          <a:p>
            <a:endParaRPr lang="zh-CN" altLang="en-US"/>
          </a:p>
        </p:txBody>
      </p:sp>
      <p:sp>
        <p:nvSpPr>
          <p:cNvPr id="9" name="Slide Number Placeholder 5"/>
          <p:cNvSpPr>
            <a:spLocks noGrp="1"/>
          </p:cNvSpPr>
          <p:nvPr>
            <p:ph type="sldNum" sz="quarter" idx="12"/>
          </p:nvPr>
        </p:nvSpPr>
        <p:spPr/>
        <p:txBody>
          <a:bodyPr/>
          <a:lstStyle>
            <a:lvl1pPr>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5928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fld id="{AF54B8FC-17C9-4F2A-82A4-52D866B03AD8}" type="datetime1">
              <a:rPr lang="zh-CN" altLang="en-US" smtClean="0"/>
              <a:t>2021/6/8</a:t>
            </a:fld>
            <a:endParaRPr lang="zh-CN" altLang="en-US"/>
          </a:p>
        </p:txBody>
      </p:sp>
      <p:sp>
        <p:nvSpPr>
          <p:cNvPr id="4" name="Footer Placeholder 4"/>
          <p:cNvSpPr>
            <a:spLocks noGrp="1"/>
          </p:cNvSpPr>
          <p:nvPr>
            <p:ph type="ftr" sz="quarter" idx="11"/>
          </p:nvPr>
        </p:nvSpPr>
        <p:spPr/>
        <p:txBody>
          <a:bodyPr/>
          <a:lstStyle>
            <a:lvl1pPr>
              <a:defRPr/>
            </a:lvl1pPr>
          </a:lstStyle>
          <a:p>
            <a:endParaRPr lang="zh-CN" altLang="en-US"/>
          </a:p>
        </p:txBody>
      </p:sp>
      <p:sp>
        <p:nvSpPr>
          <p:cNvPr id="5" name="Slide Number Placeholder 5"/>
          <p:cNvSpPr>
            <a:spLocks noGrp="1"/>
          </p:cNvSpPr>
          <p:nvPr>
            <p:ph type="sldNum" sz="quarter" idx="12"/>
          </p:nvPr>
        </p:nvSpPr>
        <p:spPr/>
        <p:txBody>
          <a:bodyPr/>
          <a:lstStyle>
            <a:lvl1pPr>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26127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BE77DC7-D84F-4AD9-98CD-192E43B6239B}" type="datetime1">
              <a:rPr lang="zh-CN" altLang="en-US" smtClean="0"/>
              <a:t>2021/6/8</a:t>
            </a:fld>
            <a:endParaRPr lang="zh-CN" altLang="en-US"/>
          </a:p>
        </p:txBody>
      </p:sp>
      <p:sp>
        <p:nvSpPr>
          <p:cNvPr id="3" name="Footer Placeholder 4"/>
          <p:cNvSpPr>
            <a:spLocks noGrp="1"/>
          </p:cNvSpPr>
          <p:nvPr>
            <p:ph type="ftr" sz="quarter" idx="11"/>
          </p:nvPr>
        </p:nvSpPr>
        <p:spPr/>
        <p:txBody>
          <a:bodyPr/>
          <a:lstStyle>
            <a:lvl1pPr>
              <a:defRPr/>
            </a:lvl1pPr>
          </a:lstStyle>
          <a:p>
            <a:endParaRPr lang="zh-CN" altLang="en-US"/>
          </a:p>
        </p:txBody>
      </p:sp>
      <p:sp>
        <p:nvSpPr>
          <p:cNvPr id="4" name="Slide Number Placeholder 5"/>
          <p:cNvSpPr>
            <a:spLocks noGrp="1"/>
          </p:cNvSpPr>
          <p:nvPr>
            <p:ph type="sldNum" sz="quarter" idx="12"/>
          </p:nvPr>
        </p:nvSpPr>
        <p:spPr/>
        <p:txBody>
          <a:bodyPr/>
          <a:lstStyle>
            <a:lvl1pPr>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6656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43069" y="456036"/>
            <a:ext cx="3947597" cy="1596126"/>
          </a:xfrm>
        </p:spPr>
        <p:txBody>
          <a:bodyPr anchor="b"/>
          <a:lstStyle>
            <a:lvl1pPr>
              <a:defRPr sz="3192"/>
            </a:lvl1pPr>
          </a:lstStyle>
          <a:p>
            <a:r>
              <a:rPr lang="zh-CN" altLang="en-US"/>
              <a:t>单击此处编辑母版标题样式</a:t>
            </a:r>
            <a:endParaRPr lang="en-US" dirty="0"/>
          </a:p>
        </p:txBody>
      </p:sp>
      <p:sp>
        <p:nvSpPr>
          <p:cNvPr id="3" name="Content Placeholder 2"/>
          <p:cNvSpPr>
            <a:spLocks noGrp="1"/>
          </p:cNvSpPr>
          <p:nvPr>
            <p:ph idx="1"/>
          </p:nvPr>
        </p:nvSpPr>
        <p:spPr>
          <a:xfrm>
            <a:off x="5203435" y="984911"/>
            <a:ext cx="6196310" cy="4861216"/>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43069" y="2052162"/>
            <a:ext cx="3947597" cy="3801883"/>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zh-CN" altLang="en-US"/>
              <a:t>单击此处编辑母版文本样式</a:t>
            </a:r>
          </a:p>
        </p:txBody>
      </p:sp>
      <p:sp>
        <p:nvSpPr>
          <p:cNvPr id="5" name="Date Placeholder 3"/>
          <p:cNvSpPr>
            <a:spLocks noGrp="1"/>
          </p:cNvSpPr>
          <p:nvPr>
            <p:ph type="dt" sz="half" idx="10"/>
          </p:nvPr>
        </p:nvSpPr>
        <p:spPr/>
        <p:txBody>
          <a:bodyPr/>
          <a:lstStyle>
            <a:lvl1pPr>
              <a:defRPr/>
            </a:lvl1pPr>
          </a:lstStyle>
          <a:p>
            <a:fld id="{49BFDBD2-DF2C-4E8C-94E2-8998F4CED641}" type="datetime1">
              <a:rPr lang="zh-CN" altLang="en-US" smtClean="0"/>
              <a:t>2021/6/8</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320339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43069" y="456036"/>
            <a:ext cx="3947597" cy="1596126"/>
          </a:xfrm>
        </p:spPr>
        <p:txBody>
          <a:bodyPr anchor="b"/>
          <a:lstStyle>
            <a:lvl1pPr>
              <a:defRPr sz="3192"/>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203435" y="984911"/>
            <a:ext cx="6196310" cy="4861216"/>
          </a:xfrm>
        </p:spPr>
        <p:txBody>
          <a:bodyPr rtlCol="0">
            <a:normAutofit/>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843069" y="2052162"/>
            <a:ext cx="3947597" cy="3801883"/>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zh-CN" altLang="en-US"/>
              <a:t>单击此处编辑母版文本样式</a:t>
            </a:r>
          </a:p>
        </p:txBody>
      </p:sp>
      <p:sp>
        <p:nvSpPr>
          <p:cNvPr id="5" name="Date Placeholder 3"/>
          <p:cNvSpPr>
            <a:spLocks noGrp="1"/>
          </p:cNvSpPr>
          <p:nvPr>
            <p:ph type="dt" sz="half" idx="10"/>
          </p:nvPr>
        </p:nvSpPr>
        <p:spPr/>
        <p:txBody>
          <a:bodyPr/>
          <a:lstStyle>
            <a:lvl1pPr>
              <a:defRPr/>
            </a:lvl1pPr>
          </a:lstStyle>
          <a:p>
            <a:fld id="{6A385567-42C5-44FE-BA7A-3C24C20143A7}" type="datetime1">
              <a:rPr lang="zh-CN" altLang="en-US" smtClean="0"/>
              <a:t>2021/6/8</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941313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8495842A-4387-4D2F-AA59-397DD373492A}" type="datetime1">
              <a:rPr lang="zh-CN" altLang="en-US" smtClean="0"/>
              <a:t>2021/6/8</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8591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42192" y="363539"/>
            <a:ext cx="10555244"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en-US" altLang="zh-CN"/>
          </a:p>
        </p:txBody>
      </p:sp>
      <p:sp>
        <p:nvSpPr>
          <p:cNvPr id="1027" name="Text Placeholder 2"/>
          <p:cNvSpPr>
            <a:spLocks noGrp="1"/>
          </p:cNvSpPr>
          <p:nvPr>
            <p:ph type="body" idx="1"/>
          </p:nvPr>
        </p:nvSpPr>
        <p:spPr bwMode="auto">
          <a:xfrm>
            <a:off x="842192" y="1820864"/>
            <a:ext cx="10555244"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zh-CN"/>
          </a:p>
        </p:txBody>
      </p:sp>
      <p:sp>
        <p:nvSpPr>
          <p:cNvPr id="4" name="Date Placeholder 3"/>
          <p:cNvSpPr>
            <a:spLocks noGrp="1"/>
          </p:cNvSpPr>
          <p:nvPr>
            <p:ph type="dt" sz="half" idx="2"/>
          </p:nvPr>
        </p:nvSpPr>
        <p:spPr>
          <a:xfrm>
            <a:off x="842192" y="6340475"/>
            <a:ext cx="2752641" cy="363538"/>
          </a:xfrm>
          <a:prstGeom prst="rect">
            <a:avLst/>
          </a:prstGeom>
        </p:spPr>
        <p:txBody>
          <a:bodyPr vert="horz" lIns="91440" tIns="45720" rIns="91440" bIns="45720" rtlCol="0" anchor="ctr"/>
          <a:lstStyle>
            <a:lvl1pPr algn="l" eaLnBrk="1" hangingPunct="1">
              <a:defRPr sz="1197">
                <a:solidFill>
                  <a:schemeClr val="tx1">
                    <a:tint val="75000"/>
                  </a:schemeClr>
                </a:solidFill>
                <a:ea typeface="+mn-ea"/>
              </a:defRPr>
            </a:lvl1pPr>
          </a:lstStyle>
          <a:p>
            <a:fld id="{5E871687-6D86-488E-8F3A-C5B4197AE985}" type="datetime1">
              <a:rPr lang="zh-CN" altLang="en-US" smtClean="0"/>
              <a:t>2021/6/8</a:t>
            </a:fld>
            <a:endParaRPr lang="zh-CN" altLang="en-US"/>
          </a:p>
        </p:txBody>
      </p:sp>
      <p:sp>
        <p:nvSpPr>
          <p:cNvPr id="5" name="Footer Placeholder 4"/>
          <p:cNvSpPr>
            <a:spLocks noGrp="1"/>
          </p:cNvSpPr>
          <p:nvPr>
            <p:ph type="ftr" sz="quarter" idx="3"/>
          </p:nvPr>
        </p:nvSpPr>
        <p:spPr>
          <a:xfrm>
            <a:off x="4054934" y="6340475"/>
            <a:ext cx="4129759" cy="363538"/>
          </a:xfrm>
          <a:prstGeom prst="rect">
            <a:avLst/>
          </a:prstGeom>
        </p:spPr>
        <p:txBody>
          <a:bodyPr vert="horz" lIns="91440" tIns="45720" rIns="91440" bIns="45720" rtlCol="0" anchor="ctr"/>
          <a:lstStyle>
            <a:lvl1pPr algn="ctr" eaLnBrk="1" hangingPunct="1">
              <a:defRPr sz="1197">
                <a:solidFill>
                  <a:schemeClr val="tx1">
                    <a:tint val="75000"/>
                  </a:schemeClr>
                </a:solidFill>
                <a:ea typeface="+mn-ea"/>
              </a:defRPr>
            </a:lvl1pPr>
          </a:lstStyle>
          <a:p>
            <a:endParaRPr lang="zh-CN" altLang="en-US"/>
          </a:p>
        </p:txBody>
      </p:sp>
      <p:sp>
        <p:nvSpPr>
          <p:cNvPr id="6" name="Slide Number Placeholder 5"/>
          <p:cNvSpPr>
            <a:spLocks noGrp="1"/>
          </p:cNvSpPr>
          <p:nvPr>
            <p:ph type="sldNum" sz="quarter" idx="4"/>
          </p:nvPr>
        </p:nvSpPr>
        <p:spPr>
          <a:xfrm>
            <a:off x="132016" y="6418884"/>
            <a:ext cx="504056" cy="363538"/>
          </a:xfrm>
          <a:prstGeom prst="rect">
            <a:avLst/>
          </a:prstGeom>
        </p:spPr>
        <p:txBody>
          <a:bodyPr vert="horz" lIns="91440" tIns="45720" rIns="91440" bIns="45720" rtlCol="0" anchor="ctr"/>
          <a:lstStyle>
            <a:lvl1pPr algn="l" eaLnBrk="1" hangingPunct="1">
              <a:defRPr sz="1800">
                <a:solidFill>
                  <a:srgbClr val="0070C0"/>
                </a:solidFill>
                <a:ea typeface="+mn-ea"/>
              </a:defRPr>
            </a:lvl1pPr>
          </a:lstStyle>
          <a:p>
            <a:fld id="{0C913308-F349-4B6D-A68A-DD1791B4A57B}" type="slidenum">
              <a:rPr lang="zh-CN" altLang="en-US" smtClean="0"/>
              <a:pPr/>
              <a:t>‹#›</a:t>
            </a:fld>
            <a:endParaRPr lang="zh-CN" altLang="en-US" dirty="0"/>
          </a:p>
        </p:txBody>
      </p:sp>
      <p:cxnSp>
        <p:nvCxnSpPr>
          <p:cNvPr id="10" name="直接连接符 9"/>
          <p:cNvCxnSpPr/>
          <p:nvPr userDrawn="1"/>
        </p:nvCxnSpPr>
        <p:spPr>
          <a:xfrm flipH="1">
            <a:off x="219503" y="611957"/>
            <a:ext cx="12020122" cy="0"/>
          </a:xfrm>
          <a:prstGeom prst="line">
            <a:avLst/>
          </a:prstGeom>
          <a:ln>
            <a:solidFill>
              <a:srgbClr val="013885"/>
            </a:solidFill>
          </a:ln>
        </p:spPr>
        <p:style>
          <a:lnRef idx="1">
            <a:schemeClr val="accent1"/>
          </a:lnRef>
          <a:fillRef idx="0">
            <a:schemeClr val="accent1"/>
          </a:fillRef>
          <a:effectRef idx="0">
            <a:schemeClr val="accent1"/>
          </a:effectRef>
          <a:fontRef idx="minor">
            <a:schemeClr val="tx1"/>
          </a:fontRef>
        </p:style>
      </p:cxnSp>
      <p:sp>
        <p:nvSpPr>
          <p:cNvPr id="11" name="Rectangle 7"/>
          <p:cNvSpPr>
            <a:spLocks noChangeArrowheads="1"/>
          </p:cNvSpPr>
          <p:nvPr userDrawn="1"/>
        </p:nvSpPr>
        <p:spPr bwMode="auto">
          <a:xfrm>
            <a:off x="5538" y="573857"/>
            <a:ext cx="215900" cy="71438"/>
          </a:xfrm>
          <a:prstGeom prst="rect">
            <a:avLst/>
          </a:prstGeom>
          <a:solidFill>
            <a:srgbClr val="013885"/>
          </a:solidFill>
          <a:ln w="9525">
            <a:solidFill>
              <a:srgbClr val="013885"/>
            </a:solidFill>
            <a:miter lim="800000"/>
            <a:headEnd/>
            <a:tailEnd/>
          </a:ln>
        </p:spPr>
        <p:txBody>
          <a:bodyPr wrap="none" anchor="ctr"/>
          <a:lstStyle/>
          <a:p>
            <a:endParaRPr lang="zh-CN" altLang="en-US"/>
          </a:p>
        </p:txBody>
      </p:sp>
      <p:pic>
        <p:nvPicPr>
          <p:cNvPr id="2" name="图片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376876" y="32321"/>
            <a:ext cx="1684244" cy="523239"/>
          </a:xfrm>
          <a:prstGeom prst="rect">
            <a:avLst/>
          </a:prstGeom>
        </p:spPr>
      </p:pic>
      <p:pic>
        <p:nvPicPr>
          <p:cNvPr id="12" name="图片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733751" y="6161089"/>
            <a:ext cx="1327369" cy="610478"/>
          </a:xfrm>
          <a:prstGeom prst="rect">
            <a:avLst/>
          </a:prstGeom>
        </p:spPr>
      </p:pic>
    </p:spTree>
    <p:extLst>
      <p:ext uri="{BB962C8B-B14F-4D97-AF65-F5344CB8AC3E}">
        <p14:creationId xmlns:p14="http://schemas.microsoft.com/office/powerpoint/2010/main" val="1174034087"/>
      </p:ext>
    </p:extLst>
  </p:cSld>
  <p:clrMap bg1="lt1" tx1="dk1" bg2="lt2" tx2="dk2" accent1="accent1" accent2="accent2" accent3="accent3" accent4="accent4" accent5="accent5" accent6="accent6" hlink="hlink" folHlink="folHlink"/>
  <p:sldLayoutIdLst>
    <p:sldLayoutId id="2147483774"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910" r:id="rId12"/>
    <p:sldLayoutId id="2147483915" r:id="rId13"/>
    <p:sldLayoutId id="2147483919" r:id="rId14"/>
  </p:sldLayoutIdLst>
  <p:hf hdr="0" ftr="0" dt="0"/>
  <p:txStyles>
    <p:titleStyle>
      <a:lvl1pPr algn="l" defTabSz="911225" rtl="0" eaLnBrk="1" fontAlgn="base" hangingPunct="1">
        <a:lnSpc>
          <a:spcPct val="90000"/>
        </a:lnSpc>
        <a:spcBef>
          <a:spcPct val="0"/>
        </a:spcBef>
        <a:spcAft>
          <a:spcPct val="0"/>
        </a:spcAft>
        <a:defRPr sz="4300" kern="1200">
          <a:solidFill>
            <a:schemeClr val="tx1"/>
          </a:solidFill>
          <a:latin typeface="+mj-lt"/>
          <a:ea typeface="+mj-ea"/>
          <a:cs typeface="+mj-cs"/>
        </a:defRPr>
      </a:lvl1pPr>
      <a:lvl2pPr algn="l" defTabSz="911225" rtl="0" eaLnBrk="1" fontAlgn="base" hangingPunct="1">
        <a:lnSpc>
          <a:spcPct val="90000"/>
        </a:lnSpc>
        <a:spcBef>
          <a:spcPct val="0"/>
        </a:spcBef>
        <a:spcAft>
          <a:spcPct val="0"/>
        </a:spcAft>
        <a:defRPr sz="4300">
          <a:solidFill>
            <a:schemeClr val="tx1"/>
          </a:solidFill>
          <a:latin typeface="Calibri Light" panose="020F0302020204030204" pitchFamily="34" charset="0"/>
          <a:ea typeface="宋体" panose="02010600030101010101" pitchFamily="2" charset="-122"/>
        </a:defRPr>
      </a:lvl2pPr>
      <a:lvl3pPr algn="l" defTabSz="911225" rtl="0" eaLnBrk="1" fontAlgn="base" hangingPunct="1">
        <a:lnSpc>
          <a:spcPct val="90000"/>
        </a:lnSpc>
        <a:spcBef>
          <a:spcPct val="0"/>
        </a:spcBef>
        <a:spcAft>
          <a:spcPct val="0"/>
        </a:spcAft>
        <a:defRPr sz="4300">
          <a:solidFill>
            <a:schemeClr val="tx1"/>
          </a:solidFill>
          <a:latin typeface="Calibri Light" panose="020F0302020204030204" pitchFamily="34" charset="0"/>
          <a:ea typeface="宋体" panose="02010600030101010101" pitchFamily="2" charset="-122"/>
        </a:defRPr>
      </a:lvl3pPr>
      <a:lvl4pPr algn="l" defTabSz="911225" rtl="0" eaLnBrk="1" fontAlgn="base" hangingPunct="1">
        <a:lnSpc>
          <a:spcPct val="90000"/>
        </a:lnSpc>
        <a:spcBef>
          <a:spcPct val="0"/>
        </a:spcBef>
        <a:spcAft>
          <a:spcPct val="0"/>
        </a:spcAft>
        <a:defRPr sz="4300">
          <a:solidFill>
            <a:schemeClr val="tx1"/>
          </a:solidFill>
          <a:latin typeface="Calibri Light" panose="020F0302020204030204" pitchFamily="34" charset="0"/>
          <a:ea typeface="宋体" panose="02010600030101010101" pitchFamily="2" charset="-122"/>
        </a:defRPr>
      </a:lvl4pPr>
      <a:lvl5pPr algn="l" defTabSz="911225" rtl="0" eaLnBrk="1" fontAlgn="base" hangingPunct="1">
        <a:lnSpc>
          <a:spcPct val="90000"/>
        </a:lnSpc>
        <a:spcBef>
          <a:spcPct val="0"/>
        </a:spcBef>
        <a:spcAft>
          <a:spcPct val="0"/>
        </a:spcAft>
        <a:defRPr sz="4300">
          <a:solidFill>
            <a:schemeClr val="tx1"/>
          </a:solidFill>
          <a:latin typeface="Calibri Light" panose="020F0302020204030204" pitchFamily="34" charset="0"/>
          <a:ea typeface="宋体" panose="02010600030101010101" pitchFamily="2" charset="-122"/>
        </a:defRPr>
      </a:lvl5pPr>
      <a:lvl6pPr marL="457200" algn="l" defTabSz="911225" rtl="0" eaLnBrk="1" fontAlgn="base" hangingPunct="1">
        <a:lnSpc>
          <a:spcPct val="90000"/>
        </a:lnSpc>
        <a:spcBef>
          <a:spcPct val="0"/>
        </a:spcBef>
        <a:spcAft>
          <a:spcPct val="0"/>
        </a:spcAft>
        <a:defRPr sz="4300">
          <a:solidFill>
            <a:schemeClr val="tx1"/>
          </a:solidFill>
          <a:latin typeface="Calibri Light" panose="020F0302020204030204" pitchFamily="34" charset="0"/>
          <a:ea typeface="宋体" panose="02010600030101010101" pitchFamily="2" charset="-122"/>
        </a:defRPr>
      </a:lvl6pPr>
      <a:lvl7pPr marL="914400" algn="l" defTabSz="911225" rtl="0" eaLnBrk="1" fontAlgn="base" hangingPunct="1">
        <a:lnSpc>
          <a:spcPct val="90000"/>
        </a:lnSpc>
        <a:spcBef>
          <a:spcPct val="0"/>
        </a:spcBef>
        <a:spcAft>
          <a:spcPct val="0"/>
        </a:spcAft>
        <a:defRPr sz="4300">
          <a:solidFill>
            <a:schemeClr val="tx1"/>
          </a:solidFill>
          <a:latin typeface="Calibri Light" panose="020F0302020204030204" pitchFamily="34" charset="0"/>
          <a:ea typeface="宋体" panose="02010600030101010101" pitchFamily="2" charset="-122"/>
        </a:defRPr>
      </a:lvl7pPr>
      <a:lvl8pPr marL="1371600" algn="l" defTabSz="911225" rtl="0" eaLnBrk="1" fontAlgn="base" hangingPunct="1">
        <a:lnSpc>
          <a:spcPct val="90000"/>
        </a:lnSpc>
        <a:spcBef>
          <a:spcPct val="0"/>
        </a:spcBef>
        <a:spcAft>
          <a:spcPct val="0"/>
        </a:spcAft>
        <a:defRPr sz="4300">
          <a:solidFill>
            <a:schemeClr val="tx1"/>
          </a:solidFill>
          <a:latin typeface="Calibri Light" panose="020F0302020204030204" pitchFamily="34" charset="0"/>
          <a:ea typeface="宋体" panose="02010600030101010101" pitchFamily="2" charset="-122"/>
        </a:defRPr>
      </a:lvl8pPr>
      <a:lvl9pPr marL="1828800" algn="l" defTabSz="911225" rtl="0" eaLnBrk="1" fontAlgn="base" hangingPunct="1">
        <a:lnSpc>
          <a:spcPct val="90000"/>
        </a:lnSpc>
        <a:spcBef>
          <a:spcPct val="0"/>
        </a:spcBef>
        <a:spcAft>
          <a:spcPct val="0"/>
        </a:spcAft>
        <a:defRPr sz="4300">
          <a:solidFill>
            <a:schemeClr val="tx1"/>
          </a:solidFill>
          <a:latin typeface="Calibri Light" panose="020F0302020204030204" pitchFamily="34" charset="0"/>
          <a:ea typeface="宋体" panose="02010600030101010101" pitchFamily="2" charset="-122"/>
        </a:defRPr>
      </a:lvl9pPr>
    </p:titleStyle>
    <p:bodyStyle>
      <a:lvl1pPr marL="227013" indent="-227013" algn="l" defTabSz="911225" rtl="0" eaLnBrk="1" fontAlgn="base" hangingPunct="1">
        <a:lnSpc>
          <a:spcPct val="90000"/>
        </a:lnSpc>
        <a:spcBef>
          <a:spcPts val="1000"/>
        </a:spcBef>
        <a:spcAft>
          <a:spcPct val="0"/>
        </a:spcAft>
        <a:buFont typeface="Arial" panose="020B0604020202020204" pitchFamily="34" charset="0"/>
        <a:buChar char="•"/>
        <a:defRPr sz="2700" kern="1200">
          <a:solidFill>
            <a:schemeClr val="tx1"/>
          </a:solidFill>
          <a:latin typeface="+mn-lt"/>
          <a:ea typeface="+mn-ea"/>
          <a:cs typeface="+mn-cs"/>
        </a:defRPr>
      </a:lvl1pPr>
      <a:lvl2pPr marL="682625" indent="-227013" algn="l" defTabSz="911225" rtl="0" eaLnBrk="1" fontAlgn="base" hangingPunct="1">
        <a:lnSpc>
          <a:spcPct val="90000"/>
        </a:lnSpc>
        <a:spcBef>
          <a:spcPts val="500"/>
        </a:spcBef>
        <a:spcAft>
          <a:spcPct val="0"/>
        </a:spcAft>
        <a:buFont typeface="Arial" panose="020B0604020202020204" pitchFamily="34" charset="0"/>
        <a:buChar char="•"/>
        <a:defRPr sz="2300" kern="1200">
          <a:solidFill>
            <a:schemeClr val="tx1"/>
          </a:solidFill>
          <a:latin typeface="+mn-lt"/>
          <a:ea typeface="+mn-ea"/>
          <a:cs typeface="+mn-cs"/>
        </a:defRPr>
      </a:lvl2pPr>
      <a:lvl3pPr marL="1139825" indent="-227013" algn="l" defTabSz="911225" rtl="0" eaLnBrk="1" fontAlgn="base" hangingPunct="1">
        <a:lnSpc>
          <a:spcPct val="90000"/>
        </a:lnSpc>
        <a:spcBef>
          <a:spcPts val="500"/>
        </a:spcBef>
        <a:spcAft>
          <a:spcPct val="0"/>
        </a:spcAft>
        <a:buFont typeface="Arial" panose="020B0604020202020204" pitchFamily="34" charset="0"/>
        <a:buChar char="•"/>
        <a:defRPr sz="1900" kern="1200">
          <a:solidFill>
            <a:schemeClr val="tx1"/>
          </a:solidFill>
          <a:latin typeface="+mn-lt"/>
          <a:ea typeface="+mn-ea"/>
          <a:cs typeface="+mn-cs"/>
        </a:defRPr>
      </a:lvl3pPr>
      <a:lvl4pPr marL="1595438" indent="-227013" algn="l" defTabSz="911225" rtl="0" eaLnBrk="1" fontAlgn="base" hangingPunct="1">
        <a:lnSpc>
          <a:spcPct val="90000"/>
        </a:lnSpc>
        <a:spcBef>
          <a:spcPts val="500"/>
        </a:spcBef>
        <a:spcAft>
          <a:spcPct val="0"/>
        </a:spcAft>
        <a:buFont typeface="Arial" panose="020B0604020202020204" pitchFamily="34" charset="0"/>
        <a:buChar char="•"/>
        <a:defRPr sz="1700" kern="1200">
          <a:solidFill>
            <a:schemeClr val="tx1"/>
          </a:solidFill>
          <a:latin typeface="+mn-lt"/>
          <a:ea typeface="+mn-ea"/>
          <a:cs typeface="+mn-cs"/>
        </a:defRPr>
      </a:lvl4pPr>
      <a:lvl5pPr marL="2051050" indent="-227013" algn="l" defTabSz="911225" rtl="0" eaLnBrk="1" fontAlgn="base" hangingPunct="1">
        <a:lnSpc>
          <a:spcPct val="90000"/>
        </a:lnSpc>
        <a:spcBef>
          <a:spcPts val="500"/>
        </a:spcBef>
        <a:spcAft>
          <a:spcPct val="0"/>
        </a:spcAft>
        <a:buFont typeface="Arial" panose="020B0604020202020204" pitchFamily="34" charset="0"/>
        <a:buChar char="•"/>
        <a:defRPr sz="17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xml"/><Relationship Id="rId4" Type="http://schemas.openxmlformats.org/officeDocument/2006/relationships/image" Target="../media/image56.jpg"/></Relationships>
</file>

<file path=ppt/slides/_rels/slide1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6.xml"/><Relationship Id="rId6" Type="http://schemas.openxmlformats.org/officeDocument/2006/relationships/image" Target="../media/image67.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_rels/slide1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17.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29.jpeg"/><Relationship Id="rId5" Type="http://schemas.openxmlformats.org/officeDocument/2006/relationships/diagramQuickStyle" Target="../diagrams/quickStyle1.xml"/><Relationship Id="rId10" Type="http://schemas.openxmlformats.org/officeDocument/2006/relationships/image" Target="../media/image28.png"/><Relationship Id="rId4" Type="http://schemas.openxmlformats.org/officeDocument/2006/relationships/diagramLayout" Target="../diagrams/layout1.xml"/><Relationship Id="rId9"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g"/><Relationship Id="rId7"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1</a:t>
            </a:fld>
            <a:endParaRPr lang="zh-CN" altLang="en-US"/>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23"/>
            <a:ext cx="12239625" cy="6857355"/>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l="43542"/>
          <a:stretch>
            <a:fillRect/>
          </a:stretch>
        </p:blipFill>
        <p:spPr>
          <a:xfrm>
            <a:off x="6832600" y="759439"/>
            <a:ext cx="5359400" cy="5339120"/>
          </a:xfrm>
          <a:prstGeom prst="rect">
            <a:avLst/>
          </a:prstGeom>
        </p:spPr>
      </p:pic>
      <p:sp>
        <p:nvSpPr>
          <p:cNvPr id="7" name="文本框 6"/>
          <p:cNvSpPr txBox="1"/>
          <p:nvPr/>
        </p:nvSpPr>
        <p:spPr>
          <a:xfrm>
            <a:off x="607731" y="1710762"/>
            <a:ext cx="11455380" cy="1446550"/>
          </a:xfrm>
          <a:prstGeom prst="rect">
            <a:avLst/>
          </a:prstGeom>
          <a:noFill/>
        </p:spPr>
        <p:txBody>
          <a:bodyPr wrap="none" rtlCol="0">
            <a:spAutoFit/>
          </a:bodyPr>
          <a:lstStyle/>
          <a:p>
            <a:r>
              <a:rPr lang="zh-CN" altLang="en-US" sz="8800" b="1" dirty="0">
                <a:ln w="0"/>
                <a:solidFill>
                  <a:schemeClr val="bg1"/>
                </a:solidFill>
                <a:latin typeface="华文彩云" panose="02010800040101010101" pitchFamily="2" charset="-122"/>
                <a:ea typeface="华文彩云" panose="02010800040101010101" pitchFamily="2" charset="-122"/>
                <a:sym typeface="+mn-ea"/>
              </a:rPr>
              <a:t>联佳</a:t>
            </a:r>
            <a:r>
              <a:rPr lang="zh-CN" altLang="en-US" sz="8800" b="1" dirty="0" smtClean="0">
                <a:ln w="0"/>
                <a:solidFill>
                  <a:schemeClr val="bg1"/>
                </a:solidFill>
                <a:latin typeface="华文彩云" panose="02010800040101010101" pitchFamily="2" charset="-122"/>
                <a:ea typeface="华文彩云" panose="02010800040101010101" pitchFamily="2" charset="-122"/>
                <a:sym typeface="+mn-ea"/>
              </a:rPr>
              <a:t>云</a:t>
            </a:r>
            <a:r>
              <a:rPr lang="en-US" altLang="zh-CN" sz="5400" b="1" dirty="0">
                <a:ln w="0"/>
                <a:solidFill>
                  <a:schemeClr val="bg1"/>
                </a:solidFill>
                <a:latin typeface="华文彩云" panose="02010800040101010101" pitchFamily="2" charset="-122"/>
                <a:ea typeface="华文彩云" panose="02010800040101010101" pitchFamily="2" charset="-122"/>
                <a:sym typeface="+mn-ea"/>
              </a:rPr>
              <a:t>:</a:t>
            </a:r>
            <a:r>
              <a:rPr lang="zh-CN" altLang="en-US" sz="5400" b="1" dirty="0" smtClean="0">
                <a:ln w="0"/>
                <a:solidFill>
                  <a:schemeClr val="bg1"/>
                </a:solidFill>
                <a:latin typeface="华文彩云" panose="02010800040101010101" pitchFamily="2" charset="-122"/>
                <a:ea typeface="华文彩云" panose="02010800040101010101" pitchFamily="2" charset="-122"/>
                <a:sym typeface="+mn-ea"/>
              </a:rPr>
              <a:t>行旅</a:t>
            </a:r>
            <a:r>
              <a:rPr lang="zh-CN" altLang="en-US" sz="5400" b="1" dirty="0">
                <a:ln w="0"/>
                <a:solidFill>
                  <a:schemeClr val="bg1"/>
                </a:solidFill>
                <a:latin typeface="华文彩云" panose="02010800040101010101" pitchFamily="2" charset="-122"/>
                <a:ea typeface="华文彩云" panose="02010800040101010101" pitchFamily="2" charset="-122"/>
                <a:sym typeface="+mn-ea"/>
              </a:rPr>
              <a:t>助手＆费控报销管家</a:t>
            </a:r>
            <a:endParaRPr lang="en-US" altLang="zh-CN" sz="5400" b="1" dirty="0" smtClean="0">
              <a:ln w="0"/>
              <a:solidFill>
                <a:schemeClr val="bg1"/>
              </a:solidFill>
              <a:latin typeface="华文彩云" panose="02010800040101010101" pitchFamily="2" charset="-122"/>
              <a:ea typeface="华文彩云" panose="02010800040101010101" pitchFamily="2" charset="-122"/>
              <a:sym typeface="+mn-ea"/>
            </a:endParaRPr>
          </a:p>
        </p:txBody>
      </p:sp>
      <p:sp>
        <p:nvSpPr>
          <p:cNvPr id="8" name="文本框 7"/>
          <p:cNvSpPr txBox="1"/>
          <p:nvPr/>
        </p:nvSpPr>
        <p:spPr>
          <a:xfrm>
            <a:off x="4031580" y="4108635"/>
            <a:ext cx="4515980" cy="830997"/>
          </a:xfrm>
          <a:prstGeom prst="rect">
            <a:avLst/>
          </a:prstGeom>
          <a:noFill/>
        </p:spPr>
        <p:txBody>
          <a:bodyPr wrap="none" rtlCol="0">
            <a:spAutoFit/>
          </a:bodyPr>
          <a:lstStyle/>
          <a:p>
            <a:pPr algn="l"/>
            <a:r>
              <a:rPr lang="zh-CN" altLang="en-US" sz="4800" b="1" dirty="0" smtClean="0">
                <a:solidFill>
                  <a:schemeClr val="bg1"/>
                </a:solidFill>
                <a:latin typeface="华文彩云" panose="02010800040101010101" pitchFamily="2" charset="-122"/>
                <a:ea typeface="华文彩云" panose="02010800040101010101" pitchFamily="2" charset="-122"/>
              </a:rPr>
              <a:t>让报销更简单！</a:t>
            </a:r>
            <a:endParaRPr lang="zh-CN" altLang="en-US" sz="4800" dirty="0">
              <a:ln w="0"/>
              <a:solidFill>
                <a:schemeClr val="bg1"/>
              </a:solidFill>
              <a:latin typeface="华文彩云" panose="02010800040101010101" pitchFamily="2" charset="-122"/>
              <a:ea typeface="华文彩云" panose="0201080004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latin typeface="微软雅黑" panose="020B0503020204020204" pitchFamily="34" charset="-122"/>
                <a:ea typeface="微软雅黑" panose="020B0503020204020204" pitchFamily="34" charset="-122"/>
              </a:rPr>
              <a:t>10</a:t>
            </a:fld>
            <a:endParaRPr lang="zh-CN" altLang="en-US">
              <a:latin typeface="微软雅黑" panose="020B0503020204020204" pitchFamily="34" charset="-122"/>
              <a:ea typeface="微软雅黑" panose="020B0503020204020204" pitchFamily="34" charset="-122"/>
            </a:endParaRPr>
          </a:p>
        </p:txBody>
      </p:sp>
      <p:sp>
        <p:nvSpPr>
          <p:cNvPr id="10" name="矩形 9"/>
          <p:cNvSpPr/>
          <p:nvPr/>
        </p:nvSpPr>
        <p:spPr>
          <a:xfrm>
            <a:off x="8217108" y="3601470"/>
            <a:ext cx="984104" cy="984250"/>
          </a:xfrm>
          <a:prstGeom prst="rect">
            <a:avLst/>
          </a:prstGeom>
          <a:solidFill>
            <a:srgbClr val="00B0F0"/>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1600" b="1" dirty="0" smtClean="0">
                <a:solidFill>
                  <a:srgbClr val="C00000"/>
                </a:solidFill>
                <a:latin typeface="微软雅黑" panose="020B0503020204020204" pitchFamily="34" charset="-122"/>
                <a:ea typeface="微软雅黑" panose="020B0503020204020204" pitchFamily="34" charset="-122"/>
              </a:rPr>
              <a:t>资源整合</a:t>
            </a:r>
          </a:p>
        </p:txBody>
      </p:sp>
      <p:sp>
        <p:nvSpPr>
          <p:cNvPr id="11" name="矩形 10"/>
          <p:cNvSpPr/>
          <p:nvPr/>
        </p:nvSpPr>
        <p:spPr>
          <a:xfrm>
            <a:off x="8217108" y="2698485"/>
            <a:ext cx="984104" cy="918848"/>
          </a:xfrm>
          <a:prstGeom prst="rect">
            <a:avLst/>
          </a:prstGeom>
          <a:solidFill>
            <a:srgbClr val="00B0F0"/>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1600" b="1" dirty="0" smtClean="0">
                <a:solidFill>
                  <a:srgbClr val="C00000"/>
                </a:solidFill>
                <a:latin typeface="微软雅黑" panose="020B0503020204020204" pitchFamily="34" charset="-122"/>
                <a:ea typeface="微软雅黑" panose="020B0503020204020204" pitchFamily="34" charset="-122"/>
              </a:rPr>
              <a:t>资源接入</a:t>
            </a:r>
          </a:p>
        </p:txBody>
      </p:sp>
      <p:sp>
        <p:nvSpPr>
          <p:cNvPr id="12" name="矩形 11"/>
          <p:cNvSpPr/>
          <p:nvPr/>
        </p:nvSpPr>
        <p:spPr>
          <a:xfrm>
            <a:off x="8217108" y="4594862"/>
            <a:ext cx="984104" cy="906076"/>
          </a:xfrm>
          <a:prstGeom prst="rect">
            <a:avLst/>
          </a:prstGeom>
          <a:solidFill>
            <a:srgbClr val="00B0F0"/>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1600" b="1" dirty="0" smtClean="0">
                <a:solidFill>
                  <a:srgbClr val="C00000"/>
                </a:solidFill>
                <a:latin typeface="微软雅黑" panose="020B0503020204020204" pitchFamily="34" charset="-122"/>
                <a:ea typeface="微软雅黑" panose="020B0503020204020204" pitchFamily="34" charset="-122"/>
              </a:rPr>
              <a:t>资源结算</a:t>
            </a:r>
          </a:p>
        </p:txBody>
      </p:sp>
      <p:sp>
        <p:nvSpPr>
          <p:cNvPr id="28" name="文本框 27"/>
          <p:cNvSpPr txBox="1"/>
          <p:nvPr/>
        </p:nvSpPr>
        <p:spPr>
          <a:xfrm>
            <a:off x="4265991" y="2165690"/>
            <a:ext cx="6966389" cy="523220"/>
          </a:xfrm>
          <a:prstGeom prst="rect">
            <a:avLst/>
          </a:prstGeom>
          <a:solidFill>
            <a:srgbClr val="0070C0"/>
          </a:solidFill>
        </p:spPr>
        <p:txBody>
          <a:bodyPr wrap="square" rtlCol="0">
            <a:spAutoFit/>
          </a:body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cs typeface="+mn-ea"/>
                <a:sym typeface="+mn-lt"/>
              </a:rPr>
              <a:t>联友易行聚合比价</a:t>
            </a:r>
            <a:endParaRPr lang="zh-CN" altLang="en-US" sz="2800" b="1" dirty="0" smtClean="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4287465" y="4170013"/>
            <a:ext cx="3810969" cy="612000"/>
          </a:xfrm>
          <a:prstGeom prst="rect">
            <a:avLst/>
          </a:prstGeom>
          <a:solidFill>
            <a:srgbClr val="00B0F0"/>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800" b="1" dirty="0" smtClean="0">
                <a:solidFill>
                  <a:schemeClr val="bg1"/>
                </a:solidFill>
                <a:latin typeface="微软雅黑" panose="020B0503020204020204" pitchFamily="34" charset="-122"/>
                <a:ea typeface="微软雅黑" panose="020B0503020204020204" pitchFamily="34" charset="-122"/>
              </a:rPr>
              <a:t>用车</a:t>
            </a:r>
          </a:p>
        </p:txBody>
      </p:sp>
      <p:sp>
        <p:nvSpPr>
          <p:cNvPr id="30" name="矩形 29"/>
          <p:cNvSpPr/>
          <p:nvPr/>
        </p:nvSpPr>
        <p:spPr>
          <a:xfrm>
            <a:off x="4287465" y="3439745"/>
            <a:ext cx="3810969" cy="612000"/>
          </a:xfrm>
          <a:prstGeom prst="rect">
            <a:avLst/>
          </a:prstGeom>
          <a:solidFill>
            <a:srgbClr val="00B0F0"/>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800" b="1" dirty="0" smtClean="0">
                <a:solidFill>
                  <a:schemeClr val="bg1"/>
                </a:solidFill>
                <a:latin typeface="微软雅黑" panose="020B0503020204020204" pitchFamily="34" charset="-122"/>
                <a:ea typeface="微软雅黑" panose="020B0503020204020204" pitchFamily="34" charset="-122"/>
              </a:rPr>
              <a:t>酒店住宿</a:t>
            </a:r>
          </a:p>
        </p:txBody>
      </p:sp>
      <p:sp>
        <p:nvSpPr>
          <p:cNvPr id="31" name="矩形 30"/>
          <p:cNvSpPr/>
          <p:nvPr/>
        </p:nvSpPr>
        <p:spPr>
          <a:xfrm>
            <a:off x="4261648" y="2709477"/>
            <a:ext cx="3820432" cy="612000"/>
          </a:xfrm>
          <a:prstGeom prst="rect">
            <a:avLst/>
          </a:prstGeom>
          <a:solidFill>
            <a:srgbClr val="00B0F0"/>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800" b="1" dirty="0">
                <a:solidFill>
                  <a:schemeClr val="bg1"/>
                </a:solidFill>
                <a:latin typeface="微软雅黑" panose="020B0503020204020204" pitchFamily="34" charset="-122"/>
                <a:ea typeface="微软雅黑" panose="020B0503020204020204" pitchFamily="34" charset="-122"/>
              </a:rPr>
              <a:t>机票</a:t>
            </a:r>
            <a:endParaRPr lang="zh-CN" altLang="en-US" sz="1800" b="1" dirty="0" smtClean="0">
              <a:solidFill>
                <a:schemeClr val="bg1"/>
              </a:solidFill>
              <a:latin typeface="微软雅黑" panose="020B0503020204020204" pitchFamily="34" charset="-122"/>
              <a:ea typeface="微软雅黑" panose="020B0503020204020204" pitchFamily="34" charset="-122"/>
            </a:endParaRPr>
          </a:p>
        </p:txBody>
      </p:sp>
      <p:sp>
        <p:nvSpPr>
          <p:cNvPr id="48" name="矩形 47"/>
          <p:cNvSpPr/>
          <p:nvPr/>
        </p:nvSpPr>
        <p:spPr>
          <a:xfrm>
            <a:off x="855844" y="2169802"/>
            <a:ext cx="2603420" cy="3331136"/>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latin typeface="微软雅黑" panose="020B0503020204020204" pitchFamily="34" charset="-122"/>
                <a:ea typeface="微软雅黑" panose="020B0503020204020204" pitchFamily="34" charset="-122"/>
              </a:rPr>
              <a:t>企业前端应用</a:t>
            </a:r>
            <a:endParaRPr lang="en-US" altLang="zh-CN" sz="2800" b="1" dirty="0" smtClean="0">
              <a:latin typeface="微软雅黑" panose="020B0503020204020204" pitchFamily="34" charset="-122"/>
              <a:ea typeface="微软雅黑" panose="020B0503020204020204" pitchFamily="34" charset="-122"/>
            </a:endParaRPr>
          </a:p>
          <a:p>
            <a:pPr algn="ctr"/>
            <a:r>
              <a:rPr lang="en-US" altLang="zh-CN" dirty="0" smtClean="0">
                <a:latin typeface="微软雅黑" panose="020B0503020204020204" pitchFamily="34" charset="-122"/>
                <a:ea typeface="微软雅黑" panose="020B0503020204020204" pitchFamily="34" charset="-122"/>
              </a:rPr>
              <a:t>OA/ERP/</a:t>
            </a:r>
            <a:r>
              <a:rPr lang="zh-CN" altLang="en-US" dirty="0" smtClean="0">
                <a:latin typeface="微软雅黑" panose="020B0503020204020204" pitchFamily="34" charset="-122"/>
                <a:ea typeface="微软雅黑" panose="020B0503020204020204" pitchFamily="34" charset="-122"/>
              </a:rPr>
              <a:t>微信</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钉钉</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移动应用</a:t>
            </a:r>
            <a:endParaRPr lang="zh-CN" altLang="en-US" dirty="0">
              <a:latin typeface="微软雅黑" panose="020B0503020204020204" pitchFamily="34" charset="-122"/>
              <a:ea typeface="微软雅黑" panose="020B0503020204020204" pitchFamily="34" charset="-122"/>
            </a:endParaRPr>
          </a:p>
        </p:txBody>
      </p:sp>
      <p:sp>
        <p:nvSpPr>
          <p:cNvPr id="49" name="矩形 48"/>
          <p:cNvSpPr/>
          <p:nvPr/>
        </p:nvSpPr>
        <p:spPr>
          <a:xfrm>
            <a:off x="4293310" y="4900282"/>
            <a:ext cx="3810969" cy="612000"/>
          </a:xfrm>
          <a:prstGeom prst="rect">
            <a:avLst/>
          </a:prstGeom>
          <a:solidFill>
            <a:srgbClr val="00B0F0"/>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800" b="1" dirty="0" smtClean="0">
                <a:solidFill>
                  <a:schemeClr val="bg1"/>
                </a:solidFill>
                <a:latin typeface="微软雅黑" panose="020B0503020204020204" pitchFamily="34" charset="-122"/>
                <a:ea typeface="微软雅黑" panose="020B0503020204020204" pitchFamily="34" charset="-122"/>
              </a:rPr>
              <a:t>火车</a:t>
            </a:r>
            <a:r>
              <a:rPr lang="en-US" altLang="zh-CN" sz="1800" b="1" dirty="0" smtClean="0">
                <a:solidFill>
                  <a:schemeClr val="bg1"/>
                </a:solidFill>
                <a:latin typeface="微软雅黑" panose="020B0503020204020204" pitchFamily="34" charset="-122"/>
                <a:ea typeface="微软雅黑" panose="020B0503020204020204" pitchFamily="34" charset="-122"/>
              </a:rPr>
              <a:t>/</a:t>
            </a:r>
            <a:r>
              <a:rPr lang="zh-CN" altLang="en-US" sz="1800" b="1" dirty="0" smtClean="0">
                <a:solidFill>
                  <a:schemeClr val="bg1"/>
                </a:solidFill>
                <a:latin typeface="微软雅黑" panose="020B0503020204020204" pitchFamily="34" charset="-122"/>
                <a:ea typeface="微软雅黑" panose="020B0503020204020204" pitchFamily="34" charset="-122"/>
              </a:rPr>
              <a:t>汽车</a:t>
            </a:r>
          </a:p>
        </p:txBody>
      </p:sp>
      <p:grpSp>
        <p:nvGrpSpPr>
          <p:cNvPr id="13" name="组合 12"/>
          <p:cNvGrpSpPr/>
          <p:nvPr/>
        </p:nvGrpSpPr>
        <p:grpSpPr>
          <a:xfrm>
            <a:off x="9528801" y="2698485"/>
            <a:ext cx="1703579" cy="2535735"/>
            <a:chOff x="9122277" y="2352639"/>
            <a:chExt cx="1703579" cy="2964151"/>
          </a:xfrm>
        </p:grpSpPr>
        <p:pic>
          <p:nvPicPr>
            <p:cNvPr id="32" name="图片 31"/>
            <p:cNvPicPr>
              <a:picLocks noChangeAspect="1"/>
            </p:cNvPicPr>
            <p:nvPr/>
          </p:nvPicPr>
          <p:blipFill>
            <a:blip r:embed="rId2"/>
            <a:stretch>
              <a:fillRect/>
            </a:stretch>
          </p:blipFill>
          <p:spPr>
            <a:xfrm>
              <a:off x="9122277" y="2430776"/>
              <a:ext cx="666667" cy="628571"/>
            </a:xfrm>
            <a:prstGeom prst="rect">
              <a:avLst/>
            </a:prstGeom>
          </p:spPr>
        </p:pic>
        <p:pic>
          <p:nvPicPr>
            <p:cNvPr id="33" name="图片 32"/>
            <p:cNvPicPr>
              <a:picLocks noChangeAspect="1"/>
            </p:cNvPicPr>
            <p:nvPr/>
          </p:nvPicPr>
          <p:blipFill>
            <a:blip r:embed="rId3"/>
            <a:stretch>
              <a:fillRect/>
            </a:stretch>
          </p:blipFill>
          <p:spPr>
            <a:xfrm>
              <a:off x="9819931" y="2352639"/>
              <a:ext cx="666667" cy="730770"/>
            </a:xfrm>
            <a:prstGeom prst="rect">
              <a:avLst/>
            </a:prstGeom>
          </p:spPr>
        </p:pic>
        <p:pic>
          <p:nvPicPr>
            <p:cNvPr id="34" name="图片 33"/>
            <p:cNvPicPr>
              <a:picLocks noChangeAspect="1"/>
            </p:cNvPicPr>
            <p:nvPr/>
          </p:nvPicPr>
          <p:blipFill>
            <a:blip r:embed="rId4"/>
            <a:stretch>
              <a:fillRect/>
            </a:stretch>
          </p:blipFill>
          <p:spPr>
            <a:xfrm>
              <a:off x="9302934" y="3266611"/>
              <a:ext cx="1276190" cy="561905"/>
            </a:xfrm>
            <a:prstGeom prst="rect">
              <a:avLst/>
            </a:prstGeom>
          </p:spPr>
        </p:pic>
        <p:pic>
          <p:nvPicPr>
            <p:cNvPr id="60" name="图片 59"/>
            <p:cNvPicPr>
              <a:picLocks noChangeAspect="1"/>
            </p:cNvPicPr>
            <p:nvPr/>
          </p:nvPicPr>
          <p:blipFill>
            <a:blip r:embed="rId5"/>
            <a:stretch>
              <a:fillRect/>
            </a:stretch>
          </p:blipFill>
          <p:spPr>
            <a:xfrm>
              <a:off x="9332815" y="4057084"/>
              <a:ext cx="417843" cy="278936"/>
            </a:xfrm>
            <a:prstGeom prst="roundRect">
              <a:avLst>
                <a:gd name="adj" fmla="val 15916"/>
              </a:avLst>
            </a:prstGeom>
            <a:solidFill>
              <a:srgbClr val="FFFFFF"/>
            </a:solidFill>
            <a:ln w="76200" cap="sq">
              <a:noFill/>
              <a:miter lim="800000"/>
            </a:ln>
            <a:effectLst/>
          </p:spPr>
        </p:pic>
        <p:pic>
          <p:nvPicPr>
            <p:cNvPr id="61" name="图片 60"/>
            <p:cNvPicPr>
              <a:picLocks noChangeAspect="1"/>
            </p:cNvPicPr>
            <p:nvPr/>
          </p:nvPicPr>
          <p:blipFill>
            <a:blip r:embed="rId6"/>
            <a:stretch>
              <a:fillRect/>
            </a:stretch>
          </p:blipFill>
          <p:spPr>
            <a:xfrm>
              <a:off x="9941029" y="4066434"/>
              <a:ext cx="424472" cy="282852"/>
            </a:xfrm>
            <a:prstGeom prst="roundRect">
              <a:avLst>
                <a:gd name="adj" fmla="val 15916"/>
              </a:avLst>
            </a:prstGeom>
            <a:solidFill>
              <a:srgbClr val="FFFFFF"/>
            </a:solidFill>
            <a:ln w="76200" cap="sq">
              <a:noFill/>
              <a:miter lim="800000"/>
            </a:ln>
            <a:effectLst/>
          </p:spPr>
        </p:pic>
        <p:pic>
          <p:nvPicPr>
            <p:cNvPr id="62" name="图片 6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65691" y="4589879"/>
              <a:ext cx="423253" cy="282433"/>
            </a:xfrm>
            <a:prstGeom prst="roundRect">
              <a:avLst>
                <a:gd name="adj" fmla="val 15916"/>
              </a:avLst>
            </a:prstGeom>
            <a:solidFill>
              <a:srgbClr val="FFFFFF"/>
            </a:solidFill>
            <a:ln w="76200" cap="sq">
              <a:noFill/>
              <a:miter lim="800000"/>
            </a:ln>
            <a:effectLst/>
          </p:spPr>
        </p:pic>
        <p:pic>
          <p:nvPicPr>
            <p:cNvPr id="63" name="图片 6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55496" y="4601658"/>
              <a:ext cx="420531" cy="282109"/>
            </a:xfrm>
            <a:prstGeom prst="roundRect">
              <a:avLst>
                <a:gd name="adj" fmla="val 15916"/>
              </a:avLst>
            </a:prstGeom>
            <a:solidFill>
              <a:srgbClr val="FFFFFF"/>
            </a:solidFill>
            <a:ln w="76200" cap="sq">
              <a:noFill/>
              <a:miter lim="800000"/>
            </a:ln>
            <a:effectLst/>
          </p:spPr>
        </p:pic>
        <p:pic>
          <p:nvPicPr>
            <p:cNvPr id="64" name="图片 63"/>
            <p:cNvPicPr>
              <a:picLocks noChangeAspect="1"/>
            </p:cNvPicPr>
            <p:nvPr/>
          </p:nvPicPr>
          <p:blipFill>
            <a:blip r:embed="rId9"/>
            <a:stretch>
              <a:fillRect/>
            </a:stretch>
          </p:blipFill>
          <p:spPr>
            <a:xfrm>
              <a:off x="9345670" y="5034682"/>
              <a:ext cx="430090" cy="282108"/>
            </a:xfrm>
            <a:prstGeom prst="roundRect">
              <a:avLst>
                <a:gd name="adj" fmla="val 15916"/>
              </a:avLst>
            </a:prstGeom>
            <a:solidFill>
              <a:srgbClr val="FFFFFF"/>
            </a:solidFill>
            <a:ln w="76200" cap="sq">
              <a:noFill/>
              <a:miter lim="800000"/>
            </a:ln>
            <a:effectLst/>
          </p:spPr>
        </p:pic>
        <p:pic>
          <p:nvPicPr>
            <p:cNvPr id="65" name="图片 64"/>
            <p:cNvPicPr>
              <a:picLocks noChangeAspect="1"/>
            </p:cNvPicPr>
            <p:nvPr/>
          </p:nvPicPr>
          <p:blipFill>
            <a:blip r:embed="rId10"/>
            <a:stretch>
              <a:fillRect/>
            </a:stretch>
          </p:blipFill>
          <p:spPr>
            <a:xfrm>
              <a:off x="9926198" y="5063796"/>
              <a:ext cx="899658" cy="193053"/>
            </a:xfrm>
            <a:prstGeom prst="rect">
              <a:avLst/>
            </a:prstGeom>
          </p:spPr>
        </p:pic>
      </p:grpSp>
      <p:sp>
        <p:nvSpPr>
          <p:cNvPr id="66" name="文本框 65"/>
          <p:cNvSpPr txBox="1"/>
          <p:nvPr/>
        </p:nvSpPr>
        <p:spPr>
          <a:xfrm>
            <a:off x="-8641" y="6216"/>
            <a:ext cx="8771378" cy="523220"/>
          </a:xfrm>
          <a:prstGeom prst="rect">
            <a:avLst/>
          </a:prstGeom>
        </p:spPr>
        <p:txBody>
          <a:bodyPr vert="horz" lIns="91440" tIns="45720" rIns="91440" bIns="45720" rtlCol="0" anchor="t">
            <a:noAutofit/>
          </a:bodyPr>
          <a:lstStyle>
            <a:defPPr>
              <a:defRPr lang="zh-CN"/>
            </a:defPPr>
            <a:lvl1pPr marL="342900" indent="-342900" defTabSz="914400">
              <a:spcBef>
                <a:spcPct val="0"/>
              </a:spcBef>
              <a:buFont typeface="Wingdings" panose="05000000000000000000" pitchFamily="2" charset="2"/>
              <a:buChar char="n"/>
              <a:defRPr sz="2800" b="1" cap="all">
                <a:solidFill>
                  <a:srgbClr val="05208E"/>
                </a:solidFill>
                <a:latin typeface="微软雅黑" panose="020B0503020204020204" pitchFamily="34" charset="-122"/>
                <a:ea typeface="微软雅黑" panose="020B0503020204020204" pitchFamily="34" charset="-122"/>
                <a:cs typeface="+mj-cs"/>
              </a:defRPr>
            </a:lvl1pPr>
          </a:lstStyle>
          <a:p>
            <a:r>
              <a:rPr lang="zh-CN" altLang="en-US" dirty="0" smtClean="0"/>
              <a:t>商旅聚合比价：为</a:t>
            </a:r>
            <a:r>
              <a:rPr lang="zh-CN" altLang="en-US" dirty="0"/>
              <a:t>企业提供多源选择</a:t>
            </a:r>
            <a:endParaRPr lang="zh-CN" altLang="zh-CN" dirty="0"/>
          </a:p>
        </p:txBody>
      </p:sp>
      <p:sp>
        <p:nvSpPr>
          <p:cNvPr id="67" name="矩形 66"/>
          <p:cNvSpPr/>
          <p:nvPr/>
        </p:nvSpPr>
        <p:spPr>
          <a:xfrm>
            <a:off x="9528801" y="5257850"/>
            <a:ext cx="1480186" cy="3946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C00000"/>
                </a:solidFill>
                <a:latin typeface="微软雅黑" panose="020B0503020204020204" pitchFamily="34" charset="-122"/>
                <a:ea typeface="微软雅黑" panose="020B0503020204020204" pitchFamily="34" charset="-122"/>
              </a:rPr>
              <a:t>……</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68" name="左箭头 67"/>
          <p:cNvSpPr/>
          <p:nvPr/>
        </p:nvSpPr>
        <p:spPr>
          <a:xfrm>
            <a:off x="3568426" y="3213446"/>
            <a:ext cx="574547" cy="12190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smtClean="0">
                <a:latin typeface="微软雅黑" panose="020B0503020204020204" pitchFamily="34" charset="-122"/>
                <a:ea typeface="微软雅黑" panose="020B0503020204020204" pitchFamily="34" charset="-122"/>
              </a:rPr>
              <a:t>API</a:t>
            </a:r>
            <a:endParaRPr lang="zh-CN" altLang="en-US" sz="1100" dirty="0">
              <a:latin typeface="微软雅黑" panose="020B0503020204020204" pitchFamily="34" charset="-122"/>
              <a:ea typeface="微软雅黑" panose="020B0503020204020204" pitchFamily="34" charset="-122"/>
            </a:endParaRPr>
          </a:p>
        </p:txBody>
      </p:sp>
      <p:sp>
        <p:nvSpPr>
          <p:cNvPr id="2" name="矩形 1"/>
          <p:cNvSpPr/>
          <p:nvPr/>
        </p:nvSpPr>
        <p:spPr>
          <a:xfrm>
            <a:off x="542720" y="700083"/>
            <a:ext cx="11649815" cy="1200329"/>
          </a:xfrm>
          <a:prstGeom prst="rect">
            <a:avLst/>
          </a:prstGeom>
        </p:spPr>
        <p:txBody>
          <a:bodyPr wrap="square">
            <a:spAutoFit/>
          </a:bodyPr>
          <a:lstStyle/>
          <a:p>
            <a:pPr>
              <a:lnSpc>
                <a:spcPct val="150000"/>
              </a:lnSpc>
            </a:pPr>
            <a:r>
              <a:rPr lang="zh-CN" altLang="en-US" sz="2400" dirty="0" smtClean="0">
                <a:latin typeface="微软雅黑" panose="020B0503020204020204" pitchFamily="34" charset="-122"/>
                <a:ea typeface="微软雅黑" panose="020B0503020204020204" pitchFamily="34" charset="-122"/>
              </a:rPr>
              <a:t>       丰富的差旅资源，多渠道资源对接，员工</a:t>
            </a:r>
            <a:r>
              <a:rPr lang="zh-CN" altLang="en-US" sz="2400" dirty="0">
                <a:latin typeface="微软雅黑" panose="020B0503020204020204" pitchFamily="34" charset="-122"/>
                <a:ea typeface="微软雅黑" panose="020B0503020204020204" pitchFamily="34" charset="-122"/>
              </a:rPr>
              <a:t>根据自身需求，结合标准，灵活自由选择</a:t>
            </a:r>
            <a:r>
              <a:rPr lang="zh-CN" altLang="en-US" sz="2400" dirty="0" smtClean="0">
                <a:latin typeface="微软雅黑" panose="020B0503020204020204" pitchFamily="34" charset="-122"/>
                <a:ea typeface="微软雅黑" panose="020B0503020204020204" pitchFamily="34" charset="-122"/>
              </a:rPr>
              <a:t>，员工出差无需再垫资，平台每月直接和公司直接结算，提升员工满意度。</a:t>
            </a:r>
            <a:endParaRPr lang="en-US" altLang="zh-CN"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74559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2" cstate="print">
            <a:extLst>
              <a:ext uri="{28A0092B-C50C-407E-A947-70E740481C1C}">
                <a14:useLocalDpi xmlns:a14="http://schemas.microsoft.com/office/drawing/2010/main" val="0"/>
              </a:ext>
            </a:extLst>
          </a:blip>
          <a:srcRect t="3683"/>
          <a:stretch/>
        </p:blipFill>
        <p:spPr>
          <a:xfrm>
            <a:off x="7579263" y="1260029"/>
            <a:ext cx="3618649" cy="5522393"/>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t="3683"/>
          <a:stretch/>
        </p:blipFill>
        <p:spPr>
          <a:xfrm>
            <a:off x="984210" y="1705260"/>
            <a:ext cx="3357059" cy="4713624"/>
          </a:xfrm>
          <a:prstGeom prst="rect">
            <a:avLst/>
          </a:prstGeom>
        </p:spPr>
      </p:pic>
      <p:sp>
        <p:nvSpPr>
          <p:cNvPr id="4" name="灯片编号占位符 3"/>
          <p:cNvSpPr>
            <a:spLocks noGrp="1"/>
          </p:cNvSpPr>
          <p:nvPr>
            <p:ph type="sldNum" sz="quarter" idx="12"/>
          </p:nvPr>
        </p:nvSpPr>
        <p:spPr/>
        <p:txBody>
          <a:bodyPr/>
          <a:lstStyle/>
          <a:p>
            <a:fld id="{0C913308-F349-4B6D-A68A-DD1791B4A57B}" type="slidenum">
              <a:rPr lang="zh-CN" altLang="en-US" smtClean="0"/>
              <a:t>11</a:t>
            </a:fld>
            <a:endParaRPr lang="zh-CN" altLang="en-US"/>
          </a:p>
        </p:txBody>
      </p:sp>
      <p:cxnSp>
        <p:nvCxnSpPr>
          <p:cNvPr id="9" name="肘形连接符 8"/>
          <p:cNvCxnSpPr/>
          <p:nvPr/>
        </p:nvCxnSpPr>
        <p:spPr>
          <a:xfrm rot="5400000">
            <a:off x="373589" y="1595966"/>
            <a:ext cx="46583" cy="127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2" name="TextBox 3"/>
          <p:cNvSpPr txBox="1"/>
          <p:nvPr/>
        </p:nvSpPr>
        <p:spPr>
          <a:xfrm>
            <a:off x="357997" y="757555"/>
            <a:ext cx="11633316" cy="788677"/>
          </a:xfrm>
          <a:prstGeom prst="rect">
            <a:avLst/>
          </a:prstGeom>
          <a:solidFill>
            <a:schemeClr val="bg1"/>
          </a:solidFill>
          <a:ln>
            <a:solidFill>
              <a:schemeClr val="bg1"/>
            </a:solidFill>
          </a:ln>
        </p:spPr>
        <p:txBody>
          <a:bodyPr wrap="square" rtlCol="0">
            <a:spAutoFit/>
          </a:bodyPr>
          <a:lstStyle/>
          <a:p>
            <a:r>
              <a:rPr lang="zh-CN" altLang="en-US" sz="2400" dirty="0" smtClean="0">
                <a:latin typeface="微软雅黑" panose="020B0503020204020204" charset="-122"/>
                <a:ea typeface="微软雅黑" panose="020B0503020204020204" charset="-122"/>
              </a:rPr>
              <a:t>通过资源聚合，员工可选择各时间段不同航空公司、同一航班不同资源提供商的机票，丰富了员工选择与差旅体验。</a:t>
            </a:r>
            <a:endParaRPr lang="zh-CN" altLang="en-US" sz="2400" dirty="0">
              <a:latin typeface="微软雅黑" panose="020B0503020204020204" charset="-122"/>
              <a:ea typeface="微软雅黑" panose="020B0503020204020204" charset="-122"/>
            </a:endParaRPr>
          </a:p>
        </p:txBody>
      </p:sp>
      <p:sp>
        <p:nvSpPr>
          <p:cNvPr id="13" name="矩形 12"/>
          <p:cNvSpPr/>
          <p:nvPr/>
        </p:nvSpPr>
        <p:spPr>
          <a:xfrm>
            <a:off x="3599532" y="2730950"/>
            <a:ext cx="723150" cy="40128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肘形连接符 14"/>
          <p:cNvCxnSpPr>
            <a:stCxn id="13" idx="3"/>
          </p:cNvCxnSpPr>
          <p:nvPr/>
        </p:nvCxnSpPr>
        <p:spPr>
          <a:xfrm>
            <a:off x="4322682" y="2931594"/>
            <a:ext cx="3170072" cy="1037188"/>
          </a:xfrm>
          <a:prstGeom prst="bentConnector3">
            <a:avLst>
              <a:gd name="adj1" fmla="val 50000"/>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文本框 6145"/>
          <p:cNvSpPr txBox="1"/>
          <p:nvPr/>
        </p:nvSpPr>
        <p:spPr>
          <a:xfrm>
            <a:off x="0" y="39483"/>
            <a:ext cx="7901853" cy="523220"/>
          </a:xfrm>
          <a:prstGeom prst="rect">
            <a:avLst/>
          </a:prstGeom>
        </p:spPr>
        <p:txBody>
          <a:bodyPr vert="horz" lIns="91440" tIns="45720" rIns="91440" bIns="45720" rtlCol="0" anchor="t">
            <a:noAutofit/>
          </a:bodyPr>
          <a:lstStyle>
            <a:defPPr>
              <a:defRPr lang="zh-CN"/>
            </a:defPPr>
            <a:lvl1pPr marL="342900" indent="-342900" defTabSz="914400">
              <a:spcBef>
                <a:spcPct val="0"/>
              </a:spcBef>
              <a:buFont typeface="Wingdings" panose="05000000000000000000" pitchFamily="2" charset="2"/>
              <a:buChar char="n"/>
              <a:defRPr sz="2800" b="1" cap="all">
                <a:solidFill>
                  <a:srgbClr val="05208E"/>
                </a:solidFill>
                <a:latin typeface="微软雅黑" panose="020B0503020204020204" pitchFamily="34" charset="-122"/>
                <a:ea typeface="微软雅黑" panose="020B0503020204020204" pitchFamily="34" charset="-122"/>
                <a:cs typeface="+mj-cs"/>
              </a:defRPr>
            </a:lvl1pPr>
          </a:lstStyle>
          <a:p>
            <a:r>
              <a:rPr lang="zh-CN" altLang="en-US" dirty="0" smtClean="0"/>
              <a:t>机票聚合比价</a:t>
            </a:r>
            <a:endParaRPr lang="zh-CN" altLang="en-US" dirty="0"/>
          </a:p>
        </p:txBody>
      </p:sp>
      <p:sp>
        <p:nvSpPr>
          <p:cNvPr id="30" name="矩形 29"/>
          <p:cNvSpPr/>
          <p:nvPr/>
        </p:nvSpPr>
        <p:spPr>
          <a:xfrm>
            <a:off x="4388771" y="5261825"/>
            <a:ext cx="3260409" cy="1338828"/>
          </a:xfrm>
          <a:prstGeom prst="rect">
            <a:avLst/>
          </a:prstGeom>
        </p:spPr>
        <p:txBody>
          <a:bodyPr wrap="square">
            <a:spAutoFit/>
          </a:bodyPr>
          <a:lstStyle/>
          <a:p>
            <a:pPr defTabSz="1216122" fontAlgn="base">
              <a:lnSpc>
                <a:spcPct val="150000"/>
              </a:lnSpc>
              <a:spcBef>
                <a:spcPct val="0"/>
              </a:spcBef>
              <a:spcAft>
                <a:spcPct val="0"/>
              </a:spcAft>
            </a:pPr>
            <a:r>
              <a:rPr lang="zh-CN" altLang="en-US" sz="1800" b="1" dirty="0" smtClean="0">
                <a:latin typeface="微软雅黑" panose="020B0503020204020204" pitchFamily="34" charset="-122"/>
                <a:ea typeface="微软雅黑" panose="020B0503020204020204" pitchFamily="34" charset="-122"/>
              </a:rPr>
              <a:t>支持：多提供商比价、不同</a:t>
            </a:r>
            <a:r>
              <a:rPr lang="zh-CN" altLang="en-US" sz="1800" b="1" dirty="0">
                <a:latin typeface="微软雅黑" panose="020B0503020204020204" pitchFamily="34" charset="-122"/>
                <a:ea typeface="微软雅黑" panose="020B0503020204020204" pitchFamily="34" charset="-122"/>
              </a:rPr>
              <a:t>航司指定给不同服务</a:t>
            </a:r>
            <a:r>
              <a:rPr lang="zh-CN" altLang="en-US" sz="1800" b="1" dirty="0" smtClean="0">
                <a:latin typeface="微软雅黑" panose="020B0503020204020204" pitchFamily="34" charset="-122"/>
                <a:ea typeface="微软雅黑" panose="020B0503020204020204" pitchFamily="34" charset="-122"/>
              </a:rPr>
              <a:t>商、指定航司、协议</a:t>
            </a:r>
            <a:r>
              <a:rPr lang="zh-CN" altLang="en-US" sz="1800" b="1" dirty="0">
                <a:latin typeface="微软雅黑" panose="020B0503020204020204" pitchFamily="34" charset="-122"/>
                <a:ea typeface="微软雅黑" panose="020B0503020204020204" pitchFamily="34" charset="-122"/>
              </a:rPr>
              <a:t>价</a:t>
            </a:r>
            <a:endParaRPr lang="en-US" altLang="zh-CN" sz="1800" b="1" dirty="0">
              <a:latin typeface="微软雅黑" panose="020B0503020204020204" pitchFamily="34" charset="-122"/>
              <a:ea typeface="微软雅黑" panose="020B0503020204020204" pitchFamily="34" charset="-122"/>
            </a:endParaRPr>
          </a:p>
        </p:txBody>
      </p:sp>
      <p:sp>
        <p:nvSpPr>
          <p:cNvPr id="21" name="TextBox 3"/>
          <p:cNvSpPr txBox="1"/>
          <p:nvPr/>
        </p:nvSpPr>
        <p:spPr>
          <a:xfrm>
            <a:off x="4851318" y="1783731"/>
            <a:ext cx="2217896" cy="462306"/>
          </a:xfrm>
          <a:prstGeom prst="rect">
            <a:avLst/>
          </a:prstGeom>
          <a:solidFill>
            <a:srgbClr val="C00000"/>
          </a:solidFill>
          <a:ln>
            <a:noFill/>
          </a:ln>
        </p:spPr>
        <p:txBody>
          <a:bodyPr wrap="square" rtlCol="0">
            <a:spAutoFit/>
          </a:bodyPr>
          <a:lstStyle/>
          <a:p>
            <a:pPr algn="ctr"/>
            <a:r>
              <a:rPr lang="zh-CN" altLang="en-US" b="1" dirty="0" smtClean="0">
                <a:solidFill>
                  <a:schemeClr val="bg1"/>
                </a:solidFill>
                <a:latin typeface="微软雅黑" panose="020B0503020204020204" charset="-122"/>
                <a:ea typeface="微软雅黑" panose="020B0503020204020204" charset="-122"/>
              </a:rPr>
              <a:t>多机票提供商</a:t>
            </a:r>
            <a:endParaRPr lang="zh-CN" altLang="en-US" b="1" dirty="0">
              <a:solidFill>
                <a:schemeClr val="bg1"/>
              </a:solidFill>
              <a:latin typeface="微软雅黑" panose="020B0503020204020204" charset="-122"/>
              <a:ea typeface="微软雅黑" panose="020B0503020204020204" charset="-122"/>
            </a:endParaRPr>
          </a:p>
        </p:txBody>
      </p:sp>
      <p:sp>
        <p:nvSpPr>
          <p:cNvPr id="28" name="矩形 27"/>
          <p:cNvSpPr/>
          <p:nvPr/>
        </p:nvSpPr>
        <p:spPr>
          <a:xfrm>
            <a:off x="7601678" y="3254472"/>
            <a:ext cx="3464960" cy="714310"/>
          </a:xfrm>
          <a:prstGeom prst="rect">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29" name="矩形 28"/>
          <p:cNvSpPr/>
          <p:nvPr/>
        </p:nvSpPr>
        <p:spPr>
          <a:xfrm>
            <a:off x="7601678" y="3968782"/>
            <a:ext cx="3464960" cy="593238"/>
          </a:xfrm>
          <a:prstGeom prst="rect">
            <a:avLst/>
          </a:prstGeom>
          <a:solidFill>
            <a:srgbClr val="008EED">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33" name="矩形 32"/>
          <p:cNvSpPr/>
          <p:nvPr/>
        </p:nvSpPr>
        <p:spPr>
          <a:xfrm>
            <a:off x="991366" y="2412157"/>
            <a:ext cx="807966" cy="356138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14829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t>12</a:t>
            </a:fld>
            <a:endParaRPr lang="zh-CN" altLang="en-US"/>
          </a:p>
        </p:txBody>
      </p:sp>
      <p:sp>
        <p:nvSpPr>
          <p:cNvPr id="17" name="文本框 6145"/>
          <p:cNvSpPr txBox="1"/>
          <p:nvPr/>
        </p:nvSpPr>
        <p:spPr>
          <a:xfrm>
            <a:off x="0" y="55091"/>
            <a:ext cx="7901853" cy="523220"/>
          </a:xfrm>
          <a:prstGeom prst="rect">
            <a:avLst/>
          </a:prstGeom>
        </p:spPr>
        <p:txBody>
          <a:bodyPr vert="horz" lIns="91440" tIns="45720" rIns="91440" bIns="45720" rtlCol="0" anchor="t">
            <a:noAutofit/>
          </a:bodyPr>
          <a:lstStyle>
            <a:defPPr>
              <a:defRPr lang="zh-CN"/>
            </a:defPPr>
            <a:lvl1pPr marL="342900" indent="-342900" defTabSz="914400">
              <a:spcBef>
                <a:spcPct val="0"/>
              </a:spcBef>
              <a:buFont typeface="Wingdings" panose="05000000000000000000" pitchFamily="2" charset="2"/>
              <a:buChar char="n"/>
              <a:defRPr sz="2800" b="1" cap="all">
                <a:solidFill>
                  <a:srgbClr val="05208E"/>
                </a:solidFill>
                <a:latin typeface="微软雅黑" panose="020B0503020204020204" pitchFamily="34" charset="-122"/>
                <a:ea typeface="微软雅黑" panose="020B0503020204020204" pitchFamily="34" charset="-122"/>
                <a:cs typeface="+mj-cs"/>
              </a:defRPr>
            </a:lvl1pPr>
          </a:lstStyle>
          <a:p>
            <a:r>
              <a:rPr lang="zh-CN" altLang="en-US" dirty="0" smtClean="0"/>
              <a:t>酒店聚合比价</a:t>
            </a:r>
            <a:endParaRPr lang="zh-CN" altLang="en-US" dirty="0"/>
          </a:p>
        </p:txBody>
      </p:sp>
      <p:sp>
        <p:nvSpPr>
          <p:cNvPr id="20" name="TextBox 3"/>
          <p:cNvSpPr txBox="1"/>
          <p:nvPr/>
        </p:nvSpPr>
        <p:spPr>
          <a:xfrm>
            <a:off x="397286" y="687754"/>
            <a:ext cx="11699071" cy="461665"/>
          </a:xfrm>
          <a:prstGeom prst="rect">
            <a:avLst/>
          </a:prstGeom>
          <a:solidFill>
            <a:schemeClr val="bg1"/>
          </a:solidFill>
          <a:ln>
            <a:solidFill>
              <a:schemeClr val="bg1"/>
            </a:solidFill>
          </a:ln>
        </p:spPr>
        <p:txBody>
          <a:bodyPr wrap="square" rtlCol="0">
            <a:spAutoFit/>
          </a:bodyPr>
          <a:lstStyle/>
          <a:p>
            <a:r>
              <a:rPr lang="zh-CN" altLang="en-US" sz="2400" dirty="0">
                <a:latin typeface="微软雅黑" panose="020B0503020204020204" charset="-122"/>
                <a:ea typeface="微软雅黑" panose="020B0503020204020204" charset="-122"/>
              </a:rPr>
              <a:t>提供</a:t>
            </a:r>
            <a:r>
              <a:rPr lang="zh-CN" altLang="en-US" sz="2400" dirty="0" smtClean="0">
                <a:latin typeface="微软雅黑" panose="020B0503020204020204" charset="-122"/>
                <a:ea typeface="微软雅黑" panose="020B0503020204020204" charset="-122"/>
              </a:rPr>
              <a:t>各时间段不同酒店、同一酒店同一房型不同资源商的服务，结合差标自由选择。</a:t>
            </a:r>
            <a:endParaRPr lang="zh-CN" altLang="en-US" sz="2400" dirty="0">
              <a:latin typeface="微软雅黑" panose="020B0503020204020204" charset="-122"/>
              <a:ea typeface="微软雅黑" panose="020B0503020204020204" charset="-122"/>
            </a:endParaRPr>
          </a:p>
        </p:txBody>
      </p:sp>
      <p:cxnSp>
        <p:nvCxnSpPr>
          <p:cNvPr id="9" name="肘形连接符 8"/>
          <p:cNvCxnSpPr/>
          <p:nvPr/>
        </p:nvCxnSpPr>
        <p:spPr>
          <a:xfrm rot="5400000">
            <a:off x="22264" y="1076676"/>
            <a:ext cx="46355" cy="13078"/>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1367284" y="6422000"/>
            <a:ext cx="10630376" cy="418191"/>
          </a:xfrm>
          <a:prstGeom prst="rect">
            <a:avLst/>
          </a:prstGeom>
        </p:spPr>
        <p:txBody>
          <a:bodyPr wrap="square">
            <a:spAutoFit/>
          </a:bodyPr>
          <a:lstStyle/>
          <a:p>
            <a:pPr defTabSz="1216122" fontAlgn="base">
              <a:lnSpc>
                <a:spcPct val="150000"/>
              </a:lnSpc>
              <a:spcBef>
                <a:spcPct val="0"/>
              </a:spcBef>
              <a:spcAft>
                <a:spcPct val="0"/>
              </a:spcAft>
            </a:pPr>
            <a:r>
              <a:rPr lang="zh-CN" altLang="en-US" sz="1600" b="1" dirty="0" smtClean="0">
                <a:latin typeface="微软雅黑" panose="020B0503020204020204" pitchFamily="34" charset="-122"/>
                <a:ea typeface="微软雅黑" panose="020B0503020204020204" pitchFamily="34" charset="-122"/>
              </a:rPr>
              <a:t>支持：</a:t>
            </a:r>
            <a:r>
              <a:rPr lang="zh-CN" altLang="en-US" sz="1600" b="1" dirty="0">
                <a:latin typeface="微软雅黑" panose="020B0503020204020204" pitchFamily="34" charset="-122"/>
                <a:ea typeface="微软雅黑" panose="020B0503020204020204" pitchFamily="34" charset="-122"/>
              </a:rPr>
              <a:t>多服务商</a:t>
            </a:r>
            <a:r>
              <a:rPr lang="zh-CN" altLang="en-US" sz="1600" b="1" dirty="0" smtClean="0">
                <a:latin typeface="微软雅黑" panose="020B0503020204020204" pitchFamily="34" charset="-122"/>
                <a:ea typeface="微软雅黑" panose="020B0503020204020204" pitchFamily="34" charset="-122"/>
              </a:rPr>
              <a:t>比价、</a:t>
            </a:r>
            <a:r>
              <a:rPr lang="zh-CN" altLang="en-US" sz="1600" b="1" dirty="0">
                <a:latin typeface="微软雅黑" panose="020B0503020204020204" pitchFamily="34" charset="-122"/>
                <a:ea typeface="微软雅黑" panose="020B0503020204020204" pitchFamily="34" charset="-122"/>
              </a:rPr>
              <a:t>直接接入酒店集团</a:t>
            </a:r>
            <a:r>
              <a:rPr lang="zh-CN" altLang="en-US" sz="1600" b="1" dirty="0" smtClean="0">
                <a:latin typeface="微软雅黑" panose="020B0503020204020204" pitchFamily="34" charset="-122"/>
                <a:ea typeface="微软雅黑" panose="020B0503020204020204" pitchFamily="34" charset="-122"/>
              </a:rPr>
              <a:t>直销、</a:t>
            </a:r>
            <a:r>
              <a:rPr lang="zh-CN" altLang="en-US" sz="1600" b="1" dirty="0">
                <a:latin typeface="微软雅黑" panose="020B0503020204020204" pitchFamily="34" charset="-122"/>
                <a:ea typeface="微软雅黑" panose="020B0503020204020204" pitchFamily="34" charset="-122"/>
              </a:rPr>
              <a:t>酒店协议</a:t>
            </a:r>
            <a:r>
              <a:rPr lang="zh-CN" altLang="en-US" sz="1600" b="1" dirty="0" smtClean="0">
                <a:latin typeface="微软雅黑" panose="020B0503020204020204" pitchFamily="34" charset="-122"/>
                <a:ea typeface="微软雅黑" panose="020B0503020204020204" pitchFamily="34" charset="-122"/>
              </a:rPr>
              <a:t>价或者</a:t>
            </a:r>
            <a:r>
              <a:rPr lang="en-US" altLang="zh-CN" sz="1600" b="1" dirty="0" smtClean="0">
                <a:latin typeface="微软雅黑" panose="020B0503020204020204" pitchFamily="34" charset="-122"/>
                <a:ea typeface="微软雅黑" panose="020B0503020204020204" pitchFamily="34" charset="-122"/>
              </a:rPr>
              <a:t>TMC</a:t>
            </a:r>
            <a:r>
              <a:rPr lang="zh-CN" altLang="en-US" sz="1600" b="1" dirty="0" smtClean="0">
                <a:latin typeface="微软雅黑" panose="020B0503020204020204" pitchFamily="34" charset="-122"/>
                <a:ea typeface="微软雅黑" panose="020B0503020204020204" pitchFamily="34" charset="-122"/>
              </a:rPr>
              <a:t>（携程、</a:t>
            </a:r>
            <a:r>
              <a:rPr lang="zh-CN" altLang="en-US" sz="1600" b="1" dirty="0">
                <a:latin typeface="微软雅黑" panose="020B0503020204020204" pitchFamily="34" charset="-122"/>
                <a:ea typeface="微软雅黑" panose="020B0503020204020204" pitchFamily="34" charset="-122"/>
              </a:rPr>
              <a:t>艺</a:t>
            </a:r>
            <a:r>
              <a:rPr lang="zh-CN" altLang="en-US" sz="1600" b="1" dirty="0" smtClean="0">
                <a:latin typeface="微软雅黑" panose="020B0503020204020204" pitchFamily="34" charset="-122"/>
                <a:ea typeface="微软雅黑" panose="020B0503020204020204" pitchFamily="34" charset="-122"/>
              </a:rPr>
              <a:t>龙，美团、去哪儿等）</a:t>
            </a:r>
            <a:endParaRPr lang="en-US" altLang="zh-CN" sz="1600" b="1" dirty="0">
              <a:latin typeface="微软雅黑" panose="020B0503020204020204" pitchFamily="34" charset="-122"/>
              <a:ea typeface="微软雅黑" panose="020B0503020204020204" pitchFamily="34" charset="-122"/>
            </a:endParaRPr>
          </a:p>
        </p:txBody>
      </p:sp>
      <p:grpSp>
        <p:nvGrpSpPr>
          <p:cNvPr id="39" name="组合 38"/>
          <p:cNvGrpSpPr/>
          <p:nvPr/>
        </p:nvGrpSpPr>
        <p:grpSpPr>
          <a:xfrm>
            <a:off x="636072" y="1349591"/>
            <a:ext cx="10725118" cy="5171103"/>
            <a:chOff x="171877" y="1290870"/>
            <a:chExt cx="11149164" cy="5661718"/>
          </a:xfrm>
        </p:grpSpPr>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t="14347"/>
            <a:stretch/>
          </p:blipFill>
          <p:spPr>
            <a:xfrm>
              <a:off x="7385192" y="1290870"/>
              <a:ext cx="3929434" cy="5558088"/>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t="3683"/>
            <a:stretch/>
          </p:blipFill>
          <p:spPr>
            <a:xfrm>
              <a:off x="171877" y="1405627"/>
              <a:ext cx="2779583" cy="5284114"/>
            </a:xfrm>
            <a:prstGeom prst="rect">
              <a:avLst/>
            </a:prstGeom>
          </p:spPr>
        </p:pic>
        <p:sp>
          <p:nvSpPr>
            <p:cNvPr id="13" name="矩形 12"/>
            <p:cNvSpPr/>
            <p:nvPr/>
          </p:nvSpPr>
          <p:spPr>
            <a:xfrm>
              <a:off x="7420273" y="3758088"/>
              <a:ext cx="3900768" cy="302433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7559971" y="4418344"/>
              <a:ext cx="3525087" cy="1526278"/>
            </a:xfrm>
            <a:prstGeom prst="rect">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25" name="矩形 24"/>
            <p:cNvSpPr/>
            <p:nvPr/>
          </p:nvSpPr>
          <p:spPr>
            <a:xfrm>
              <a:off x="7559971" y="5944622"/>
              <a:ext cx="3525087" cy="745119"/>
            </a:xfrm>
            <a:prstGeom prst="rect">
              <a:avLst/>
            </a:prstGeom>
            <a:solidFill>
              <a:srgbClr val="008EED">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12" name="矩形 11"/>
            <p:cNvSpPr/>
            <p:nvPr/>
          </p:nvSpPr>
          <p:spPr>
            <a:xfrm>
              <a:off x="931999" y="1923099"/>
              <a:ext cx="1463817" cy="452332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nvPicPr>
          <p:blipFill rotWithShape="1">
            <a:blip r:embed="rId4" cstate="print">
              <a:extLst>
                <a:ext uri="{28A0092B-C50C-407E-A947-70E740481C1C}">
                  <a14:useLocalDpi xmlns:a14="http://schemas.microsoft.com/office/drawing/2010/main" val="0"/>
                </a:ext>
              </a:extLst>
            </a:blip>
            <a:srcRect t="12104"/>
            <a:stretch/>
          </p:blipFill>
          <p:spPr>
            <a:xfrm>
              <a:off x="3589740" y="1343668"/>
              <a:ext cx="3157171" cy="5288423"/>
            </a:xfrm>
            <a:prstGeom prst="rect">
              <a:avLst/>
            </a:prstGeom>
          </p:spPr>
        </p:pic>
        <p:sp>
          <p:nvSpPr>
            <p:cNvPr id="28" name="矩形 27"/>
            <p:cNvSpPr/>
            <p:nvPr/>
          </p:nvSpPr>
          <p:spPr>
            <a:xfrm>
              <a:off x="3624822" y="4047684"/>
              <a:ext cx="3122090" cy="43700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p:nvPr/>
          </p:nvCxnSpPr>
          <p:spPr>
            <a:xfrm flipV="1">
              <a:off x="6781993" y="4247413"/>
              <a:ext cx="603197" cy="1"/>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2430896" y="3758088"/>
              <a:ext cx="1158843" cy="50809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
            <p:cNvSpPr txBox="1"/>
            <p:nvPr/>
          </p:nvSpPr>
          <p:spPr>
            <a:xfrm>
              <a:off x="4206636" y="6446420"/>
              <a:ext cx="2030970" cy="506168"/>
            </a:xfrm>
            <a:prstGeom prst="rect">
              <a:avLst/>
            </a:prstGeom>
            <a:solidFill>
              <a:srgbClr val="C00000"/>
            </a:solidFill>
          </p:spPr>
          <p:txBody>
            <a:bodyPr wrap="square" rtlCol="0">
              <a:spAutoFit/>
            </a:bodyPr>
            <a:lstStyle/>
            <a:p>
              <a:pPr algn="ctr"/>
              <a:r>
                <a:rPr lang="zh-CN" altLang="en-US" b="1" dirty="0" smtClean="0">
                  <a:solidFill>
                    <a:schemeClr val="bg1"/>
                  </a:solidFill>
                  <a:latin typeface="微软雅黑" panose="020B0503020204020204" charset="-122"/>
                  <a:ea typeface="微软雅黑" panose="020B0503020204020204" charset="-122"/>
                </a:rPr>
                <a:t>多房型选择</a:t>
              </a:r>
              <a:endParaRPr lang="zh-CN" altLang="en-US" b="1" dirty="0">
                <a:solidFill>
                  <a:schemeClr val="bg1"/>
                </a:solidFill>
                <a:latin typeface="微软雅黑" panose="020B0503020204020204" charset="-122"/>
                <a:ea typeface="微软雅黑" panose="020B0503020204020204" charset="-122"/>
              </a:endParaRPr>
            </a:p>
          </p:txBody>
        </p:sp>
        <p:sp>
          <p:nvSpPr>
            <p:cNvPr id="38" name="TextBox 3"/>
            <p:cNvSpPr txBox="1"/>
            <p:nvPr/>
          </p:nvSpPr>
          <p:spPr>
            <a:xfrm>
              <a:off x="532591" y="6396012"/>
              <a:ext cx="2030970" cy="506168"/>
            </a:xfrm>
            <a:prstGeom prst="rect">
              <a:avLst/>
            </a:prstGeom>
            <a:solidFill>
              <a:srgbClr val="C00000"/>
            </a:solidFill>
          </p:spPr>
          <p:txBody>
            <a:bodyPr wrap="square" rtlCol="0">
              <a:spAutoFit/>
            </a:bodyPr>
            <a:lstStyle/>
            <a:p>
              <a:pPr algn="ctr"/>
              <a:r>
                <a:rPr lang="zh-CN" altLang="en-US" b="1" dirty="0" smtClean="0">
                  <a:solidFill>
                    <a:schemeClr val="bg1"/>
                  </a:solidFill>
                  <a:latin typeface="微软雅黑" panose="020B0503020204020204" charset="-122"/>
                  <a:ea typeface="微软雅黑" panose="020B0503020204020204" charset="-122"/>
                </a:rPr>
                <a:t>多酒店选择</a:t>
              </a:r>
              <a:endParaRPr lang="zh-CN" altLang="en-US" b="1" dirty="0">
                <a:solidFill>
                  <a:schemeClr val="bg1"/>
                </a:solidFill>
                <a:latin typeface="微软雅黑" panose="020B0503020204020204" charset="-122"/>
                <a:ea typeface="微软雅黑" panose="020B0503020204020204" charset="-122"/>
              </a:endParaRPr>
            </a:p>
          </p:txBody>
        </p:sp>
        <p:sp>
          <p:nvSpPr>
            <p:cNvPr id="11" name="TextBox 3"/>
            <p:cNvSpPr txBox="1"/>
            <p:nvPr/>
          </p:nvSpPr>
          <p:spPr>
            <a:xfrm>
              <a:off x="8048426" y="6416031"/>
              <a:ext cx="2417637" cy="506168"/>
            </a:xfrm>
            <a:prstGeom prst="rect">
              <a:avLst/>
            </a:prstGeom>
            <a:solidFill>
              <a:srgbClr val="C00000"/>
            </a:solidFill>
          </p:spPr>
          <p:txBody>
            <a:bodyPr wrap="square" rtlCol="0">
              <a:spAutoFit/>
            </a:bodyPr>
            <a:lstStyle/>
            <a:p>
              <a:pPr algn="ctr"/>
              <a:r>
                <a:rPr lang="zh-CN" altLang="en-US" b="1" dirty="0" smtClean="0">
                  <a:solidFill>
                    <a:schemeClr val="bg1"/>
                  </a:solidFill>
                  <a:latin typeface="微软雅黑" panose="020B0503020204020204" charset="-122"/>
                  <a:ea typeface="微软雅黑" panose="020B0503020204020204" charset="-122"/>
                </a:rPr>
                <a:t>多供应商选择</a:t>
              </a:r>
              <a:endParaRPr lang="zh-CN" altLang="en-US" b="1" dirty="0">
                <a:solidFill>
                  <a:schemeClr val="bg1"/>
                </a:solidFill>
                <a:latin typeface="微软雅黑" panose="020B0503020204020204" charset="-122"/>
                <a:ea typeface="微软雅黑" panose="020B0503020204020204" charset="-122"/>
              </a:endParaRPr>
            </a:p>
          </p:txBody>
        </p:sp>
      </p:grpSp>
    </p:spTree>
    <p:extLst>
      <p:ext uri="{BB962C8B-B14F-4D97-AF65-F5344CB8AC3E}">
        <p14:creationId xmlns:p14="http://schemas.microsoft.com/office/powerpoint/2010/main" val="3291379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t="3650"/>
          <a:stretch/>
        </p:blipFill>
        <p:spPr>
          <a:xfrm>
            <a:off x="7920769" y="716342"/>
            <a:ext cx="3779538" cy="5696774"/>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4044"/>
          <a:stretch/>
        </p:blipFill>
        <p:spPr>
          <a:xfrm>
            <a:off x="4145532" y="716342"/>
            <a:ext cx="3339891" cy="5765761"/>
          </a:xfrm>
          <a:prstGeom prst="rect">
            <a:avLst/>
          </a:prstGeom>
        </p:spPr>
      </p:pic>
      <p:sp>
        <p:nvSpPr>
          <p:cNvPr id="4" name="灯片编号占位符 3"/>
          <p:cNvSpPr>
            <a:spLocks noGrp="1"/>
          </p:cNvSpPr>
          <p:nvPr>
            <p:ph type="sldNum" sz="quarter" idx="12"/>
          </p:nvPr>
        </p:nvSpPr>
        <p:spPr/>
        <p:txBody>
          <a:bodyPr/>
          <a:lstStyle/>
          <a:p>
            <a:fld id="{0C913308-F349-4B6D-A68A-DD1791B4A57B}" type="slidenum">
              <a:rPr lang="zh-CN" altLang="en-US" smtClean="0"/>
              <a:t>13</a:t>
            </a:fld>
            <a:endParaRPr lang="zh-CN" altLang="en-US"/>
          </a:p>
        </p:txBody>
      </p:sp>
      <p:sp>
        <p:nvSpPr>
          <p:cNvPr id="15" name="文本框 6145"/>
          <p:cNvSpPr txBox="1"/>
          <p:nvPr/>
        </p:nvSpPr>
        <p:spPr>
          <a:xfrm>
            <a:off x="18916" y="55091"/>
            <a:ext cx="7901853" cy="523220"/>
          </a:xfrm>
          <a:prstGeom prst="rect">
            <a:avLst/>
          </a:prstGeom>
        </p:spPr>
        <p:txBody>
          <a:bodyPr vert="horz" lIns="91440" tIns="45720" rIns="91440" bIns="45720" rtlCol="0" anchor="t">
            <a:noAutofit/>
          </a:bodyPr>
          <a:lstStyle>
            <a:defPPr>
              <a:defRPr lang="zh-CN"/>
            </a:defPPr>
            <a:lvl1pPr marL="342900" indent="-342900" defTabSz="914400">
              <a:spcBef>
                <a:spcPct val="0"/>
              </a:spcBef>
              <a:buFont typeface="Wingdings" panose="05000000000000000000" pitchFamily="2" charset="2"/>
              <a:buChar char="n"/>
              <a:defRPr sz="2800" b="1" cap="all">
                <a:solidFill>
                  <a:srgbClr val="05208E"/>
                </a:solidFill>
                <a:latin typeface="微软雅黑" panose="020B0503020204020204" pitchFamily="34" charset="-122"/>
                <a:ea typeface="微软雅黑" panose="020B0503020204020204" pitchFamily="34" charset="-122"/>
                <a:cs typeface="+mj-cs"/>
              </a:defRPr>
            </a:lvl1pPr>
          </a:lstStyle>
          <a:p>
            <a:r>
              <a:rPr lang="zh-CN" altLang="en-US" dirty="0"/>
              <a:t>用</a:t>
            </a:r>
            <a:r>
              <a:rPr lang="zh-CN" altLang="en-US" dirty="0" smtClean="0"/>
              <a:t>车聚合比价</a:t>
            </a:r>
            <a:endParaRPr lang="zh-CN" altLang="en-US" dirty="0"/>
          </a:p>
        </p:txBody>
      </p:sp>
      <p:sp>
        <p:nvSpPr>
          <p:cNvPr id="10" name="TextBox 3"/>
          <p:cNvSpPr txBox="1"/>
          <p:nvPr/>
        </p:nvSpPr>
        <p:spPr>
          <a:xfrm>
            <a:off x="172062" y="1191436"/>
            <a:ext cx="3833621" cy="1877437"/>
          </a:xfrm>
          <a:prstGeom prst="rect">
            <a:avLst/>
          </a:prstGeom>
          <a:solidFill>
            <a:schemeClr val="bg1"/>
          </a:solidFill>
          <a:ln>
            <a:solidFill>
              <a:schemeClr val="bg1"/>
            </a:solidFill>
          </a:ln>
        </p:spPr>
        <p:txBody>
          <a:bodyPr wrap="square" rtlCol="0">
            <a:spAutoFit/>
          </a:bodyPr>
          <a:lstStyle/>
          <a:p>
            <a:r>
              <a:rPr lang="zh-CN" altLang="en-US" sz="2400" dirty="0" smtClean="0">
                <a:latin typeface="微软雅黑" panose="020B0503020204020204" charset="-122"/>
                <a:ea typeface="微软雅黑" panose="020B0503020204020204" charset="-122"/>
              </a:rPr>
              <a:t>员工可结合差标自由选择</a:t>
            </a:r>
            <a:r>
              <a:rPr lang="zh-CN" altLang="en-US" sz="2400" dirty="0">
                <a:latin typeface="微软雅黑" panose="020B0503020204020204" charset="-122"/>
                <a:ea typeface="微软雅黑" panose="020B0503020204020204" charset="-122"/>
              </a:rPr>
              <a:t>用</a:t>
            </a:r>
            <a:r>
              <a:rPr lang="zh-CN" altLang="en-US" sz="2400" dirty="0" smtClean="0">
                <a:latin typeface="微软雅黑" panose="020B0503020204020204" charset="-122"/>
                <a:ea typeface="微软雅黑" panose="020B0503020204020204" charset="-122"/>
              </a:rPr>
              <a:t>车的服务供应商。</a:t>
            </a:r>
            <a:endParaRPr lang="en-US" altLang="zh-CN" sz="2400" dirty="0" smtClean="0">
              <a:latin typeface="微软雅黑" panose="020B0503020204020204" charset="-122"/>
              <a:ea typeface="微软雅黑" panose="020B0503020204020204" charset="-122"/>
            </a:endParaRPr>
          </a:p>
          <a:p>
            <a:r>
              <a:rPr lang="zh-CN" altLang="en-US" sz="2400" dirty="0" smtClean="0">
                <a:latin typeface="微软雅黑" panose="020B0503020204020204" charset="-122"/>
                <a:ea typeface="微软雅黑" panose="020B0503020204020204" charset="-122"/>
              </a:rPr>
              <a:t>多用车服务供应商灵活接入。</a:t>
            </a:r>
            <a:endParaRPr lang="en-US" altLang="zh-CN" sz="2400" dirty="0" smtClean="0">
              <a:latin typeface="微软雅黑" panose="020B0503020204020204" charset="-122"/>
              <a:ea typeface="微软雅黑" panose="020B0503020204020204" charset="-122"/>
            </a:endParaRPr>
          </a:p>
          <a:p>
            <a:r>
              <a:rPr lang="zh-CN" altLang="en-US" sz="2000" dirty="0" smtClean="0">
                <a:latin typeface="微软雅黑" panose="020B0503020204020204" charset="-122"/>
                <a:ea typeface="微软雅黑" panose="020B0503020204020204" charset="-122"/>
              </a:rPr>
              <a:t>（滴滴、高德、曹操等用车平台）</a:t>
            </a:r>
            <a:endParaRPr lang="zh-CN" altLang="en-US" sz="2400" dirty="0">
              <a:latin typeface="微软雅黑" panose="020B0503020204020204" charset="-122"/>
              <a:ea typeface="微软雅黑" panose="020B0503020204020204" charset="-122"/>
            </a:endParaRPr>
          </a:p>
        </p:txBody>
      </p:sp>
      <p:sp>
        <p:nvSpPr>
          <p:cNvPr id="14" name="TextBox 11"/>
          <p:cNvSpPr txBox="1"/>
          <p:nvPr/>
        </p:nvSpPr>
        <p:spPr>
          <a:xfrm>
            <a:off x="6057306" y="1004358"/>
            <a:ext cx="2082162" cy="462306"/>
          </a:xfrm>
          <a:prstGeom prst="rect">
            <a:avLst/>
          </a:prstGeom>
          <a:solidFill>
            <a:srgbClr val="C00000"/>
          </a:solidFill>
        </p:spPr>
        <p:txBody>
          <a:bodyPr wrap="square" rtlCol="0">
            <a:spAutoFit/>
          </a:bodyPr>
          <a:lstStyle/>
          <a:p>
            <a:pPr algn="ctr"/>
            <a:r>
              <a:rPr lang="zh-CN" altLang="en-US" b="1" dirty="0" smtClean="0">
                <a:solidFill>
                  <a:schemeClr val="bg1"/>
                </a:solidFill>
                <a:latin typeface="微软雅黑" panose="020B0503020204020204" charset="-122"/>
                <a:ea typeface="微软雅黑" panose="020B0503020204020204" charset="-122"/>
              </a:rPr>
              <a:t>多用车供应商</a:t>
            </a:r>
            <a:endParaRPr lang="zh-CN" altLang="en-US" b="1" dirty="0">
              <a:solidFill>
                <a:schemeClr val="bg1"/>
              </a:solidFill>
              <a:latin typeface="微软雅黑" panose="020B0503020204020204" charset="-122"/>
              <a:ea typeface="微软雅黑" panose="020B0503020204020204" charset="-122"/>
            </a:endParaRPr>
          </a:p>
        </p:txBody>
      </p:sp>
      <p:sp>
        <p:nvSpPr>
          <p:cNvPr id="17" name="矩形 16"/>
          <p:cNvSpPr/>
          <p:nvPr/>
        </p:nvSpPr>
        <p:spPr>
          <a:xfrm>
            <a:off x="4220901" y="4530487"/>
            <a:ext cx="3264522" cy="14192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336841" y="4815700"/>
            <a:ext cx="3148582" cy="949081"/>
          </a:xfrm>
          <a:prstGeom prst="rect">
            <a:avLst/>
          </a:prstGeom>
          <a:solidFill>
            <a:srgbClr val="FF91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rgbClr val="FF0000"/>
                </a:solidFill>
              </a:rPr>
              <a:t>多源选择</a:t>
            </a:r>
            <a:endParaRPr lang="zh-CN" altLang="en-US" sz="1600" b="1" dirty="0">
              <a:solidFill>
                <a:srgbClr val="FF0000"/>
              </a:solidFill>
            </a:endParaRPr>
          </a:p>
        </p:txBody>
      </p:sp>
      <p:sp>
        <p:nvSpPr>
          <p:cNvPr id="20" name="矩形 19"/>
          <p:cNvSpPr/>
          <p:nvPr/>
        </p:nvSpPr>
        <p:spPr>
          <a:xfrm>
            <a:off x="6767884" y="6378873"/>
            <a:ext cx="2743168" cy="461665"/>
          </a:xfrm>
          <a:prstGeom prst="rect">
            <a:avLst/>
          </a:prstGeom>
        </p:spPr>
        <p:txBody>
          <a:bodyPr wrap="square">
            <a:spAutoFit/>
          </a:bodyPr>
          <a:lstStyle/>
          <a:p>
            <a:pPr defTabSz="1216122" fontAlgn="base">
              <a:lnSpc>
                <a:spcPct val="150000"/>
              </a:lnSpc>
              <a:spcBef>
                <a:spcPct val="0"/>
              </a:spcBef>
              <a:spcAft>
                <a:spcPct val="0"/>
              </a:spcAft>
            </a:pPr>
            <a:r>
              <a:rPr lang="zh-CN" altLang="en-US" sz="1600" b="1" dirty="0" smtClean="0">
                <a:latin typeface="微软雅黑" panose="020B0503020204020204" pitchFamily="34" charset="-122"/>
                <a:ea typeface="微软雅黑" panose="020B0503020204020204" pitchFamily="34" charset="-122"/>
              </a:rPr>
              <a:t>支持：多用车供应商接入</a:t>
            </a:r>
            <a:endParaRPr lang="en-US" altLang="zh-CN" sz="1600" b="1" dirty="0">
              <a:latin typeface="微软雅黑" panose="020B0503020204020204" pitchFamily="34" charset="-122"/>
              <a:ea typeface="微软雅黑" panose="020B0503020204020204" pitchFamily="34" charset="-122"/>
            </a:endParaRPr>
          </a:p>
        </p:txBody>
      </p:sp>
      <p:sp>
        <p:nvSpPr>
          <p:cNvPr id="12" name="矩形 11"/>
          <p:cNvSpPr/>
          <p:nvPr/>
        </p:nvSpPr>
        <p:spPr>
          <a:xfrm>
            <a:off x="8539552" y="1373616"/>
            <a:ext cx="2980860" cy="310042"/>
          </a:xfrm>
          <a:prstGeom prst="rect">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rgbClr val="FF0000"/>
                </a:solidFill>
              </a:rPr>
              <a:t>选择</a:t>
            </a:r>
            <a:r>
              <a:rPr lang="en-US" altLang="zh-CN" sz="1200" b="1" dirty="0" smtClean="0">
                <a:solidFill>
                  <a:srgbClr val="FF0000"/>
                </a:solidFill>
              </a:rPr>
              <a:t>1</a:t>
            </a:r>
          </a:p>
          <a:p>
            <a:pPr algn="ctr"/>
            <a:endParaRPr lang="zh-CN" altLang="en-US" sz="1200" b="1" dirty="0">
              <a:solidFill>
                <a:srgbClr val="FF0000"/>
              </a:solidFill>
            </a:endParaRPr>
          </a:p>
        </p:txBody>
      </p:sp>
      <p:sp>
        <p:nvSpPr>
          <p:cNvPr id="16" name="矩形 15"/>
          <p:cNvSpPr/>
          <p:nvPr/>
        </p:nvSpPr>
        <p:spPr>
          <a:xfrm>
            <a:off x="8500693" y="1765878"/>
            <a:ext cx="3019719" cy="318080"/>
          </a:xfrm>
          <a:prstGeom prst="rect">
            <a:avLst/>
          </a:prstGeom>
          <a:solidFill>
            <a:srgbClr val="0E5DE9">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rgbClr val="FF0000"/>
                </a:solidFill>
              </a:rPr>
              <a:t>选择</a:t>
            </a:r>
            <a:r>
              <a:rPr lang="en-US" altLang="zh-CN" sz="1200" b="1" dirty="0" smtClean="0">
                <a:solidFill>
                  <a:srgbClr val="FF0000"/>
                </a:solidFill>
              </a:rPr>
              <a:t>2</a:t>
            </a:r>
          </a:p>
          <a:p>
            <a:pPr algn="ctr"/>
            <a:endParaRPr lang="en-US" altLang="zh-CN" sz="1200" b="1" dirty="0">
              <a:solidFill>
                <a:srgbClr val="FF0000"/>
              </a:solidFill>
            </a:endParaRPr>
          </a:p>
          <a:p>
            <a:pPr algn="ctr"/>
            <a:endParaRPr lang="zh-CN" altLang="en-US" sz="1200" b="1" dirty="0">
              <a:solidFill>
                <a:srgbClr val="FF0000"/>
              </a:solidFill>
            </a:endParaRPr>
          </a:p>
        </p:txBody>
      </p:sp>
      <p:sp>
        <p:nvSpPr>
          <p:cNvPr id="18" name="矩形 17"/>
          <p:cNvSpPr/>
          <p:nvPr/>
        </p:nvSpPr>
        <p:spPr>
          <a:xfrm>
            <a:off x="8539552" y="2109617"/>
            <a:ext cx="2980860" cy="231316"/>
          </a:xfrm>
          <a:prstGeom prst="rect">
            <a:avLst/>
          </a:prstGeom>
          <a:solidFill>
            <a:srgbClr val="FF91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b="1" dirty="0" smtClean="0">
              <a:solidFill>
                <a:srgbClr val="FF0000"/>
              </a:solidFill>
            </a:endParaRPr>
          </a:p>
          <a:p>
            <a:pPr algn="ctr"/>
            <a:r>
              <a:rPr lang="zh-CN" altLang="en-US" sz="1200" b="1" dirty="0" smtClean="0">
                <a:solidFill>
                  <a:srgbClr val="FF0000"/>
                </a:solidFill>
              </a:rPr>
              <a:t>选择</a:t>
            </a:r>
            <a:r>
              <a:rPr lang="en-US" altLang="zh-CN" sz="1200" b="1" dirty="0" smtClean="0">
                <a:solidFill>
                  <a:srgbClr val="FF0000"/>
                </a:solidFill>
              </a:rPr>
              <a:t>3</a:t>
            </a:r>
            <a:endParaRPr lang="zh-CN" altLang="en-US" sz="1200" b="1" dirty="0">
              <a:solidFill>
                <a:srgbClr val="FF0000"/>
              </a:solidFill>
            </a:endParaRPr>
          </a:p>
        </p:txBody>
      </p:sp>
    </p:spTree>
    <p:extLst>
      <p:ext uri="{BB962C8B-B14F-4D97-AF65-F5344CB8AC3E}">
        <p14:creationId xmlns:p14="http://schemas.microsoft.com/office/powerpoint/2010/main" val="2567265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24098" y="731473"/>
            <a:ext cx="11415740" cy="738664"/>
          </a:xfrm>
          <a:prstGeom prst="rect">
            <a:avLst/>
          </a:prstGeom>
        </p:spPr>
        <p:txBody>
          <a:bodyPr vert="horz" wrap="square" lIns="0" tIns="0" rIns="0" bIns="0" rtlCol="0">
            <a:spAutoFit/>
          </a:bodyPr>
          <a:lstStyle/>
          <a:p>
            <a:r>
              <a:rPr lang="zh-CN" altLang="en-US" sz="2400" dirty="0" smtClean="0">
                <a:latin typeface="微软雅黑" panose="020B0503020204020204" pitchFamily="34" charset="-122"/>
                <a:ea typeface="微软雅黑" panose="020B0503020204020204" pitchFamily="34" charset="-122"/>
              </a:rPr>
              <a:t>多种</a:t>
            </a:r>
            <a:r>
              <a:rPr lang="zh-CN" altLang="en-US" sz="2400" dirty="0">
                <a:latin typeface="微软雅黑" panose="020B0503020204020204" pitchFamily="34" charset="-122"/>
                <a:ea typeface="微软雅黑" panose="020B0503020204020204" pitchFamily="34" charset="-122"/>
              </a:rPr>
              <a:t>分析模型助力企业决策，深度挖掘员工报销</a:t>
            </a:r>
            <a:r>
              <a:rPr lang="zh-CN" altLang="en-US" sz="2400" dirty="0" smtClean="0">
                <a:latin typeface="微软雅黑" panose="020B0503020204020204" pitchFamily="34" charset="-122"/>
                <a:ea typeface="微软雅黑" panose="020B0503020204020204" pitchFamily="34" charset="-122"/>
              </a:rPr>
              <a:t>情况</a:t>
            </a:r>
            <a:r>
              <a:rPr lang="en-US" altLang="zh-CN" sz="2400" dirty="0" smtClean="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为优化管理提供数据支持，引导用户行为改善</a:t>
            </a:r>
            <a:r>
              <a:rPr lang="zh-CN" altLang="en-US" sz="2400" dirty="0" smtClean="0">
                <a:latin typeface="微软雅黑" panose="020B0503020204020204" pitchFamily="34" charset="-122"/>
                <a:ea typeface="微软雅黑" panose="020B0503020204020204" pitchFamily="34" charset="-122"/>
              </a:rPr>
              <a:t>。</a:t>
            </a:r>
            <a:endParaRPr sz="24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524098" y="1605207"/>
            <a:ext cx="4407808" cy="2453041"/>
          </a:xfrm>
          <a:prstGeom prst="rect">
            <a:avLst/>
          </a:prstGeom>
        </p:spPr>
      </p:pic>
      <p:pic>
        <p:nvPicPr>
          <p:cNvPr id="8" name="图片 7"/>
          <p:cNvPicPr>
            <a:picLocks noChangeAspect="1"/>
          </p:cNvPicPr>
          <p:nvPr/>
        </p:nvPicPr>
        <p:blipFill>
          <a:blip r:embed="rId4"/>
          <a:stretch>
            <a:fillRect/>
          </a:stretch>
        </p:blipFill>
        <p:spPr>
          <a:xfrm>
            <a:off x="5172335" y="1605207"/>
            <a:ext cx="4369480" cy="2469467"/>
          </a:xfrm>
          <a:prstGeom prst="rect">
            <a:avLst/>
          </a:prstGeom>
        </p:spPr>
      </p:pic>
      <p:pic>
        <p:nvPicPr>
          <p:cNvPr id="13" name="图片 12"/>
          <p:cNvPicPr>
            <a:picLocks noChangeAspect="1"/>
          </p:cNvPicPr>
          <p:nvPr/>
        </p:nvPicPr>
        <p:blipFill>
          <a:blip r:embed="rId5"/>
          <a:stretch>
            <a:fillRect/>
          </a:stretch>
        </p:blipFill>
        <p:spPr>
          <a:xfrm>
            <a:off x="524098" y="4231077"/>
            <a:ext cx="4407808" cy="2436614"/>
          </a:xfrm>
          <a:prstGeom prst="rect">
            <a:avLst/>
          </a:prstGeom>
        </p:spPr>
      </p:pic>
      <p:pic>
        <p:nvPicPr>
          <p:cNvPr id="14" name="图片 13"/>
          <p:cNvPicPr>
            <a:picLocks noChangeAspect="1"/>
          </p:cNvPicPr>
          <p:nvPr/>
        </p:nvPicPr>
        <p:blipFill>
          <a:blip r:embed="rId6"/>
          <a:stretch>
            <a:fillRect/>
          </a:stretch>
        </p:blipFill>
        <p:spPr>
          <a:xfrm>
            <a:off x="5172335" y="4231077"/>
            <a:ext cx="4369480" cy="2436614"/>
          </a:xfrm>
          <a:prstGeom prst="rect">
            <a:avLst/>
          </a:prstGeom>
        </p:spPr>
      </p:pic>
      <p:sp>
        <p:nvSpPr>
          <p:cNvPr id="15" name="文本框 14"/>
          <p:cNvSpPr txBox="1"/>
          <p:nvPr/>
        </p:nvSpPr>
        <p:spPr>
          <a:xfrm>
            <a:off x="120745" y="66574"/>
            <a:ext cx="8231315" cy="954107"/>
          </a:xfrm>
          <a:prstGeom prst="rect">
            <a:avLst/>
          </a:prstGeom>
        </p:spPr>
        <p:txBody>
          <a:bodyPr vert="horz" lIns="91440" tIns="45720" rIns="91440" bIns="45720" rtlCol="0" anchor="t">
            <a:noAutofit/>
          </a:bodyPr>
          <a:lstStyle>
            <a:defPPr>
              <a:defRPr lang="zh-CN"/>
            </a:defPPr>
            <a:lvl1pPr marL="342900" indent="-342900" defTabSz="1216122" fontAlgn="base">
              <a:spcBef>
                <a:spcPct val="0"/>
              </a:spcBef>
              <a:spcAft>
                <a:spcPct val="0"/>
              </a:spcAft>
              <a:buFont typeface="Wingdings" panose="05000000000000000000" pitchFamily="2" charset="2"/>
              <a:buChar char="n"/>
              <a:defRPr sz="2800" b="1" cap="all">
                <a:solidFill>
                  <a:srgbClr val="C02624"/>
                </a:solidFill>
                <a:latin typeface="微软雅黑" panose="020B0503020204020204" pitchFamily="34" charset="-122"/>
                <a:ea typeface="微软雅黑" panose="020B0503020204020204" pitchFamily="34" charset="-122"/>
                <a:cs typeface="+mj-cs"/>
              </a:defRPr>
            </a:lvl1pPr>
          </a:lstStyle>
          <a:p>
            <a:r>
              <a:rPr lang="zh-CN" altLang="en-US" dirty="0" smtClean="0">
                <a:solidFill>
                  <a:srgbClr val="05208E"/>
                </a:solidFill>
              </a:rPr>
              <a:t>大数据分析：助力管理者决策</a:t>
            </a:r>
            <a:endParaRPr lang="zh-CN" altLang="en-US" dirty="0">
              <a:solidFill>
                <a:srgbClr val="05208E"/>
              </a:solidFill>
            </a:endParaRPr>
          </a:p>
        </p:txBody>
      </p:sp>
      <p:sp>
        <p:nvSpPr>
          <p:cNvPr id="2" name="矩形 1"/>
          <p:cNvSpPr/>
          <p:nvPr/>
        </p:nvSpPr>
        <p:spPr>
          <a:xfrm>
            <a:off x="9891342" y="2032701"/>
            <a:ext cx="1415772" cy="566822"/>
          </a:xfrm>
          <a:prstGeom prst="rect">
            <a:avLst/>
          </a:prstGeom>
        </p:spPr>
        <p:txBody>
          <a:bodyPr wrap="none">
            <a:spAutoFit/>
          </a:bodyPr>
          <a:lstStyle/>
          <a:p>
            <a:pPr>
              <a:lnSpc>
                <a:spcPts val="3686"/>
              </a:lnSpc>
            </a:pPr>
            <a:r>
              <a:rPr lang="zh-CN" altLang="en-US" sz="2400" b="1" dirty="0" smtClean="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charset="-122"/>
              </a:rPr>
              <a:t>费用类别</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charset="-122"/>
            </a:endParaRPr>
          </a:p>
        </p:txBody>
      </p:sp>
      <p:sp>
        <p:nvSpPr>
          <p:cNvPr id="16" name="矩形 15"/>
          <p:cNvSpPr/>
          <p:nvPr/>
        </p:nvSpPr>
        <p:spPr>
          <a:xfrm>
            <a:off x="9891342" y="2738823"/>
            <a:ext cx="800219" cy="521425"/>
          </a:xfrm>
          <a:prstGeom prst="rect">
            <a:avLst/>
          </a:prstGeom>
        </p:spPr>
        <p:txBody>
          <a:bodyPr wrap="none">
            <a:spAutoFit/>
          </a:bodyPr>
          <a:lstStyle/>
          <a:p>
            <a:pPr>
              <a:lnSpc>
                <a:spcPts val="3686"/>
              </a:lnSpc>
            </a:pPr>
            <a:r>
              <a:rPr lang="zh-CN" altLang="en-US" sz="2400" b="1" dirty="0" smtClean="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charset="-122"/>
              </a:rPr>
              <a:t>周期</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charset="-122"/>
            </a:endParaRPr>
          </a:p>
        </p:txBody>
      </p:sp>
      <p:sp>
        <p:nvSpPr>
          <p:cNvPr id="17" name="矩形 16"/>
          <p:cNvSpPr/>
          <p:nvPr/>
        </p:nvSpPr>
        <p:spPr>
          <a:xfrm>
            <a:off x="9891342" y="3399548"/>
            <a:ext cx="1415772" cy="521425"/>
          </a:xfrm>
          <a:prstGeom prst="rect">
            <a:avLst/>
          </a:prstGeom>
        </p:spPr>
        <p:txBody>
          <a:bodyPr wrap="none">
            <a:spAutoFit/>
          </a:bodyPr>
          <a:lstStyle/>
          <a:p>
            <a:pPr>
              <a:lnSpc>
                <a:spcPts val="3686"/>
              </a:lnSpc>
            </a:pPr>
            <a:r>
              <a:rPr lang="zh-CN" altLang="en-US" sz="2400" b="1" dirty="0" smtClean="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charset="-122"/>
              </a:rPr>
              <a:t>费用归属</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charset="-122"/>
            </a:endParaRPr>
          </a:p>
        </p:txBody>
      </p:sp>
      <p:sp>
        <p:nvSpPr>
          <p:cNvPr id="18" name="矩形 17"/>
          <p:cNvSpPr/>
          <p:nvPr/>
        </p:nvSpPr>
        <p:spPr>
          <a:xfrm>
            <a:off x="9891342" y="4060273"/>
            <a:ext cx="2031325" cy="566822"/>
          </a:xfrm>
          <a:prstGeom prst="rect">
            <a:avLst/>
          </a:prstGeom>
        </p:spPr>
        <p:txBody>
          <a:bodyPr wrap="none">
            <a:spAutoFit/>
          </a:bodyPr>
          <a:lstStyle/>
          <a:p>
            <a:pPr>
              <a:lnSpc>
                <a:spcPts val="3686"/>
              </a:lnSpc>
            </a:pPr>
            <a:r>
              <a:rPr lang="zh-CN" altLang="en-US" sz="2400" b="1" dirty="0" smtClean="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charset="-122"/>
              </a:rPr>
              <a:t>重点费用类目</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charset="-122"/>
            </a:endParaRPr>
          </a:p>
        </p:txBody>
      </p:sp>
      <p:sp>
        <p:nvSpPr>
          <p:cNvPr id="19" name="矩形 18"/>
          <p:cNvSpPr/>
          <p:nvPr/>
        </p:nvSpPr>
        <p:spPr>
          <a:xfrm>
            <a:off x="9891342" y="4766395"/>
            <a:ext cx="1723549" cy="566822"/>
          </a:xfrm>
          <a:prstGeom prst="rect">
            <a:avLst/>
          </a:prstGeom>
        </p:spPr>
        <p:txBody>
          <a:bodyPr wrap="none">
            <a:spAutoFit/>
          </a:bodyPr>
          <a:lstStyle/>
          <a:p>
            <a:pPr>
              <a:lnSpc>
                <a:spcPts val="3686"/>
              </a:lnSpc>
            </a:pPr>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charset="-122"/>
              </a:rPr>
              <a:t>合规</a:t>
            </a:r>
            <a:r>
              <a:rPr lang="zh-CN" altLang="en-US" sz="2400" b="1" dirty="0" smtClean="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charset="-122"/>
              </a:rPr>
              <a:t>性情况</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charset="-122"/>
            </a:endParaRPr>
          </a:p>
        </p:txBody>
      </p:sp>
      <p:sp>
        <p:nvSpPr>
          <p:cNvPr id="20" name="矩形 19"/>
          <p:cNvSpPr/>
          <p:nvPr/>
        </p:nvSpPr>
        <p:spPr>
          <a:xfrm>
            <a:off x="9891342" y="5472515"/>
            <a:ext cx="2031325" cy="566822"/>
          </a:xfrm>
          <a:prstGeom prst="rect">
            <a:avLst/>
          </a:prstGeom>
        </p:spPr>
        <p:txBody>
          <a:bodyPr wrap="none">
            <a:spAutoFit/>
          </a:bodyPr>
          <a:lstStyle/>
          <a:p>
            <a:pPr>
              <a:lnSpc>
                <a:spcPts val="3686"/>
              </a:lnSpc>
            </a:pPr>
            <a:r>
              <a:rPr lang="zh-CN" altLang="en-US" sz="2400" b="1" dirty="0" smtClean="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charset="-122"/>
              </a:rPr>
              <a:t>报销行为分析</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charset="-122"/>
            </a:endParaRPr>
          </a:p>
        </p:txBody>
      </p:sp>
    </p:spTree>
    <p:extLst>
      <p:ext uri="{BB962C8B-B14F-4D97-AF65-F5344CB8AC3E}">
        <p14:creationId xmlns:p14="http://schemas.microsoft.com/office/powerpoint/2010/main" val="5246978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latin typeface="微软雅黑" panose="020B0503020204020204" pitchFamily="34" charset="-122"/>
                <a:ea typeface="微软雅黑" panose="020B0503020204020204" pitchFamily="34" charset="-122"/>
              </a:rPr>
              <a:t>15</a:t>
            </a:fld>
            <a:endParaRPr lang="zh-CN" altLang="en-US">
              <a:latin typeface="微软雅黑" panose="020B0503020204020204" pitchFamily="34" charset="-122"/>
              <a:ea typeface="微软雅黑" panose="020B0503020204020204" pitchFamily="34" charset="-122"/>
            </a:endParaRPr>
          </a:p>
        </p:txBody>
      </p:sp>
      <p:sp>
        <p:nvSpPr>
          <p:cNvPr id="90" name="文本框 89"/>
          <p:cNvSpPr txBox="1"/>
          <p:nvPr/>
        </p:nvSpPr>
        <p:spPr>
          <a:xfrm>
            <a:off x="77369" y="52534"/>
            <a:ext cx="7977037" cy="537313"/>
          </a:xfrm>
          <a:prstGeom prst="rect">
            <a:avLst/>
          </a:prstGeom>
        </p:spPr>
        <p:txBody>
          <a:bodyPr vert="horz" lIns="91440" tIns="45720" rIns="91440" bIns="45720" rtlCol="0" anchor="t">
            <a:noAutofit/>
          </a:bodyPr>
          <a:lstStyle>
            <a:defPPr>
              <a:defRPr lang="zh-CN"/>
            </a:defPPr>
            <a:lvl1pPr marL="342900" indent="-342900" defTabSz="914400">
              <a:spcBef>
                <a:spcPct val="0"/>
              </a:spcBef>
              <a:buFont typeface="Wingdings" panose="05000000000000000000" pitchFamily="2" charset="2"/>
              <a:buChar char="n"/>
              <a:defRPr sz="2800" b="1" cap="all">
                <a:solidFill>
                  <a:srgbClr val="C02624"/>
                </a:solidFill>
                <a:latin typeface="微软雅黑" panose="020B0503020204020204" pitchFamily="34" charset="-122"/>
                <a:ea typeface="微软雅黑" panose="020B0503020204020204" pitchFamily="34" charset="-122"/>
                <a:cs typeface="+mj-cs"/>
              </a:defRPr>
            </a:lvl1pPr>
          </a:lstStyle>
          <a:p>
            <a:r>
              <a:rPr lang="zh-CN" altLang="en-US" dirty="0" smtClean="0">
                <a:solidFill>
                  <a:srgbClr val="05208E"/>
                </a:solidFill>
                <a:sym typeface="+mn-ea"/>
              </a:rPr>
              <a:t>功能概览：涵盖企业费控管理各环节</a:t>
            </a:r>
            <a:endParaRPr lang="zh-CN" altLang="en-US" dirty="0">
              <a:solidFill>
                <a:srgbClr val="05208E"/>
              </a:solidFill>
            </a:endParaRPr>
          </a:p>
        </p:txBody>
      </p:sp>
      <p:grpSp>
        <p:nvGrpSpPr>
          <p:cNvPr id="65" name="组合 64"/>
          <p:cNvGrpSpPr/>
          <p:nvPr/>
        </p:nvGrpSpPr>
        <p:grpSpPr>
          <a:xfrm>
            <a:off x="580031" y="1079980"/>
            <a:ext cx="11015060" cy="4644545"/>
            <a:chOff x="580031" y="1793045"/>
            <a:chExt cx="11015060" cy="4206587"/>
          </a:xfrm>
        </p:grpSpPr>
        <p:grpSp>
          <p:nvGrpSpPr>
            <p:cNvPr id="89" name="组合 88"/>
            <p:cNvGrpSpPr/>
            <p:nvPr/>
          </p:nvGrpSpPr>
          <p:grpSpPr>
            <a:xfrm>
              <a:off x="580031" y="1793045"/>
              <a:ext cx="11015060" cy="4206587"/>
              <a:chOff x="1472159" y="3333697"/>
              <a:chExt cx="20889347" cy="9398643"/>
            </a:xfrm>
          </p:grpSpPr>
          <p:sp>
            <p:nvSpPr>
              <p:cNvPr id="4" name="object 5">
                <a:extLst>
                  <a:ext uri="{FF2B5EF4-FFF2-40B4-BE49-F238E27FC236}">
                    <a16:creationId xmlns:a16="http://schemas.microsoft.com/office/drawing/2014/main" xmlns="" id="{4D845A38-A5D5-4172-B600-6E42A76F90A0}"/>
                  </a:ext>
                </a:extLst>
              </p:cNvPr>
              <p:cNvSpPr txBox="1"/>
              <p:nvPr/>
            </p:nvSpPr>
            <p:spPr>
              <a:xfrm>
                <a:off x="1610022" y="9712554"/>
                <a:ext cx="876437" cy="461920"/>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0E5DE9"/>
                    </a:solidFill>
                    <a:latin typeface="微软雅黑" panose="020B0503020204020204" pitchFamily="34" charset="-122"/>
                    <a:ea typeface="微软雅黑" panose="020B0503020204020204" pitchFamily="34" charset="-122"/>
                    <a:cs typeface="微软雅黑"/>
                  </a:rPr>
                  <a:t>后台</a:t>
                </a:r>
                <a:endParaRPr sz="1400" dirty="0">
                  <a:solidFill>
                    <a:srgbClr val="0E5DE9"/>
                  </a:solidFill>
                  <a:latin typeface="微软雅黑" panose="020B0503020204020204" pitchFamily="34" charset="-122"/>
                  <a:ea typeface="微软雅黑" panose="020B0503020204020204" pitchFamily="34" charset="-122"/>
                  <a:cs typeface="微软雅黑"/>
                </a:endParaRPr>
              </a:p>
            </p:txBody>
          </p:sp>
          <p:sp>
            <p:nvSpPr>
              <p:cNvPr id="5" name="object 6">
                <a:extLst>
                  <a:ext uri="{FF2B5EF4-FFF2-40B4-BE49-F238E27FC236}">
                    <a16:creationId xmlns:a16="http://schemas.microsoft.com/office/drawing/2014/main" xmlns="" id="{E1668B36-287A-483F-AD02-19EEAB092F07}"/>
                  </a:ext>
                </a:extLst>
              </p:cNvPr>
              <p:cNvSpPr txBox="1"/>
              <p:nvPr/>
            </p:nvSpPr>
            <p:spPr>
              <a:xfrm>
                <a:off x="1610022" y="8460510"/>
                <a:ext cx="646358" cy="399638"/>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008EED"/>
                    </a:solidFill>
                    <a:latin typeface="微软雅黑" panose="020B0503020204020204" pitchFamily="34" charset="-122"/>
                    <a:ea typeface="微软雅黑" panose="020B0503020204020204" pitchFamily="34" charset="-122"/>
                    <a:cs typeface="微软雅黑"/>
                  </a:rPr>
                  <a:t>中台</a:t>
                </a:r>
                <a:endParaRPr sz="1200" dirty="0">
                  <a:solidFill>
                    <a:srgbClr val="008EED"/>
                  </a:solidFill>
                  <a:latin typeface="微软雅黑" panose="020B0503020204020204" pitchFamily="34" charset="-122"/>
                  <a:ea typeface="微软雅黑" panose="020B0503020204020204" pitchFamily="34" charset="-122"/>
                  <a:cs typeface="微软雅黑"/>
                </a:endParaRPr>
              </a:p>
            </p:txBody>
          </p:sp>
          <p:sp>
            <p:nvSpPr>
              <p:cNvPr id="6" name="object 7">
                <a:extLst>
                  <a:ext uri="{FF2B5EF4-FFF2-40B4-BE49-F238E27FC236}">
                    <a16:creationId xmlns:a16="http://schemas.microsoft.com/office/drawing/2014/main" xmlns="" id="{42686D3E-53A2-45DD-8F35-59C330867B81}"/>
                  </a:ext>
                </a:extLst>
              </p:cNvPr>
              <p:cNvSpPr/>
              <p:nvPr/>
            </p:nvSpPr>
            <p:spPr>
              <a:xfrm>
                <a:off x="2486459" y="3333697"/>
                <a:ext cx="2277173" cy="4526198"/>
              </a:xfrm>
              <a:custGeom>
                <a:avLst/>
                <a:gdLst/>
                <a:ahLst/>
                <a:cxnLst/>
                <a:rect l="l" t="t" r="r" b="b"/>
                <a:pathLst>
                  <a:path w="1163320" h="1864360">
                    <a:moveTo>
                      <a:pt x="0" y="193801"/>
                    </a:moveTo>
                    <a:lnTo>
                      <a:pt x="5117" y="149356"/>
                    </a:lnTo>
                    <a:lnTo>
                      <a:pt x="19693" y="108560"/>
                    </a:lnTo>
                    <a:lnTo>
                      <a:pt x="42567" y="72577"/>
                    </a:lnTo>
                    <a:lnTo>
                      <a:pt x="72577" y="42567"/>
                    </a:lnTo>
                    <a:lnTo>
                      <a:pt x="108560" y="19693"/>
                    </a:lnTo>
                    <a:lnTo>
                      <a:pt x="149356" y="5117"/>
                    </a:lnTo>
                    <a:lnTo>
                      <a:pt x="193802" y="0"/>
                    </a:lnTo>
                    <a:lnTo>
                      <a:pt x="969010" y="0"/>
                    </a:lnTo>
                    <a:lnTo>
                      <a:pt x="1013455" y="5117"/>
                    </a:lnTo>
                    <a:lnTo>
                      <a:pt x="1054251" y="19693"/>
                    </a:lnTo>
                    <a:lnTo>
                      <a:pt x="1090234" y="42567"/>
                    </a:lnTo>
                    <a:lnTo>
                      <a:pt x="1120244" y="72577"/>
                    </a:lnTo>
                    <a:lnTo>
                      <a:pt x="1143118" y="108560"/>
                    </a:lnTo>
                    <a:lnTo>
                      <a:pt x="1157694" y="149356"/>
                    </a:lnTo>
                    <a:lnTo>
                      <a:pt x="1162812" y="193801"/>
                    </a:lnTo>
                    <a:lnTo>
                      <a:pt x="1162812" y="1670050"/>
                    </a:lnTo>
                    <a:lnTo>
                      <a:pt x="1157694" y="1714495"/>
                    </a:lnTo>
                    <a:lnTo>
                      <a:pt x="1143118" y="1755291"/>
                    </a:lnTo>
                    <a:lnTo>
                      <a:pt x="1120244" y="1791274"/>
                    </a:lnTo>
                    <a:lnTo>
                      <a:pt x="1090234" y="1821284"/>
                    </a:lnTo>
                    <a:lnTo>
                      <a:pt x="1054251" y="1844158"/>
                    </a:lnTo>
                    <a:lnTo>
                      <a:pt x="1013455" y="1858734"/>
                    </a:lnTo>
                    <a:lnTo>
                      <a:pt x="969010" y="1863852"/>
                    </a:lnTo>
                    <a:lnTo>
                      <a:pt x="193802" y="1863852"/>
                    </a:lnTo>
                    <a:lnTo>
                      <a:pt x="149356" y="1858734"/>
                    </a:lnTo>
                    <a:lnTo>
                      <a:pt x="108560" y="1844158"/>
                    </a:lnTo>
                    <a:lnTo>
                      <a:pt x="72577" y="1821284"/>
                    </a:lnTo>
                    <a:lnTo>
                      <a:pt x="42567" y="1791274"/>
                    </a:lnTo>
                    <a:lnTo>
                      <a:pt x="19693" y="1755291"/>
                    </a:lnTo>
                    <a:lnTo>
                      <a:pt x="5117" y="1714495"/>
                    </a:lnTo>
                    <a:lnTo>
                      <a:pt x="0" y="1670050"/>
                    </a:lnTo>
                    <a:lnTo>
                      <a:pt x="0" y="193801"/>
                    </a:lnTo>
                    <a:close/>
                  </a:path>
                </a:pathLst>
              </a:custGeom>
              <a:ln w="12192">
                <a:solidFill>
                  <a:srgbClr val="008EED"/>
                </a:solidFill>
              </a:ln>
            </p:spPr>
            <p:txBody>
              <a:bodyPr wrap="square" lIns="0" tIns="0" rIns="0" bIns="0" rtlCol="0"/>
              <a:lstStyle/>
              <a:p>
                <a:endParaRPr sz="3200">
                  <a:latin typeface="微软雅黑" panose="020B0503020204020204" pitchFamily="34" charset="-122"/>
                  <a:ea typeface="微软雅黑" panose="020B0503020204020204" pitchFamily="34" charset="-122"/>
                </a:endParaRPr>
              </a:p>
            </p:txBody>
          </p:sp>
          <p:sp>
            <p:nvSpPr>
              <p:cNvPr id="7" name="object 8">
                <a:extLst>
                  <a:ext uri="{FF2B5EF4-FFF2-40B4-BE49-F238E27FC236}">
                    <a16:creationId xmlns:a16="http://schemas.microsoft.com/office/drawing/2014/main" xmlns="" id="{DB2086D0-3BD4-4A25-81A3-BB173C2432A4}"/>
                  </a:ext>
                </a:extLst>
              </p:cNvPr>
              <p:cNvSpPr/>
              <p:nvPr/>
            </p:nvSpPr>
            <p:spPr>
              <a:xfrm>
                <a:off x="4992344" y="3333697"/>
                <a:ext cx="2277173" cy="4526198"/>
              </a:xfrm>
              <a:custGeom>
                <a:avLst/>
                <a:gdLst/>
                <a:ahLst/>
                <a:cxnLst/>
                <a:rect l="l" t="t" r="r" b="b"/>
                <a:pathLst>
                  <a:path w="1163320" h="1864360">
                    <a:moveTo>
                      <a:pt x="0" y="193801"/>
                    </a:moveTo>
                    <a:lnTo>
                      <a:pt x="5117" y="149356"/>
                    </a:lnTo>
                    <a:lnTo>
                      <a:pt x="19693" y="108560"/>
                    </a:lnTo>
                    <a:lnTo>
                      <a:pt x="42567" y="72577"/>
                    </a:lnTo>
                    <a:lnTo>
                      <a:pt x="72577" y="42567"/>
                    </a:lnTo>
                    <a:lnTo>
                      <a:pt x="108560" y="19693"/>
                    </a:lnTo>
                    <a:lnTo>
                      <a:pt x="149356" y="5117"/>
                    </a:lnTo>
                    <a:lnTo>
                      <a:pt x="193802" y="0"/>
                    </a:lnTo>
                    <a:lnTo>
                      <a:pt x="969010" y="0"/>
                    </a:lnTo>
                    <a:lnTo>
                      <a:pt x="1013455" y="5117"/>
                    </a:lnTo>
                    <a:lnTo>
                      <a:pt x="1054251" y="19693"/>
                    </a:lnTo>
                    <a:lnTo>
                      <a:pt x="1090234" y="42567"/>
                    </a:lnTo>
                    <a:lnTo>
                      <a:pt x="1120244" y="72577"/>
                    </a:lnTo>
                    <a:lnTo>
                      <a:pt x="1143118" y="108560"/>
                    </a:lnTo>
                    <a:lnTo>
                      <a:pt x="1157694" y="149356"/>
                    </a:lnTo>
                    <a:lnTo>
                      <a:pt x="1162812" y="193801"/>
                    </a:lnTo>
                    <a:lnTo>
                      <a:pt x="1162812" y="1670050"/>
                    </a:lnTo>
                    <a:lnTo>
                      <a:pt x="1157694" y="1714495"/>
                    </a:lnTo>
                    <a:lnTo>
                      <a:pt x="1143118" y="1755291"/>
                    </a:lnTo>
                    <a:lnTo>
                      <a:pt x="1120244" y="1791274"/>
                    </a:lnTo>
                    <a:lnTo>
                      <a:pt x="1090234" y="1821284"/>
                    </a:lnTo>
                    <a:lnTo>
                      <a:pt x="1054251" y="1844158"/>
                    </a:lnTo>
                    <a:lnTo>
                      <a:pt x="1013455" y="1858734"/>
                    </a:lnTo>
                    <a:lnTo>
                      <a:pt x="969010" y="1863852"/>
                    </a:lnTo>
                    <a:lnTo>
                      <a:pt x="193802" y="1863852"/>
                    </a:lnTo>
                    <a:lnTo>
                      <a:pt x="149356" y="1858734"/>
                    </a:lnTo>
                    <a:lnTo>
                      <a:pt x="108560" y="1844158"/>
                    </a:lnTo>
                    <a:lnTo>
                      <a:pt x="72577" y="1821284"/>
                    </a:lnTo>
                    <a:lnTo>
                      <a:pt x="42567" y="1791274"/>
                    </a:lnTo>
                    <a:lnTo>
                      <a:pt x="19693" y="1755291"/>
                    </a:lnTo>
                    <a:lnTo>
                      <a:pt x="5117" y="1714495"/>
                    </a:lnTo>
                    <a:lnTo>
                      <a:pt x="0" y="1670050"/>
                    </a:lnTo>
                    <a:lnTo>
                      <a:pt x="0" y="193801"/>
                    </a:lnTo>
                    <a:close/>
                  </a:path>
                </a:pathLst>
              </a:custGeom>
              <a:ln w="12192">
                <a:solidFill>
                  <a:srgbClr val="008EED"/>
                </a:solidFill>
              </a:ln>
            </p:spPr>
            <p:txBody>
              <a:bodyPr wrap="square" lIns="0" tIns="0" rIns="0" bIns="0" rtlCol="0"/>
              <a:lstStyle/>
              <a:p>
                <a:endParaRPr sz="3200">
                  <a:latin typeface="微软雅黑" panose="020B0503020204020204" pitchFamily="34" charset="-122"/>
                  <a:ea typeface="微软雅黑" panose="020B0503020204020204" pitchFamily="34" charset="-122"/>
                </a:endParaRPr>
              </a:p>
            </p:txBody>
          </p:sp>
          <p:sp>
            <p:nvSpPr>
              <p:cNvPr id="8" name="object 9">
                <a:extLst>
                  <a:ext uri="{FF2B5EF4-FFF2-40B4-BE49-F238E27FC236}">
                    <a16:creationId xmlns:a16="http://schemas.microsoft.com/office/drawing/2014/main" xmlns="" id="{B2C8E3AA-7B12-4F91-8795-4278BED965F5}"/>
                  </a:ext>
                </a:extLst>
              </p:cNvPr>
              <p:cNvSpPr/>
              <p:nvPr/>
            </p:nvSpPr>
            <p:spPr>
              <a:xfrm>
                <a:off x="7501212" y="3333697"/>
                <a:ext cx="2277173" cy="4526198"/>
              </a:xfrm>
              <a:custGeom>
                <a:avLst/>
                <a:gdLst/>
                <a:ahLst/>
                <a:cxnLst/>
                <a:rect l="l" t="t" r="r" b="b"/>
                <a:pathLst>
                  <a:path w="1163320" h="1864360">
                    <a:moveTo>
                      <a:pt x="0" y="193801"/>
                    </a:moveTo>
                    <a:lnTo>
                      <a:pt x="5117" y="149356"/>
                    </a:lnTo>
                    <a:lnTo>
                      <a:pt x="19693" y="108560"/>
                    </a:lnTo>
                    <a:lnTo>
                      <a:pt x="42567" y="72577"/>
                    </a:lnTo>
                    <a:lnTo>
                      <a:pt x="72577" y="42567"/>
                    </a:lnTo>
                    <a:lnTo>
                      <a:pt x="108560" y="19693"/>
                    </a:lnTo>
                    <a:lnTo>
                      <a:pt x="149356" y="5117"/>
                    </a:lnTo>
                    <a:lnTo>
                      <a:pt x="193801" y="0"/>
                    </a:lnTo>
                    <a:lnTo>
                      <a:pt x="969010" y="0"/>
                    </a:lnTo>
                    <a:lnTo>
                      <a:pt x="1013455" y="5117"/>
                    </a:lnTo>
                    <a:lnTo>
                      <a:pt x="1054251" y="19693"/>
                    </a:lnTo>
                    <a:lnTo>
                      <a:pt x="1090234" y="42567"/>
                    </a:lnTo>
                    <a:lnTo>
                      <a:pt x="1120244" y="72577"/>
                    </a:lnTo>
                    <a:lnTo>
                      <a:pt x="1143118" y="108560"/>
                    </a:lnTo>
                    <a:lnTo>
                      <a:pt x="1157694" y="149356"/>
                    </a:lnTo>
                    <a:lnTo>
                      <a:pt x="1162812" y="193801"/>
                    </a:lnTo>
                    <a:lnTo>
                      <a:pt x="1162812" y="1670050"/>
                    </a:lnTo>
                    <a:lnTo>
                      <a:pt x="1157694" y="1714495"/>
                    </a:lnTo>
                    <a:lnTo>
                      <a:pt x="1143118" y="1755291"/>
                    </a:lnTo>
                    <a:lnTo>
                      <a:pt x="1120244" y="1791274"/>
                    </a:lnTo>
                    <a:lnTo>
                      <a:pt x="1090234" y="1821284"/>
                    </a:lnTo>
                    <a:lnTo>
                      <a:pt x="1054251" y="1844158"/>
                    </a:lnTo>
                    <a:lnTo>
                      <a:pt x="1013455" y="1858734"/>
                    </a:lnTo>
                    <a:lnTo>
                      <a:pt x="969010" y="1863852"/>
                    </a:lnTo>
                    <a:lnTo>
                      <a:pt x="193801" y="1863852"/>
                    </a:lnTo>
                    <a:lnTo>
                      <a:pt x="149356" y="1858734"/>
                    </a:lnTo>
                    <a:lnTo>
                      <a:pt x="108560" y="1844158"/>
                    </a:lnTo>
                    <a:lnTo>
                      <a:pt x="72577" y="1821284"/>
                    </a:lnTo>
                    <a:lnTo>
                      <a:pt x="42567" y="1791274"/>
                    </a:lnTo>
                    <a:lnTo>
                      <a:pt x="19693" y="1755291"/>
                    </a:lnTo>
                    <a:lnTo>
                      <a:pt x="5117" y="1714495"/>
                    </a:lnTo>
                    <a:lnTo>
                      <a:pt x="0" y="1670050"/>
                    </a:lnTo>
                    <a:lnTo>
                      <a:pt x="0" y="193801"/>
                    </a:lnTo>
                    <a:close/>
                  </a:path>
                </a:pathLst>
              </a:custGeom>
              <a:ln w="12192">
                <a:solidFill>
                  <a:srgbClr val="008EED"/>
                </a:solidFill>
              </a:ln>
            </p:spPr>
            <p:txBody>
              <a:bodyPr wrap="square" lIns="0" tIns="0" rIns="0" bIns="0" rtlCol="0"/>
              <a:lstStyle/>
              <a:p>
                <a:endParaRPr sz="3200">
                  <a:latin typeface="微软雅黑" panose="020B0503020204020204" pitchFamily="34" charset="-122"/>
                  <a:ea typeface="微软雅黑" panose="020B0503020204020204" pitchFamily="34" charset="-122"/>
                </a:endParaRPr>
              </a:p>
            </p:txBody>
          </p:sp>
          <p:sp>
            <p:nvSpPr>
              <p:cNvPr id="9" name="object 14">
                <a:extLst>
                  <a:ext uri="{FF2B5EF4-FFF2-40B4-BE49-F238E27FC236}">
                    <a16:creationId xmlns:a16="http://schemas.microsoft.com/office/drawing/2014/main" xmlns="" id="{D095FAE2-8FDF-45C4-A7CC-B871A7EC73B6}"/>
                  </a:ext>
                </a:extLst>
              </p:cNvPr>
              <p:cNvSpPr/>
              <p:nvPr/>
            </p:nvSpPr>
            <p:spPr>
              <a:xfrm>
                <a:off x="20039585" y="3333697"/>
                <a:ext cx="2277173" cy="4526198"/>
              </a:xfrm>
              <a:custGeom>
                <a:avLst/>
                <a:gdLst/>
                <a:ahLst/>
                <a:cxnLst/>
                <a:rect l="l" t="t" r="r" b="b"/>
                <a:pathLst>
                  <a:path w="1163320" h="1864360">
                    <a:moveTo>
                      <a:pt x="0" y="193801"/>
                    </a:moveTo>
                    <a:lnTo>
                      <a:pt x="5117" y="149356"/>
                    </a:lnTo>
                    <a:lnTo>
                      <a:pt x="19693" y="108560"/>
                    </a:lnTo>
                    <a:lnTo>
                      <a:pt x="42567" y="72577"/>
                    </a:lnTo>
                    <a:lnTo>
                      <a:pt x="72577" y="42567"/>
                    </a:lnTo>
                    <a:lnTo>
                      <a:pt x="108560" y="19693"/>
                    </a:lnTo>
                    <a:lnTo>
                      <a:pt x="149356" y="5117"/>
                    </a:lnTo>
                    <a:lnTo>
                      <a:pt x="193801" y="0"/>
                    </a:lnTo>
                    <a:lnTo>
                      <a:pt x="969010" y="0"/>
                    </a:lnTo>
                    <a:lnTo>
                      <a:pt x="1013455" y="5117"/>
                    </a:lnTo>
                    <a:lnTo>
                      <a:pt x="1054251" y="19693"/>
                    </a:lnTo>
                    <a:lnTo>
                      <a:pt x="1090234" y="42567"/>
                    </a:lnTo>
                    <a:lnTo>
                      <a:pt x="1120244" y="72577"/>
                    </a:lnTo>
                    <a:lnTo>
                      <a:pt x="1143118" y="108560"/>
                    </a:lnTo>
                    <a:lnTo>
                      <a:pt x="1157694" y="149356"/>
                    </a:lnTo>
                    <a:lnTo>
                      <a:pt x="1162812" y="193801"/>
                    </a:lnTo>
                    <a:lnTo>
                      <a:pt x="1162812" y="1670050"/>
                    </a:lnTo>
                    <a:lnTo>
                      <a:pt x="1157694" y="1714495"/>
                    </a:lnTo>
                    <a:lnTo>
                      <a:pt x="1143118" y="1755291"/>
                    </a:lnTo>
                    <a:lnTo>
                      <a:pt x="1120244" y="1791274"/>
                    </a:lnTo>
                    <a:lnTo>
                      <a:pt x="1090234" y="1821284"/>
                    </a:lnTo>
                    <a:lnTo>
                      <a:pt x="1054251" y="1844158"/>
                    </a:lnTo>
                    <a:lnTo>
                      <a:pt x="1013455" y="1858734"/>
                    </a:lnTo>
                    <a:lnTo>
                      <a:pt x="969010" y="1863852"/>
                    </a:lnTo>
                    <a:lnTo>
                      <a:pt x="193801" y="1863852"/>
                    </a:lnTo>
                    <a:lnTo>
                      <a:pt x="149356" y="1858734"/>
                    </a:lnTo>
                    <a:lnTo>
                      <a:pt x="108560" y="1844158"/>
                    </a:lnTo>
                    <a:lnTo>
                      <a:pt x="72577" y="1821284"/>
                    </a:lnTo>
                    <a:lnTo>
                      <a:pt x="42567" y="1791274"/>
                    </a:lnTo>
                    <a:lnTo>
                      <a:pt x="19693" y="1755291"/>
                    </a:lnTo>
                    <a:lnTo>
                      <a:pt x="5117" y="1714495"/>
                    </a:lnTo>
                    <a:lnTo>
                      <a:pt x="0" y="1670050"/>
                    </a:lnTo>
                    <a:lnTo>
                      <a:pt x="0" y="193801"/>
                    </a:lnTo>
                    <a:close/>
                  </a:path>
                </a:pathLst>
              </a:custGeom>
              <a:ln w="12192">
                <a:solidFill>
                  <a:srgbClr val="008EED"/>
                </a:solidFill>
              </a:ln>
            </p:spPr>
            <p:txBody>
              <a:bodyPr wrap="square" lIns="0" tIns="0" rIns="0" bIns="0" rtlCol="0"/>
              <a:lstStyle/>
              <a:p>
                <a:endParaRPr sz="3200">
                  <a:latin typeface="微软雅黑" panose="020B0503020204020204" pitchFamily="34" charset="-122"/>
                  <a:ea typeface="微软雅黑" panose="020B0503020204020204" pitchFamily="34" charset="-122"/>
                </a:endParaRPr>
              </a:p>
            </p:txBody>
          </p:sp>
          <p:sp>
            <p:nvSpPr>
              <p:cNvPr id="10" name="object 15">
                <a:extLst>
                  <a:ext uri="{FF2B5EF4-FFF2-40B4-BE49-F238E27FC236}">
                    <a16:creationId xmlns:a16="http://schemas.microsoft.com/office/drawing/2014/main" xmlns="" id="{0893A5F8-92DB-4CCD-B17E-CEEE412C97C1}"/>
                  </a:ext>
                </a:extLst>
              </p:cNvPr>
              <p:cNvSpPr/>
              <p:nvPr/>
            </p:nvSpPr>
            <p:spPr>
              <a:xfrm>
                <a:off x="2513309" y="8313748"/>
                <a:ext cx="2288360" cy="858683"/>
              </a:xfrm>
              <a:custGeom>
                <a:avLst/>
                <a:gdLst/>
                <a:ahLst/>
                <a:cxnLst/>
                <a:rect l="l" t="t" r="r" b="b"/>
                <a:pathLst>
                  <a:path w="1169035" h="353695">
                    <a:moveTo>
                      <a:pt x="1109980" y="0"/>
                    </a:moveTo>
                    <a:lnTo>
                      <a:pt x="58928" y="0"/>
                    </a:lnTo>
                    <a:lnTo>
                      <a:pt x="36004" y="4635"/>
                    </a:lnTo>
                    <a:lnTo>
                      <a:pt x="17271" y="17272"/>
                    </a:lnTo>
                    <a:lnTo>
                      <a:pt x="4635" y="36004"/>
                    </a:lnTo>
                    <a:lnTo>
                      <a:pt x="0" y="58928"/>
                    </a:lnTo>
                    <a:lnTo>
                      <a:pt x="0" y="294640"/>
                    </a:lnTo>
                    <a:lnTo>
                      <a:pt x="4635" y="317563"/>
                    </a:lnTo>
                    <a:lnTo>
                      <a:pt x="17271" y="336296"/>
                    </a:lnTo>
                    <a:lnTo>
                      <a:pt x="36004" y="348932"/>
                    </a:lnTo>
                    <a:lnTo>
                      <a:pt x="58928" y="353568"/>
                    </a:lnTo>
                    <a:lnTo>
                      <a:pt x="1109980" y="353568"/>
                    </a:lnTo>
                    <a:lnTo>
                      <a:pt x="1132903" y="348932"/>
                    </a:lnTo>
                    <a:lnTo>
                      <a:pt x="1151636" y="336296"/>
                    </a:lnTo>
                    <a:lnTo>
                      <a:pt x="1164272" y="317563"/>
                    </a:lnTo>
                    <a:lnTo>
                      <a:pt x="1168908" y="294640"/>
                    </a:lnTo>
                    <a:lnTo>
                      <a:pt x="1168908" y="58928"/>
                    </a:lnTo>
                    <a:lnTo>
                      <a:pt x="1164272" y="36004"/>
                    </a:lnTo>
                    <a:lnTo>
                      <a:pt x="1151636" y="17272"/>
                    </a:lnTo>
                    <a:lnTo>
                      <a:pt x="1132903" y="4635"/>
                    </a:lnTo>
                    <a:lnTo>
                      <a:pt x="1109980" y="0"/>
                    </a:lnTo>
                    <a:close/>
                  </a:path>
                </a:pathLst>
              </a:custGeom>
              <a:solidFill>
                <a:srgbClr val="008EED"/>
              </a:solidFill>
            </p:spPr>
            <p:txBody>
              <a:bodyPr wrap="square" lIns="0" tIns="0" rIns="0" bIns="0" rtlCol="0"/>
              <a:lstStyle/>
              <a:p>
                <a:endParaRPr sz="3200">
                  <a:latin typeface="微软雅黑" panose="020B0503020204020204" pitchFamily="34" charset="-122"/>
                  <a:ea typeface="微软雅黑" panose="020B0503020204020204" pitchFamily="34" charset="-122"/>
                </a:endParaRPr>
              </a:p>
            </p:txBody>
          </p:sp>
          <p:sp>
            <p:nvSpPr>
              <p:cNvPr id="11" name="object 16">
                <a:extLst>
                  <a:ext uri="{FF2B5EF4-FFF2-40B4-BE49-F238E27FC236}">
                    <a16:creationId xmlns:a16="http://schemas.microsoft.com/office/drawing/2014/main" xmlns="" id="{FFE586F3-0262-418F-9681-3DCBD38D82AB}"/>
                  </a:ext>
                </a:extLst>
              </p:cNvPr>
              <p:cNvSpPr txBox="1"/>
              <p:nvPr/>
            </p:nvSpPr>
            <p:spPr>
              <a:xfrm>
                <a:off x="3063585" y="8506470"/>
                <a:ext cx="1242999" cy="368497"/>
              </a:xfrm>
              <a:prstGeom prst="rect">
                <a:avLst/>
              </a:prstGeom>
            </p:spPr>
            <p:txBody>
              <a:bodyPr vert="horz" wrap="square" lIns="0" tIns="12700" rIns="0" bIns="0" rtlCol="0">
                <a:spAutoFit/>
              </a:bodyPr>
              <a:lstStyle/>
              <a:p>
                <a:pPr marL="12700">
                  <a:lnSpc>
                    <a:spcPct val="100000"/>
                  </a:lnSpc>
                  <a:spcBef>
                    <a:spcPts val="100"/>
                  </a:spcBef>
                </a:pPr>
                <a:r>
                  <a:rPr lang="zh-CN" altLang="en-US" sz="1100" b="1" dirty="0">
                    <a:solidFill>
                      <a:srgbClr val="FFFFFF"/>
                    </a:solidFill>
                    <a:latin typeface="微软雅黑" panose="020B0503020204020204" pitchFamily="34" charset="-122"/>
                    <a:ea typeface="微软雅黑" panose="020B0503020204020204" pitchFamily="34" charset="-122"/>
                    <a:cs typeface="微软雅黑"/>
                  </a:rPr>
                  <a:t>智能签收</a:t>
                </a:r>
                <a:endParaRPr sz="1100" dirty="0">
                  <a:latin typeface="微软雅黑" panose="020B0503020204020204" pitchFamily="34" charset="-122"/>
                  <a:ea typeface="微软雅黑" panose="020B0503020204020204" pitchFamily="34" charset="-122"/>
                  <a:cs typeface="微软雅黑"/>
                </a:endParaRPr>
              </a:p>
            </p:txBody>
          </p:sp>
          <p:sp>
            <p:nvSpPr>
              <p:cNvPr id="12" name="object 17">
                <a:extLst>
                  <a:ext uri="{FF2B5EF4-FFF2-40B4-BE49-F238E27FC236}">
                    <a16:creationId xmlns:a16="http://schemas.microsoft.com/office/drawing/2014/main" xmlns="" id="{FB95F93A-E95A-4C32-B902-6C49EFB4A6DF}"/>
                  </a:ext>
                </a:extLst>
              </p:cNvPr>
              <p:cNvSpPr/>
              <p:nvPr/>
            </p:nvSpPr>
            <p:spPr>
              <a:xfrm>
                <a:off x="5019192" y="8313748"/>
                <a:ext cx="2292089" cy="858683"/>
              </a:xfrm>
              <a:custGeom>
                <a:avLst/>
                <a:gdLst/>
                <a:ahLst/>
                <a:cxnLst/>
                <a:rect l="l" t="t" r="r" b="b"/>
                <a:pathLst>
                  <a:path w="1170939" h="353695">
                    <a:moveTo>
                      <a:pt x="1111504" y="0"/>
                    </a:moveTo>
                    <a:lnTo>
                      <a:pt x="58927" y="0"/>
                    </a:lnTo>
                    <a:lnTo>
                      <a:pt x="36004" y="4635"/>
                    </a:lnTo>
                    <a:lnTo>
                      <a:pt x="17272" y="17272"/>
                    </a:lnTo>
                    <a:lnTo>
                      <a:pt x="4635" y="36004"/>
                    </a:lnTo>
                    <a:lnTo>
                      <a:pt x="0" y="58928"/>
                    </a:lnTo>
                    <a:lnTo>
                      <a:pt x="0" y="294640"/>
                    </a:lnTo>
                    <a:lnTo>
                      <a:pt x="4635" y="317563"/>
                    </a:lnTo>
                    <a:lnTo>
                      <a:pt x="17271" y="336296"/>
                    </a:lnTo>
                    <a:lnTo>
                      <a:pt x="36004" y="348932"/>
                    </a:lnTo>
                    <a:lnTo>
                      <a:pt x="58927" y="353568"/>
                    </a:lnTo>
                    <a:lnTo>
                      <a:pt x="1111504" y="353568"/>
                    </a:lnTo>
                    <a:lnTo>
                      <a:pt x="1134427" y="348932"/>
                    </a:lnTo>
                    <a:lnTo>
                      <a:pt x="1153159" y="336296"/>
                    </a:lnTo>
                    <a:lnTo>
                      <a:pt x="1165796" y="317563"/>
                    </a:lnTo>
                    <a:lnTo>
                      <a:pt x="1170432" y="294640"/>
                    </a:lnTo>
                    <a:lnTo>
                      <a:pt x="1170432" y="58928"/>
                    </a:lnTo>
                    <a:lnTo>
                      <a:pt x="1165796" y="36004"/>
                    </a:lnTo>
                    <a:lnTo>
                      <a:pt x="1153160" y="17272"/>
                    </a:lnTo>
                    <a:lnTo>
                      <a:pt x="1134427" y="4635"/>
                    </a:lnTo>
                    <a:lnTo>
                      <a:pt x="1111504" y="0"/>
                    </a:lnTo>
                    <a:close/>
                  </a:path>
                </a:pathLst>
              </a:custGeom>
              <a:solidFill>
                <a:srgbClr val="008EED"/>
              </a:solidFill>
            </p:spPr>
            <p:txBody>
              <a:bodyPr wrap="square" lIns="0" tIns="0" rIns="0" bIns="0" rtlCol="0"/>
              <a:lstStyle/>
              <a:p>
                <a:endParaRPr sz="3200">
                  <a:latin typeface="微软雅黑" panose="020B0503020204020204" pitchFamily="34" charset="-122"/>
                  <a:ea typeface="微软雅黑" panose="020B0503020204020204" pitchFamily="34" charset="-122"/>
                </a:endParaRPr>
              </a:p>
            </p:txBody>
          </p:sp>
          <p:sp>
            <p:nvSpPr>
              <p:cNvPr id="13" name="object 18">
                <a:extLst>
                  <a:ext uri="{FF2B5EF4-FFF2-40B4-BE49-F238E27FC236}">
                    <a16:creationId xmlns:a16="http://schemas.microsoft.com/office/drawing/2014/main" xmlns="" id="{C8202395-751B-4551-A115-73B1AFD78848}"/>
                  </a:ext>
                </a:extLst>
              </p:cNvPr>
              <p:cNvSpPr txBox="1"/>
              <p:nvPr/>
            </p:nvSpPr>
            <p:spPr>
              <a:xfrm>
                <a:off x="5668291" y="8510766"/>
                <a:ext cx="1242999" cy="368497"/>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微软雅黑" panose="020B0503020204020204" pitchFamily="34" charset="-122"/>
                    <a:ea typeface="微软雅黑" panose="020B0503020204020204" pitchFamily="34" charset="-122"/>
                    <a:cs typeface="微软雅黑"/>
                  </a:rPr>
                  <a:t>财务审核</a:t>
                </a:r>
                <a:endParaRPr sz="1100" b="1" dirty="0">
                  <a:latin typeface="微软雅黑" panose="020B0503020204020204" pitchFamily="34" charset="-122"/>
                  <a:ea typeface="微软雅黑" panose="020B0503020204020204" pitchFamily="34" charset="-122"/>
                  <a:cs typeface="微软雅黑"/>
                </a:endParaRPr>
              </a:p>
            </p:txBody>
          </p:sp>
          <p:sp>
            <p:nvSpPr>
              <p:cNvPr id="14" name="object 19">
                <a:extLst>
                  <a:ext uri="{FF2B5EF4-FFF2-40B4-BE49-F238E27FC236}">
                    <a16:creationId xmlns:a16="http://schemas.microsoft.com/office/drawing/2014/main" xmlns="" id="{E46A549A-25A0-401E-95D6-C63B8B2294B1}"/>
                  </a:ext>
                </a:extLst>
              </p:cNvPr>
              <p:cNvSpPr/>
              <p:nvPr/>
            </p:nvSpPr>
            <p:spPr>
              <a:xfrm>
                <a:off x="12545798" y="8313748"/>
                <a:ext cx="2292089" cy="858683"/>
              </a:xfrm>
              <a:custGeom>
                <a:avLst/>
                <a:gdLst/>
                <a:ahLst/>
                <a:cxnLst/>
                <a:rect l="l" t="t" r="r" b="b"/>
                <a:pathLst>
                  <a:path w="1170940" h="353695">
                    <a:moveTo>
                      <a:pt x="1111503" y="0"/>
                    </a:moveTo>
                    <a:lnTo>
                      <a:pt x="58927" y="0"/>
                    </a:lnTo>
                    <a:lnTo>
                      <a:pt x="36004" y="4635"/>
                    </a:lnTo>
                    <a:lnTo>
                      <a:pt x="17272" y="17272"/>
                    </a:lnTo>
                    <a:lnTo>
                      <a:pt x="4635" y="36004"/>
                    </a:lnTo>
                    <a:lnTo>
                      <a:pt x="0" y="58928"/>
                    </a:lnTo>
                    <a:lnTo>
                      <a:pt x="0" y="294640"/>
                    </a:lnTo>
                    <a:lnTo>
                      <a:pt x="4635" y="317563"/>
                    </a:lnTo>
                    <a:lnTo>
                      <a:pt x="17271" y="336296"/>
                    </a:lnTo>
                    <a:lnTo>
                      <a:pt x="36004" y="348932"/>
                    </a:lnTo>
                    <a:lnTo>
                      <a:pt x="58927" y="353568"/>
                    </a:lnTo>
                    <a:lnTo>
                      <a:pt x="1111503" y="353568"/>
                    </a:lnTo>
                    <a:lnTo>
                      <a:pt x="1134427" y="348932"/>
                    </a:lnTo>
                    <a:lnTo>
                      <a:pt x="1153159" y="336296"/>
                    </a:lnTo>
                    <a:lnTo>
                      <a:pt x="1165796" y="317563"/>
                    </a:lnTo>
                    <a:lnTo>
                      <a:pt x="1170431" y="294640"/>
                    </a:lnTo>
                    <a:lnTo>
                      <a:pt x="1170431" y="58928"/>
                    </a:lnTo>
                    <a:lnTo>
                      <a:pt x="1165796" y="36004"/>
                    </a:lnTo>
                    <a:lnTo>
                      <a:pt x="1153159" y="17272"/>
                    </a:lnTo>
                    <a:lnTo>
                      <a:pt x="1134427" y="4635"/>
                    </a:lnTo>
                    <a:lnTo>
                      <a:pt x="1111503" y="0"/>
                    </a:lnTo>
                    <a:close/>
                  </a:path>
                </a:pathLst>
              </a:custGeom>
              <a:solidFill>
                <a:srgbClr val="008EED"/>
              </a:solidFill>
            </p:spPr>
            <p:txBody>
              <a:bodyPr wrap="square" lIns="0" tIns="0" rIns="0" bIns="0" rtlCol="0"/>
              <a:lstStyle/>
              <a:p>
                <a:endParaRPr sz="3200">
                  <a:latin typeface="微软雅黑" panose="020B0503020204020204" pitchFamily="34" charset="-122"/>
                  <a:ea typeface="微软雅黑" panose="020B0503020204020204" pitchFamily="34" charset="-122"/>
                </a:endParaRPr>
              </a:p>
            </p:txBody>
          </p:sp>
          <p:sp>
            <p:nvSpPr>
              <p:cNvPr id="15" name="object 20">
                <a:extLst>
                  <a:ext uri="{FF2B5EF4-FFF2-40B4-BE49-F238E27FC236}">
                    <a16:creationId xmlns:a16="http://schemas.microsoft.com/office/drawing/2014/main" xmlns="" id="{BE04D53A-D0DA-443A-BB1B-BF862F14B03E}"/>
                  </a:ext>
                </a:extLst>
              </p:cNvPr>
              <p:cNvSpPr txBox="1"/>
              <p:nvPr/>
            </p:nvSpPr>
            <p:spPr>
              <a:xfrm>
                <a:off x="13140941" y="8503965"/>
                <a:ext cx="1242999" cy="368497"/>
              </a:xfrm>
              <a:prstGeom prst="rect">
                <a:avLst/>
              </a:prstGeom>
            </p:spPr>
            <p:txBody>
              <a:bodyPr vert="horz" wrap="square" lIns="0" tIns="12700" rIns="0" bIns="0" rtlCol="0">
                <a:spAutoFit/>
              </a:bodyPr>
              <a:lstStyle/>
              <a:p>
                <a:pPr marL="12700">
                  <a:lnSpc>
                    <a:spcPct val="100000"/>
                  </a:lnSpc>
                  <a:spcBef>
                    <a:spcPts val="100"/>
                  </a:spcBef>
                </a:pPr>
                <a:r>
                  <a:rPr sz="1100" b="1" dirty="0" err="1">
                    <a:solidFill>
                      <a:srgbClr val="FFFFFF"/>
                    </a:solidFill>
                    <a:latin typeface="微软雅黑" panose="020B0503020204020204" pitchFamily="34" charset="-122"/>
                    <a:ea typeface="微软雅黑" panose="020B0503020204020204" pitchFamily="34" charset="-122"/>
                    <a:cs typeface="微软雅黑"/>
                  </a:rPr>
                  <a:t>信用</a:t>
                </a:r>
                <a:r>
                  <a:rPr lang="zh-CN" altLang="en-US" sz="1100" b="1" dirty="0">
                    <a:solidFill>
                      <a:srgbClr val="FFFFFF"/>
                    </a:solidFill>
                    <a:latin typeface="微软雅黑" panose="020B0503020204020204" pitchFamily="34" charset="-122"/>
                    <a:ea typeface="微软雅黑" panose="020B0503020204020204" pitchFamily="34" charset="-122"/>
                    <a:cs typeface="微软雅黑"/>
                  </a:rPr>
                  <a:t>管理</a:t>
                </a:r>
                <a:endParaRPr sz="1100" b="1" dirty="0">
                  <a:latin typeface="微软雅黑" panose="020B0503020204020204" pitchFamily="34" charset="-122"/>
                  <a:ea typeface="微软雅黑" panose="020B0503020204020204" pitchFamily="34" charset="-122"/>
                  <a:cs typeface="微软雅黑"/>
                </a:endParaRPr>
              </a:p>
            </p:txBody>
          </p:sp>
          <p:sp>
            <p:nvSpPr>
              <p:cNvPr id="16" name="object 21">
                <a:extLst>
                  <a:ext uri="{FF2B5EF4-FFF2-40B4-BE49-F238E27FC236}">
                    <a16:creationId xmlns:a16="http://schemas.microsoft.com/office/drawing/2014/main" xmlns="" id="{296EFBBE-A96C-4703-80BA-07B78CEBD1FE}"/>
                  </a:ext>
                </a:extLst>
              </p:cNvPr>
              <p:cNvSpPr/>
              <p:nvPr/>
            </p:nvSpPr>
            <p:spPr>
              <a:xfrm>
                <a:off x="17560551" y="8313748"/>
                <a:ext cx="2292089" cy="858683"/>
              </a:xfrm>
              <a:custGeom>
                <a:avLst/>
                <a:gdLst/>
                <a:ahLst/>
                <a:cxnLst/>
                <a:rect l="l" t="t" r="r" b="b"/>
                <a:pathLst>
                  <a:path w="1170940" h="353695">
                    <a:moveTo>
                      <a:pt x="1111503" y="0"/>
                    </a:moveTo>
                    <a:lnTo>
                      <a:pt x="58927" y="0"/>
                    </a:lnTo>
                    <a:lnTo>
                      <a:pt x="36004" y="4635"/>
                    </a:lnTo>
                    <a:lnTo>
                      <a:pt x="17272" y="17272"/>
                    </a:lnTo>
                    <a:lnTo>
                      <a:pt x="4635" y="36004"/>
                    </a:lnTo>
                    <a:lnTo>
                      <a:pt x="0" y="58928"/>
                    </a:lnTo>
                    <a:lnTo>
                      <a:pt x="0" y="294640"/>
                    </a:lnTo>
                    <a:lnTo>
                      <a:pt x="4635" y="317563"/>
                    </a:lnTo>
                    <a:lnTo>
                      <a:pt x="17271" y="336296"/>
                    </a:lnTo>
                    <a:lnTo>
                      <a:pt x="36004" y="348932"/>
                    </a:lnTo>
                    <a:lnTo>
                      <a:pt x="58927" y="353568"/>
                    </a:lnTo>
                    <a:lnTo>
                      <a:pt x="1111503" y="353568"/>
                    </a:lnTo>
                    <a:lnTo>
                      <a:pt x="1134427" y="348932"/>
                    </a:lnTo>
                    <a:lnTo>
                      <a:pt x="1153159" y="336296"/>
                    </a:lnTo>
                    <a:lnTo>
                      <a:pt x="1165796" y="317563"/>
                    </a:lnTo>
                    <a:lnTo>
                      <a:pt x="1170431" y="294640"/>
                    </a:lnTo>
                    <a:lnTo>
                      <a:pt x="1170431" y="58928"/>
                    </a:lnTo>
                    <a:lnTo>
                      <a:pt x="1165796" y="36004"/>
                    </a:lnTo>
                    <a:lnTo>
                      <a:pt x="1153159" y="17272"/>
                    </a:lnTo>
                    <a:lnTo>
                      <a:pt x="1134427" y="4635"/>
                    </a:lnTo>
                    <a:lnTo>
                      <a:pt x="1111503" y="0"/>
                    </a:lnTo>
                    <a:close/>
                  </a:path>
                </a:pathLst>
              </a:custGeom>
              <a:solidFill>
                <a:srgbClr val="008EED"/>
              </a:solidFill>
            </p:spPr>
            <p:txBody>
              <a:bodyPr wrap="square" lIns="0" tIns="0" rIns="0" bIns="0" rtlCol="0"/>
              <a:lstStyle/>
              <a:p>
                <a:endParaRPr sz="3200">
                  <a:latin typeface="微软雅黑" panose="020B0503020204020204" pitchFamily="34" charset="-122"/>
                  <a:ea typeface="微软雅黑" panose="020B0503020204020204" pitchFamily="34" charset="-122"/>
                </a:endParaRPr>
              </a:p>
            </p:txBody>
          </p:sp>
          <p:sp>
            <p:nvSpPr>
              <p:cNvPr id="17" name="object 22">
                <a:extLst>
                  <a:ext uri="{FF2B5EF4-FFF2-40B4-BE49-F238E27FC236}">
                    <a16:creationId xmlns:a16="http://schemas.microsoft.com/office/drawing/2014/main" xmlns="" id="{F41DD2D5-E94D-4722-8082-672F57DB7522}"/>
                  </a:ext>
                </a:extLst>
              </p:cNvPr>
              <p:cNvSpPr txBox="1"/>
              <p:nvPr/>
            </p:nvSpPr>
            <p:spPr>
              <a:xfrm>
                <a:off x="18195396" y="8478396"/>
                <a:ext cx="1242999" cy="368497"/>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微软雅黑" panose="020B0503020204020204" pitchFamily="34" charset="-122"/>
                    <a:ea typeface="微软雅黑" panose="020B0503020204020204" pitchFamily="34" charset="-122"/>
                    <a:cs typeface="微软雅黑"/>
                  </a:rPr>
                  <a:t>票据管理</a:t>
                </a:r>
                <a:endParaRPr sz="1100" b="1" dirty="0">
                  <a:latin typeface="微软雅黑" panose="020B0503020204020204" pitchFamily="34" charset="-122"/>
                  <a:ea typeface="微软雅黑" panose="020B0503020204020204" pitchFamily="34" charset="-122"/>
                  <a:cs typeface="微软雅黑"/>
                </a:endParaRPr>
              </a:p>
            </p:txBody>
          </p:sp>
          <p:sp>
            <p:nvSpPr>
              <p:cNvPr id="18" name="object 23">
                <a:extLst>
                  <a:ext uri="{FF2B5EF4-FFF2-40B4-BE49-F238E27FC236}">
                    <a16:creationId xmlns:a16="http://schemas.microsoft.com/office/drawing/2014/main" xmlns="" id="{07C6895F-8449-4AC2-804B-2E38145EC672}"/>
                  </a:ext>
                </a:extLst>
              </p:cNvPr>
              <p:cNvSpPr/>
              <p:nvPr/>
            </p:nvSpPr>
            <p:spPr>
              <a:xfrm>
                <a:off x="2522259" y="9527314"/>
                <a:ext cx="2292089" cy="858683"/>
              </a:xfrm>
              <a:custGeom>
                <a:avLst/>
                <a:gdLst/>
                <a:ahLst/>
                <a:cxnLst/>
                <a:rect l="l" t="t" r="r" b="b"/>
                <a:pathLst>
                  <a:path w="1170939" h="353695">
                    <a:moveTo>
                      <a:pt x="1111503" y="0"/>
                    </a:moveTo>
                    <a:lnTo>
                      <a:pt x="58928" y="0"/>
                    </a:lnTo>
                    <a:lnTo>
                      <a:pt x="36004" y="4635"/>
                    </a:lnTo>
                    <a:lnTo>
                      <a:pt x="17271" y="17272"/>
                    </a:lnTo>
                    <a:lnTo>
                      <a:pt x="4635" y="36004"/>
                    </a:lnTo>
                    <a:lnTo>
                      <a:pt x="0" y="58928"/>
                    </a:lnTo>
                    <a:lnTo>
                      <a:pt x="0" y="294640"/>
                    </a:lnTo>
                    <a:lnTo>
                      <a:pt x="4635" y="317579"/>
                    </a:lnTo>
                    <a:lnTo>
                      <a:pt x="17271" y="336310"/>
                    </a:lnTo>
                    <a:lnTo>
                      <a:pt x="36004" y="348937"/>
                    </a:lnTo>
                    <a:lnTo>
                      <a:pt x="58928" y="353568"/>
                    </a:lnTo>
                    <a:lnTo>
                      <a:pt x="1111503" y="353568"/>
                    </a:lnTo>
                    <a:lnTo>
                      <a:pt x="1134427" y="348937"/>
                    </a:lnTo>
                    <a:lnTo>
                      <a:pt x="1153159" y="336310"/>
                    </a:lnTo>
                    <a:lnTo>
                      <a:pt x="1165796" y="317579"/>
                    </a:lnTo>
                    <a:lnTo>
                      <a:pt x="1170432" y="294640"/>
                    </a:lnTo>
                    <a:lnTo>
                      <a:pt x="1170432" y="58928"/>
                    </a:lnTo>
                    <a:lnTo>
                      <a:pt x="1165796" y="36004"/>
                    </a:lnTo>
                    <a:lnTo>
                      <a:pt x="1153159" y="17272"/>
                    </a:lnTo>
                    <a:lnTo>
                      <a:pt x="1134427" y="4635"/>
                    </a:lnTo>
                    <a:lnTo>
                      <a:pt x="1111503" y="0"/>
                    </a:lnTo>
                    <a:close/>
                  </a:path>
                </a:pathLst>
              </a:custGeom>
              <a:solidFill>
                <a:srgbClr val="0E5DE9"/>
              </a:solidFill>
            </p:spPr>
            <p:txBody>
              <a:bodyPr wrap="square" lIns="0" tIns="0" rIns="0" bIns="0" rtlCol="0"/>
              <a:lstStyle/>
              <a:p>
                <a:endParaRPr sz="3200">
                  <a:latin typeface="微软雅黑" panose="020B0503020204020204" pitchFamily="34" charset="-122"/>
                  <a:ea typeface="微软雅黑" panose="020B0503020204020204" pitchFamily="34" charset="-122"/>
                </a:endParaRPr>
              </a:p>
            </p:txBody>
          </p:sp>
          <p:sp>
            <p:nvSpPr>
              <p:cNvPr id="19" name="object 24">
                <a:extLst>
                  <a:ext uri="{FF2B5EF4-FFF2-40B4-BE49-F238E27FC236}">
                    <a16:creationId xmlns:a16="http://schemas.microsoft.com/office/drawing/2014/main" xmlns="" id="{A2D382A0-1F8F-447A-8C06-39793FF76D09}"/>
                  </a:ext>
                </a:extLst>
              </p:cNvPr>
              <p:cNvSpPr txBox="1"/>
              <p:nvPr/>
            </p:nvSpPr>
            <p:spPr>
              <a:xfrm>
                <a:off x="3260099" y="9726076"/>
                <a:ext cx="944679" cy="368497"/>
              </a:xfrm>
              <a:prstGeom prst="rect">
                <a:avLst/>
              </a:prstGeom>
            </p:spPr>
            <p:txBody>
              <a:bodyPr vert="horz" wrap="square" lIns="0" tIns="12700" rIns="0" bIns="0" rtlCol="0">
                <a:spAutoFit/>
              </a:bodyPr>
              <a:lstStyle/>
              <a:p>
                <a:pPr marL="12700">
                  <a:lnSpc>
                    <a:spcPct val="100000"/>
                  </a:lnSpc>
                  <a:spcBef>
                    <a:spcPts val="100"/>
                  </a:spcBef>
                </a:pPr>
                <a:r>
                  <a:rPr sz="1100" b="1" spc="-5" dirty="0">
                    <a:solidFill>
                      <a:srgbClr val="FFFFFF"/>
                    </a:solidFill>
                    <a:latin typeface="微软雅黑" panose="020B0503020204020204" pitchFamily="34" charset="-122"/>
                    <a:ea typeface="微软雅黑" panose="020B0503020204020204" pitchFamily="34" charset="-122"/>
                    <a:cs typeface="微软雅黑"/>
                  </a:rPr>
                  <a:t>主数据</a:t>
                </a:r>
                <a:endParaRPr sz="1100" b="1" dirty="0">
                  <a:latin typeface="微软雅黑" panose="020B0503020204020204" pitchFamily="34" charset="-122"/>
                  <a:ea typeface="微软雅黑" panose="020B0503020204020204" pitchFamily="34" charset="-122"/>
                  <a:cs typeface="微软雅黑"/>
                </a:endParaRPr>
              </a:p>
            </p:txBody>
          </p:sp>
          <p:sp>
            <p:nvSpPr>
              <p:cNvPr id="20" name="object 25">
                <a:extLst>
                  <a:ext uri="{FF2B5EF4-FFF2-40B4-BE49-F238E27FC236}">
                    <a16:creationId xmlns:a16="http://schemas.microsoft.com/office/drawing/2014/main" xmlns="" id="{59459860-BDCB-443B-81F4-9D24CB2E4B50}"/>
                  </a:ext>
                </a:extLst>
              </p:cNvPr>
              <p:cNvSpPr/>
              <p:nvPr/>
            </p:nvSpPr>
            <p:spPr>
              <a:xfrm>
                <a:off x="5028142" y="9527314"/>
                <a:ext cx="2292089" cy="858683"/>
              </a:xfrm>
              <a:custGeom>
                <a:avLst/>
                <a:gdLst/>
                <a:ahLst/>
                <a:cxnLst/>
                <a:rect l="l" t="t" r="r" b="b"/>
                <a:pathLst>
                  <a:path w="1170939" h="353695">
                    <a:moveTo>
                      <a:pt x="1111504" y="0"/>
                    </a:moveTo>
                    <a:lnTo>
                      <a:pt x="58928" y="0"/>
                    </a:lnTo>
                    <a:lnTo>
                      <a:pt x="36004" y="4635"/>
                    </a:lnTo>
                    <a:lnTo>
                      <a:pt x="17272" y="17272"/>
                    </a:lnTo>
                    <a:lnTo>
                      <a:pt x="4635" y="36004"/>
                    </a:lnTo>
                    <a:lnTo>
                      <a:pt x="0" y="58928"/>
                    </a:lnTo>
                    <a:lnTo>
                      <a:pt x="0" y="294640"/>
                    </a:lnTo>
                    <a:lnTo>
                      <a:pt x="4635" y="317579"/>
                    </a:lnTo>
                    <a:lnTo>
                      <a:pt x="17272" y="336310"/>
                    </a:lnTo>
                    <a:lnTo>
                      <a:pt x="36004" y="348937"/>
                    </a:lnTo>
                    <a:lnTo>
                      <a:pt x="58928" y="353568"/>
                    </a:lnTo>
                    <a:lnTo>
                      <a:pt x="1111504" y="353568"/>
                    </a:lnTo>
                    <a:lnTo>
                      <a:pt x="1134427" y="348937"/>
                    </a:lnTo>
                    <a:lnTo>
                      <a:pt x="1153160" y="336310"/>
                    </a:lnTo>
                    <a:lnTo>
                      <a:pt x="1165796" y="317579"/>
                    </a:lnTo>
                    <a:lnTo>
                      <a:pt x="1170432" y="294640"/>
                    </a:lnTo>
                    <a:lnTo>
                      <a:pt x="1170432" y="58928"/>
                    </a:lnTo>
                    <a:lnTo>
                      <a:pt x="1165796" y="36004"/>
                    </a:lnTo>
                    <a:lnTo>
                      <a:pt x="1153160" y="17272"/>
                    </a:lnTo>
                    <a:lnTo>
                      <a:pt x="1134427" y="4635"/>
                    </a:lnTo>
                    <a:lnTo>
                      <a:pt x="1111504" y="0"/>
                    </a:lnTo>
                    <a:close/>
                  </a:path>
                </a:pathLst>
              </a:custGeom>
              <a:solidFill>
                <a:srgbClr val="0E5DE9"/>
              </a:solidFill>
            </p:spPr>
            <p:txBody>
              <a:bodyPr wrap="square" lIns="0" tIns="0" rIns="0" bIns="0" rtlCol="0"/>
              <a:lstStyle/>
              <a:p>
                <a:endParaRPr sz="3200">
                  <a:latin typeface="微软雅黑" panose="020B0503020204020204" pitchFamily="34" charset="-122"/>
                  <a:ea typeface="微软雅黑" panose="020B0503020204020204" pitchFamily="34" charset="-122"/>
                </a:endParaRPr>
              </a:p>
            </p:txBody>
          </p:sp>
          <p:sp>
            <p:nvSpPr>
              <p:cNvPr id="21" name="object 26">
                <a:extLst>
                  <a:ext uri="{FF2B5EF4-FFF2-40B4-BE49-F238E27FC236}">
                    <a16:creationId xmlns:a16="http://schemas.microsoft.com/office/drawing/2014/main" xmlns="" id="{6D1194B9-A529-4E8B-8D93-CD47F7BF1939}"/>
                  </a:ext>
                </a:extLst>
              </p:cNvPr>
              <p:cNvSpPr txBox="1"/>
              <p:nvPr/>
            </p:nvSpPr>
            <p:spPr>
              <a:xfrm>
                <a:off x="5618066" y="9726076"/>
                <a:ext cx="1242999" cy="368497"/>
              </a:xfrm>
              <a:prstGeom prst="rect">
                <a:avLst/>
              </a:prstGeom>
            </p:spPr>
            <p:txBody>
              <a:bodyPr vert="horz" wrap="square" lIns="0" tIns="12700" rIns="0" bIns="0" rtlCol="0">
                <a:spAutoFit/>
              </a:bodyPr>
              <a:lstStyle/>
              <a:p>
                <a:pPr marL="12700">
                  <a:lnSpc>
                    <a:spcPct val="100000"/>
                  </a:lnSpc>
                  <a:spcBef>
                    <a:spcPts val="100"/>
                  </a:spcBef>
                </a:pPr>
                <a:r>
                  <a:rPr lang="zh-CN" altLang="en-US" sz="1100" b="1" spc="-5" dirty="0">
                    <a:solidFill>
                      <a:srgbClr val="FFFFFF"/>
                    </a:solidFill>
                    <a:latin typeface="微软雅黑" panose="020B0503020204020204" pitchFamily="34" charset="-122"/>
                    <a:ea typeface="微软雅黑" panose="020B0503020204020204" pitchFamily="34" charset="-122"/>
                    <a:cs typeface="微软雅黑"/>
                  </a:rPr>
                  <a:t>审</a:t>
                </a:r>
                <a:r>
                  <a:rPr lang="zh-CN" altLang="en-US" sz="1100" b="1" spc="-5" dirty="0" smtClean="0">
                    <a:solidFill>
                      <a:srgbClr val="FFFFFF"/>
                    </a:solidFill>
                    <a:latin typeface="微软雅黑" panose="020B0503020204020204" pitchFamily="34" charset="-122"/>
                    <a:ea typeface="微软雅黑" panose="020B0503020204020204" pitchFamily="34" charset="-122"/>
                    <a:cs typeface="微软雅黑"/>
                  </a:rPr>
                  <a:t>单中心</a:t>
                </a:r>
                <a:endParaRPr sz="1100" b="1" dirty="0">
                  <a:latin typeface="微软雅黑" panose="020B0503020204020204" pitchFamily="34" charset="-122"/>
                  <a:ea typeface="微软雅黑" panose="020B0503020204020204" pitchFamily="34" charset="-122"/>
                  <a:cs typeface="微软雅黑"/>
                </a:endParaRPr>
              </a:p>
            </p:txBody>
          </p:sp>
          <p:sp>
            <p:nvSpPr>
              <p:cNvPr id="22" name="object 27">
                <a:extLst>
                  <a:ext uri="{FF2B5EF4-FFF2-40B4-BE49-F238E27FC236}">
                    <a16:creationId xmlns:a16="http://schemas.microsoft.com/office/drawing/2014/main" xmlns="" id="{F716B22D-A251-434D-A484-0E0A03B7566E}"/>
                  </a:ext>
                </a:extLst>
              </p:cNvPr>
              <p:cNvSpPr/>
              <p:nvPr/>
            </p:nvSpPr>
            <p:spPr>
              <a:xfrm>
                <a:off x="7534029" y="9527314"/>
                <a:ext cx="2292089" cy="858683"/>
              </a:xfrm>
              <a:custGeom>
                <a:avLst/>
                <a:gdLst/>
                <a:ahLst/>
                <a:cxnLst/>
                <a:rect l="l" t="t" r="r" b="b"/>
                <a:pathLst>
                  <a:path w="1170939" h="353695">
                    <a:moveTo>
                      <a:pt x="1111503" y="0"/>
                    </a:moveTo>
                    <a:lnTo>
                      <a:pt x="58927" y="0"/>
                    </a:lnTo>
                    <a:lnTo>
                      <a:pt x="36004" y="4635"/>
                    </a:lnTo>
                    <a:lnTo>
                      <a:pt x="17272" y="17272"/>
                    </a:lnTo>
                    <a:lnTo>
                      <a:pt x="4635" y="36004"/>
                    </a:lnTo>
                    <a:lnTo>
                      <a:pt x="0" y="58928"/>
                    </a:lnTo>
                    <a:lnTo>
                      <a:pt x="0" y="294640"/>
                    </a:lnTo>
                    <a:lnTo>
                      <a:pt x="4635" y="317579"/>
                    </a:lnTo>
                    <a:lnTo>
                      <a:pt x="17271" y="336310"/>
                    </a:lnTo>
                    <a:lnTo>
                      <a:pt x="36004" y="348937"/>
                    </a:lnTo>
                    <a:lnTo>
                      <a:pt x="58927" y="353568"/>
                    </a:lnTo>
                    <a:lnTo>
                      <a:pt x="1111503" y="353568"/>
                    </a:lnTo>
                    <a:lnTo>
                      <a:pt x="1134427" y="348937"/>
                    </a:lnTo>
                    <a:lnTo>
                      <a:pt x="1153160" y="336310"/>
                    </a:lnTo>
                    <a:lnTo>
                      <a:pt x="1165796" y="317579"/>
                    </a:lnTo>
                    <a:lnTo>
                      <a:pt x="1170432" y="294640"/>
                    </a:lnTo>
                    <a:lnTo>
                      <a:pt x="1170432" y="58928"/>
                    </a:lnTo>
                    <a:lnTo>
                      <a:pt x="1165796" y="36004"/>
                    </a:lnTo>
                    <a:lnTo>
                      <a:pt x="1153160" y="17272"/>
                    </a:lnTo>
                    <a:lnTo>
                      <a:pt x="1134427" y="4635"/>
                    </a:lnTo>
                    <a:lnTo>
                      <a:pt x="1111503" y="0"/>
                    </a:lnTo>
                    <a:close/>
                  </a:path>
                </a:pathLst>
              </a:custGeom>
              <a:solidFill>
                <a:srgbClr val="0E5DE9"/>
              </a:solidFill>
            </p:spPr>
            <p:txBody>
              <a:bodyPr wrap="square" lIns="0" tIns="0" rIns="0" bIns="0" rtlCol="0"/>
              <a:lstStyle/>
              <a:p>
                <a:endParaRPr sz="3200">
                  <a:latin typeface="微软雅黑" panose="020B0503020204020204" pitchFamily="34" charset="-122"/>
                  <a:ea typeface="微软雅黑" panose="020B0503020204020204" pitchFamily="34" charset="-122"/>
                </a:endParaRPr>
              </a:p>
            </p:txBody>
          </p:sp>
          <p:sp>
            <p:nvSpPr>
              <p:cNvPr id="23" name="object 28">
                <a:extLst>
                  <a:ext uri="{FF2B5EF4-FFF2-40B4-BE49-F238E27FC236}">
                    <a16:creationId xmlns:a16="http://schemas.microsoft.com/office/drawing/2014/main" xmlns="" id="{C56E25FE-898D-4DD9-8DDD-6D29884C8CC6}"/>
                  </a:ext>
                </a:extLst>
              </p:cNvPr>
              <p:cNvSpPr txBox="1"/>
              <p:nvPr/>
            </p:nvSpPr>
            <p:spPr>
              <a:xfrm>
                <a:off x="7975786" y="9726076"/>
                <a:ext cx="1541318" cy="368497"/>
              </a:xfrm>
              <a:prstGeom prst="rect">
                <a:avLst/>
              </a:prstGeom>
            </p:spPr>
            <p:txBody>
              <a:bodyPr vert="horz" wrap="square" lIns="0" tIns="12700" rIns="0" bIns="0" rtlCol="0">
                <a:spAutoFit/>
              </a:bodyPr>
              <a:lstStyle/>
              <a:p>
                <a:pPr marL="12700">
                  <a:lnSpc>
                    <a:spcPct val="100000"/>
                  </a:lnSpc>
                  <a:spcBef>
                    <a:spcPts val="100"/>
                  </a:spcBef>
                </a:pPr>
                <a:r>
                  <a:rPr sz="1100" b="1" spc="-5" dirty="0">
                    <a:solidFill>
                      <a:srgbClr val="FFFFFF"/>
                    </a:solidFill>
                    <a:latin typeface="微软雅黑" panose="020B0503020204020204" pitchFamily="34" charset="-122"/>
                    <a:ea typeface="微软雅黑" panose="020B0503020204020204" pitchFamily="34" charset="-122"/>
                    <a:cs typeface="微软雅黑"/>
                  </a:rPr>
                  <a:t>工作流引擎</a:t>
                </a:r>
                <a:endParaRPr sz="1100" b="1">
                  <a:latin typeface="微软雅黑" panose="020B0503020204020204" pitchFamily="34" charset="-122"/>
                  <a:ea typeface="微软雅黑" panose="020B0503020204020204" pitchFamily="34" charset="-122"/>
                  <a:cs typeface="微软雅黑"/>
                </a:endParaRPr>
              </a:p>
            </p:txBody>
          </p:sp>
          <p:sp>
            <p:nvSpPr>
              <p:cNvPr id="24" name="object 29">
                <a:extLst>
                  <a:ext uri="{FF2B5EF4-FFF2-40B4-BE49-F238E27FC236}">
                    <a16:creationId xmlns:a16="http://schemas.microsoft.com/office/drawing/2014/main" xmlns="" id="{1AC16F76-EF9D-492D-8BA4-BFBB58F25D38}"/>
                  </a:ext>
                </a:extLst>
              </p:cNvPr>
              <p:cNvSpPr/>
              <p:nvPr/>
            </p:nvSpPr>
            <p:spPr>
              <a:xfrm>
                <a:off x="10042897" y="9527314"/>
                <a:ext cx="2292089" cy="858683"/>
              </a:xfrm>
              <a:custGeom>
                <a:avLst/>
                <a:gdLst/>
                <a:ahLst/>
                <a:cxnLst/>
                <a:rect l="l" t="t" r="r" b="b"/>
                <a:pathLst>
                  <a:path w="1170939" h="353695">
                    <a:moveTo>
                      <a:pt x="1111503" y="0"/>
                    </a:moveTo>
                    <a:lnTo>
                      <a:pt x="58927" y="0"/>
                    </a:lnTo>
                    <a:lnTo>
                      <a:pt x="36004" y="4635"/>
                    </a:lnTo>
                    <a:lnTo>
                      <a:pt x="17272" y="17272"/>
                    </a:lnTo>
                    <a:lnTo>
                      <a:pt x="4635" y="36004"/>
                    </a:lnTo>
                    <a:lnTo>
                      <a:pt x="0" y="58928"/>
                    </a:lnTo>
                    <a:lnTo>
                      <a:pt x="0" y="294640"/>
                    </a:lnTo>
                    <a:lnTo>
                      <a:pt x="4635" y="317579"/>
                    </a:lnTo>
                    <a:lnTo>
                      <a:pt x="17271" y="336310"/>
                    </a:lnTo>
                    <a:lnTo>
                      <a:pt x="36004" y="348937"/>
                    </a:lnTo>
                    <a:lnTo>
                      <a:pt x="58927" y="353568"/>
                    </a:lnTo>
                    <a:lnTo>
                      <a:pt x="1111503" y="353568"/>
                    </a:lnTo>
                    <a:lnTo>
                      <a:pt x="1134427" y="348937"/>
                    </a:lnTo>
                    <a:lnTo>
                      <a:pt x="1153159" y="336310"/>
                    </a:lnTo>
                    <a:lnTo>
                      <a:pt x="1165796" y="317579"/>
                    </a:lnTo>
                    <a:lnTo>
                      <a:pt x="1170431" y="294640"/>
                    </a:lnTo>
                    <a:lnTo>
                      <a:pt x="1170431" y="58928"/>
                    </a:lnTo>
                    <a:lnTo>
                      <a:pt x="1165796" y="36004"/>
                    </a:lnTo>
                    <a:lnTo>
                      <a:pt x="1153160" y="17272"/>
                    </a:lnTo>
                    <a:lnTo>
                      <a:pt x="1134427" y="4635"/>
                    </a:lnTo>
                    <a:lnTo>
                      <a:pt x="1111503" y="0"/>
                    </a:lnTo>
                    <a:close/>
                  </a:path>
                </a:pathLst>
              </a:custGeom>
              <a:solidFill>
                <a:srgbClr val="0E5DE9"/>
              </a:solidFill>
            </p:spPr>
            <p:txBody>
              <a:bodyPr wrap="square" lIns="0" tIns="0" rIns="0" bIns="0" rtlCol="0"/>
              <a:lstStyle/>
              <a:p>
                <a:endParaRPr sz="3200">
                  <a:latin typeface="微软雅黑" panose="020B0503020204020204" pitchFamily="34" charset="-122"/>
                  <a:ea typeface="微软雅黑" panose="020B0503020204020204" pitchFamily="34" charset="-122"/>
                </a:endParaRPr>
              </a:p>
            </p:txBody>
          </p:sp>
          <p:sp>
            <p:nvSpPr>
              <p:cNvPr id="25" name="object 30">
                <a:extLst>
                  <a:ext uri="{FF2B5EF4-FFF2-40B4-BE49-F238E27FC236}">
                    <a16:creationId xmlns:a16="http://schemas.microsoft.com/office/drawing/2014/main" xmlns="" id="{7AAA177B-7F53-4210-9956-7FE6969AE355}"/>
                  </a:ext>
                </a:extLst>
              </p:cNvPr>
              <p:cNvSpPr txBox="1"/>
              <p:nvPr/>
            </p:nvSpPr>
            <p:spPr>
              <a:xfrm>
                <a:off x="10632073" y="9726076"/>
                <a:ext cx="1242999" cy="368497"/>
              </a:xfrm>
              <a:prstGeom prst="rect">
                <a:avLst/>
              </a:prstGeom>
            </p:spPr>
            <p:txBody>
              <a:bodyPr vert="horz" wrap="square" lIns="0" tIns="12700" rIns="0" bIns="0" rtlCol="0">
                <a:spAutoFit/>
              </a:bodyPr>
              <a:lstStyle/>
              <a:p>
                <a:pPr marL="12700">
                  <a:lnSpc>
                    <a:spcPct val="100000"/>
                  </a:lnSpc>
                  <a:spcBef>
                    <a:spcPts val="100"/>
                  </a:spcBef>
                </a:pPr>
                <a:r>
                  <a:rPr sz="1100" b="1" spc="-5" dirty="0" err="1" smtClean="0">
                    <a:solidFill>
                      <a:srgbClr val="FFFFFF"/>
                    </a:solidFill>
                    <a:latin typeface="微软雅黑" panose="020B0503020204020204" pitchFamily="34" charset="-122"/>
                    <a:ea typeface="微软雅黑" panose="020B0503020204020204" pitchFamily="34" charset="-122"/>
                    <a:cs typeface="微软雅黑"/>
                  </a:rPr>
                  <a:t>规则</a:t>
                </a:r>
                <a:r>
                  <a:rPr lang="zh-CN" altLang="en-US" sz="1100" b="1" spc="-5" dirty="0" smtClean="0">
                    <a:solidFill>
                      <a:srgbClr val="FFFFFF"/>
                    </a:solidFill>
                    <a:latin typeface="微软雅黑" panose="020B0503020204020204" pitchFamily="34" charset="-122"/>
                    <a:ea typeface="微软雅黑" panose="020B0503020204020204" pitchFamily="34" charset="-122"/>
                    <a:cs typeface="微软雅黑"/>
                  </a:rPr>
                  <a:t>中心</a:t>
                </a:r>
                <a:endParaRPr sz="1100" b="1" dirty="0">
                  <a:latin typeface="微软雅黑" panose="020B0503020204020204" pitchFamily="34" charset="-122"/>
                  <a:ea typeface="微软雅黑" panose="020B0503020204020204" pitchFamily="34" charset="-122"/>
                  <a:cs typeface="微软雅黑"/>
                </a:endParaRPr>
              </a:p>
            </p:txBody>
          </p:sp>
          <p:sp>
            <p:nvSpPr>
              <p:cNvPr id="26" name="object 31">
                <a:extLst>
                  <a:ext uri="{FF2B5EF4-FFF2-40B4-BE49-F238E27FC236}">
                    <a16:creationId xmlns:a16="http://schemas.microsoft.com/office/drawing/2014/main" xmlns="" id="{B6AC40A9-D9C1-4A1C-8E29-3ECDFA996AA1}"/>
                  </a:ext>
                </a:extLst>
              </p:cNvPr>
              <p:cNvSpPr/>
              <p:nvPr/>
            </p:nvSpPr>
            <p:spPr>
              <a:xfrm>
                <a:off x="12548782" y="9527314"/>
                <a:ext cx="2292089" cy="858683"/>
              </a:xfrm>
              <a:custGeom>
                <a:avLst/>
                <a:gdLst/>
                <a:ahLst/>
                <a:cxnLst/>
                <a:rect l="l" t="t" r="r" b="b"/>
                <a:pathLst>
                  <a:path w="1170940" h="353695">
                    <a:moveTo>
                      <a:pt x="1111503" y="0"/>
                    </a:moveTo>
                    <a:lnTo>
                      <a:pt x="58927" y="0"/>
                    </a:lnTo>
                    <a:lnTo>
                      <a:pt x="36004" y="4635"/>
                    </a:lnTo>
                    <a:lnTo>
                      <a:pt x="17272" y="17272"/>
                    </a:lnTo>
                    <a:lnTo>
                      <a:pt x="4635" y="36004"/>
                    </a:lnTo>
                    <a:lnTo>
                      <a:pt x="0" y="58928"/>
                    </a:lnTo>
                    <a:lnTo>
                      <a:pt x="0" y="294640"/>
                    </a:lnTo>
                    <a:lnTo>
                      <a:pt x="4635" y="317579"/>
                    </a:lnTo>
                    <a:lnTo>
                      <a:pt x="17271" y="336310"/>
                    </a:lnTo>
                    <a:lnTo>
                      <a:pt x="36004" y="348937"/>
                    </a:lnTo>
                    <a:lnTo>
                      <a:pt x="58927" y="353568"/>
                    </a:lnTo>
                    <a:lnTo>
                      <a:pt x="1111503" y="353568"/>
                    </a:lnTo>
                    <a:lnTo>
                      <a:pt x="1134427" y="348937"/>
                    </a:lnTo>
                    <a:lnTo>
                      <a:pt x="1153159" y="336310"/>
                    </a:lnTo>
                    <a:lnTo>
                      <a:pt x="1165796" y="317579"/>
                    </a:lnTo>
                    <a:lnTo>
                      <a:pt x="1170431" y="294640"/>
                    </a:lnTo>
                    <a:lnTo>
                      <a:pt x="1170431" y="58928"/>
                    </a:lnTo>
                    <a:lnTo>
                      <a:pt x="1165796" y="36004"/>
                    </a:lnTo>
                    <a:lnTo>
                      <a:pt x="1153159" y="17272"/>
                    </a:lnTo>
                    <a:lnTo>
                      <a:pt x="1134427" y="4635"/>
                    </a:lnTo>
                    <a:lnTo>
                      <a:pt x="1111503" y="0"/>
                    </a:lnTo>
                    <a:close/>
                  </a:path>
                </a:pathLst>
              </a:custGeom>
              <a:solidFill>
                <a:srgbClr val="0E5DE9"/>
              </a:solidFill>
            </p:spPr>
            <p:txBody>
              <a:bodyPr wrap="square" lIns="0" tIns="0" rIns="0" bIns="0" rtlCol="0"/>
              <a:lstStyle/>
              <a:p>
                <a:endParaRPr sz="3200">
                  <a:latin typeface="微软雅黑" panose="020B0503020204020204" pitchFamily="34" charset="-122"/>
                  <a:ea typeface="微软雅黑" panose="020B0503020204020204" pitchFamily="34" charset="-122"/>
                </a:endParaRPr>
              </a:p>
            </p:txBody>
          </p:sp>
          <p:sp>
            <p:nvSpPr>
              <p:cNvPr id="27" name="object 32">
                <a:extLst>
                  <a:ext uri="{FF2B5EF4-FFF2-40B4-BE49-F238E27FC236}">
                    <a16:creationId xmlns:a16="http://schemas.microsoft.com/office/drawing/2014/main" xmlns="" id="{8FF7BBBC-A323-47D5-98C3-AEDC0E026807}"/>
                  </a:ext>
                </a:extLst>
              </p:cNvPr>
              <p:cNvSpPr txBox="1"/>
              <p:nvPr/>
            </p:nvSpPr>
            <p:spPr>
              <a:xfrm>
                <a:off x="13139699" y="9726076"/>
                <a:ext cx="1242999" cy="368497"/>
              </a:xfrm>
              <a:prstGeom prst="rect">
                <a:avLst/>
              </a:prstGeom>
            </p:spPr>
            <p:txBody>
              <a:bodyPr vert="horz" wrap="square" lIns="0" tIns="12700" rIns="0" bIns="0" rtlCol="0">
                <a:spAutoFit/>
              </a:bodyPr>
              <a:lstStyle/>
              <a:p>
                <a:pPr marL="12700">
                  <a:lnSpc>
                    <a:spcPct val="100000"/>
                  </a:lnSpc>
                  <a:spcBef>
                    <a:spcPts val="100"/>
                  </a:spcBef>
                </a:pPr>
                <a:r>
                  <a:rPr sz="1100" b="1" spc="-5" dirty="0" err="1" smtClean="0">
                    <a:solidFill>
                      <a:srgbClr val="FFFFFF"/>
                    </a:solidFill>
                    <a:latin typeface="微软雅黑" panose="020B0503020204020204" pitchFamily="34" charset="-122"/>
                    <a:ea typeface="微软雅黑" panose="020B0503020204020204" pitchFamily="34" charset="-122"/>
                    <a:cs typeface="微软雅黑"/>
                  </a:rPr>
                  <a:t>报表</a:t>
                </a:r>
                <a:r>
                  <a:rPr lang="zh-CN" altLang="en-US" sz="1100" b="1" spc="-5" dirty="0" smtClean="0">
                    <a:solidFill>
                      <a:srgbClr val="FFFFFF"/>
                    </a:solidFill>
                    <a:latin typeface="微软雅黑" panose="020B0503020204020204" pitchFamily="34" charset="-122"/>
                    <a:ea typeface="微软雅黑" panose="020B0503020204020204" pitchFamily="34" charset="-122"/>
                    <a:cs typeface="微软雅黑"/>
                  </a:rPr>
                  <a:t>中心</a:t>
                </a:r>
                <a:endParaRPr sz="1100" b="1" dirty="0">
                  <a:latin typeface="微软雅黑" panose="020B0503020204020204" pitchFamily="34" charset="-122"/>
                  <a:ea typeface="微软雅黑" panose="020B0503020204020204" pitchFamily="34" charset="-122"/>
                  <a:cs typeface="微软雅黑"/>
                </a:endParaRPr>
              </a:p>
            </p:txBody>
          </p:sp>
          <p:sp>
            <p:nvSpPr>
              <p:cNvPr id="28" name="object 33">
                <a:extLst>
                  <a:ext uri="{FF2B5EF4-FFF2-40B4-BE49-F238E27FC236}">
                    <a16:creationId xmlns:a16="http://schemas.microsoft.com/office/drawing/2014/main" xmlns="" id="{5F1C6A0F-A189-4C8F-B84D-B559C6DFE72D}"/>
                  </a:ext>
                </a:extLst>
              </p:cNvPr>
              <p:cNvSpPr/>
              <p:nvPr/>
            </p:nvSpPr>
            <p:spPr>
              <a:xfrm>
                <a:off x="15057650" y="9527314"/>
                <a:ext cx="2288360" cy="858683"/>
              </a:xfrm>
              <a:custGeom>
                <a:avLst/>
                <a:gdLst/>
                <a:ahLst/>
                <a:cxnLst/>
                <a:rect l="l" t="t" r="r" b="b"/>
                <a:pathLst>
                  <a:path w="1169034" h="353695">
                    <a:moveTo>
                      <a:pt x="1109979" y="0"/>
                    </a:moveTo>
                    <a:lnTo>
                      <a:pt x="58927" y="0"/>
                    </a:lnTo>
                    <a:lnTo>
                      <a:pt x="36004" y="4635"/>
                    </a:lnTo>
                    <a:lnTo>
                      <a:pt x="17272" y="17272"/>
                    </a:lnTo>
                    <a:lnTo>
                      <a:pt x="4635" y="36004"/>
                    </a:lnTo>
                    <a:lnTo>
                      <a:pt x="0" y="58928"/>
                    </a:lnTo>
                    <a:lnTo>
                      <a:pt x="0" y="294640"/>
                    </a:lnTo>
                    <a:lnTo>
                      <a:pt x="4635" y="317579"/>
                    </a:lnTo>
                    <a:lnTo>
                      <a:pt x="17272" y="336310"/>
                    </a:lnTo>
                    <a:lnTo>
                      <a:pt x="36004" y="348937"/>
                    </a:lnTo>
                    <a:lnTo>
                      <a:pt x="58927" y="353568"/>
                    </a:lnTo>
                    <a:lnTo>
                      <a:pt x="1109979" y="353568"/>
                    </a:lnTo>
                    <a:lnTo>
                      <a:pt x="1132903" y="348937"/>
                    </a:lnTo>
                    <a:lnTo>
                      <a:pt x="1151635" y="336310"/>
                    </a:lnTo>
                    <a:lnTo>
                      <a:pt x="1164272" y="317579"/>
                    </a:lnTo>
                    <a:lnTo>
                      <a:pt x="1168907" y="294640"/>
                    </a:lnTo>
                    <a:lnTo>
                      <a:pt x="1168907" y="58928"/>
                    </a:lnTo>
                    <a:lnTo>
                      <a:pt x="1164272" y="36004"/>
                    </a:lnTo>
                    <a:lnTo>
                      <a:pt x="1151636" y="17272"/>
                    </a:lnTo>
                    <a:lnTo>
                      <a:pt x="1132903" y="4635"/>
                    </a:lnTo>
                    <a:lnTo>
                      <a:pt x="1109979" y="0"/>
                    </a:lnTo>
                    <a:close/>
                  </a:path>
                </a:pathLst>
              </a:custGeom>
              <a:solidFill>
                <a:srgbClr val="0E5DE9"/>
              </a:solidFill>
            </p:spPr>
            <p:txBody>
              <a:bodyPr wrap="square" lIns="0" tIns="0" rIns="0" bIns="0" rtlCol="0"/>
              <a:lstStyle/>
              <a:p>
                <a:endParaRPr sz="3200">
                  <a:latin typeface="微软雅黑" panose="020B0503020204020204" pitchFamily="34" charset="-122"/>
                  <a:ea typeface="微软雅黑" panose="020B0503020204020204" pitchFamily="34" charset="-122"/>
                </a:endParaRPr>
              </a:p>
            </p:txBody>
          </p:sp>
          <p:sp>
            <p:nvSpPr>
              <p:cNvPr id="29" name="object 34">
                <a:extLst>
                  <a:ext uri="{FF2B5EF4-FFF2-40B4-BE49-F238E27FC236}">
                    <a16:creationId xmlns:a16="http://schemas.microsoft.com/office/drawing/2014/main" xmlns="" id="{3D233E75-D0F5-4A49-A138-6419D7B38AE2}"/>
                  </a:ext>
                </a:extLst>
              </p:cNvPr>
              <p:cNvSpPr txBox="1"/>
              <p:nvPr/>
            </p:nvSpPr>
            <p:spPr>
              <a:xfrm>
                <a:off x="15646826" y="9726076"/>
                <a:ext cx="1242999" cy="368497"/>
              </a:xfrm>
              <a:prstGeom prst="rect">
                <a:avLst/>
              </a:prstGeom>
            </p:spPr>
            <p:txBody>
              <a:bodyPr vert="horz" wrap="square" lIns="0" tIns="12700" rIns="0" bIns="0" rtlCol="0">
                <a:spAutoFit/>
              </a:bodyPr>
              <a:lstStyle/>
              <a:p>
                <a:pPr marL="12700">
                  <a:lnSpc>
                    <a:spcPct val="100000"/>
                  </a:lnSpc>
                  <a:spcBef>
                    <a:spcPts val="100"/>
                  </a:spcBef>
                </a:pPr>
                <a:r>
                  <a:rPr lang="zh-CN" altLang="en-US" sz="1100" b="1" spc="-5" dirty="0" smtClean="0">
                    <a:solidFill>
                      <a:srgbClr val="FFFFFF"/>
                    </a:solidFill>
                    <a:latin typeface="微软雅黑" panose="020B0503020204020204" pitchFamily="34" charset="-122"/>
                    <a:ea typeface="微软雅黑" panose="020B0503020204020204" pitchFamily="34" charset="-122"/>
                    <a:cs typeface="微软雅黑"/>
                  </a:rPr>
                  <a:t>预算中心</a:t>
                </a:r>
                <a:endParaRPr sz="1100" b="1" dirty="0">
                  <a:latin typeface="微软雅黑" panose="020B0503020204020204" pitchFamily="34" charset="-122"/>
                  <a:ea typeface="微软雅黑" panose="020B0503020204020204" pitchFamily="34" charset="-122"/>
                  <a:cs typeface="微软雅黑"/>
                </a:endParaRPr>
              </a:p>
            </p:txBody>
          </p:sp>
          <p:sp>
            <p:nvSpPr>
              <p:cNvPr id="30" name="object 35">
                <a:extLst>
                  <a:ext uri="{FF2B5EF4-FFF2-40B4-BE49-F238E27FC236}">
                    <a16:creationId xmlns:a16="http://schemas.microsoft.com/office/drawing/2014/main" xmlns="" id="{68AE5B57-79C4-4E54-BEEA-C6BEAEE6AB0A}"/>
                  </a:ext>
                </a:extLst>
              </p:cNvPr>
              <p:cNvSpPr/>
              <p:nvPr/>
            </p:nvSpPr>
            <p:spPr>
              <a:xfrm>
                <a:off x="17563535" y="9527314"/>
                <a:ext cx="2292089" cy="858683"/>
              </a:xfrm>
              <a:custGeom>
                <a:avLst/>
                <a:gdLst/>
                <a:ahLst/>
                <a:cxnLst/>
                <a:rect l="l" t="t" r="r" b="b"/>
                <a:pathLst>
                  <a:path w="1170940" h="353695">
                    <a:moveTo>
                      <a:pt x="1111503" y="0"/>
                    </a:moveTo>
                    <a:lnTo>
                      <a:pt x="58927" y="0"/>
                    </a:lnTo>
                    <a:lnTo>
                      <a:pt x="36004" y="4635"/>
                    </a:lnTo>
                    <a:lnTo>
                      <a:pt x="17272" y="17272"/>
                    </a:lnTo>
                    <a:lnTo>
                      <a:pt x="4635" y="36004"/>
                    </a:lnTo>
                    <a:lnTo>
                      <a:pt x="0" y="58928"/>
                    </a:lnTo>
                    <a:lnTo>
                      <a:pt x="0" y="294640"/>
                    </a:lnTo>
                    <a:lnTo>
                      <a:pt x="4635" y="317579"/>
                    </a:lnTo>
                    <a:lnTo>
                      <a:pt x="17271" y="336310"/>
                    </a:lnTo>
                    <a:lnTo>
                      <a:pt x="36004" y="348937"/>
                    </a:lnTo>
                    <a:lnTo>
                      <a:pt x="58927" y="353568"/>
                    </a:lnTo>
                    <a:lnTo>
                      <a:pt x="1111503" y="353568"/>
                    </a:lnTo>
                    <a:lnTo>
                      <a:pt x="1134427" y="348937"/>
                    </a:lnTo>
                    <a:lnTo>
                      <a:pt x="1153159" y="336310"/>
                    </a:lnTo>
                    <a:lnTo>
                      <a:pt x="1165796" y="317579"/>
                    </a:lnTo>
                    <a:lnTo>
                      <a:pt x="1170431" y="294640"/>
                    </a:lnTo>
                    <a:lnTo>
                      <a:pt x="1170431" y="58928"/>
                    </a:lnTo>
                    <a:lnTo>
                      <a:pt x="1165796" y="36004"/>
                    </a:lnTo>
                    <a:lnTo>
                      <a:pt x="1153159" y="17272"/>
                    </a:lnTo>
                    <a:lnTo>
                      <a:pt x="1134427" y="4635"/>
                    </a:lnTo>
                    <a:lnTo>
                      <a:pt x="1111503" y="0"/>
                    </a:lnTo>
                    <a:close/>
                  </a:path>
                </a:pathLst>
              </a:custGeom>
              <a:solidFill>
                <a:srgbClr val="0E5DE9"/>
              </a:solidFill>
            </p:spPr>
            <p:txBody>
              <a:bodyPr wrap="square" lIns="0" tIns="0" rIns="0" bIns="0" rtlCol="0"/>
              <a:lstStyle/>
              <a:p>
                <a:endParaRPr sz="3200">
                  <a:latin typeface="微软雅黑" panose="020B0503020204020204" pitchFamily="34" charset="-122"/>
                  <a:ea typeface="微软雅黑" panose="020B0503020204020204" pitchFamily="34" charset="-122"/>
                </a:endParaRPr>
              </a:p>
            </p:txBody>
          </p:sp>
          <p:sp>
            <p:nvSpPr>
              <p:cNvPr id="31" name="object 36">
                <a:extLst>
                  <a:ext uri="{FF2B5EF4-FFF2-40B4-BE49-F238E27FC236}">
                    <a16:creationId xmlns:a16="http://schemas.microsoft.com/office/drawing/2014/main" xmlns="" id="{0E71F6F8-8CAA-4530-A87C-7455AAE0CE61}"/>
                  </a:ext>
                </a:extLst>
              </p:cNvPr>
              <p:cNvSpPr txBox="1"/>
              <p:nvPr/>
            </p:nvSpPr>
            <p:spPr>
              <a:xfrm>
                <a:off x="18153957" y="9726076"/>
                <a:ext cx="1242999" cy="368497"/>
              </a:xfrm>
              <a:prstGeom prst="rect">
                <a:avLst/>
              </a:prstGeom>
            </p:spPr>
            <p:txBody>
              <a:bodyPr vert="horz" wrap="square" lIns="0" tIns="12700" rIns="0" bIns="0" rtlCol="0">
                <a:spAutoFit/>
              </a:bodyPr>
              <a:lstStyle/>
              <a:p>
                <a:pPr marL="12700">
                  <a:lnSpc>
                    <a:spcPct val="100000"/>
                  </a:lnSpc>
                  <a:spcBef>
                    <a:spcPts val="100"/>
                  </a:spcBef>
                </a:pPr>
                <a:r>
                  <a:rPr sz="1100" b="1" spc="-5" dirty="0" err="1" smtClean="0">
                    <a:solidFill>
                      <a:srgbClr val="FFFFFF"/>
                    </a:solidFill>
                    <a:latin typeface="微软雅黑" panose="020B0503020204020204" pitchFamily="34" charset="-122"/>
                    <a:ea typeface="微软雅黑" panose="020B0503020204020204" pitchFamily="34" charset="-122"/>
                    <a:cs typeface="微软雅黑"/>
                  </a:rPr>
                  <a:t>权限</a:t>
                </a:r>
                <a:r>
                  <a:rPr lang="zh-CN" altLang="en-US" sz="1100" b="1" spc="-5" dirty="0" smtClean="0">
                    <a:solidFill>
                      <a:srgbClr val="FFFFFF"/>
                    </a:solidFill>
                    <a:latin typeface="微软雅黑" panose="020B0503020204020204" pitchFamily="34" charset="-122"/>
                    <a:ea typeface="微软雅黑" panose="020B0503020204020204" pitchFamily="34" charset="-122"/>
                    <a:cs typeface="微软雅黑"/>
                  </a:rPr>
                  <a:t>中心</a:t>
                </a:r>
                <a:endParaRPr sz="1100" b="1" dirty="0">
                  <a:latin typeface="微软雅黑" panose="020B0503020204020204" pitchFamily="34" charset="-122"/>
                  <a:ea typeface="微软雅黑" panose="020B0503020204020204" pitchFamily="34" charset="-122"/>
                  <a:cs typeface="微软雅黑"/>
                </a:endParaRPr>
              </a:p>
            </p:txBody>
          </p:sp>
          <p:sp>
            <p:nvSpPr>
              <p:cNvPr id="32" name="object 37">
                <a:extLst>
                  <a:ext uri="{FF2B5EF4-FFF2-40B4-BE49-F238E27FC236}">
                    <a16:creationId xmlns:a16="http://schemas.microsoft.com/office/drawing/2014/main" xmlns="" id="{4CC2B718-32DA-488B-8AD9-6A203FF7E4F5}"/>
                  </a:ext>
                </a:extLst>
              </p:cNvPr>
              <p:cNvSpPr/>
              <p:nvPr/>
            </p:nvSpPr>
            <p:spPr>
              <a:xfrm>
                <a:off x="15098578" y="8313748"/>
                <a:ext cx="2292088" cy="858683"/>
              </a:xfrm>
              <a:custGeom>
                <a:avLst/>
                <a:gdLst/>
                <a:ahLst/>
                <a:cxnLst/>
                <a:rect l="l" t="t" r="r" b="b"/>
                <a:pathLst>
                  <a:path w="1170940" h="353695">
                    <a:moveTo>
                      <a:pt x="1111503" y="0"/>
                    </a:moveTo>
                    <a:lnTo>
                      <a:pt x="58927" y="0"/>
                    </a:lnTo>
                    <a:lnTo>
                      <a:pt x="36004" y="4635"/>
                    </a:lnTo>
                    <a:lnTo>
                      <a:pt x="17272" y="17272"/>
                    </a:lnTo>
                    <a:lnTo>
                      <a:pt x="4635" y="36004"/>
                    </a:lnTo>
                    <a:lnTo>
                      <a:pt x="0" y="58928"/>
                    </a:lnTo>
                    <a:lnTo>
                      <a:pt x="0" y="294640"/>
                    </a:lnTo>
                    <a:lnTo>
                      <a:pt x="4635" y="317563"/>
                    </a:lnTo>
                    <a:lnTo>
                      <a:pt x="17272" y="336296"/>
                    </a:lnTo>
                    <a:lnTo>
                      <a:pt x="36004" y="348932"/>
                    </a:lnTo>
                    <a:lnTo>
                      <a:pt x="58927" y="353568"/>
                    </a:lnTo>
                    <a:lnTo>
                      <a:pt x="1111503" y="353568"/>
                    </a:lnTo>
                    <a:lnTo>
                      <a:pt x="1134427" y="348932"/>
                    </a:lnTo>
                    <a:lnTo>
                      <a:pt x="1153159" y="336296"/>
                    </a:lnTo>
                    <a:lnTo>
                      <a:pt x="1165796" y="317563"/>
                    </a:lnTo>
                    <a:lnTo>
                      <a:pt x="1170431" y="294640"/>
                    </a:lnTo>
                    <a:lnTo>
                      <a:pt x="1170431" y="58928"/>
                    </a:lnTo>
                    <a:lnTo>
                      <a:pt x="1165796" y="36004"/>
                    </a:lnTo>
                    <a:lnTo>
                      <a:pt x="1153160" y="17272"/>
                    </a:lnTo>
                    <a:lnTo>
                      <a:pt x="1134427" y="4635"/>
                    </a:lnTo>
                    <a:lnTo>
                      <a:pt x="1111503" y="0"/>
                    </a:lnTo>
                    <a:close/>
                  </a:path>
                </a:pathLst>
              </a:custGeom>
              <a:solidFill>
                <a:srgbClr val="008EED"/>
              </a:solidFill>
            </p:spPr>
            <p:txBody>
              <a:bodyPr wrap="square" lIns="0" tIns="0" rIns="0" bIns="0" rtlCol="0"/>
              <a:lstStyle/>
              <a:p>
                <a:endParaRPr sz="3200">
                  <a:latin typeface="微软雅黑" panose="020B0503020204020204" pitchFamily="34" charset="-122"/>
                  <a:ea typeface="微软雅黑" panose="020B0503020204020204" pitchFamily="34" charset="-122"/>
                </a:endParaRPr>
              </a:p>
            </p:txBody>
          </p:sp>
          <p:sp>
            <p:nvSpPr>
              <p:cNvPr id="33" name="object 38">
                <a:extLst>
                  <a:ext uri="{FF2B5EF4-FFF2-40B4-BE49-F238E27FC236}">
                    <a16:creationId xmlns:a16="http://schemas.microsoft.com/office/drawing/2014/main" xmlns="" id="{4E8BCB53-6906-4BD7-9480-63F3A749BAFC}"/>
                  </a:ext>
                </a:extLst>
              </p:cNvPr>
              <p:cNvSpPr txBox="1"/>
              <p:nvPr/>
            </p:nvSpPr>
            <p:spPr>
              <a:xfrm>
                <a:off x="15732926" y="8478396"/>
                <a:ext cx="1242999" cy="368497"/>
              </a:xfrm>
              <a:prstGeom prst="rect">
                <a:avLst/>
              </a:prstGeom>
            </p:spPr>
            <p:txBody>
              <a:bodyPr vert="horz" wrap="square" lIns="0" tIns="12700" rIns="0" bIns="0" rtlCol="0">
                <a:spAutoFit/>
              </a:bodyPr>
              <a:lstStyle/>
              <a:p>
                <a:pPr marL="12700">
                  <a:lnSpc>
                    <a:spcPct val="100000"/>
                  </a:lnSpc>
                  <a:spcBef>
                    <a:spcPts val="100"/>
                  </a:spcBef>
                </a:pPr>
                <a:r>
                  <a:rPr sz="1100" b="1" dirty="0" err="1" smtClean="0">
                    <a:solidFill>
                      <a:srgbClr val="FFFFFF"/>
                    </a:solidFill>
                    <a:latin typeface="微软雅黑" panose="020B0503020204020204" pitchFamily="34" charset="-122"/>
                    <a:ea typeface="微软雅黑" panose="020B0503020204020204" pitchFamily="34" charset="-122"/>
                    <a:cs typeface="微软雅黑"/>
                  </a:rPr>
                  <a:t>任务</a:t>
                </a:r>
                <a:r>
                  <a:rPr lang="zh-CN" altLang="en-US" sz="1100" b="1" dirty="0">
                    <a:solidFill>
                      <a:srgbClr val="FFFFFF"/>
                    </a:solidFill>
                    <a:latin typeface="微软雅黑" panose="020B0503020204020204" pitchFamily="34" charset="-122"/>
                    <a:ea typeface="微软雅黑" panose="020B0503020204020204" pitchFamily="34" charset="-122"/>
                    <a:cs typeface="微软雅黑"/>
                  </a:rPr>
                  <a:t>管理</a:t>
                </a:r>
                <a:endParaRPr sz="1100" b="1" dirty="0">
                  <a:latin typeface="微软雅黑" panose="020B0503020204020204" pitchFamily="34" charset="-122"/>
                  <a:ea typeface="微软雅黑" panose="020B0503020204020204" pitchFamily="34" charset="-122"/>
                  <a:cs typeface="微软雅黑"/>
                </a:endParaRPr>
              </a:p>
            </p:txBody>
          </p:sp>
          <p:sp>
            <p:nvSpPr>
              <p:cNvPr id="34" name="object 39">
                <a:extLst>
                  <a:ext uri="{FF2B5EF4-FFF2-40B4-BE49-F238E27FC236}">
                    <a16:creationId xmlns:a16="http://schemas.microsoft.com/office/drawing/2014/main" xmlns="" id="{EE2B21E6-C505-439B-BC7C-7A2F29668998}"/>
                  </a:ext>
                </a:extLst>
              </p:cNvPr>
              <p:cNvSpPr txBox="1"/>
              <p:nvPr/>
            </p:nvSpPr>
            <p:spPr>
              <a:xfrm>
                <a:off x="5583890" y="4528331"/>
                <a:ext cx="1411801" cy="2420666"/>
              </a:xfrm>
              <a:prstGeom prst="rect">
                <a:avLst/>
              </a:prstGeom>
            </p:spPr>
            <p:txBody>
              <a:bodyPr vert="horz" wrap="square" lIns="0" tIns="12700" rIns="0" bIns="0" rtlCol="0">
                <a:spAutoFit/>
              </a:bodyPr>
              <a:lstStyle/>
              <a:p>
                <a:pPr marL="12700">
                  <a:lnSpc>
                    <a:spcPct val="100000"/>
                  </a:lnSpc>
                  <a:spcBef>
                    <a:spcPts val="100"/>
                  </a:spcBef>
                </a:pPr>
                <a:r>
                  <a:rPr lang="zh-CN" altLang="en-US" sz="1100" b="1" spc="-5" dirty="0">
                    <a:solidFill>
                      <a:srgbClr val="0E5DE9"/>
                    </a:solidFill>
                    <a:latin typeface="微软雅黑" panose="020B0503020204020204" pitchFamily="34" charset="-122"/>
                    <a:ea typeface="微软雅黑" panose="020B0503020204020204" pitchFamily="34" charset="-122"/>
                    <a:cs typeface="微软雅黑"/>
                  </a:rPr>
                  <a:t>员工</a:t>
                </a:r>
                <a:r>
                  <a:rPr sz="1100" b="1" spc="-5" dirty="0" err="1" smtClean="0">
                    <a:solidFill>
                      <a:srgbClr val="0E5DE9"/>
                    </a:solidFill>
                    <a:latin typeface="微软雅黑" panose="020B0503020204020204" pitchFamily="34" charset="-122"/>
                    <a:ea typeface="微软雅黑" panose="020B0503020204020204" pitchFamily="34" charset="-122"/>
                    <a:cs typeface="微软雅黑"/>
                  </a:rPr>
                  <a:t>报销</a:t>
                </a:r>
                <a:endParaRPr sz="1100" dirty="0">
                  <a:solidFill>
                    <a:srgbClr val="0E5DE9"/>
                  </a:solidFill>
                  <a:latin typeface="微软雅黑" panose="020B0503020204020204" pitchFamily="34" charset="-122"/>
                  <a:ea typeface="微软雅黑" panose="020B0503020204020204" pitchFamily="34" charset="-122"/>
                  <a:cs typeface="微软雅黑"/>
                </a:endParaRPr>
              </a:p>
              <a:p>
                <a:pPr marL="12700" marR="5080" algn="just">
                  <a:lnSpc>
                    <a:spcPct val="145700"/>
                  </a:lnSpc>
                  <a:spcBef>
                    <a:spcPts val="200"/>
                  </a:spcBef>
                </a:pPr>
                <a:r>
                  <a:rPr sz="1100" dirty="0">
                    <a:solidFill>
                      <a:srgbClr val="7E7E7E"/>
                    </a:solidFill>
                    <a:latin typeface="微软雅黑" panose="020B0503020204020204" pitchFamily="34" charset="-122"/>
                    <a:ea typeface="微软雅黑" panose="020B0503020204020204" pitchFamily="34" charset="-122"/>
                    <a:cs typeface="微软雅黑"/>
                  </a:rPr>
                  <a:t>事前申请 报销申请 费用管控 借款管理</a:t>
                </a:r>
                <a:endParaRPr sz="1100" dirty="0">
                  <a:latin typeface="微软雅黑" panose="020B0503020204020204" pitchFamily="34" charset="-122"/>
                  <a:ea typeface="微软雅黑" panose="020B0503020204020204" pitchFamily="34" charset="-122"/>
                  <a:cs typeface="微软雅黑"/>
                </a:endParaRPr>
              </a:p>
            </p:txBody>
          </p:sp>
          <p:sp>
            <p:nvSpPr>
              <p:cNvPr id="35" name="object 40">
                <a:extLst>
                  <a:ext uri="{FF2B5EF4-FFF2-40B4-BE49-F238E27FC236}">
                    <a16:creationId xmlns:a16="http://schemas.microsoft.com/office/drawing/2014/main" xmlns="" id="{87EED1C6-B97D-4B57-B926-FEA639888D79}"/>
                  </a:ext>
                </a:extLst>
              </p:cNvPr>
              <p:cNvSpPr txBox="1"/>
              <p:nvPr/>
            </p:nvSpPr>
            <p:spPr>
              <a:xfrm>
                <a:off x="7933898" y="4528331"/>
                <a:ext cx="1411801" cy="2420666"/>
              </a:xfrm>
              <a:prstGeom prst="rect">
                <a:avLst/>
              </a:prstGeom>
            </p:spPr>
            <p:txBody>
              <a:bodyPr vert="horz" wrap="square" lIns="0" tIns="12700" rIns="0" bIns="0" rtlCol="0">
                <a:spAutoFit/>
              </a:bodyPr>
              <a:lstStyle/>
              <a:p>
                <a:pPr marL="12700" algn="ctr">
                  <a:lnSpc>
                    <a:spcPct val="100000"/>
                  </a:lnSpc>
                  <a:spcBef>
                    <a:spcPts val="100"/>
                  </a:spcBef>
                </a:pPr>
                <a:r>
                  <a:rPr lang="zh-CN" altLang="en-US" sz="1100" b="1" spc="-5" dirty="0">
                    <a:solidFill>
                      <a:srgbClr val="0E5DE9"/>
                    </a:solidFill>
                    <a:latin typeface="微软雅黑" panose="020B0503020204020204" pitchFamily="34" charset="-122"/>
                    <a:ea typeface="微软雅黑" panose="020B0503020204020204" pitchFamily="34" charset="-122"/>
                    <a:cs typeface="微软雅黑"/>
                  </a:rPr>
                  <a:t>对</a:t>
                </a:r>
                <a:r>
                  <a:rPr lang="zh-CN" altLang="en-US" sz="1100" b="1" spc="-5" dirty="0" smtClean="0">
                    <a:solidFill>
                      <a:srgbClr val="0E5DE9"/>
                    </a:solidFill>
                    <a:latin typeface="微软雅黑" panose="020B0503020204020204" pitchFamily="34" charset="-122"/>
                    <a:ea typeface="微软雅黑" panose="020B0503020204020204" pitchFamily="34" charset="-122"/>
                    <a:cs typeface="微软雅黑"/>
                  </a:rPr>
                  <a:t>公付款</a:t>
                </a:r>
                <a:endParaRPr lang="zh-CN" altLang="en-US" sz="1100" dirty="0">
                  <a:solidFill>
                    <a:srgbClr val="0E5DE9"/>
                  </a:solidFill>
                  <a:latin typeface="微软雅黑" panose="020B0503020204020204" pitchFamily="34" charset="-122"/>
                  <a:ea typeface="微软雅黑" panose="020B0503020204020204" pitchFamily="34" charset="-122"/>
                  <a:cs typeface="微软雅黑"/>
                </a:endParaRPr>
              </a:p>
              <a:p>
                <a:pPr marL="12700" marR="5080" algn="ctr">
                  <a:lnSpc>
                    <a:spcPct val="145700"/>
                  </a:lnSpc>
                  <a:spcBef>
                    <a:spcPts val="200"/>
                  </a:spcBef>
                </a:pPr>
                <a:r>
                  <a:rPr lang="zh-CN" altLang="en-US" sz="1100" dirty="0">
                    <a:solidFill>
                      <a:srgbClr val="7E7E7E"/>
                    </a:solidFill>
                    <a:latin typeface="微软雅黑" panose="020B0503020204020204" pitchFamily="34" charset="-122"/>
                    <a:ea typeface="微软雅黑" panose="020B0503020204020204" pitchFamily="34" charset="-122"/>
                    <a:cs typeface="微软雅黑"/>
                  </a:rPr>
                  <a:t>采购申请 合同订单 付款申请 </a:t>
                </a:r>
                <a:r>
                  <a:rPr lang="zh-CN" altLang="en-US" sz="1100" b="1" dirty="0">
                    <a:solidFill>
                      <a:srgbClr val="7E7E7E"/>
                    </a:solidFill>
                    <a:latin typeface="微软雅黑" panose="020B0503020204020204" pitchFamily="34" charset="-122"/>
                    <a:ea typeface="微软雅黑" panose="020B0503020204020204" pitchFamily="34" charset="-122"/>
                    <a:cs typeface="微软雅黑"/>
                  </a:rPr>
                  <a:t>合同</a:t>
                </a:r>
                <a:r>
                  <a:rPr lang="zh-CN" altLang="en-US" sz="1100" dirty="0">
                    <a:solidFill>
                      <a:srgbClr val="7E7E7E"/>
                    </a:solidFill>
                    <a:latin typeface="微软雅黑" panose="020B0503020204020204" pitchFamily="34" charset="-122"/>
                    <a:ea typeface="微软雅黑" panose="020B0503020204020204" pitchFamily="34" charset="-122"/>
                    <a:cs typeface="微软雅黑"/>
                  </a:rPr>
                  <a:t>台账</a:t>
                </a:r>
                <a:endParaRPr lang="zh-CN" altLang="en-US" sz="1100" dirty="0">
                  <a:latin typeface="微软雅黑" panose="020B0503020204020204" pitchFamily="34" charset="-122"/>
                  <a:ea typeface="微软雅黑" panose="020B0503020204020204" pitchFamily="34" charset="-122"/>
                  <a:cs typeface="微软雅黑"/>
                </a:endParaRPr>
              </a:p>
            </p:txBody>
          </p:sp>
          <p:sp>
            <p:nvSpPr>
              <p:cNvPr id="36" name="object 45">
                <a:extLst>
                  <a:ext uri="{FF2B5EF4-FFF2-40B4-BE49-F238E27FC236}">
                    <a16:creationId xmlns:a16="http://schemas.microsoft.com/office/drawing/2014/main" xmlns="" id="{86E26102-25D7-43CF-9478-C5B1E73DCEEF}"/>
                  </a:ext>
                </a:extLst>
              </p:cNvPr>
              <p:cNvSpPr txBox="1"/>
              <p:nvPr/>
            </p:nvSpPr>
            <p:spPr>
              <a:xfrm>
                <a:off x="20482946" y="4528331"/>
                <a:ext cx="1411801" cy="2562876"/>
              </a:xfrm>
              <a:prstGeom prst="rect">
                <a:avLst/>
              </a:prstGeom>
            </p:spPr>
            <p:txBody>
              <a:bodyPr vert="horz" wrap="square" lIns="0" tIns="12700" rIns="0" bIns="0" rtlCol="0">
                <a:spAutoFit/>
              </a:bodyPr>
              <a:lstStyle/>
              <a:p>
                <a:pPr marL="12700" algn="ctr">
                  <a:lnSpc>
                    <a:spcPct val="100000"/>
                  </a:lnSpc>
                  <a:spcBef>
                    <a:spcPts val="100"/>
                  </a:spcBef>
                </a:pPr>
                <a:r>
                  <a:rPr lang="zh-CN" altLang="en-US" sz="1100" b="1" spc="-5" dirty="0">
                    <a:solidFill>
                      <a:srgbClr val="0E5DE9"/>
                    </a:solidFill>
                    <a:latin typeface="微软雅黑" panose="020B0503020204020204" pitchFamily="34" charset="-122"/>
                    <a:ea typeface="微软雅黑" panose="020B0503020204020204" pitchFamily="34" charset="-122"/>
                    <a:cs typeface="微软雅黑"/>
                  </a:rPr>
                  <a:t>信用</a:t>
                </a:r>
                <a:r>
                  <a:rPr sz="1100" b="1" spc="-5" dirty="0" err="1">
                    <a:solidFill>
                      <a:srgbClr val="0E5DE9"/>
                    </a:solidFill>
                    <a:latin typeface="微软雅黑" panose="020B0503020204020204" pitchFamily="34" charset="-122"/>
                    <a:ea typeface="微软雅黑" panose="020B0503020204020204" pitchFamily="34" charset="-122"/>
                    <a:cs typeface="微软雅黑"/>
                  </a:rPr>
                  <a:t>管理</a:t>
                </a:r>
                <a:endParaRPr sz="1100" dirty="0">
                  <a:solidFill>
                    <a:srgbClr val="0E5DE9"/>
                  </a:solidFill>
                  <a:latin typeface="微软雅黑" panose="020B0503020204020204" pitchFamily="34" charset="-122"/>
                  <a:ea typeface="微软雅黑" panose="020B0503020204020204" pitchFamily="34" charset="-122"/>
                  <a:cs typeface="微软雅黑"/>
                </a:endParaRPr>
              </a:p>
              <a:p>
                <a:pPr marL="12700" marR="5080" algn="ctr">
                  <a:lnSpc>
                    <a:spcPct val="145300"/>
                  </a:lnSpc>
                  <a:spcBef>
                    <a:spcPts val="219"/>
                  </a:spcBef>
                </a:pPr>
                <a:r>
                  <a:rPr lang="zh-CN" altLang="en-US" sz="1100" spc="-5" dirty="0">
                    <a:solidFill>
                      <a:srgbClr val="7E7E7E"/>
                    </a:solidFill>
                    <a:latin typeface="微软雅黑" panose="020B0503020204020204" pitchFamily="34" charset="-122"/>
                    <a:ea typeface="微软雅黑" panose="020B0503020204020204" pitchFamily="34" charset="-122"/>
                    <a:cs typeface="微软雅黑"/>
                  </a:rPr>
                  <a:t>信用审核</a:t>
                </a:r>
                <a:endParaRPr lang="en-US" altLang="zh-CN" sz="1100" spc="-5" dirty="0">
                  <a:solidFill>
                    <a:srgbClr val="7E7E7E"/>
                  </a:solidFill>
                  <a:latin typeface="微软雅黑" panose="020B0503020204020204" pitchFamily="34" charset="-122"/>
                  <a:ea typeface="微软雅黑" panose="020B0503020204020204" pitchFamily="34" charset="-122"/>
                  <a:cs typeface="微软雅黑"/>
                </a:endParaRPr>
              </a:p>
              <a:p>
                <a:pPr marL="12700" marR="5080" algn="ctr">
                  <a:lnSpc>
                    <a:spcPct val="145300"/>
                  </a:lnSpc>
                  <a:spcBef>
                    <a:spcPts val="219"/>
                  </a:spcBef>
                </a:pPr>
                <a:r>
                  <a:rPr lang="zh-CN" altLang="en-US" sz="1100" spc="-5" dirty="0">
                    <a:solidFill>
                      <a:srgbClr val="7E7E7E"/>
                    </a:solidFill>
                    <a:latin typeface="微软雅黑" panose="020B0503020204020204" pitchFamily="34" charset="-122"/>
                    <a:ea typeface="微软雅黑" panose="020B0503020204020204" pitchFamily="34" charset="-122"/>
                    <a:cs typeface="微软雅黑"/>
                  </a:rPr>
                  <a:t>信用积分</a:t>
                </a:r>
                <a:endParaRPr lang="en-US" altLang="zh-CN" sz="1100" spc="-5" dirty="0">
                  <a:solidFill>
                    <a:srgbClr val="7E7E7E"/>
                  </a:solidFill>
                  <a:latin typeface="微软雅黑" panose="020B0503020204020204" pitchFamily="34" charset="-122"/>
                  <a:ea typeface="微软雅黑" panose="020B0503020204020204" pitchFamily="34" charset="-122"/>
                  <a:cs typeface="微软雅黑"/>
                </a:endParaRPr>
              </a:p>
              <a:p>
                <a:pPr marL="12700" marR="5080" algn="ctr">
                  <a:lnSpc>
                    <a:spcPct val="145300"/>
                  </a:lnSpc>
                  <a:spcBef>
                    <a:spcPts val="219"/>
                  </a:spcBef>
                </a:pPr>
                <a:r>
                  <a:rPr lang="zh-CN" altLang="en-US" sz="1100" spc="-5" dirty="0">
                    <a:solidFill>
                      <a:srgbClr val="7E7E7E"/>
                    </a:solidFill>
                    <a:latin typeface="微软雅黑" panose="020B0503020204020204" pitchFamily="34" charset="-122"/>
                    <a:ea typeface="微软雅黑" panose="020B0503020204020204" pitchFamily="34" charset="-122"/>
                    <a:cs typeface="微软雅黑"/>
                  </a:rPr>
                  <a:t>信用监督</a:t>
                </a:r>
                <a:endParaRPr lang="en-US" altLang="zh-CN" sz="1100" spc="-5" dirty="0">
                  <a:solidFill>
                    <a:srgbClr val="7E7E7E"/>
                  </a:solidFill>
                  <a:latin typeface="微软雅黑" panose="020B0503020204020204" pitchFamily="34" charset="-122"/>
                  <a:ea typeface="微软雅黑" panose="020B0503020204020204" pitchFamily="34" charset="-122"/>
                  <a:cs typeface="微软雅黑"/>
                </a:endParaRPr>
              </a:p>
              <a:p>
                <a:pPr marL="12700" marR="5080" algn="ctr">
                  <a:lnSpc>
                    <a:spcPct val="145300"/>
                  </a:lnSpc>
                  <a:spcBef>
                    <a:spcPts val="219"/>
                  </a:spcBef>
                </a:pPr>
                <a:r>
                  <a:rPr lang="zh-CN" altLang="en-US" sz="1100" spc="-5" dirty="0">
                    <a:solidFill>
                      <a:srgbClr val="7E7E7E"/>
                    </a:solidFill>
                    <a:latin typeface="微软雅黑" panose="020B0503020204020204" pitchFamily="34" charset="-122"/>
                    <a:ea typeface="微软雅黑" panose="020B0503020204020204" pitchFamily="34" charset="-122"/>
                    <a:cs typeface="微软雅黑"/>
                  </a:rPr>
                  <a:t>积分统计</a:t>
                </a:r>
                <a:endParaRPr lang="en-US" altLang="zh-CN" sz="1100" spc="-5" dirty="0">
                  <a:solidFill>
                    <a:srgbClr val="7E7E7E"/>
                  </a:solidFill>
                  <a:latin typeface="微软雅黑" panose="020B0503020204020204" pitchFamily="34" charset="-122"/>
                  <a:ea typeface="微软雅黑" panose="020B0503020204020204" pitchFamily="34" charset="-122"/>
                  <a:cs typeface="微软雅黑"/>
                </a:endParaRPr>
              </a:p>
            </p:txBody>
          </p:sp>
          <p:sp>
            <p:nvSpPr>
              <p:cNvPr id="37" name="object 46">
                <a:extLst>
                  <a:ext uri="{FF2B5EF4-FFF2-40B4-BE49-F238E27FC236}">
                    <a16:creationId xmlns:a16="http://schemas.microsoft.com/office/drawing/2014/main" xmlns="" id="{F999B6FC-C847-466F-8EDC-816D7B99F8E5}"/>
                  </a:ext>
                </a:extLst>
              </p:cNvPr>
              <p:cNvSpPr/>
              <p:nvPr/>
            </p:nvSpPr>
            <p:spPr>
              <a:xfrm>
                <a:off x="7528062" y="8313748"/>
                <a:ext cx="2292089" cy="858683"/>
              </a:xfrm>
              <a:custGeom>
                <a:avLst/>
                <a:gdLst/>
                <a:ahLst/>
                <a:cxnLst/>
                <a:rect l="l" t="t" r="r" b="b"/>
                <a:pathLst>
                  <a:path w="1170939" h="353695">
                    <a:moveTo>
                      <a:pt x="1111503" y="0"/>
                    </a:moveTo>
                    <a:lnTo>
                      <a:pt x="58927" y="0"/>
                    </a:lnTo>
                    <a:lnTo>
                      <a:pt x="36004" y="4635"/>
                    </a:lnTo>
                    <a:lnTo>
                      <a:pt x="17272" y="17272"/>
                    </a:lnTo>
                    <a:lnTo>
                      <a:pt x="4635" y="36004"/>
                    </a:lnTo>
                    <a:lnTo>
                      <a:pt x="0" y="58928"/>
                    </a:lnTo>
                    <a:lnTo>
                      <a:pt x="0" y="294640"/>
                    </a:lnTo>
                    <a:lnTo>
                      <a:pt x="4635" y="317563"/>
                    </a:lnTo>
                    <a:lnTo>
                      <a:pt x="17271" y="336296"/>
                    </a:lnTo>
                    <a:lnTo>
                      <a:pt x="36004" y="348932"/>
                    </a:lnTo>
                    <a:lnTo>
                      <a:pt x="58927" y="353568"/>
                    </a:lnTo>
                    <a:lnTo>
                      <a:pt x="1111503" y="353568"/>
                    </a:lnTo>
                    <a:lnTo>
                      <a:pt x="1134427" y="348932"/>
                    </a:lnTo>
                    <a:lnTo>
                      <a:pt x="1153160" y="336296"/>
                    </a:lnTo>
                    <a:lnTo>
                      <a:pt x="1165796" y="317563"/>
                    </a:lnTo>
                    <a:lnTo>
                      <a:pt x="1170432" y="294640"/>
                    </a:lnTo>
                    <a:lnTo>
                      <a:pt x="1170432" y="58928"/>
                    </a:lnTo>
                    <a:lnTo>
                      <a:pt x="1165796" y="36004"/>
                    </a:lnTo>
                    <a:lnTo>
                      <a:pt x="1153160" y="17272"/>
                    </a:lnTo>
                    <a:lnTo>
                      <a:pt x="1134427" y="4635"/>
                    </a:lnTo>
                    <a:lnTo>
                      <a:pt x="1111503" y="0"/>
                    </a:lnTo>
                    <a:close/>
                  </a:path>
                </a:pathLst>
              </a:custGeom>
              <a:solidFill>
                <a:srgbClr val="008EED"/>
              </a:solidFill>
            </p:spPr>
            <p:txBody>
              <a:bodyPr wrap="square" lIns="0" tIns="0" rIns="0" bIns="0" rtlCol="0"/>
              <a:lstStyle/>
              <a:p>
                <a:endParaRPr sz="3200">
                  <a:latin typeface="微软雅黑" panose="020B0503020204020204" pitchFamily="34" charset="-122"/>
                  <a:ea typeface="微软雅黑" panose="020B0503020204020204" pitchFamily="34" charset="-122"/>
                </a:endParaRPr>
              </a:p>
            </p:txBody>
          </p:sp>
          <p:sp>
            <p:nvSpPr>
              <p:cNvPr id="38" name="object 47">
                <a:extLst>
                  <a:ext uri="{FF2B5EF4-FFF2-40B4-BE49-F238E27FC236}">
                    <a16:creationId xmlns:a16="http://schemas.microsoft.com/office/drawing/2014/main" xmlns="" id="{7B25A514-560D-4955-8B38-4FB0D73CD36D}"/>
                  </a:ext>
                </a:extLst>
              </p:cNvPr>
              <p:cNvSpPr txBox="1"/>
              <p:nvPr/>
            </p:nvSpPr>
            <p:spPr>
              <a:xfrm>
                <a:off x="8123706" y="8503965"/>
                <a:ext cx="1242999" cy="368497"/>
              </a:xfrm>
              <a:prstGeom prst="rect">
                <a:avLst/>
              </a:prstGeom>
            </p:spPr>
            <p:txBody>
              <a:bodyPr vert="horz" wrap="square" lIns="0" tIns="12700" rIns="0" bIns="0" rtlCol="0">
                <a:spAutoFit/>
              </a:bodyPr>
              <a:lstStyle/>
              <a:p>
                <a:pPr marL="12700">
                  <a:lnSpc>
                    <a:spcPct val="100000"/>
                  </a:lnSpc>
                  <a:spcBef>
                    <a:spcPts val="100"/>
                  </a:spcBef>
                </a:pPr>
                <a:r>
                  <a:rPr lang="zh-CN" altLang="en-US" sz="1100" b="1" dirty="0">
                    <a:solidFill>
                      <a:srgbClr val="FFFFFF"/>
                    </a:solidFill>
                    <a:latin typeface="微软雅黑" panose="020B0503020204020204" pitchFamily="34" charset="-122"/>
                    <a:ea typeface="微软雅黑" panose="020B0503020204020204" pitchFamily="34" charset="-122"/>
                    <a:cs typeface="微软雅黑"/>
                  </a:rPr>
                  <a:t>凭证管理</a:t>
                </a:r>
                <a:endParaRPr sz="1100" b="1" dirty="0">
                  <a:latin typeface="微软雅黑" panose="020B0503020204020204" pitchFamily="34" charset="-122"/>
                  <a:ea typeface="微软雅黑" panose="020B0503020204020204" pitchFamily="34" charset="-122"/>
                  <a:cs typeface="微软雅黑"/>
                </a:endParaRPr>
              </a:p>
            </p:txBody>
          </p:sp>
          <p:sp>
            <p:nvSpPr>
              <p:cNvPr id="39" name="object 48">
                <a:extLst>
                  <a:ext uri="{FF2B5EF4-FFF2-40B4-BE49-F238E27FC236}">
                    <a16:creationId xmlns:a16="http://schemas.microsoft.com/office/drawing/2014/main" xmlns="" id="{10376CF9-8A66-487D-9E69-F0457A9713F7}"/>
                  </a:ext>
                </a:extLst>
              </p:cNvPr>
              <p:cNvSpPr txBox="1"/>
              <p:nvPr/>
            </p:nvSpPr>
            <p:spPr>
              <a:xfrm>
                <a:off x="2953442" y="4382230"/>
                <a:ext cx="1411801" cy="2528880"/>
              </a:xfrm>
              <a:prstGeom prst="rect">
                <a:avLst/>
              </a:prstGeom>
            </p:spPr>
            <p:txBody>
              <a:bodyPr vert="horz" wrap="square" lIns="0" tIns="13970" rIns="0" bIns="0" rtlCol="0">
                <a:spAutoFit/>
              </a:bodyPr>
              <a:lstStyle/>
              <a:p>
                <a:pPr marL="12700" marR="5080" algn="ctr">
                  <a:lnSpc>
                    <a:spcPct val="145700"/>
                  </a:lnSpc>
                  <a:spcBef>
                    <a:spcPts val="110"/>
                  </a:spcBef>
                </a:pPr>
                <a:r>
                  <a:rPr sz="1100" b="1" spc="-5" dirty="0">
                    <a:solidFill>
                      <a:srgbClr val="0E5DE9"/>
                    </a:solidFill>
                    <a:latin typeface="微软雅黑" panose="020B0503020204020204" pitchFamily="34" charset="-122"/>
                    <a:ea typeface="微软雅黑" panose="020B0503020204020204" pitchFamily="34" charset="-122"/>
                    <a:cs typeface="微软雅黑"/>
                  </a:rPr>
                  <a:t>企业消费</a:t>
                </a:r>
                <a:r>
                  <a:rPr sz="1100" b="1" spc="-5" dirty="0">
                    <a:solidFill>
                      <a:srgbClr val="4471C4"/>
                    </a:solidFill>
                    <a:latin typeface="微软雅黑" panose="020B0503020204020204" pitchFamily="34" charset="-122"/>
                    <a:ea typeface="微软雅黑" panose="020B0503020204020204" pitchFamily="34" charset="-122"/>
                    <a:cs typeface="微软雅黑"/>
                  </a:rPr>
                  <a:t> </a:t>
                </a:r>
                <a:r>
                  <a:rPr sz="1100" dirty="0">
                    <a:solidFill>
                      <a:srgbClr val="7E7E7E"/>
                    </a:solidFill>
                    <a:latin typeface="微软雅黑" panose="020B0503020204020204" pitchFamily="34" charset="-122"/>
                    <a:ea typeface="微软雅黑" panose="020B0503020204020204" pitchFamily="34" charset="-122"/>
                    <a:cs typeface="微软雅黑"/>
                  </a:rPr>
                  <a:t>差旅出行 企业采购 订单管理 对账结算</a:t>
                </a:r>
                <a:endParaRPr sz="1100" dirty="0">
                  <a:latin typeface="微软雅黑" panose="020B0503020204020204" pitchFamily="34" charset="-122"/>
                  <a:ea typeface="微软雅黑" panose="020B0503020204020204" pitchFamily="34" charset="-122"/>
                  <a:cs typeface="微软雅黑"/>
                </a:endParaRPr>
              </a:p>
            </p:txBody>
          </p:sp>
          <p:sp>
            <p:nvSpPr>
              <p:cNvPr id="40" name="object 49">
                <a:extLst>
                  <a:ext uri="{FF2B5EF4-FFF2-40B4-BE49-F238E27FC236}">
                    <a16:creationId xmlns:a16="http://schemas.microsoft.com/office/drawing/2014/main" xmlns="" id="{EC629F94-CD5C-4663-94D2-893B6F502FE2}"/>
                  </a:ext>
                </a:extLst>
              </p:cNvPr>
              <p:cNvSpPr/>
              <p:nvPr/>
            </p:nvSpPr>
            <p:spPr>
              <a:xfrm>
                <a:off x="1472159" y="11867935"/>
                <a:ext cx="2535718" cy="781601"/>
              </a:xfrm>
              <a:custGeom>
                <a:avLst/>
                <a:gdLst/>
                <a:ahLst/>
                <a:cxnLst/>
                <a:rect l="l" t="t" r="r" b="b"/>
                <a:pathLst>
                  <a:path w="1295400" h="321945">
                    <a:moveTo>
                      <a:pt x="1241806" y="0"/>
                    </a:moveTo>
                    <a:lnTo>
                      <a:pt x="53593" y="0"/>
                    </a:lnTo>
                    <a:lnTo>
                      <a:pt x="32730" y="4211"/>
                    </a:lnTo>
                    <a:lnTo>
                      <a:pt x="15695" y="15695"/>
                    </a:lnTo>
                    <a:lnTo>
                      <a:pt x="4211" y="32730"/>
                    </a:lnTo>
                    <a:lnTo>
                      <a:pt x="0" y="53593"/>
                    </a:lnTo>
                    <a:lnTo>
                      <a:pt x="0" y="267969"/>
                    </a:lnTo>
                    <a:lnTo>
                      <a:pt x="4211" y="288833"/>
                    </a:lnTo>
                    <a:lnTo>
                      <a:pt x="15695" y="305868"/>
                    </a:lnTo>
                    <a:lnTo>
                      <a:pt x="32730" y="317352"/>
                    </a:lnTo>
                    <a:lnTo>
                      <a:pt x="53593" y="321563"/>
                    </a:lnTo>
                    <a:lnTo>
                      <a:pt x="1241806" y="321563"/>
                    </a:lnTo>
                    <a:lnTo>
                      <a:pt x="1262663" y="317352"/>
                    </a:lnTo>
                    <a:lnTo>
                      <a:pt x="1279699" y="305868"/>
                    </a:lnTo>
                    <a:lnTo>
                      <a:pt x="1291187" y="288833"/>
                    </a:lnTo>
                    <a:lnTo>
                      <a:pt x="1295400" y="267969"/>
                    </a:lnTo>
                    <a:lnTo>
                      <a:pt x="1295400" y="53593"/>
                    </a:lnTo>
                    <a:lnTo>
                      <a:pt x="1291187" y="32730"/>
                    </a:lnTo>
                    <a:lnTo>
                      <a:pt x="1279699" y="15695"/>
                    </a:lnTo>
                    <a:lnTo>
                      <a:pt x="1262663" y="4211"/>
                    </a:lnTo>
                    <a:lnTo>
                      <a:pt x="1241806" y="0"/>
                    </a:lnTo>
                    <a:close/>
                  </a:path>
                </a:pathLst>
              </a:custGeom>
              <a:solidFill>
                <a:schemeClr val="bg1">
                  <a:lumMod val="85000"/>
                </a:schemeClr>
              </a:solidFill>
              <a:ln>
                <a:noFill/>
              </a:ln>
            </p:spPr>
            <p:txBody>
              <a:bodyPr wrap="square" lIns="0" tIns="0" rIns="0" bIns="0" rtlCol="0"/>
              <a:lstStyle/>
              <a:p>
                <a:endParaRPr sz="3200">
                  <a:latin typeface="微软雅黑" panose="020B0503020204020204" pitchFamily="34" charset="-122"/>
                  <a:ea typeface="微软雅黑" panose="020B0503020204020204" pitchFamily="34" charset="-122"/>
                </a:endParaRPr>
              </a:p>
            </p:txBody>
          </p:sp>
          <p:sp>
            <p:nvSpPr>
              <p:cNvPr id="42" name="object 51">
                <a:extLst>
                  <a:ext uri="{FF2B5EF4-FFF2-40B4-BE49-F238E27FC236}">
                    <a16:creationId xmlns:a16="http://schemas.microsoft.com/office/drawing/2014/main" xmlns="" id="{3791A032-3FB1-4E7F-9DE4-08E8233149DA}"/>
                  </a:ext>
                </a:extLst>
              </p:cNvPr>
              <p:cNvSpPr txBox="1"/>
              <p:nvPr/>
            </p:nvSpPr>
            <p:spPr>
              <a:xfrm>
                <a:off x="2175589" y="12133864"/>
                <a:ext cx="979698" cy="368497"/>
              </a:xfrm>
              <a:prstGeom prst="rect">
                <a:avLst/>
              </a:prstGeom>
            </p:spPr>
            <p:txBody>
              <a:bodyPr vert="horz" wrap="square" lIns="0" tIns="12700" rIns="0" bIns="0" rtlCol="0">
                <a:spAutoFit/>
              </a:bodyPr>
              <a:lstStyle>
                <a:defPPr>
                  <a:defRPr lang="en-US"/>
                </a:defPPr>
                <a:lvl1pPr marL="12700">
                  <a:lnSpc>
                    <a:spcPct val="100000"/>
                  </a:lnSpc>
                  <a:spcBef>
                    <a:spcPts val="100"/>
                  </a:spcBef>
                  <a:defRPr sz="2400">
                    <a:solidFill>
                      <a:srgbClr val="585858"/>
                    </a:solidFill>
                    <a:latin typeface="微软雅黑"/>
                    <a:cs typeface="微软雅黑"/>
                  </a:defRPr>
                </a:lvl1pPr>
              </a:lstStyle>
              <a:p>
                <a:pPr algn="just"/>
                <a:r>
                  <a:rPr lang="en-US" altLang="zh-CN" sz="1100" b="1" dirty="0">
                    <a:solidFill>
                      <a:srgbClr val="0E5DE9"/>
                    </a:solidFill>
                    <a:latin typeface="微软雅黑" panose="020B0503020204020204" pitchFamily="34" charset="-122"/>
                    <a:ea typeface="微软雅黑" panose="020B0503020204020204" pitchFamily="34" charset="-122"/>
                  </a:rPr>
                  <a:t>OA</a:t>
                </a:r>
                <a:r>
                  <a:rPr lang="zh-CN" altLang="en-US" sz="1100" b="1" dirty="0">
                    <a:solidFill>
                      <a:srgbClr val="0E5DE9"/>
                    </a:solidFill>
                    <a:latin typeface="微软雅黑" panose="020B0503020204020204" pitchFamily="34" charset="-122"/>
                    <a:ea typeface="微软雅黑" panose="020B0503020204020204" pitchFamily="34" charset="-122"/>
                  </a:rPr>
                  <a:t>系统</a:t>
                </a:r>
                <a:endParaRPr sz="1100" b="1" dirty="0">
                  <a:solidFill>
                    <a:srgbClr val="0E5DE9"/>
                  </a:solidFill>
                  <a:latin typeface="微软雅黑" panose="020B0503020204020204" pitchFamily="34" charset="-122"/>
                  <a:ea typeface="微软雅黑" panose="020B0503020204020204" pitchFamily="34" charset="-122"/>
                </a:endParaRPr>
              </a:p>
            </p:txBody>
          </p:sp>
          <p:sp>
            <p:nvSpPr>
              <p:cNvPr id="43" name="object 52">
                <a:extLst>
                  <a:ext uri="{FF2B5EF4-FFF2-40B4-BE49-F238E27FC236}">
                    <a16:creationId xmlns:a16="http://schemas.microsoft.com/office/drawing/2014/main" xmlns="" id="{52FD4017-4297-4C5A-9551-9B95299AB5BD}"/>
                  </a:ext>
                </a:extLst>
              </p:cNvPr>
              <p:cNvSpPr/>
              <p:nvPr/>
            </p:nvSpPr>
            <p:spPr>
              <a:xfrm>
                <a:off x="4389740" y="11950738"/>
                <a:ext cx="2535717" cy="781602"/>
              </a:xfrm>
              <a:custGeom>
                <a:avLst/>
                <a:gdLst/>
                <a:ahLst/>
                <a:cxnLst/>
                <a:rect l="l" t="t" r="r" b="b"/>
                <a:pathLst>
                  <a:path w="1295400" h="321945">
                    <a:moveTo>
                      <a:pt x="1241806" y="0"/>
                    </a:moveTo>
                    <a:lnTo>
                      <a:pt x="53593" y="0"/>
                    </a:lnTo>
                    <a:lnTo>
                      <a:pt x="32736" y="4211"/>
                    </a:lnTo>
                    <a:lnTo>
                      <a:pt x="15700" y="15695"/>
                    </a:lnTo>
                    <a:lnTo>
                      <a:pt x="4212" y="32730"/>
                    </a:lnTo>
                    <a:lnTo>
                      <a:pt x="0" y="53593"/>
                    </a:lnTo>
                    <a:lnTo>
                      <a:pt x="0" y="267969"/>
                    </a:lnTo>
                    <a:lnTo>
                      <a:pt x="4212" y="288833"/>
                    </a:lnTo>
                    <a:lnTo>
                      <a:pt x="15700" y="305868"/>
                    </a:lnTo>
                    <a:lnTo>
                      <a:pt x="32736" y="317352"/>
                    </a:lnTo>
                    <a:lnTo>
                      <a:pt x="53593" y="321563"/>
                    </a:lnTo>
                    <a:lnTo>
                      <a:pt x="1241806" y="321563"/>
                    </a:lnTo>
                    <a:lnTo>
                      <a:pt x="1262663" y="317352"/>
                    </a:lnTo>
                    <a:lnTo>
                      <a:pt x="1279699" y="305868"/>
                    </a:lnTo>
                    <a:lnTo>
                      <a:pt x="1291187" y="288833"/>
                    </a:lnTo>
                    <a:lnTo>
                      <a:pt x="1295399" y="267969"/>
                    </a:lnTo>
                    <a:lnTo>
                      <a:pt x="1295399" y="53593"/>
                    </a:lnTo>
                    <a:lnTo>
                      <a:pt x="1291187" y="32730"/>
                    </a:lnTo>
                    <a:lnTo>
                      <a:pt x="1279699" y="15695"/>
                    </a:lnTo>
                    <a:lnTo>
                      <a:pt x="1262663" y="4211"/>
                    </a:lnTo>
                    <a:lnTo>
                      <a:pt x="1241806" y="0"/>
                    </a:lnTo>
                    <a:close/>
                  </a:path>
                </a:pathLst>
              </a:custGeom>
              <a:solidFill>
                <a:srgbClr val="FFFFFF"/>
              </a:solidFill>
            </p:spPr>
            <p:txBody>
              <a:bodyPr wrap="square" lIns="0" tIns="0" rIns="0" bIns="0" rtlCol="0"/>
              <a:lstStyle/>
              <a:p>
                <a:endParaRPr sz="3200">
                  <a:latin typeface="微软雅黑" panose="020B0503020204020204" pitchFamily="34" charset="-122"/>
                  <a:ea typeface="微软雅黑" panose="020B0503020204020204" pitchFamily="34" charset="-122"/>
                </a:endParaRPr>
              </a:p>
            </p:txBody>
          </p:sp>
          <p:sp>
            <p:nvSpPr>
              <p:cNvPr id="44" name="object 53">
                <a:extLst>
                  <a:ext uri="{FF2B5EF4-FFF2-40B4-BE49-F238E27FC236}">
                    <a16:creationId xmlns:a16="http://schemas.microsoft.com/office/drawing/2014/main" xmlns="" id="{076A1E0F-23D8-44A9-828C-F25652729164}"/>
                  </a:ext>
                </a:extLst>
              </p:cNvPr>
              <p:cNvSpPr/>
              <p:nvPr/>
            </p:nvSpPr>
            <p:spPr>
              <a:xfrm>
                <a:off x="4389740" y="11950738"/>
                <a:ext cx="2535717" cy="781602"/>
              </a:xfrm>
              <a:custGeom>
                <a:avLst/>
                <a:gdLst/>
                <a:ahLst/>
                <a:cxnLst/>
                <a:rect l="l" t="t" r="r" b="b"/>
                <a:pathLst>
                  <a:path w="1295400" h="321945">
                    <a:moveTo>
                      <a:pt x="0" y="53593"/>
                    </a:moveTo>
                    <a:lnTo>
                      <a:pt x="4212" y="32730"/>
                    </a:lnTo>
                    <a:lnTo>
                      <a:pt x="15700" y="15695"/>
                    </a:lnTo>
                    <a:lnTo>
                      <a:pt x="32736" y="4211"/>
                    </a:lnTo>
                    <a:lnTo>
                      <a:pt x="53593" y="0"/>
                    </a:lnTo>
                    <a:lnTo>
                      <a:pt x="1241806" y="0"/>
                    </a:lnTo>
                    <a:lnTo>
                      <a:pt x="1262663" y="4211"/>
                    </a:lnTo>
                    <a:lnTo>
                      <a:pt x="1279699" y="15695"/>
                    </a:lnTo>
                    <a:lnTo>
                      <a:pt x="1291187" y="32730"/>
                    </a:lnTo>
                    <a:lnTo>
                      <a:pt x="1295399" y="53593"/>
                    </a:lnTo>
                    <a:lnTo>
                      <a:pt x="1295399" y="267969"/>
                    </a:lnTo>
                    <a:lnTo>
                      <a:pt x="1291187" y="288833"/>
                    </a:lnTo>
                    <a:lnTo>
                      <a:pt x="1279699" y="305868"/>
                    </a:lnTo>
                    <a:lnTo>
                      <a:pt x="1262663" y="317352"/>
                    </a:lnTo>
                    <a:lnTo>
                      <a:pt x="1241806" y="321563"/>
                    </a:lnTo>
                    <a:lnTo>
                      <a:pt x="53593" y="321563"/>
                    </a:lnTo>
                    <a:lnTo>
                      <a:pt x="32736" y="317352"/>
                    </a:lnTo>
                    <a:lnTo>
                      <a:pt x="15700" y="305868"/>
                    </a:lnTo>
                    <a:lnTo>
                      <a:pt x="4212" y="288833"/>
                    </a:lnTo>
                    <a:lnTo>
                      <a:pt x="0" y="267969"/>
                    </a:lnTo>
                    <a:lnTo>
                      <a:pt x="0" y="53593"/>
                    </a:lnTo>
                    <a:close/>
                  </a:path>
                </a:pathLst>
              </a:custGeom>
              <a:solidFill>
                <a:schemeClr val="bg1">
                  <a:lumMod val="85000"/>
                </a:schemeClr>
              </a:solidFill>
              <a:ln w="12192">
                <a:noFill/>
              </a:ln>
            </p:spPr>
            <p:txBody>
              <a:bodyPr wrap="square" lIns="0" tIns="0" rIns="0" bIns="0" rtlCol="0"/>
              <a:lstStyle/>
              <a:p>
                <a:endParaRPr sz="3200">
                  <a:latin typeface="微软雅黑" panose="020B0503020204020204" pitchFamily="34" charset="-122"/>
                  <a:ea typeface="微软雅黑" panose="020B0503020204020204" pitchFamily="34" charset="-122"/>
                </a:endParaRPr>
              </a:p>
            </p:txBody>
          </p:sp>
          <p:sp>
            <p:nvSpPr>
              <p:cNvPr id="45" name="object 54">
                <a:extLst>
                  <a:ext uri="{FF2B5EF4-FFF2-40B4-BE49-F238E27FC236}">
                    <a16:creationId xmlns:a16="http://schemas.microsoft.com/office/drawing/2014/main" xmlns="" id="{58AF0C59-50D2-49F6-85EB-B0D74B68AF6B}"/>
                  </a:ext>
                </a:extLst>
              </p:cNvPr>
              <p:cNvSpPr txBox="1"/>
              <p:nvPr/>
            </p:nvSpPr>
            <p:spPr>
              <a:xfrm>
                <a:off x="5096506" y="12134305"/>
                <a:ext cx="1242999" cy="368497"/>
              </a:xfrm>
              <a:prstGeom prst="rect">
                <a:avLst/>
              </a:prstGeom>
            </p:spPr>
            <p:txBody>
              <a:bodyPr vert="horz" wrap="square" lIns="0" tIns="12700" rIns="0" bIns="0" rtlCol="0">
                <a:spAutoFit/>
              </a:bodyPr>
              <a:lstStyle/>
              <a:p>
                <a:pPr marL="12700" algn="just">
                  <a:lnSpc>
                    <a:spcPct val="100000"/>
                  </a:lnSpc>
                  <a:spcBef>
                    <a:spcPts val="100"/>
                  </a:spcBef>
                </a:pPr>
                <a:r>
                  <a:rPr lang="en-US" sz="1100" b="1" dirty="0" err="1" smtClean="0">
                    <a:solidFill>
                      <a:srgbClr val="0E5DE9"/>
                    </a:solidFill>
                    <a:latin typeface="微软雅黑" panose="020B0503020204020204" pitchFamily="34" charset="-122"/>
                    <a:ea typeface="微软雅黑" panose="020B0503020204020204" pitchFamily="34" charset="-122"/>
                    <a:cs typeface="微软雅黑"/>
                  </a:rPr>
                  <a:t>ERP</a:t>
                </a:r>
                <a:r>
                  <a:rPr sz="1100" b="1" dirty="0" err="1" smtClean="0">
                    <a:solidFill>
                      <a:srgbClr val="0E5DE9"/>
                    </a:solidFill>
                    <a:latin typeface="微软雅黑" panose="020B0503020204020204" pitchFamily="34" charset="-122"/>
                    <a:ea typeface="微软雅黑" panose="020B0503020204020204" pitchFamily="34" charset="-122"/>
                    <a:cs typeface="微软雅黑"/>
                  </a:rPr>
                  <a:t>系统</a:t>
                </a:r>
                <a:endParaRPr sz="1100" b="1" dirty="0">
                  <a:solidFill>
                    <a:srgbClr val="0E5DE9"/>
                  </a:solidFill>
                  <a:latin typeface="微软雅黑" panose="020B0503020204020204" pitchFamily="34" charset="-122"/>
                  <a:ea typeface="微软雅黑" panose="020B0503020204020204" pitchFamily="34" charset="-122"/>
                  <a:cs typeface="微软雅黑"/>
                </a:endParaRPr>
              </a:p>
            </p:txBody>
          </p:sp>
          <p:sp>
            <p:nvSpPr>
              <p:cNvPr id="46" name="object 55">
                <a:extLst>
                  <a:ext uri="{FF2B5EF4-FFF2-40B4-BE49-F238E27FC236}">
                    <a16:creationId xmlns:a16="http://schemas.microsoft.com/office/drawing/2014/main" xmlns="" id="{2C2E9EBE-7899-43A5-8E49-4ED96327ED1E}"/>
                  </a:ext>
                </a:extLst>
              </p:cNvPr>
              <p:cNvSpPr/>
              <p:nvPr/>
            </p:nvSpPr>
            <p:spPr>
              <a:xfrm>
                <a:off x="16737190" y="11950739"/>
                <a:ext cx="2535718" cy="781601"/>
              </a:xfrm>
              <a:custGeom>
                <a:avLst/>
                <a:gdLst/>
                <a:ahLst/>
                <a:cxnLst/>
                <a:rect l="l" t="t" r="r" b="b"/>
                <a:pathLst>
                  <a:path w="1295400" h="321945">
                    <a:moveTo>
                      <a:pt x="1241805" y="0"/>
                    </a:moveTo>
                    <a:lnTo>
                      <a:pt x="53593" y="0"/>
                    </a:lnTo>
                    <a:lnTo>
                      <a:pt x="32736" y="4211"/>
                    </a:lnTo>
                    <a:lnTo>
                      <a:pt x="15700" y="15695"/>
                    </a:lnTo>
                    <a:lnTo>
                      <a:pt x="4212" y="32730"/>
                    </a:lnTo>
                    <a:lnTo>
                      <a:pt x="0" y="53593"/>
                    </a:lnTo>
                    <a:lnTo>
                      <a:pt x="0" y="267969"/>
                    </a:lnTo>
                    <a:lnTo>
                      <a:pt x="4212" y="288833"/>
                    </a:lnTo>
                    <a:lnTo>
                      <a:pt x="15700" y="305868"/>
                    </a:lnTo>
                    <a:lnTo>
                      <a:pt x="32736" y="317352"/>
                    </a:lnTo>
                    <a:lnTo>
                      <a:pt x="53593" y="321563"/>
                    </a:lnTo>
                    <a:lnTo>
                      <a:pt x="1241805" y="321563"/>
                    </a:lnTo>
                    <a:lnTo>
                      <a:pt x="1262663" y="317352"/>
                    </a:lnTo>
                    <a:lnTo>
                      <a:pt x="1279699" y="305868"/>
                    </a:lnTo>
                    <a:lnTo>
                      <a:pt x="1291187" y="288833"/>
                    </a:lnTo>
                    <a:lnTo>
                      <a:pt x="1295400" y="267969"/>
                    </a:lnTo>
                    <a:lnTo>
                      <a:pt x="1295400" y="53593"/>
                    </a:lnTo>
                    <a:lnTo>
                      <a:pt x="1291187" y="32730"/>
                    </a:lnTo>
                    <a:lnTo>
                      <a:pt x="1279699" y="15695"/>
                    </a:lnTo>
                    <a:lnTo>
                      <a:pt x="1262663" y="4211"/>
                    </a:lnTo>
                    <a:lnTo>
                      <a:pt x="1241805" y="0"/>
                    </a:lnTo>
                    <a:close/>
                  </a:path>
                </a:pathLst>
              </a:custGeom>
              <a:solidFill>
                <a:schemeClr val="bg1">
                  <a:lumMod val="85000"/>
                </a:schemeClr>
              </a:solidFill>
              <a:ln>
                <a:noFill/>
              </a:ln>
            </p:spPr>
            <p:txBody>
              <a:bodyPr wrap="square" lIns="0" tIns="0" rIns="0" bIns="0" rtlCol="0"/>
              <a:lstStyle/>
              <a:p>
                <a:endParaRPr sz="3200">
                  <a:latin typeface="微软雅黑" panose="020B0503020204020204" pitchFamily="34" charset="-122"/>
                  <a:ea typeface="微软雅黑" panose="020B0503020204020204" pitchFamily="34" charset="-122"/>
                </a:endParaRPr>
              </a:p>
            </p:txBody>
          </p:sp>
          <p:sp>
            <p:nvSpPr>
              <p:cNvPr id="48" name="object 58">
                <a:extLst>
                  <a:ext uri="{FF2B5EF4-FFF2-40B4-BE49-F238E27FC236}">
                    <a16:creationId xmlns:a16="http://schemas.microsoft.com/office/drawing/2014/main" xmlns="" id="{1C0E8AF1-57A3-47D2-ADC7-69D9C78B419A}"/>
                  </a:ext>
                </a:extLst>
              </p:cNvPr>
              <p:cNvSpPr/>
              <p:nvPr/>
            </p:nvSpPr>
            <p:spPr>
              <a:xfrm>
                <a:off x="10564956" y="11950738"/>
                <a:ext cx="2535717" cy="781602"/>
              </a:xfrm>
              <a:custGeom>
                <a:avLst/>
                <a:gdLst/>
                <a:ahLst/>
                <a:cxnLst/>
                <a:rect l="l" t="t" r="r" b="b"/>
                <a:pathLst>
                  <a:path w="1295400" h="321945">
                    <a:moveTo>
                      <a:pt x="1241806" y="0"/>
                    </a:moveTo>
                    <a:lnTo>
                      <a:pt x="53593" y="0"/>
                    </a:lnTo>
                    <a:lnTo>
                      <a:pt x="32736" y="4211"/>
                    </a:lnTo>
                    <a:lnTo>
                      <a:pt x="15700" y="15695"/>
                    </a:lnTo>
                    <a:lnTo>
                      <a:pt x="4212" y="32730"/>
                    </a:lnTo>
                    <a:lnTo>
                      <a:pt x="0" y="53593"/>
                    </a:lnTo>
                    <a:lnTo>
                      <a:pt x="0" y="267969"/>
                    </a:lnTo>
                    <a:lnTo>
                      <a:pt x="4212" y="288833"/>
                    </a:lnTo>
                    <a:lnTo>
                      <a:pt x="15700" y="305868"/>
                    </a:lnTo>
                    <a:lnTo>
                      <a:pt x="32736" y="317352"/>
                    </a:lnTo>
                    <a:lnTo>
                      <a:pt x="53593" y="321563"/>
                    </a:lnTo>
                    <a:lnTo>
                      <a:pt x="1241806" y="321563"/>
                    </a:lnTo>
                    <a:lnTo>
                      <a:pt x="1262663" y="317352"/>
                    </a:lnTo>
                    <a:lnTo>
                      <a:pt x="1279699" y="305868"/>
                    </a:lnTo>
                    <a:lnTo>
                      <a:pt x="1291187" y="288833"/>
                    </a:lnTo>
                    <a:lnTo>
                      <a:pt x="1295399" y="267969"/>
                    </a:lnTo>
                    <a:lnTo>
                      <a:pt x="1295399" y="53593"/>
                    </a:lnTo>
                    <a:lnTo>
                      <a:pt x="1291187" y="32730"/>
                    </a:lnTo>
                    <a:lnTo>
                      <a:pt x="1279699" y="15695"/>
                    </a:lnTo>
                    <a:lnTo>
                      <a:pt x="1262663" y="4211"/>
                    </a:lnTo>
                    <a:lnTo>
                      <a:pt x="1241806" y="0"/>
                    </a:lnTo>
                    <a:close/>
                  </a:path>
                </a:pathLst>
              </a:custGeom>
              <a:solidFill>
                <a:schemeClr val="bg1">
                  <a:lumMod val="85000"/>
                </a:schemeClr>
              </a:solidFill>
              <a:ln>
                <a:noFill/>
              </a:ln>
            </p:spPr>
            <p:txBody>
              <a:bodyPr wrap="square" lIns="0" tIns="0" rIns="0" bIns="0" rtlCol="0"/>
              <a:lstStyle/>
              <a:p>
                <a:endParaRPr sz="3200">
                  <a:latin typeface="微软雅黑" panose="020B0503020204020204" pitchFamily="34" charset="-122"/>
                  <a:ea typeface="微软雅黑" panose="020B0503020204020204" pitchFamily="34" charset="-122"/>
                </a:endParaRPr>
              </a:p>
            </p:txBody>
          </p:sp>
          <p:sp>
            <p:nvSpPr>
              <p:cNvPr id="50" name="object 60">
                <a:extLst>
                  <a:ext uri="{FF2B5EF4-FFF2-40B4-BE49-F238E27FC236}">
                    <a16:creationId xmlns:a16="http://schemas.microsoft.com/office/drawing/2014/main" xmlns="" id="{B0F963DB-F376-4B2D-A0BF-199061651053}"/>
                  </a:ext>
                </a:extLst>
              </p:cNvPr>
              <p:cNvSpPr txBox="1"/>
              <p:nvPr/>
            </p:nvSpPr>
            <p:spPr>
              <a:xfrm>
                <a:off x="10988882" y="12134305"/>
                <a:ext cx="1772380" cy="368497"/>
              </a:xfrm>
              <a:prstGeom prst="rect">
                <a:avLst/>
              </a:prstGeom>
            </p:spPr>
            <p:txBody>
              <a:bodyPr vert="horz" wrap="square" lIns="0" tIns="12700" rIns="0" bIns="0" rtlCol="0">
                <a:spAutoFit/>
              </a:bodyPr>
              <a:lstStyle/>
              <a:p>
                <a:pPr marL="12700" algn="just">
                  <a:lnSpc>
                    <a:spcPct val="100000"/>
                  </a:lnSpc>
                  <a:spcBef>
                    <a:spcPts val="100"/>
                  </a:spcBef>
                </a:pPr>
                <a:r>
                  <a:rPr lang="zh-CN" altLang="en-US" sz="1100" b="1" dirty="0" smtClean="0">
                    <a:solidFill>
                      <a:srgbClr val="0E5DE9"/>
                    </a:solidFill>
                    <a:latin typeface="微软雅黑" panose="020B0503020204020204" pitchFamily="34" charset="-122"/>
                    <a:ea typeface="微软雅黑" panose="020B0503020204020204" pitchFamily="34" charset="-122"/>
                    <a:cs typeface="微软雅黑"/>
                  </a:rPr>
                  <a:t>钉钉</a:t>
                </a:r>
                <a:r>
                  <a:rPr lang="en-US" altLang="zh-CN" sz="1100" b="1" dirty="0" smtClean="0">
                    <a:solidFill>
                      <a:srgbClr val="0E5DE9"/>
                    </a:solidFill>
                    <a:latin typeface="微软雅黑" panose="020B0503020204020204" pitchFamily="34" charset="-122"/>
                    <a:ea typeface="微软雅黑" panose="020B0503020204020204" pitchFamily="34" charset="-122"/>
                    <a:cs typeface="微软雅黑"/>
                  </a:rPr>
                  <a:t>/</a:t>
                </a:r>
                <a:r>
                  <a:rPr lang="zh-CN" altLang="en-US" sz="1100" b="1" dirty="0" smtClean="0">
                    <a:solidFill>
                      <a:srgbClr val="0E5DE9"/>
                    </a:solidFill>
                    <a:latin typeface="微软雅黑" panose="020B0503020204020204" pitchFamily="34" charset="-122"/>
                    <a:ea typeface="微软雅黑" panose="020B0503020204020204" pitchFamily="34" charset="-122"/>
                    <a:cs typeface="微软雅黑"/>
                  </a:rPr>
                  <a:t>企业</a:t>
                </a:r>
                <a:r>
                  <a:rPr lang="zh-CN" altLang="en-US" sz="1100" b="1" dirty="0">
                    <a:solidFill>
                      <a:srgbClr val="0E5DE9"/>
                    </a:solidFill>
                    <a:latin typeface="微软雅黑" panose="020B0503020204020204" pitchFamily="34" charset="-122"/>
                    <a:ea typeface="微软雅黑" panose="020B0503020204020204" pitchFamily="34" charset="-122"/>
                    <a:cs typeface="微软雅黑"/>
                  </a:rPr>
                  <a:t>微信</a:t>
                </a:r>
                <a:endParaRPr sz="1100" b="1" dirty="0">
                  <a:solidFill>
                    <a:srgbClr val="0E5DE9"/>
                  </a:solidFill>
                  <a:latin typeface="微软雅黑" panose="020B0503020204020204" pitchFamily="34" charset="-122"/>
                  <a:ea typeface="微软雅黑" panose="020B0503020204020204" pitchFamily="34" charset="-122"/>
                  <a:cs typeface="微软雅黑"/>
                </a:endParaRPr>
              </a:p>
            </p:txBody>
          </p:sp>
          <p:sp>
            <p:nvSpPr>
              <p:cNvPr id="52" name="object 62">
                <a:extLst>
                  <a:ext uri="{FF2B5EF4-FFF2-40B4-BE49-F238E27FC236}">
                    <a16:creationId xmlns:a16="http://schemas.microsoft.com/office/drawing/2014/main" xmlns="" id="{89AD6B53-F291-4445-BC18-65A94C020648}"/>
                  </a:ext>
                </a:extLst>
              </p:cNvPr>
              <p:cNvSpPr/>
              <p:nvPr/>
            </p:nvSpPr>
            <p:spPr>
              <a:xfrm>
                <a:off x="13652562" y="11950738"/>
                <a:ext cx="2533231" cy="781602"/>
              </a:xfrm>
              <a:custGeom>
                <a:avLst/>
                <a:gdLst/>
                <a:ahLst/>
                <a:cxnLst/>
                <a:rect l="l" t="t" r="r" b="b"/>
                <a:pathLst>
                  <a:path w="1294129" h="321945">
                    <a:moveTo>
                      <a:pt x="0" y="53593"/>
                    </a:moveTo>
                    <a:lnTo>
                      <a:pt x="4212" y="32730"/>
                    </a:lnTo>
                    <a:lnTo>
                      <a:pt x="15700" y="15695"/>
                    </a:lnTo>
                    <a:lnTo>
                      <a:pt x="32736" y="4211"/>
                    </a:lnTo>
                    <a:lnTo>
                      <a:pt x="53594" y="0"/>
                    </a:lnTo>
                    <a:lnTo>
                      <a:pt x="1240281" y="0"/>
                    </a:lnTo>
                    <a:lnTo>
                      <a:pt x="1261139" y="4211"/>
                    </a:lnTo>
                    <a:lnTo>
                      <a:pt x="1278175" y="15695"/>
                    </a:lnTo>
                    <a:lnTo>
                      <a:pt x="1289663" y="32730"/>
                    </a:lnTo>
                    <a:lnTo>
                      <a:pt x="1293876" y="53593"/>
                    </a:lnTo>
                    <a:lnTo>
                      <a:pt x="1293876" y="267969"/>
                    </a:lnTo>
                    <a:lnTo>
                      <a:pt x="1289663" y="288833"/>
                    </a:lnTo>
                    <a:lnTo>
                      <a:pt x="1278175" y="305868"/>
                    </a:lnTo>
                    <a:lnTo>
                      <a:pt x="1261139" y="317352"/>
                    </a:lnTo>
                    <a:lnTo>
                      <a:pt x="1240281" y="321563"/>
                    </a:lnTo>
                    <a:lnTo>
                      <a:pt x="53594" y="321563"/>
                    </a:lnTo>
                    <a:lnTo>
                      <a:pt x="32736" y="317352"/>
                    </a:lnTo>
                    <a:lnTo>
                      <a:pt x="15700" y="305868"/>
                    </a:lnTo>
                    <a:lnTo>
                      <a:pt x="4212" y="288833"/>
                    </a:lnTo>
                    <a:lnTo>
                      <a:pt x="0" y="267969"/>
                    </a:lnTo>
                    <a:lnTo>
                      <a:pt x="0" y="53593"/>
                    </a:lnTo>
                    <a:close/>
                  </a:path>
                </a:pathLst>
              </a:custGeom>
              <a:solidFill>
                <a:schemeClr val="bg1">
                  <a:lumMod val="85000"/>
                </a:schemeClr>
              </a:solidFill>
              <a:ln w="12192">
                <a:noFill/>
              </a:ln>
            </p:spPr>
            <p:txBody>
              <a:bodyPr wrap="square" lIns="0" tIns="0" rIns="0" bIns="0" rtlCol="0"/>
              <a:lstStyle/>
              <a:p>
                <a:endParaRPr sz="3200">
                  <a:latin typeface="微软雅黑" panose="020B0503020204020204" pitchFamily="34" charset="-122"/>
                  <a:ea typeface="微软雅黑" panose="020B0503020204020204" pitchFamily="34" charset="-122"/>
                </a:endParaRPr>
              </a:p>
            </p:txBody>
          </p:sp>
          <p:sp>
            <p:nvSpPr>
              <p:cNvPr id="53" name="object 63">
                <a:extLst>
                  <a:ext uri="{FF2B5EF4-FFF2-40B4-BE49-F238E27FC236}">
                    <a16:creationId xmlns:a16="http://schemas.microsoft.com/office/drawing/2014/main" xmlns="" id="{8D6976AA-D6E4-444E-80DA-6A969AEDC499}"/>
                  </a:ext>
                </a:extLst>
              </p:cNvPr>
              <p:cNvSpPr txBox="1"/>
              <p:nvPr/>
            </p:nvSpPr>
            <p:spPr>
              <a:xfrm>
                <a:off x="14382699" y="12134305"/>
                <a:ext cx="1689485" cy="368497"/>
              </a:xfrm>
              <a:prstGeom prst="rect">
                <a:avLst/>
              </a:prstGeom>
            </p:spPr>
            <p:txBody>
              <a:bodyPr vert="horz" wrap="square" lIns="0" tIns="12700" rIns="0" bIns="0" rtlCol="0">
                <a:spAutoFit/>
              </a:bodyPr>
              <a:lstStyle/>
              <a:p>
                <a:pPr marL="12700" algn="just">
                  <a:lnSpc>
                    <a:spcPct val="100000"/>
                  </a:lnSpc>
                  <a:spcBef>
                    <a:spcPts val="100"/>
                  </a:spcBef>
                </a:pPr>
                <a:r>
                  <a:rPr lang="zh-CN" altLang="en-US" sz="1100" b="1" dirty="0" smtClean="0">
                    <a:solidFill>
                      <a:srgbClr val="0E5DE9"/>
                    </a:solidFill>
                    <a:latin typeface="微软雅黑" panose="020B0503020204020204" pitchFamily="34" charset="-122"/>
                    <a:ea typeface="微软雅黑" panose="020B0503020204020204" pitchFamily="34" charset="-122"/>
                    <a:cs typeface="微软雅黑"/>
                  </a:rPr>
                  <a:t>采购</a:t>
                </a:r>
                <a:r>
                  <a:rPr sz="1100" b="1" dirty="0" err="1" smtClean="0">
                    <a:solidFill>
                      <a:srgbClr val="0E5DE9"/>
                    </a:solidFill>
                    <a:latin typeface="微软雅黑" panose="020B0503020204020204" pitchFamily="34" charset="-122"/>
                    <a:ea typeface="微软雅黑" panose="020B0503020204020204" pitchFamily="34" charset="-122"/>
                    <a:cs typeface="微软雅黑"/>
                  </a:rPr>
                  <a:t>系统</a:t>
                </a:r>
                <a:endParaRPr sz="1100" b="1" dirty="0">
                  <a:solidFill>
                    <a:srgbClr val="0E5DE9"/>
                  </a:solidFill>
                  <a:latin typeface="微软雅黑" panose="020B0503020204020204" pitchFamily="34" charset="-122"/>
                  <a:ea typeface="微软雅黑" panose="020B0503020204020204" pitchFamily="34" charset="-122"/>
                  <a:cs typeface="微软雅黑"/>
                </a:endParaRPr>
              </a:p>
            </p:txBody>
          </p:sp>
          <p:sp>
            <p:nvSpPr>
              <p:cNvPr id="54" name="object 64">
                <a:extLst>
                  <a:ext uri="{FF2B5EF4-FFF2-40B4-BE49-F238E27FC236}">
                    <a16:creationId xmlns:a16="http://schemas.microsoft.com/office/drawing/2014/main" xmlns="" id="{27108D20-D0A1-4C27-A8F1-DAFB7ABEB610}"/>
                  </a:ext>
                </a:extLst>
              </p:cNvPr>
              <p:cNvSpPr/>
              <p:nvPr/>
            </p:nvSpPr>
            <p:spPr>
              <a:xfrm>
                <a:off x="19824797" y="11950738"/>
                <a:ext cx="2535717" cy="781602"/>
              </a:xfrm>
              <a:custGeom>
                <a:avLst/>
                <a:gdLst/>
                <a:ahLst/>
                <a:cxnLst/>
                <a:rect l="l" t="t" r="r" b="b"/>
                <a:pathLst>
                  <a:path w="1295400" h="321945">
                    <a:moveTo>
                      <a:pt x="1241805" y="0"/>
                    </a:moveTo>
                    <a:lnTo>
                      <a:pt x="53594" y="0"/>
                    </a:lnTo>
                    <a:lnTo>
                      <a:pt x="32736" y="4211"/>
                    </a:lnTo>
                    <a:lnTo>
                      <a:pt x="15700" y="15695"/>
                    </a:lnTo>
                    <a:lnTo>
                      <a:pt x="4212" y="32730"/>
                    </a:lnTo>
                    <a:lnTo>
                      <a:pt x="0" y="53593"/>
                    </a:lnTo>
                    <a:lnTo>
                      <a:pt x="0" y="267969"/>
                    </a:lnTo>
                    <a:lnTo>
                      <a:pt x="4212" y="288833"/>
                    </a:lnTo>
                    <a:lnTo>
                      <a:pt x="15700" y="305868"/>
                    </a:lnTo>
                    <a:lnTo>
                      <a:pt x="32736" y="317352"/>
                    </a:lnTo>
                    <a:lnTo>
                      <a:pt x="53594" y="321563"/>
                    </a:lnTo>
                    <a:lnTo>
                      <a:pt x="1241805" y="321563"/>
                    </a:lnTo>
                    <a:lnTo>
                      <a:pt x="1262663" y="317352"/>
                    </a:lnTo>
                    <a:lnTo>
                      <a:pt x="1279699" y="305868"/>
                    </a:lnTo>
                    <a:lnTo>
                      <a:pt x="1291187" y="288833"/>
                    </a:lnTo>
                    <a:lnTo>
                      <a:pt x="1295400" y="267969"/>
                    </a:lnTo>
                    <a:lnTo>
                      <a:pt x="1295400" y="53593"/>
                    </a:lnTo>
                    <a:lnTo>
                      <a:pt x="1291187" y="32730"/>
                    </a:lnTo>
                    <a:lnTo>
                      <a:pt x="1279699" y="15695"/>
                    </a:lnTo>
                    <a:lnTo>
                      <a:pt x="1262663" y="4211"/>
                    </a:lnTo>
                    <a:lnTo>
                      <a:pt x="1241805" y="0"/>
                    </a:lnTo>
                    <a:close/>
                  </a:path>
                </a:pathLst>
              </a:custGeom>
              <a:solidFill>
                <a:schemeClr val="bg1">
                  <a:lumMod val="85000"/>
                </a:schemeClr>
              </a:solidFill>
              <a:ln>
                <a:noFill/>
              </a:ln>
            </p:spPr>
            <p:txBody>
              <a:bodyPr wrap="square" lIns="0" tIns="0" rIns="0" bIns="0" rtlCol="0"/>
              <a:lstStyle/>
              <a:p>
                <a:endParaRPr sz="3200">
                  <a:latin typeface="微软雅黑" panose="020B0503020204020204" pitchFamily="34" charset="-122"/>
                  <a:ea typeface="微软雅黑" panose="020B0503020204020204" pitchFamily="34" charset="-122"/>
                </a:endParaRPr>
              </a:p>
            </p:txBody>
          </p:sp>
          <p:sp>
            <p:nvSpPr>
              <p:cNvPr id="56" name="object 67">
                <a:extLst>
                  <a:ext uri="{FF2B5EF4-FFF2-40B4-BE49-F238E27FC236}">
                    <a16:creationId xmlns:a16="http://schemas.microsoft.com/office/drawing/2014/main" xmlns="" id="{6DF4629F-D36D-4D00-B1FE-3A13C3630C1B}"/>
                  </a:ext>
                </a:extLst>
              </p:cNvPr>
              <p:cNvSpPr/>
              <p:nvPr/>
            </p:nvSpPr>
            <p:spPr>
              <a:xfrm>
                <a:off x="7477348" y="11950738"/>
                <a:ext cx="2535717" cy="781602"/>
              </a:xfrm>
              <a:custGeom>
                <a:avLst/>
                <a:gdLst/>
                <a:ahLst/>
                <a:cxnLst/>
                <a:rect l="l" t="t" r="r" b="b"/>
                <a:pathLst>
                  <a:path w="1295400" h="321945">
                    <a:moveTo>
                      <a:pt x="1241805" y="0"/>
                    </a:moveTo>
                    <a:lnTo>
                      <a:pt x="53593" y="0"/>
                    </a:lnTo>
                    <a:lnTo>
                      <a:pt x="32736" y="4211"/>
                    </a:lnTo>
                    <a:lnTo>
                      <a:pt x="15700" y="15695"/>
                    </a:lnTo>
                    <a:lnTo>
                      <a:pt x="4212" y="32730"/>
                    </a:lnTo>
                    <a:lnTo>
                      <a:pt x="0" y="53593"/>
                    </a:lnTo>
                    <a:lnTo>
                      <a:pt x="0" y="267969"/>
                    </a:lnTo>
                    <a:lnTo>
                      <a:pt x="4212" y="288833"/>
                    </a:lnTo>
                    <a:lnTo>
                      <a:pt x="15700" y="305868"/>
                    </a:lnTo>
                    <a:lnTo>
                      <a:pt x="32736" y="317352"/>
                    </a:lnTo>
                    <a:lnTo>
                      <a:pt x="53593" y="321563"/>
                    </a:lnTo>
                    <a:lnTo>
                      <a:pt x="1241805" y="321563"/>
                    </a:lnTo>
                    <a:lnTo>
                      <a:pt x="1262663" y="317352"/>
                    </a:lnTo>
                    <a:lnTo>
                      <a:pt x="1279699" y="305868"/>
                    </a:lnTo>
                    <a:lnTo>
                      <a:pt x="1291187" y="288833"/>
                    </a:lnTo>
                    <a:lnTo>
                      <a:pt x="1295400" y="267969"/>
                    </a:lnTo>
                    <a:lnTo>
                      <a:pt x="1295400" y="53593"/>
                    </a:lnTo>
                    <a:lnTo>
                      <a:pt x="1291187" y="32730"/>
                    </a:lnTo>
                    <a:lnTo>
                      <a:pt x="1279699" y="15695"/>
                    </a:lnTo>
                    <a:lnTo>
                      <a:pt x="1262663" y="4211"/>
                    </a:lnTo>
                    <a:lnTo>
                      <a:pt x="1241805" y="0"/>
                    </a:lnTo>
                    <a:close/>
                  </a:path>
                </a:pathLst>
              </a:custGeom>
              <a:solidFill>
                <a:schemeClr val="bg1">
                  <a:lumMod val="85000"/>
                </a:schemeClr>
              </a:solidFill>
              <a:ln>
                <a:noFill/>
              </a:ln>
            </p:spPr>
            <p:txBody>
              <a:bodyPr wrap="square" lIns="0" tIns="0" rIns="0" bIns="0" rtlCol="0"/>
              <a:lstStyle/>
              <a:p>
                <a:endParaRPr sz="3200">
                  <a:latin typeface="微软雅黑" panose="020B0503020204020204" pitchFamily="34" charset="-122"/>
                  <a:ea typeface="微软雅黑" panose="020B0503020204020204" pitchFamily="34" charset="-122"/>
                </a:endParaRPr>
              </a:p>
            </p:txBody>
          </p:sp>
          <p:sp>
            <p:nvSpPr>
              <p:cNvPr id="58" name="object 69">
                <a:extLst>
                  <a:ext uri="{FF2B5EF4-FFF2-40B4-BE49-F238E27FC236}">
                    <a16:creationId xmlns:a16="http://schemas.microsoft.com/office/drawing/2014/main" xmlns="" id="{1DA52521-ACC6-4A08-BD95-EE291ECACE24}"/>
                  </a:ext>
                </a:extLst>
              </p:cNvPr>
              <p:cNvSpPr txBox="1"/>
              <p:nvPr/>
            </p:nvSpPr>
            <p:spPr>
              <a:xfrm>
                <a:off x="8184115" y="12134305"/>
                <a:ext cx="1242999" cy="368497"/>
              </a:xfrm>
              <a:prstGeom prst="rect">
                <a:avLst/>
              </a:prstGeom>
            </p:spPr>
            <p:txBody>
              <a:bodyPr vert="horz" wrap="square" lIns="0" tIns="12700" rIns="0" bIns="0" rtlCol="0">
                <a:spAutoFit/>
              </a:bodyPr>
              <a:lstStyle/>
              <a:p>
                <a:pPr marL="12700" algn="just">
                  <a:lnSpc>
                    <a:spcPct val="100000"/>
                  </a:lnSpc>
                  <a:spcBef>
                    <a:spcPts val="100"/>
                  </a:spcBef>
                </a:pPr>
                <a:r>
                  <a:rPr lang="en-US" sz="1100" b="1" dirty="0">
                    <a:solidFill>
                      <a:srgbClr val="0E5DE9"/>
                    </a:solidFill>
                    <a:latin typeface="微软雅黑" panose="020B0503020204020204" pitchFamily="34" charset="-122"/>
                    <a:ea typeface="微软雅黑" panose="020B0503020204020204" pitchFamily="34" charset="-122"/>
                    <a:cs typeface="微软雅黑"/>
                  </a:rPr>
                  <a:t>HR</a:t>
                </a:r>
                <a:r>
                  <a:rPr lang="zh-CN" altLang="en-US" sz="1100" b="1" dirty="0">
                    <a:solidFill>
                      <a:srgbClr val="0E5DE9"/>
                    </a:solidFill>
                    <a:latin typeface="微软雅黑" panose="020B0503020204020204" pitchFamily="34" charset="-122"/>
                    <a:ea typeface="微软雅黑" panose="020B0503020204020204" pitchFamily="34" charset="-122"/>
                    <a:cs typeface="微软雅黑"/>
                  </a:rPr>
                  <a:t>系统</a:t>
                </a:r>
                <a:endParaRPr sz="1100" b="1" dirty="0">
                  <a:solidFill>
                    <a:srgbClr val="0E5DE9"/>
                  </a:solidFill>
                  <a:latin typeface="微软雅黑" panose="020B0503020204020204" pitchFamily="34" charset="-122"/>
                  <a:ea typeface="微软雅黑" panose="020B0503020204020204" pitchFamily="34" charset="-122"/>
                  <a:cs typeface="微软雅黑"/>
                </a:endParaRPr>
              </a:p>
            </p:txBody>
          </p:sp>
          <p:sp>
            <p:nvSpPr>
              <p:cNvPr id="59" name="object 70">
                <a:extLst>
                  <a:ext uri="{FF2B5EF4-FFF2-40B4-BE49-F238E27FC236}">
                    <a16:creationId xmlns:a16="http://schemas.microsoft.com/office/drawing/2014/main" xmlns="" id="{76109FF1-75FC-40A9-9E34-F063CABB3EC6}"/>
                  </a:ext>
                </a:extLst>
              </p:cNvPr>
              <p:cNvSpPr/>
              <p:nvPr/>
            </p:nvSpPr>
            <p:spPr>
              <a:xfrm>
                <a:off x="10036928" y="8313748"/>
                <a:ext cx="2292089" cy="858683"/>
              </a:xfrm>
              <a:custGeom>
                <a:avLst/>
                <a:gdLst/>
                <a:ahLst/>
                <a:cxnLst/>
                <a:rect l="l" t="t" r="r" b="b"/>
                <a:pathLst>
                  <a:path w="1170939" h="353695">
                    <a:moveTo>
                      <a:pt x="1111503" y="0"/>
                    </a:moveTo>
                    <a:lnTo>
                      <a:pt x="58927" y="0"/>
                    </a:lnTo>
                    <a:lnTo>
                      <a:pt x="36004" y="4635"/>
                    </a:lnTo>
                    <a:lnTo>
                      <a:pt x="17272" y="17272"/>
                    </a:lnTo>
                    <a:lnTo>
                      <a:pt x="4635" y="36004"/>
                    </a:lnTo>
                    <a:lnTo>
                      <a:pt x="0" y="58928"/>
                    </a:lnTo>
                    <a:lnTo>
                      <a:pt x="0" y="294640"/>
                    </a:lnTo>
                    <a:lnTo>
                      <a:pt x="4635" y="317563"/>
                    </a:lnTo>
                    <a:lnTo>
                      <a:pt x="17271" y="336296"/>
                    </a:lnTo>
                    <a:lnTo>
                      <a:pt x="36004" y="348932"/>
                    </a:lnTo>
                    <a:lnTo>
                      <a:pt x="58927" y="353568"/>
                    </a:lnTo>
                    <a:lnTo>
                      <a:pt x="1111503" y="353568"/>
                    </a:lnTo>
                    <a:lnTo>
                      <a:pt x="1134427" y="348932"/>
                    </a:lnTo>
                    <a:lnTo>
                      <a:pt x="1153159" y="336296"/>
                    </a:lnTo>
                    <a:lnTo>
                      <a:pt x="1165796" y="317563"/>
                    </a:lnTo>
                    <a:lnTo>
                      <a:pt x="1170431" y="294640"/>
                    </a:lnTo>
                    <a:lnTo>
                      <a:pt x="1170431" y="58928"/>
                    </a:lnTo>
                    <a:lnTo>
                      <a:pt x="1165796" y="36004"/>
                    </a:lnTo>
                    <a:lnTo>
                      <a:pt x="1153160" y="17272"/>
                    </a:lnTo>
                    <a:lnTo>
                      <a:pt x="1134427" y="4635"/>
                    </a:lnTo>
                    <a:lnTo>
                      <a:pt x="1111503" y="0"/>
                    </a:lnTo>
                    <a:close/>
                  </a:path>
                </a:pathLst>
              </a:custGeom>
              <a:solidFill>
                <a:srgbClr val="008EED"/>
              </a:solidFill>
            </p:spPr>
            <p:txBody>
              <a:bodyPr wrap="square" lIns="0" tIns="0" rIns="0" bIns="0" rtlCol="0"/>
              <a:lstStyle/>
              <a:p>
                <a:endParaRPr sz="3200">
                  <a:latin typeface="微软雅黑" panose="020B0503020204020204" pitchFamily="34" charset="-122"/>
                  <a:ea typeface="微软雅黑" panose="020B0503020204020204" pitchFamily="34" charset="-122"/>
                </a:endParaRPr>
              </a:p>
            </p:txBody>
          </p:sp>
          <p:sp>
            <p:nvSpPr>
              <p:cNvPr id="60" name="object 71">
                <a:extLst>
                  <a:ext uri="{FF2B5EF4-FFF2-40B4-BE49-F238E27FC236}">
                    <a16:creationId xmlns:a16="http://schemas.microsoft.com/office/drawing/2014/main" xmlns="" id="{12228DE0-E181-441B-BE25-9DB010F75D38}"/>
                  </a:ext>
                </a:extLst>
              </p:cNvPr>
              <p:cNvSpPr txBox="1"/>
              <p:nvPr/>
            </p:nvSpPr>
            <p:spPr>
              <a:xfrm>
                <a:off x="10632073" y="8503965"/>
                <a:ext cx="1242999" cy="368497"/>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微软雅黑" panose="020B0503020204020204" pitchFamily="34" charset="-122"/>
                    <a:ea typeface="微软雅黑" panose="020B0503020204020204" pitchFamily="34" charset="-122"/>
                    <a:cs typeface="微软雅黑"/>
                  </a:rPr>
                  <a:t>预算管理</a:t>
                </a:r>
                <a:endParaRPr sz="1100" b="1">
                  <a:latin typeface="微软雅黑" panose="020B0503020204020204" pitchFamily="34" charset="-122"/>
                  <a:ea typeface="微软雅黑" panose="020B0503020204020204" pitchFamily="34" charset="-122"/>
                  <a:cs typeface="微软雅黑"/>
                </a:endParaRPr>
              </a:p>
            </p:txBody>
          </p:sp>
          <p:sp>
            <p:nvSpPr>
              <p:cNvPr id="61" name="object 72">
                <a:extLst>
                  <a:ext uri="{FF2B5EF4-FFF2-40B4-BE49-F238E27FC236}">
                    <a16:creationId xmlns:a16="http://schemas.microsoft.com/office/drawing/2014/main" xmlns="" id="{5A8C1178-4A51-4B1E-A25A-5CA0670544F8}"/>
                  </a:ext>
                </a:extLst>
              </p:cNvPr>
              <p:cNvSpPr/>
              <p:nvPr/>
            </p:nvSpPr>
            <p:spPr>
              <a:xfrm>
                <a:off x="20039584" y="8285124"/>
                <a:ext cx="2288360" cy="858683"/>
              </a:xfrm>
              <a:custGeom>
                <a:avLst/>
                <a:gdLst/>
                <a:ahLst/>
                <a:cxnLst/>
                <a:rect l="l" t="t" r="r" b="b"/>
                <a:pathLst>
                  <a:path w="1169034" h="353695">
                    <a:moveTo>
                      <a:pt x="1109979" y="0"/>
                    </a:moveTo>
                    <a:lnTo>
                      <a:pt x="58927" y="0"/>
                    </a:lnTo>
                    <a:lnTo>
                      <a:pt x="36004" y="4635"/>
                    </a:lnTo>
                    <a:lnTo>
                      <a:pt x="17272" y="17272"/>
                    </a:lnTo>
                    <a:lnTo>
                      <a:pt x="4635" y="36004"/>
                    </a:lnTo>
                    <a:lnTo>
                      <a:pt x="0" y="58928"/>
                    </a:lnTo>
                    <a:lnTo>
                      <a:pt x="0" y="294640"/>
                    </a:lnTo>
                    <a:lnTo>
                      <a:pt x="4635" y="317563"/>
                    </a:lnTo>
                    <a:lnTo>
                      <a:pt x="17272" y="336296"/>
                    </a:lnTo>
                    <a:lnTo>
                      <a:pt x="36004" y="348932"/>
                    </a:lnTo>
                    <a:lnTo>
                      <a:pt x="58927" y="353568"/>
                    </a:lnTo>
                    <a:lnTo>
                      <a:pt x="1109979" y="353568"/>
                    </a:lnTo>
                    <a:lnTo>
                      <a:pt x="1132903" y="348932"/>
                    </a:lnTo>
                    <a:lnTo>
                      <a:pt x="1151635" y="336296"/>
                    </a:lnTo>
                    <a:lnTo>
                      <a:pt x="1164272" y="317563"/>
                    </a:lnTo>
                    <a:lnTo>
                      <a:pt x="1168907" y="294640"/>
                    </a:lnTo>
                    <a:lnTo>
                      <a:pt x="1168907" y="58928"/>
                    </a:lnTo>
                    <a:lnTo>
                      <a:pt x="1164272" y="36004"/>
                    </a:lnTo>
                    <a:lnTo>
                      <a:pt x="1151636" y="17272"/>
                    </a:lnTo>
                    <a:lnTo>
                      <a:pt x="1132903" y="4635"/>
                    </a:lnTo>
                    <a:lnTo>
                      <a:pt x="1109979" y="0"/>
                    </a:lnTo>
                    <a:close/>
                  </a:path>
                </a:pathLst>
              </a:custGeom>
              <a:solidFill>
                <a:srgbClr val="008EED"/>
              </a:solidFill>
            </p:spPr>
            <p:txBody>
              <a:bodyPr wrap="square" lIns="0" tIns="0" rIns="0" bIns="0" rtlCol="0"/>
              <a:lstStyle/>
              <a:p>
                <a:endParaRPr sz="3200">
                  <a:latin typeface="微软雅黑" panose="020B0503020204020204" pitchFamily="34" charset="-122"/>
                  <a:ea typeface="微软雅黑" panose="020B0503020204020204" pitchFamily="34" charset="-122"/>
                </a:endParaRPr>
              </a:p>
            </p:txBody>
          </p:sp>
          <p:sp>
            <p:nvSpPr>
              <p:cNvPr id="62" name="object 73">
                <a:extLst>
                  <a:ext uri="{FF2B5EF4-FFF2-40B4-BE49-F238E27FC236}">
                    <a16:creationId xmlns:a16="http://schemas.microsoft.com/office/drawing/2014/main" xmlns="" id="{0569EE29-D5AC-41D3-906A-6D7A58E18A85}"/>
                  </a:ext>
                </a:extLst>
              </p:cNvPr>
              <p:cNvSpPr txBox="1"/>
              <p:nvPr/>
            </p:nvSpPr>
            <p:spPr>
              <a:xfrm>
                <a:off x="20633984" y="8475339"/>
                <a:ext cx="1242999" cy="368497"/>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微软雅黑" panose="020B0503020204020204" pitchFamily="34" charset="-122"/>
                    <a:ea typeface="微软雅黑" panose="020B0503020204020204" pitchFamily="34" charset="-122"/>
                    <a:cs typeface="微软雅黑"/>
                  </a:rPr>
                  <a:t>分析报表</a:t>
                </a:r>
                <a:endParaRPr sz="1100" b="1" dirty="0">
                  <a:latin typeface="微软雅黑" panose="020B0503020204020204" pitchFamily="34" charset="-122"/>
                  <a:ea typeface="微软雅黑" panose="020B0503020204020204" pitchFamily="34" charset="-122"/>
                  <a:cs typeface="微软雅黑"/>
                </a:endParaRPr>
              </a:p>
            </p:txBody>
          </p:sp>
          <p:sp>
            <p:nvSpPr>
              <p:cNvPr id="63" name="object 74">
                <a:extLst>
                  <a:ext uri="{FF2B5EF4-FFF2-40B4-BE49-F238E27FC236}">
                    <a16:creationId xmlns:a16="http://schemas.microsoft.com/office/drawing/2014/main" xmlns="" id="{405F7876-3B45-432D-96B9-195A69DCBF23}"/>
                  </a:ext>
                </a:extLst>
              </p:cNvPr>
              <p:cNvSpPr/>
              <p:nvPr/>
            </p:nvSpPr>
            <p:spPr>
              <a:xfrm>
                <a:off x="20069417" y="9527314"/>
                <a:ext cx="2292089" cy="855599"/>
              </a:xfrm>
              <a:custGeom>
                <a:avLst/>
                <a:gdLst/>
                <a:ahLst/>
                <a:cxnLst/>
                <a:rect l="l" t="t" r="r" b="b"/>
                <a:pathLst>
                  <a:path w="1170940" h="352425">
                    <a:moveTo>
                      <a:pt x="1111757" y="0"/>
                    </a:moveTo>
                    <a:lnTo>
                      <a:pt x="58674" y="0"/>
                    </a:lnTo>
                    <a:lnTo>
                      <a:pt x="35843" y="4613"/>
                    </a:lnTo>
                    <a:lnTo>
                      <a:pt x="17192" y="17192"/>
                    </a:lnTo>
                    <a:lnTo>
                      <a:pt x="4613" y="35843"/>
                    </a:lnTo>
                    <a:lnTo>
                      <a:pt x="0" y="58674"/>
                    </a:lnTo>
                    <a:lnTo>
                      <a:pt x="0" y="293370"/>
                    </a:lnTo>
                    <a:lnTo>
                      <a:pt x="4613" y="316210"/>
                    </a:lnTo>
                    <a:lnTo>
                      <a:pt x="17192" y="334860"/>
                    </a:lnTo>
                    <a:lnTo>
                      <a:pt x="35843" y="347433"/>
                    </a:lnTo>
                    <a:lnTo>
                      <a:pt x="58674" y="352044"/>
                    </a:lnTo>
                    <a:lnTo>
                      <a:pt x="1111757" y="352044"/>
                    </a:lnTo>
                    <a:lnTo>
                      <a:pt x="1134588" y="347433"/>
                    </a:lnTo>
                    <a:lnTo>
                      <a:pt x="1153239" y="334860"/>
                    </a:lnTo>
                    <a:lnTo>
                      <a:pt x="1165818" y="316210"/>
                    </a:lnTo>
                    <a:lnTo>
                      <a:pt x="1170431" y="293370"/>
                    </a:lnTo>
                    <a:lnTo>
                      <a:pt x="1170431" y="58674"/>
                    </a:lnTo>
                    <a:lnTo>
                      <a:pt x="1165818" y="35843"/>
                    </a:lnTo>
                    <a:lnTo>
                      <a:pt x="1153239" y="17192"/>
                    </a:lnTo>
                    <a:lnTo>
                      <a:pt x="1134588" y="4613"/>
                    </a:lnTo>
                    <a:lnTo>
                      <a:pt x="1111757" y="0"/>
                    </a:lnTo>
                    <a:close/>
                  </a:path>
                </a:pathLst>
              </a:custGeom>
              <a:solidFill>
                <a:srgbClr val="0E5DE9"/>
              </a:solidFill>
            </p:spPr>
            <p:txBody>
              <a:bodyPr wrap="square" lIns="0" tIns="0" rIns="0" bIns="0" rtlCol="0"/>
              <a:lstStyle/>
              <a:p>
                <a:endParaRPr sz="3200">
                  <a:latin typeface="微软雅黑" panose="020B0503020204020204" pitchFamily="34" charset="-122"/>
                  <a:ea typeface="微软雅黑" panose="020B0503020204020204" pitchFamily="34" charset="-122"/>
                </a:endParaRPr>
              </a:p>
            </p:txBody>
          </p:sp>
          <p:sp>
            <p:nvSpPr>
              <p:cNvPr id="64" name="object 75">
                <a:extLst>
                  <a:ext uri="{FF2B5EF4-FFF2-40B4-BE49-F238E27FC236}">
                    <a16:creationId xmlns:a16="http://schemas.microsoft.com/office/drawing/2014/main" xmlns="" id="{4EE6A955-DE35-4EE6-8901-480962F14D73}"/>
                  </a:ext>
                </a:extLst>
              </p:cNvPr>
              <p:cNvSpPr txBox="1"/>
              <p:nvPr/>
            </p:nvSpPr>
            <p:spPr>
              <a:xfrm>
                <a:off x="20661080" y="9726821"/>
                <a:ext cx="1242999" cy="368497"/>
              </a:xfrm>
              <a:prstGeom prst="rect">
                <a:avLst/>
              </a:prstGeom>
            </p:spPr>
            <p:txBody>
              <a:bodyPr vert="horz" wrap="square" lIns="0" tIns="12700" rIns="0" bIns="0" rtlCol="0">
                <a:spAutoFit/>
              </a:bodyPr>
              <a:lstStyle/>
              <a:p>
                <a:pPr marL="12700">
                  <a:lnSpc>
                    <a:spcPct val="100000"/>
                  </a:lnSpc>
                  <a:spcBef>
                    <a:spcPts val="100"/>
                  </a:spcBef>
                </a:pPr>
                <a:r>
                  <a:rPr sz="1100" b="1" dirty="0" err="1" smtClean="0">
                    <a:solidFill>
                      <a:srgbClr val="FFFFFF"/>
                    </a:solidFill>
                    <a:latin typeface="微软雅黑" panose="020B0503020204020204" pitchFamily="34" charset="-122"/>
                    <a:ea typeface="微软雅黑" panose="020B0503020204020204" pitchFamily="34" charset="-122"/>
                    <a:cs typeface="微软雅黑"/>
                  </a:rPr>
                  <a:t>接口</a:t>
                </a:r>
                <a:r>
                  <a:rPr lang="zh-CN" altLang="en-US" sz="1100" b="1" dirty="0" smtClean="0">
                    <a:solidFill>
                      <a:srgbClr val="FFFFFF"/>
                    </a:solidFill>
                    <a:latin typeface="微软雅黑" panose="020B0503020204020204" pitchFamily="34" charset="-122"/>
                    <a:ea typeface="微软雅黑" panose="020B0503020204020204" pitchFamily="34" charset="-122"/>
                    <a:cs typeface="微软雅黑"/>
                  </a:rPr>
                  <a:t>中心</a:t>
                </a:r>
                <a:endParaRPr sz="1100" b="1" dirty="0">
                  <a:latin typeface="微软雅黑" panose="020B0503020204020204" pitchFamily="34" charset="-122"/>
                  <a:ea typeface="微软雅黑" panose="020B0503020204020204" pitchFamily="34" charset="-122"/>
                  <a:cs typeface="微软雅黑"/>
                </a:endParaRPr>
              </a:p>
            </p:txBody>
          </p:sp>
          <p:sp>
            <p:nvSpPr>
              <p:cNvPr id="67" name="object 95">
                <a:extLst>
                  <a:ext uri="{FF2B5EF4-FFF2-40B4-BE49-F238E27FC236}">
                    <a16:creationId xmlns:a16="http://schemas.microsoft.com/office/drawing/2014/main" xmlns="" id="{FDE3BF39-E48D-443F-A3CE-A050F058C245}"/>
                  </a:ext>
                </a:extLst>
              </p:cNvPr>
              <p:cNvSpPr/>
              <p:nvPr/>
            </p:nvSpPr>
            <p:spPr>
              <a:xfrm>
                <a:off x="8351425" y="3574190"/>
                <a:ext cx="602606" cy="710379"/>
              </a:xfrm>
              <a:prstGeom prst="rect">
                <a:avLst/>
              </a:prstGeom>
              <a:blipFill>
                <a:blip r:embed="rId2" cstate="print"/>
                <a:stretch>
                  <a:fillRect/>
                </a:stretch>
              </a:blipFill>
            </p:spPr>
            <p:txBody>
              <a:bodyPr wrap="square" lIns="0" tIns="0" rIns="0" bIns="0" rtlCol="0"/>
              <a:lstStyle/>
              <a:p>
                <a:endParaRPr sz="3200">
                  <a:latin typeface="微软雅黑" panose="020B0503020204020204" pitchFamily="34" charset="-122"/>
                  <a:ea typeface="微软雅黑" panose="020B0503020204020204" pitchFamily="34" charset="-122"/>
                </a:endParaRPr>
              </a:p>
            </p:txBody>
          </p:sp>
          <p:sp>
            <p:nvSpPr>
              <p:cNvPr id="68" name="object 97">
                <a:extLst>
                  <a:ext uri="{FF2B5EF4-FFF2-40B4-BE49-F238E27FC236}">
                    <a16:creationId xmlns:a16="http://schemas.microsoft.com/office/drawing/2014/main" xmlns="" id="{C8C31B16-05A6-4A13-BE5E-A5E0C221BDEB}"/>
                  </a:ext>
                </a:extLst>
              </p:cNvPr>
              <p:cNvSpPr/>
              <p:nvPr/>
            </p:nvSpPr>
            <p:spPr>
              <a:xfrm>
                <a:off x="5854489" y="3725885"/>
                <a:ext cx="590671" cy="673377"/>
              </a:xfrm>
              <a:prstGeom prst="rect">
                <a:avLst/>
              </a:prstGeom>
              <a:blipFill>
                <a:blip r:embed="rId3" cstate="print"/>
                <a:stretch>
                  <a:fillRect/>
                </a:stretch>
              </a:blipFill>
            </p:spPr>
            <p:txBody>
              <a:bodyPr wrap="square" lIns="0" tIns="0" rIns="0" bIns="0" rtlCol="0"/>
              <a:lstStyle/>
              <a:p>
                <a:endParaRPr sz="3200">
                  <a:latin typeface="微软雅黑" panose="020B0503020204020204" pitchFamily="34" charset="-122"/>
                  <a:ea typeface="微软雅黑" panose="020B0503020204020204" pitchFamily="34" charset="-122"/>
                </a:endParaRPr>
              </a:p>
            </p:txBody>
          </p:sp>
          <p:sp>
            <p:nvSpPr>
              <p:cNvPr id="69" name="object 98">
                <a:extLst>
                  <a:ext uri="{FF2B5EF4-FFF2-40B4-BE49-F238E27FC236}">
                    <a16:creationId xmlns:a16="http://schemas.microsoft.com/office/drawing/2014/main" xmlns="" id="{570BAB4B-DFF8-4B7E-84F3-CD1B9D22F054}"/>
                  </a:ext>
                </a:extLst>
              </p:cNvPr>
              <p:cNvSpPr/>
              <p:nvPr/>
            </p:nvSpPr>
            <p:spPr>
              <a:xfrm>
                <a:off x="3387384" y="3825785"/>
                <a:ext cx="581723" cy="577180"/>
              </a:xfrm>
              <a:prstGeom prst="rect">
                <a:avLst/>
              </a:prstGeom>
              <a:blipFill>
                <a:blip r:embed="rId4" cstate="print"/>
                <a:stretch>
                  <a:fillRect/>
                </a:stretch>
              </a:blipFill>
            </p:spPr>
            <p:txBody>
              <a:bodyPr wrap="square" lIns="0" tIns="0" rIns="0" bIns="0" rtlCol="0"/>
              <a:lstStyle/>
              <a:p>
                <a:endParaRPr sz="3200">
                  <a:latin typeface="微软雅黑" panose="020B0503020204020204" pitchFamily="34" charset="-122"/>
                  <a:ea typeface="微软雅黑" panose="020B0503020204020204" pitchFamily="34" charset="-122"/>
                </a:endParaRPr>
              </a:p>
            </p:txBody>
          </p:sp>
          <p:grpSp>
            <p:nvGrpSpPr>
              <p:cNvPr id="70" name="组合 69">
                <a:extLst>
                  <a:ext uri="{FF2B5EF4-FFF2-40B4-BE49-F238E27FC236}">
                    <a16:creationId xmlns:a16="http://schemas.microsoft.com/office/drawing/2014/main" xmlns="" id="{EEA9B864-359D-4E3D-AFDC-6911ECC20663}"/>
                  </a:ext>
                </a:extLst>
              </p:cNvPr>
              <p:cNvGrpSpPr/>
              <p:nvPr/>
            </p:nvGrpSpPr>
            <p:grpSpPr>
              <a:xfrm>
                <a:off x="10003014" y="3333697"/>
                <a:ext cx="4786039" cy="4526198"/>
                <a:chOff x="15024835" y="3333697"/>
                <a:chExt cx="4786039" cy="4526198"/>
              </a:xfrm>
            </p:grpSpPr>
            <p:sp>
              <p:nvSpPr>
                <p:cNvPr id="71" name="object 12">
                  <a:extLst>
                    <a:ext uri="{FF2B5EF4-FFF2-40B4-BE49-F238E27FC236}">
                      <a16:creationId xmlns:a16="http://schemas.microsoft.com/office/drawing/2014/main" xmlns="" id="{8E7A4A42-C95D-40CB-8AEE-3CAEAFE2AE98}"/>
                    </a:ext>
                  </a:extLst>
                </p:cNvPr>
                <p:cNvSpPr/>
                <p:nvPr/>
              </p:nvSpPr>
              <p:spPr>
                <a:xfrm>
                  <a:off x="15024835" y="3333697"/>
                  <a:ext cx="2277173" cy="4526198"/>
                </a:xfrm>
                <a:custGeom>
                  <a:avLst/>
                  <a:gdLst/>
                  <a:ahLst/>
                  <a:cxnLst/>
                  <a:rect l="l" t="t" r="r" b="b"/>
                  <a:pathLst>
                    <a:path w="1163320" h="1864360">
                      <a:moveTo>
                        <a:pt x="0" y="193801"/>
                      </a:moveTo>
                      <a:lnTo>
                        <a:pt x="5117" y="149356"/>
                      </a:lnTo>
                      <a:lnTo>
                        <a:pt x="19693" y="108560"/>
                      </a:lnTo>
                      <a:lnTo>
                        <a:pt x="42567" y="72577"/>
                      </a:lnTo>
                      <a:lnTo>
                        <a:pt x="72577" y="42567"/>
                      </a:lnTo>
                      <a:lnTo>
                        <a:pt x="108560" y="19693"/>
                      </a:lnTo>
                      <a:lnTo>
                        <a:pt x="149356" y="5117"/>
                      </a:lnTo>
                      <a:lnTo>
                        <a:pt x="193801" y="0"/>
                      </a:lnTo>
                      <a:lnTo>
                        <a:pt x="969009" y="0"/>
                      </a:lnTo>
                      <a:lnTo>
                        <a:pt x="1013455" y="5117"/>
                      </a:lnTo>
                      <a:lnTo>
                        <a:pt x="1054251" y="19693"/>
                      </a:lnTo>
                      <a:lnTo>
                        <a:pt x="1090234" y="42567"/>
                      </a:lnTo>
                      <a:lnTo>
                        <a:pt x="1120244" y="72577"/>
                      </a:lnTo>
                      <a:lnTo>
                        <a:pt x="1143118" y="108560"/>
                      </a:lnTo>
                      <a:lnTo>
                        <a:pt x="1157694" y="149356"/>
                      </a:lnTo>
                      <a:lnTo>
                        <a:pt x="1162811" y="193801"/>
                      </a:lnTo>
                      <a:lnTo>
                        <a:pt x="1162811" y="1670050"/>
                      </a:lnTo>
                      <a:lnTo>
                        <a:pt x="1157694" y="1714495"/>
                      </a:lnTo>
                      <a:lnTo>
                        <a:pt x="1143118" y="1755291"/>
                      </a:lnTo>
                      <a:lnTo>
                        <a:pt x="1120244" y="1791274"/>
                      </a:lnTo>
                      <a:lnTo>
                        <a:pt x="1090234" y="1821284"/>
                      </a:lnTo>
                      <a:lnTo>
                        <a:pt x="1054251" y="1844158"/>
                      </a:lnTo>
                      <a:lnTo>
                        <a:pt x="1013455" y="1858734"/>
                      </a:lnTo>
                      <a:lnTo>
                        <a:pt x="969009" y="1863852"/>
                      </a:lnTo>
                      <a:lnTo>
                        <a:pt x="193801" y="1863852"/>
                      </a:lnTo>
                      <a:lnTo>
                        <a:pt x="149356" y="1858734"/>
                      </a:lnTo>
                      <a:lnTo>
                        <a:pt x="108560" y="1844158"/>
                      </a:lnTo>
                      <a:lnTo>
                        <a:pt x="72577" y="1821284"/>
                      </a:lnTo>
                      <a:lnTo>
                        <a:pt x="42567" y="1791274"/>
                      </a:lnTo>
                      <a:lnTo>
                        <a:pt x="19693" y="1755291"/>
                      </a:lnTo>
                      <a:lnTo>
                        <a:pt x="5117" y="1714495"/>
                      </a:lnTo>
                      <a:lnTo>
                        <a:pt x="0" y="1670050"/>
                      </a:lnTo>
                      <a:lnTo>
                        <a:pt x="0" y="193801"/>
                      </a:lnTo>
                      <a:close/>
                    </a:path>
                  </a:pathLst>
                </a:custGeom>
                <a:ln w="12192">
                  <a:solidFill>
                    <a:srgbClr val="008EED"/>
                  </a:solidFill>
                </a:ln>
              </p:spPr>
              <p:txBody>
                <a:bodyPr wrap="square" lIns="0" tIns="0" rIns="0" bIns="0" rtlCol="0"/>
                <a:lstStyle/>
                <a:p>
                  <a:endParaRPr sz="3200">
                    <a:latin typeface="微软雅黑" panose="020B0503020204020204" pitchFamily="34" charset="-122"/>
                    <a:ea typeface="微软雅黑" panose="020B0503020204020204" pitchFamily="34" charset="-122"/>
                  </a:endParaRPr>
                </a:p>
              </p:txBody>
            </p:sp>
            <p:sp>
              <p:nvSpPr>
                <p:cNvPr id="72" name="object 13">
                  <a:extLst>
                    <a:ext uri="{FF2B5EF4-FFF2-40B4-BE49-F238E27FC236}">
                      <a16:creationId xmlns:a16="http://schemas.microsoft.com/office/drawing/2014/main" xmlns="" id="{EFB5903A-0E30-4C49-88B1-F181F73DD41A}"/>
                    </a:ext>
                  </a:extLst>
                </p:cNvPr>
                <p:cNvSpPr/>
                <p:nvPr/>
              </p:nvSpPr>
              <p:spPr>
                <a:xfrm>
                  <a:off x="17533701" y="3333697"/>
                  <a:ext cx="2277173" cy="4526198"/>
                </a:xfrm>
                <a:custGeom>
                  <a:avLst/>
                  <a:gdLst/>
                  <a:ahLst/>
                  <a:cxnLst/>
                  <a:rect l="l" t="t" r="r" b="b"/>
                  <a:pathLst>
                    <a:path w="1163320" h="1864360">
                      <a:moveTo>
                        <a:pt x="0" y="193801"/>
                      </a:moveTo>
                      <a:lnTo>
                        <a:pt x="5117" y="149356"/>
                      </a:lnTo>
                      <a:lnTo>
                        <a:pt x="19693" y="108560"/>
                      </a:lnTo>
                      <a:lnTo>
                        <a:pt x="42567" y="72577"/>
                      </a:lnTo>
                      <a:lnTo>
                        <a:pt x="72577" y="42567"/>
                      </a:lnTo>
                      <a:lnTo>
                        <a:pt x="108560" y="19693"/>
                      </a:lnTo>
                      <a:lnTo>
                        <a:pt x="149356" y="5117"/>
                      </a:lnTo>
                      <a:lnTo>
                        <a:pt x="193801" y="0"/>
                      </a:lnTo>
                      <a:lnTo>
                        <a:pt x="969009" y="0"/>
                      </a:lnTo>
                      <a:lnTo>
                        <a:pt x="1013455" y="5117"/>
                      </a:lnTo>
                      <a:lnTo>
                        <a:pt x="1054251" y="19693"/>
                      </a:lnTo>
                      <a:lnTo>
                        <a:pt x="1090234" y="42567"/>
                      </a:lnTo>
                      <a:lnTo>
                        <a:pt x="1120244" y="72577"/>
                      </a:lnTo>
                      <a:lnTo>
                        <a:pt x="1143118" y="108560"/>
                      </a:lnTo>
                      <a:lnTo>
                        <a:pt x="1157694" y="149356"/>
                      </a:lnTo>
                      <a:lnTo>
                        <a:pt x="1162811" y="193801"/>
                      </a:lnTo>
                      <a:lnTo>
                        <a:pt x="1162811" y="1670050"/>
                      </a:lnTo>
                      <a:lnTo>
                        <a:pt x="1157694" y="1714495"/>
                      </a:lnTo>
                      <a:lnTo>
                        <a:pt x="1143118" y="1755291"/>
                      </a:lnTo>
                      <a:lnTo>
                        <a:pt x="1120244" y="1791274"/>
                      </a:lnTo>
                      <a:lnTo>
                        <a:pt x="1090234" y="1821284"/>
                      </a:lnTo>
                      <a:lnTo>
                        <a:pt x="1054251" y="1844158"/>
                      </a:lnTo>
                      <a:lnTo>
                        <a:pt x="1013455" y="1858734"/>
                      </a:lnTo>
                      <a:lnTo>
                        <a:pt x="969009" y="1863852"/>
                      </a:lnTo>
                      <a:lnTo>
                        <a:pt x="193801" y="1863852"/>
                      </a:lnTo>
                      <a:lnTo>
                        <a:pt x="149356" y="1858734"/>
                      </a:lnTo>
                      <a:lnTo>
                        <a:pt x="108560" y="1844158"/>
                      </a:lnTo>
                      <a:lnTo>
                        <a:pt x="72577" y="1821284"/>
                      </a:lnTo>
                      <a:lnTo>
                        <a:pt x="42567" y="1791274"/>
                      </a:lnTo>
                      <a:lnTo>
                        <a:pt x="19693" y="1755291"/>
                      </a:lnTo>
                      <a:lnTo>
                        <a:pt x="5117" y="1714495"/>
                      </a:lnTo>
                      <a:lnTo>
                        <a:pt x="0" y="1670050"/>
                      </a:lnTo>
                      <a:lnTo>
                        <a:pt x="0" y="193801"/>
                      </a:lnTo>
                      <a:close/>
                    </a:path>
                  </a:pathLst>
                </a:custGeom>
                <a:ln w="12192">
                  <a:solidFill>
                    <a:srgbClr val="008EED"/>
                  </a:solidFill>
                </a:ln>
              </p:spPr>
              <p:txBody>
                <a:bodyPr wrap="square" lIns="0" tIns="0" rIns="0" bIns="0" rtlCol="0"/>
                <a:lstStyle/>
                <a:p>
                  <a:endParaRPr sz="3200">
                    <a:latin typeface="微软雅黑" panose="020B0503020204020204" pitchFamily="34" charset="-122"/>
                    <a:ea typeface="微软雅黑" panose="020B0503020204020204" pitchFamily="34" charset="-122"/>
                  </a:endParaRPr>
                </a:p>
              </p:txBody>
            </p:sp>
            <p:sp>
              <p:nvSpPr>
                <p:cNvPr id="73" name="object 43">
                  <a:extLst>
                    <a:ext uri="{FF2B5EF4-FFF2-40B4-BE49-F238E27FC236}">
                      <a16:creationId xmlns:a16="http://schemas.microsoft.com/office/drawing/2014/main" xmlns="" id="{CB5146F4-B18E-4B82-8DD4-55C718EA689F}"/>
                    </a:ext>
                  </a:extLst>
                </p:cNvPr>
                <p:cNvSpPr txBox="1"/>
                <p:nvPr/>
              </p:nvSpPr>
              <p:spPr>
                <a:xfrm>
                  <a:off x="15653894" y="4528332"/>
                  <a:ext cx="1411801" cy="2420667"/>
                </a:xfrm>
                <a:prstGeom prst="rect">
                  <a:avLst/>
                </a:prstGeom>
              </p:spPr>
              <p:txBody>
                <a:bodyPr vert="horz" wrap="square" lIns="0" tIns="12700" rIns="0" bIns="0" rtlCol="0">
                  <a:spAutoFit/>
                </a:bodyPr>
                <a:lstStyle/>
                <a:p>
                  <a:pPr marL="12700">
                    <a:lnSpc>
                      <a:spcPct val="100000"/>
                    </a:lnSpc>
                    <a:spcBef>
                      <a:spcPts val="100"/>
                    </a:spcBef>
                  </a:pPr>
                  <a:r>
                    <a:rPr sz="1100" b="1" spc="-5" dirty="0">
                      <a:solidFill>
                        <a:srgbClr val="0E5DE9"/>
                      </a:solidFill>
                      <a:latin typeface="微软雅黑" panose="020B0503020204020204" pitchFamily="34" charset="-122"/>
                      <a:ea typeface="微软雅黑" panose="020B0503020204020204" pitchFamily="34" charset="-122"/>
                      <a:cs typeface="微软雅黑"/>
                    </a:rPr>
                    <a:t>资金管理</a:t>
                  </a:r>
                  <a:endParaRPr sz="1100" dirty="0">
                    <a:solidFill>
                      <a:srgbClr val="0E5DE9"/>
                    </a:solidFill>
                    <a:latin typeface="微软雅黑" panose="020B0503020204020204" pitchFamily="34" charset="-122"/>
                    <a:ea typeface="微软雅黑" panose="020B0503020204020204" pitchFamily="34" charset="-122"/>
                    <a:cs typeface="微软雅黑"/>
                  </a:endParaRPr>
                </a:p>
                <a:p>
                  <a:pPr marL="12700" marR="5080" algn="just">
                    <a:lnSpc>
                      <a:spcPct val="145700"/>
                    </a:lnSpc>
                    <a:spcBef>
                      <a:spcPts val="200"/>
                    </a:spcBef>
                  </a:pPr>
                  <a:r>
                    <a:rPr sz="1100" dirty="0">
                      <a:solidFill>
                        <a:srgbClr val="7E7E7E"/>
                      </a:solidFill>
                      <a:latin typeface="微软雅黑" panose="020B0503020204020204" pitchFamily="34" charset="-122"/>
                      <a:ea typeface="微软雅黑" panose="020B0503020204020204" pitchFamily="34" charset="-122"/>
                      <a:cs typeface="微软雅黑"/>
                    </a:rPr>
                    <a:t>资金收款 资金付款 资金对账 资金调拨</a:t>
                  </a:r>
                  <a:endParaRPr sz="1100" dirty="0">
                    <a:latin typeface="微软雅黑" panose="020B0503020204020204" pitchFamily="34" charset="-122"/>
                    <a:ea typeface="微软雅黑" panose="020B0503020204020204" pitchFamily="34" charset="-122"/>
                    <a:cs typeface="微软雅黑"/>
                  </a:endParaRPr>
                </a:p>
              </p:txBody>
            </p:sp>
            <p:sp>
              <p:nvSpPr>
                <p:cNvPr id="74" name="object 44">
                  <a:extLst>
                    <a:ext uri="{FF2B5EF4-FFF2-40B4-BE49-F238E27FC236}">
                      <a16:creationId xmlns:a16="http://schemas.microsoft.com/office/drawing/2014/main" xmlns="" id="{1CC9B37C-E163-4FFC-B48D-3B4E9BC7A89E}"/>
                    </a:ext>
                  </a:extLst>
                </p:cNvPr>
                <p:cNvSpPr txBox="1"/>
                <p:nvPr/>
              </p:nvSpPr>
              <p:spPr>
                <a:xfrm>
                  <a:off x="18174643" y="4528332"/>
                  <a:ext cx="1411801" cy="2576370"/>
                </a:xfrm>
                <a:prstGeom prst="rect">
                  <a:avLst/>
                </a:prstGeom>
              </p:spPr>
              <p:txBody>
                <a:bodyPr vert="horz" wrap="square" lIns="0" tIns="12700" rIns="0" bIns="0" rtlCol="0">
                  <a:spAutoFit/>
                </a:bodyPr>
                <a:lstStyle/>
                <a:p>
                  <a:pPr marL="12700">
                    <a:lnSpc>
                      <a:spcPct val="100000"/>
                    </a:lnSpc>
                    <a:spcBef>
                      <a:spcPts val="100"/>
                    </a:spcBef>
                  </a:pPr>
                  <a:r>
                    <a:rPr lang="zh-CN" altLang="en-US" sz="1100" b="1" spc="-5" dirty="0">
                      <a:solidFill>
                        <a:srgbClr val="0E5DE9"/>
                      </a:solidFill>
                      <a:latin typeface="微软雅黑" panose="020B0503020204020204" pitchFamily="34" charset="-122"/>
                      <a:ea typeface="微软雅黑" panose="020B0503020204020204" pitchFamily="34" charset="-122"/>
                      <a:cs typeface="微软雅黑"/>
                    </a:rPr>
                    <a:t>预算</a:t>
                  </a:r>
                  <a:r>
                    <a:rPr sz="1100" b="1" spc="-5" dirty="0" err="1">
                      <a:solidFill>
                        <a:srgbClr val="0E5DE9"/>
                      </a:solidFill>
                      <a:latin typeface="微软雅黑" panose="020B0503020204020204" pitchFamily="34" charset="-122"/>
                      <a:ea typeface="微软雅黑" panose="020B0503020204020204" pitchFamily="34" charset="-122"/>
                      <a:cs typeface="微软雅黑"/>
                    </a:rPr>
                    <a:t>管理</a:t>
                  </a:r>
                  <a:endParaRPr sz="1100" dirty="0">
                    <a:solidFill>
                      <a:srgbClr val="0E5DE9"/>
                    </a:solidFill>
                    <a:latin typeface="微软雅黑" panose="020B0503020204020204" pitchFamily="34" charset="-122"/>
                    <a:ea typeface="微软雅黑" panose="020B0503020204020204" pitchFamily="34" charset="-122"/>
                    <a:cs typeface="微软雅黑"/>
                  </a:endParaRPr>
                </a:p>
                <a:p>
                  <a:pPr marL="12700" marR="5080" algn="just">
                    <a:lnSpc>
                      <a:spcPct val="145700"/>
                    </a:lnSpc>
                    <a:spcBef>
                      <a:spcPts val="200"/>
                    </a:spcBef>
                  </a:pPr>
                  <a:r>
                    <a:rPr lang="zh-CN" altLang="en-US" sz="1100" dirty="0">
                      <a:solidFill>
                        <a:srgbClr val="7E7E7E"/>
                      </a:solidFill>
                      <a:latin typeface="微软雅黑" panose="020B0503020204020204" pitchFamily="34" charset="-122"/>
                      <a:ea typeface="微软雅黑" panose="020B0503020204020204" pitchFamily="34" charset="-122"/>
                      <a:cs typeface="微软雅黑"/>
                    </a:rPr>
                    <a:t>预算编制</a:t>
                  </a:r>
                  <a:endParaRPr lang="en-US" altLang="zh-CN" sz="1100" dirty="0">
                    <a:solidFill>
                      <a:srgbClr val="7E7E7E"/>
                    </a:solidFill>
                    <a:latin typeface="微软雅黑" panose="020B0503020204020204" pitchFamily="34" charset="-122"/>
                    <a:ea typeface="微软雅黑" panose="020B0503020204020204" pitchFamily="34" charset="-122"/>
                    <a:cs typeface="微软雅黑"/>
                  </a:endParaRPr>
                </a:p>
                <a:p>
                  <a:pPr marL="12700" marR="5080" algn="just">
                    <a:lnSpc>
                      <a:spcPct val="145700"/>
                    </a:lnSpc>
                    <a:spcBef>
                      <a:spcPts val="200"/>
                    </a:spcBef>
                  </a:pPr>
                  <a:r>
                    <a:rPr lang="zh-CN" altLang="en-US" sz="1100" dirty="0">
                      <a:solidFill>
                        <a:srgbClr val="7E7E7E"/>
                      </a:solidFill>
                      <a:latin typeface="微软雅黑" panose="020B0503020204020204" pitchFamily="34" charset="-122"/>
                      <a:ea typeface="微软雅黑" panose="020B0503020204020204" pitchFamily="34" charset="-122"/>
                      <a:cs typeface="微软雅黑"/>
                    </a:rPr>
                    <a:t>预算调整</a:t>
                  </a:r>
                  <a:endParaRPr lang="en-US" altLang="zh-CN" sz="1100" dirty="0">
                    <a:solidFill>
                      <a:srgbClr val="7E7E7E"/>
                    </a:solidFill>
                    <a:latin typeface="微软雅黑" panose="020B0503020204020204" pitchFamily="34" charset="-122"/>
                    <a:ea typeface="微软雅黑" panose="020B0503020204020204" pitchFamily="34" charset="-122"/>
                    <a:cs typeface="微软雅黑"/>
                  </a:endParaRPr>
                </a:p>
                <a:p>
                  <a:pPr marL="12700" marR="5080" algn="just">
                    <a:lnSpc>
                      <a:spcPct val="145700"/>
                    </a:lnSpc>
                    <a:spcBef>
                      <a:spcPts val="200"/>
                    </a:spcBef>
                  </a:pPr>
                  <a:r>
                    <a:rPr lang="zh-CN" altLang="en-US" sz="1100" dirty="0">
                      <a:solidFill>
                        <a:srgbClr val="7E7E7E"/>
                      </a:solidFill>
                      <a:latin typeface="微软雅黑" panose="020B0503020204020204" pitchFamily="34" charset="-122"/>
                      <a:ea typeface="微软雅黑" panose="020B0503020204020204" pitchFamily="34" charset="-122"/>
                      <a:cs typeface="微软雅黑"/>
                    </a:rPr>
                    <a:t>预算管控</a:t>
                  </a:r>
                  <a:endParaRPr lang="en-US" altLang="zh-CN" sz="1100" dirty="0">
                    <a:solidFill>
                      <a:srgbClr val="7E7E7E"/>
                    </a:solidFill>
                    <a:latin typeface="微软雅黑" panose="020B0503020204020204" pitchFamily="34" charset="-122"/>
                    <a:ea typeface="微软雅黑" panose="020B0503020204020204" pitchFamily="34" charset="-122"/>
                    <a:cs typeface="微软雅黑"/>
                  </a:endParaRPr>
                </a:p>
                <a:p>
                  <a:pPr marL="12700" marR="5080" algn="just">
                    <a:lnSpc>
                      <a:spcPct val="145700"/>
                    </a:lnSpc>
                    <a:spcBef>
                      <a:spcPts val="200"/>
                    </a:spcBef>
                  </a:pPr>
                  <a:r>
                    <a:rPr lang="zh-CN" altLang="en-US" sz="1100" dirty="0">
                      <a:solidFill>
                        <a:srgbClr val="7E7E7E"/>
                      </a:solidFill>
                      <a:latin typeface="微软雅黑" panose="020B0503020204020204" pitchFamily="34" charset="-122"/>
                      <a:ea typeface="微软雅黑" panose="020B0503020204020204" pitchFamily="34" charset="-122"/>
                      <a:cs typeface="微软雅黑"/>
                    </a:rPr>
                    <a:t>预算分析</a:t>
                  </a:r>
                  <a:endParaRPr sz="1100" dirty="0">
                    <a:latin typeface="微软雅黑" panose="020B0503020204020204" pitchFamily="34" charset="-122"/>
                    <a:ea typeface="微软雅黑" panose="020B0503020204020204" pitchFamily="34" charset="-122"/>
                    <a:cs typeface="微软雅黑"/>
                  </a:endParaRPr>
                </a:p>
              </p:txBody>
            </p:sp>
            <p:sp>
              <p:nvSpPr>
                <p:cNvPr id="75" name="object 96">
                  <a:extLst>
                    <a:ext uri="{FF2B5EF4-FFF2-40B4-BE49-F238E27FC236}">
                      <a16:creationId xmlns:a16="http://schemas.microsoft.com/office/drawing/2014/main" xmlns="" id="{DCE89A7E-FB81-40BB-953C-6C3CA1547BF8}"/>
                    </a:ext>
                  </a:extLst>
                </p:cNvPr>
                <p:cNvSpPr/>
                <p:nvPr/>
              </p:nvSpPr>
              <p:spPr>
                <a:xfrm>
                  <a:off x="15989908" y="3611189"/>
                  <a:ext cx="468363" cy="636377"/>
                </a:xfrm>
                <a:prstGeom prst="rect">
                  <a:avLst/>
                </a:prstGeom>
                <a:blipFill>
                  <a:blip r:embed="rId5" cstate="print"/>
                  <a:stretch>
                    <a:fillRect/>
                  </a:stretch>
                </a:blipFill>
              </p:spPr>
              <p:txBody>
                <a:bodyPr wrap="square" lIns="0" tIns="0" rIns="0" bIns="0" rtlCol="0"/>
                <a:lstStyle/>
                <a:p>
                  <a:endParaRPr sz="3200">
                    <a:latin typeface="微软雅黑" panose="020B0503020204020204" pitchFamily="34" charset="-122"/>
                    <a:ea typeface="微软雅黑" panose="020B0503020204020204" pitchFamily="34" charset="-122"/>
                  </a:endParaRPr>
                </a:p>
              </p:txBody>
            </p:sp>
            <p:sp>
              <p:nvSpPr>
                <p:cNvPr id="76" name="object 99">
                  <a:extLst>
                    <a:ext uri="{FF2B5EF4-FFF2-40B4-BE49-F238E27FC236}">
                      <a16:creationId xmlns:a16="http://schemas.microsoft.com/office/drawing/2014/main" xmlns="" id="{12995DFB-161C-43E2-959B-FD29BB6CB4B4}"/>
                    </a:ext>
                  </a:extLst>
                </p:cNvPr>
                <p:cNvSpPr/>
                <p:nvPr/>
              </p:nvSpPr>
              <p:spPr>
                <a:xfrm>
                  <a:off x="18339166" y="3740687"/>
                  <a:ext cx="632438" cy="577180"/>
                </a:xfrm>
                <a:prstGeom prst="rect">
                  <a:avLst/>
                </a:prstGeom>
                <a:blipFill>
                  <a:blip r:embed="rId6" cstate="print"/>
                  <a:stretch>
                    <a:fillRect/>
                  </a:stretch>
                </a:blipFill>
              </p:spPr>
              <p:txBody>
                <a:bodyPr wrap="square" lIns="0" tIns="0" rIns="0" bIns="0" rtlCol="0"/>
                <a:lstStyle/>
                <a:p>
                  <a:endParaRPr sz="3200">
                    <a:latin typeface="微软雅黑" panose="020B0503020204020204" pitchFamily="34" charset="-122"/>
                    <a:ea typeface="微软雅黑" panose="020B0503020204020204" pitchFamily="34" charset="-122"/>
                  </a:endParaRPr>
                </a:p>
              </p:txBody>
            </p:sp>
          </p:grpSp>
          <p:sp>
            <p:nvSpPr>
              <p:cNvPr id="77" name="object 102">
                <a:extLst>
                  <a:ext uri="{FF2B5EF4-FFF2-40B4-BE49-F238E27FC236}">
                    <a16:creationId xmlns:a16="http://schemas.microsoft.com/office/drawing/2014/main" xmlns="" id="{B2D4C147-9207-45CD-A00A-0A01456E36CF}"/>
                  </a:ext>
                </a:extLst>
              </p:cNvPr>
              <p:cNvSpPr/>
              <p:nvPr/>
            </p:nvSpPr>
            <p:spPr>
              <a:xfrm>
                <a:off x="21006141" y="3629691"/>
                <a:ext cx="474328" cy="691879"/>
              </a:xfrm>
              <a:prstGeom prst="rect">
                <a:avLst/>
              </a:prstGeom>
              <a:blipFill>
                <a:blip r:embed="rId7" cstate="print"/>
                <a:stretch>
                  <a:fillRect/>
                </a:stretch>
              </a:blipFill>
            </p:spPr>
            <p:txBody>
              <a:bodyPr wrap="square" lIns="0" tIns="0" rIns="0" bIns="0" rtlCol="0"/>
              <a:lstStyle/>
              <a:p>
                <a:endParaRPr sz="3200">
                  <a:latin typeface="微软雅黑" panose="020B0503020204020204" pitchFamily="34" charset="-122"/>
                  <a:ea typeface="微软雅黑" panose="020B0503020204020204" pitchFamily="34" charset="-122"/>
                </a:endParaRPr>
              </a:p>
            </p:txBody>
          </p:sp>
          <p:sp>
            <p:nvSpPr>
              <p:cNvPr id="78" name="object 103">
                <a:extLst>
                  <a:ext uri="{FF2B5EF4-FFF2-40B4-BE49-F238E27FC236}">
                    <a16:creationId xmlns:a16="http://schemas.microsoft.com/office/drawing/2014/main" xmlns="" id="{F17E1983-E2E7-42E1-9189-41B1689898E0}"/>
                  </a:ext>
                </a:extLst>
              </p:cNvPr>
              <p:cNvSpPr/>
              <p:nvPr/>
            </p:nvSpPr>
            <p:spPr>
              <a:xfrm>
                <a:off x="11707413" y="10913384"/>
                <a:ext cx="572775" cy="662278"/>
              </a:xfrm>
              <a:prstGeom prst="rect">
                <a:avLst/>
              </a:prstGeom>
              <a:blipFill>
                <a:blip r:embed="rId8" cstate="print"/>
                <a:stretch>
                  <a:fillRect/>
                </a:stretch>
              </a:blipFill>
            </p:spPr>
            <p:txBody>
              <a:bodyPr wrap="square" lIns="0" tIns="0" rIns="0" bIns="0" rtlCol="0"/>
              <a:lstStyle/>
              <a:p>
                <a:endParaRPr sz="3200">
                  <a:latin typeface="微软雅黑" panose="020B0503020204020204" pitchFamily="34" charset="-122"/>
                  <a:ea typeface="微软雅黑" panose="020B0503020204020204" pitchFamily="34" charset="-122"/>
                </a:endParaRPr>
              </a:p>
            </p:txBody>
          </p:sp>
          <p:sp>
            <p:nvSpPr>
              <p:cNvPr id="81" name="object 63">
                <a:extLst>
                  <a:ext uri="{FF2B5EF4-FFF2-40B4-BE49-F238E27FC236}">
                    <a16:creationId xmlns:a16="http://schemas.microsoft.com/office/drawing/2014/main" xmlns="" id="{05BBF95D-A069-42BE-BB13-6995A830DEE1}"/>
                  </a:ext>
                </a:extLst>
              </p:cNvPr>
              <p:cNvSpPr txBox="1"/>
              <p:nvPr/>
            </p:nvSpPr>
            <p:spPr>
              <a:xfrm>
                <a:off x="17160305" y="12134305"/>
                <a:ext cx="1689485" cy="368497"/>
              </a:xfrm>
              <a:prstGeom prst="rect">
                <a:avLst/>
              </a:prstGeom>
            </p:spPr>
            <p:txBody>
              <a:bodyPr vert="horz" wrap="square" lIns="0" tIns="12700" rIns="0" bIns="0" rtlCol="0">
                <a:spAutoFit/>
              </a:bodyPr>
              <a:lstStyle/>
              <a:p>
                <a:pPr marL="12700" algn="ctr">
                  <a:lnSpc>
                    <a:spcPct val="100000"/>
                  </a:lnSpc>
                  <a:spcBef>
                    <a:spcPts val="100"/>
                  </a:spcBef>
                </a:pPr>
                <a:r>
                  <a:rPr lang="zh-CN" altLang="en-US" sz="1100" b="1" dirty="0">
                    <a:solidFill>
                      <a:srgbClr val="0E5DE9"/>
                    </a:solidFill>
                    <a:latin typeface="微软雅黑" panose="020B0503020204020204" pitchFamily="34" charset="-122"/>
                    <a:ea typeface="微软雅黑" panose="020B0503020204020204" pitchFamily="34" charset="-122"/>
                    <a:cs typeface="微软雅黑"/>
                  </a:rPr>
                  <a:t>资金</a:t>
                </a:r>
                <a:r>
                  <a:rPr sz="1100" b="1" dirty="0" err="1" smtClean="0">
                    <a:solidFill>
                      <a:srgbClr val="0E5DE9"/>
                    </a:solidFill>
                    <a:latin typeface="微软雅黑" panose="020B0503020204020204" pitchFamily="34" charset="-122"/>
                    <a:ea typeface="微软雅黑" panose="020B0503020204020204" pitchFamily="34" charset="-122"/>
                    <a:cs typeface="微软雅黑"/>
                  </a:rPr>
                  <a:t>系统</a:t>
                </a:r>
                <a:endParaRPr sz="1100" b="1" dirty="0">
                  <a:solidFill>
                    <a:srgbClr val="0E5DE9"/>
                  </a:solidFill>
                  <a:latin typeface="微软雅黑" panose="020B0503020204020204" pitchFamily="34" charset="-122"/>
                  <a:ea typeface="微软雅黑" panose="020B0503020204020204" pitchFamily="34" charset="-122"/>
                  <a:cs typeface="微软雅黑"/>
                </a:endParaRPr>
              </a:p>
            </p:txBody>
          </p:sp>
          <p:sp>
            <p:nvSpPr>
              <p:cNvPr id="82" name="object 63">
                <a:extLst>
                  <a:ext uri="{FF2B5EF4-FFF2-40B4-BE49-F238E27FC236}">
                    <a16:creationId xmlns:a16="http://schemas.microsoft.com/office/drawing/2014/main" xmlns="" id="{B40DBF4E-71B1-4F6F-BDFE-FC5C3939B277}"/>
                  </a:ext>
                </a:extLst>
              </p:cNvPr>
              <p:cNvSpPr txBox="1"/>
              <p:nvPr/>
            </p:nvSpPr>
            <p:spPr>
              <a:xfrm>
                <a:off x="20410724" y="12045755"/>
                <a:ext cx="1689485" cy="368497"/>
              </a:xfrm>
              <a:prstGeom prst="rect">
                <a:avLst/>
              </a:prstGeom>
            </p:spPr>
            <p:txBody>
              <a:bodyPr vert="horz" wrap="square" lIns="0" tIns="12700" rIns="0" bIns="0" rtlCol="0">
                <a:spAutoFit/>
              </a:bodyPr>
              <a:lstStyle/>
              <a:p>
                <a:pPr marL="12700" algn="ctr">
                  <a:lnSpc>
                    <a:spcPct val="100000"/>
                  </a:lnSpc>
                  <a:spcBef>
                    <a:spcPts val="100"/>
                  </a:spcBef>
                </a:pPr>
                <a:r>
                  <a:rPr lang="en-US" altLang="zh-CN" sz="1100" b="1" dirty="0" smtClean="0">
                    <a:solidFill>
                      <a:srgbClr val="0E5DE9"/>
                    </a:solidFill>
                    <a:latin typeface="微软雅黑" panose="020B0503020204020204" pitchFamily="34" charset="-122"/>
                    <a:ea typeface="微软雅黑" panose="020B0503020204020204" pitchFamily="34" charset="-122"/>
                    <a:cs typeface="微软雅黑"/>
                  </a:rPr>
                  <a:t>…</a:t>
                </a:r>
                <a:endParaRPr sz="1100" b="1" dirty="0">
                  <a:solidFill>
                    <a:srgbClr val="0E5DE9"/>
                  </a:solidFill>
                  <a:latin typeface="微软雅黑" panose="020B0503020204020204" pitchFamily="34" charset="-122"/>
                  <a:ea typeface="微软雅黑" panose="020B0503020204020204" pitchFamily="34" charset="-122"/>
                  <a:cs typeface="微软雅黑"/>
                </a:endParaRPr>
              </a:p>
            </p:txBody>
          </p:sp>
          <p:sp>
            <p:nvSpPr>
              <p:cNvPr id="83" name="object 10">
                <a:extLst>
                  <a:ext uri="{FF2B5EF4-FFF2-40B4-BE49-F238E27FC236}">
                    <a16:creationId xmlns:a16="http://schemas.microsoft.com/office/drawing/2014/main" xmlns="" id="{7078E170-6708-46C5-AC66-53AEECCB63AA}"/>
                  </a:ext>
                </a:extLst>
              </p:cNvPr>
              <p:cNvSpPr/>
              <p:nvPr/>
            </p:nvSpPr>
            <p:spPr>
              <a:xfrm>
                <a:off x="15098578" y="3381327"/>
                <a:ext cx="2277173" cy="4526198"/>
              </a:xfrm>
              <a:custGeom>
                <a:avLst/>
                <a:gdLst/>
                <a:ahLst/>
                <a:cxnLst/>
                <a:rect l="l" t="t" r="r" b="b"/>
                <a:pathLst>
                  <a:path w="1163320" h="1864360">
                    <a:moveTo>
                      <a:pt x="0" y="193801"/>
                    </a:moveTo>
                    <a:lnTo>
                      <a:pt x="5117" y="149356"/>
                    </a:lnTo>
                    <a:lnTo>
                      <a:pt x="19693" y="108560"/>
                    </a:lnTo>
                    <a:lnTo>
                      <a:pt x="42567" y="72577"/>
                    </a:lnTo>
                    <a:lnTo>
                      <a:pt x="72577" y="42567"/>
                    </a:lnTo>
                    <a:lnTo>
                      <a:pt x="108560" y="19693"/>
                    </a:lnTo>
                    <a:lnTo>
                      <a:pt x="149356" y="5117"/>
                    </a:lnTo>
                    <a:lnTo>
                      <a:pt x="193801" y="0"/>
                    </a:lnTo>
                    <a:lnTo>
                      <a:pt x="969009" y="0"/>
                    </a:lnTo>
                    <a:lnTo>
                      <a:pt x="1013455" y="5117"/>
                    </a:lnTo>
                    <a:lnTo>
                      <a:pt x="1054251" y="19693"/>
                    </a:lnTo>
                    <a:lnTo>
                      <a:pt x="1090234" y="42567"/>
                    </a:lnTo>
                    <a:lnTo>
                      <a:pt x="1120244" y="72577"/>
                    </a:lnTo>
                    <a:lnTo>
                      <a:pt x="1143118" y="108560"/>
                    </a:lnTo>
                    <a:lnTo>
                      <a:pt x="1157694" y="149356"/>
                    </a:lnTo>
                    <a:lnTo>
                      <a:pt x="1162812" y="193801"/>
                    </a:lnTo>
                    <a:lnTo>
                      <a:pt x="1162812" y="1670050"/>
                    </a:lnTo>
                    <a:lnTo>
                      <a:pt x="1157694" y="1714495"/>
                    </a:lnTo>
                    <a:lnTo>
                      <a:pt x="1143118" y="1755291"/>
                    </a:lnTo>
                    <a:lnTo>
                      <a:pt x="1120244" y="1791274"/>
                    </a:lnTo>
                    <a:lnTo>
                      <a:pt x="1090234" y="1821284"/>
                    </a:lnTo>
                    <a:lnTo>
                      <a:pt x="1054251" y="1844158"/>
                    </a:lnTo>
                    <a:lnTo>
                      <a:pt x="1013455" y="1858734"/>
                    </a:lnTo>
                    <a:lnTo>
                      <a:pt x="969009" y="1863852"/>
                    </a:lnTo>
                    <a:lnTo>
                      <a:pt x="193801" y="1863852"/>
                    </a:lnTo>
                    <a:lnTo>
                      <a:pt x="149356" y="1858734"/>
                    </a:lnTo>
                    <a:lnTo>
                      <a:pt x="108560" y="1844158"/>
                    </a:lnTo>
                    <a:lnTo>
                      <a:pt x="72577" y="1821284"/>
                    </a:lnTo>
                    <a:lnTo>
                      <a:pt x="42567" y="1791274"/>
                    </a:lnTo>
                    <a:lnTo>
                      <a:pt x="19693" y="1755291"/>
                    </a:lnTo>
                    <a:lnTo>
                      <a:pt x="5117" y="1714495"/>
                    </a:lnTo>
                    <a:lnTo>
                      <a:pt x="0" y="1670050"/>
                    </a:lnTo>
                    <a:lnTo>
                      <a:pt x="0" y="193801"/>
                    </a:lnTo>
                    <a:close/>
                  </a:path>
                </a:pathLst>
              </a:custGeom>
              <a:ln w="12192">
                <a:solidFill>
                  <a:srgbClr val="008EED"/>
                </a:solidFill>
              </a:ln>
            </p:spPr>
            <p:txBody>
              <a:bodyPr wrap="square" lIns="0" tIns="0" rIns="0" bIns="0" rtlCol="0"/>
              <a:lstStyle/>
              <a:p>
                <a:endParaRPr sz="3200">
                  <a:latin typeface="微软雅黑" panose="020B0503020204020204" pitchFamily="34" charset="-122"/>
                  <a:ea typeface="微软雅黑" panose="020B0503020204020204" pitchFamily="34" charset="-122"/>
                </a:endParaRPr>
              </a:p>
            </p:txBody>
          </p:sp>
          <p:sp>
            <p:nvSpPr>
              <p:cNvPr id="84" name="object 11">
                <a:extLst>
                  <a:ext uri="{FF2B5EF4-FFF2-40B4-BE49-F238E27FC236}">
                    <a16:creationId xmlns:a16="http://schemas.microsoft.com/office/drawing/2014/main" xmlns="" id="{9FA2BE20-F79A-48B0-8721-34EB0F8B5BB8}"/>
                  </a:ext>
                </a:extLst>
              </p:cNvPr>
              <p:cNvSpPr/>
              <p:nvPr/>
            </p:nvSpPr>
            <p:spPr>
              <a:xfrm>
                <a:off x="17604461" y="3381327"/>
                <a:ext cx="2277173" cy="4526198"/>
              </a:xfrm>
              <a:custGeom>
                <a:avLst/>
                <a:gdLst/>
                <a:ahLst/>
                <a:cxnLst/>
                <a:rect l="l" t="t" r="r" b="b"/>
                <a:pathLst>
                  <a:path w="1163320" h="1864360">
                    <a:moveTo>
                      <a:pt x="0" y="193801"/>
                    </a:moveTo>
                    <a:lnTo>
                      <a:pt x="5117" y="149356"/>
                    </a:lnTo>
                    <a:lnTo>
                      <a:pt x="19693" y="108560"/>
                    </a:lnTo>
                    <a:lnTo>
                      <a:pt x="42567" y="72577"/>
                    </a:lnTo>
                    <a:lnTo>
                      <a:pt x="72577" y="42567"/>
                    </a:lnTo>
                    <a:lnTo>
                      <a:pt x="108560" y="19693"/>
                    </a:lnTo>
                    <a:lnTo>
                      <a:pt x="149356" y="5117"/>
                    </a:lnTo>
                    <a:lnTo>
                      <a:pt x="193801" y="0"/>
                    </a:lnTo>
                    <a:lnTo>
                      <a:pt x="969010" y="0"/>
                    </a:lnTo>
                    <a:lnTo>
                      <a:pt x="1013455" y="5117"/>
                    </a:lnTo>
                    <a:lnTo>
                      <a:pt x="1054251" y="19693"/>
                    </a:lnTo>
                    <a:lnTo>
                      <a:pt x="1090234" y="42567"/>
                    </a:lnTo>
                    <a:lnTo>
                      <a:pt x="1120244" y="72577"/>
                    </a:lnTo>
                    <a:lnTo>
                      <a:pt x="1143118" y="108560"/>
                    </a:lnTo>
                    <a:lnTo>
                      <a:pt x="1157694" y="149356"/>
                    </a:lnTo>
                    <a:lnTo>
                      <a:pt x="1162812" y="193801"/>
                    </a:lnTo>
                    <a:lnTo>
                      <a:pt x="1162812" y="1670050"/>
                    </a:lnTo>
                    <a:lnTo>
                      <a:pt x="1157694" y="1714495"/>
                    </a:lnTo>
                    <a:lnTo>
                      <a:pt x="1143118" y="1755291"/>
                    </a:lnTo>
                    <a:lnTo>
                      <a:pt x="1120244" y="1791274"/>
                    </a:lnTo>
                    <a:lnTo>
                      <a:pt x="1090234" y="1821284"/>
                    </a:lnTo>
                    <a:lnTo>
                      <a:pt x="1054251" y="1844158"/>
                    </a:lnTo>
                    <a:lnTo>
                      <a:pt x="1013455" y="1858734"/>
                    </a:lnTo>
                    <a:lnTo>
                      <a:pt x="969010" y="1863852"/>
                    </a:lnTo>
                    <a:lnTo>
                      <a:pt x="193801" y="1863852"/>
                    </a:lnTo>
                    <a:lnTo>
                      <a:pt x="149356" y="1858734"/>
                    </a:lnTo>
                    <a:lnTo>
                      <a:pt x="108560" y="1844158"/>
                    </a:lnTo>
                    <a:lnTo>
                      <a:pt x="72577" y="1821284"/>
                    </a:lnTo>
                    <a:lnTo>
                      <a:pt x="42567" y="1791274"/>
                    </a:lnTo>
                    <a:lnTo>
                      <a:pt x="19693" y="1755291"/>
                    </a:lnTo>
                    <a:lnTo>
                      <a:pt x="5117" y="1714495"/>
                    </a:lnTo>
                    <a:lnTo>
                      <a:pt x="0" y="1670050"/>
                    </a:lnTo>
                    <a:lnTo>
                      <a:pt x="0" y="193801"/>
                    </a:lnTo>
                    <a:close/>
                  </a:path>
                </a:pathLst>
              </a:custGeom>
              <a:ln w="12192">
                <a:solidFill>
                  <a:srgbClr val="008EED"/>
                </a:solidFill>
              </a:ln>
            </p:spPr>
            <p:txBody>
              <a:bodyPr wrap="square" lIns="0" tIns="0" rIns="0" bIns="0" rtlCol="0"/>
              <a:lstStyle/>
              <a:p>
                <a:endParaRPr sz="3200">
                  <a:latin typeface="微软雅黑" panose="020B0503020204020204" pitchFamily="34" charset="-122"/>
                  <a:ea typeface="微软雅黑" panose="020B0503020204020204" pitchFamily="34" charset="-122"/>
                </a:endParaRPr>
              </a:p>
            </p:txBody>
          </p:sp>
          <p:sp>
            <p:nvSpPr>
              <p:cNvPr id="85" name="object 41">
                <a:extLst>
                  <a:ext uri="{FF2B5EF4-FFF2-40B4-BE49-F238E27FC236}">
                    <a16:creationId xmlns:a16="http://schemas.microsoft.com/office/drawing/2014/main" xmlns="" id="{48FD484E-7B5A-4404-8558-86AD787AC0EB}"/>
                  </a:ext>
                </a:extLst>
              </p:cNvPr>
              <p:cNvSpPr txBox="1"/>
              <p:nvPr/>
            </p:nvSpPr>
            <p:spPr>
              <a:xfrm>
                <a:off x="15708775" y="4575960"/>
                <a:ext cx="1418850" cy="2576369"/>
              </a:xfrm>
              <a:prstGeom prst="rect">
                <a:avLst/>
              </a:prstGeom>
            </p:spPr>
            <p:txBody>
              <a:bodyPr vert="horz" wrap="square" lIns="0" tIns="12700" rIns="0" bIns="0" rtlCol="0">
                <a:spAutoFit/>
              </a:bodyPr>
              <a:lstStyle/>
              <a:p>
                <a:pPr marL="12700">
                  <a:lnSpc>
                    <a:spcPct val="100000"/>
                  </a:lnSpc>
                  <a:spcBef>
                    <a:spcPts val="100"/>
                  </a:spcBef>
                </a:pPr>
                <a:r>
                  <a:rPr lang="zh-CN" altLang="en-US" sz="1100" b="1" spc="-5" dirty="0">
                    <a:solidFill>
                      <a:srgbClr val="0E5DE9"/>
                    </a:solidFill>
                    <a:latin typeface="微软雅黑" panose="020B0503020204020204" pitchFamily="34" charset="-122"/>
                    <a:ea typeface="微软雅黑" panose="020B0503020204020204" pitchFamily="34" charset="-122"/>
                    <a:cs typeface="微软雅黑"/>
                  </a:rPr>
                  <a:t>发票管理</a:t>
                </a:r>
                <a:endParaRPr sz="1100" b="1" dirty="0">
                  <a:solidFill>
                    <a:srgbClr val="0E5DE9"/>
                  </a:solidFill>
                  <a:latin typeface="微软雅黑" panose="020B0503020204020204" pitchFamily="34" charset="-122"/>
                  <a:ea typeface="微软雅黑" panose="020B0503020204020204" pitchFamily="34" charset="-122"/>
                  <a:cs typeface="微软雅黑"/>
                </a:endParaRPr>
              </a:p>
              <a:p>
                <a:pPr marL="15875" marR="5080" algn="just">
                  <a:lnSpc>
                    <a:spcPct val="145700"/>
                  </a:lnSpc>
                  <a:spcBef>
                    <a:spcPts val="200"/>
                  </a:spcBef>
                </a:pPr>
                <a:r>
                  <a:rPr lang="zh-CN" altLang="en-US" sz="1100" dirty="0">
                    <a:solidFill>
                      <a:srgbClr val="7E7E7E"/>
                    </a:solidFill>
                    <a:latin typeface="微软雅黑" panose="020B0503020204020204" pitchFamily="34" charset="-122"/>
                    <a:ea typeface="微软雅黑" panose="020B0503020204020204" pitchFamily="34" charset="-122"/>
                    <a:cs typeface="微软雅黑"/>
                  </a:rPr>
                  <a:t>发票存储</a:t>
                </a:r>
                <a:endParaRPr lang="en-US" altLang="zh-CN" sz="1100" dirty="0">
                  <a:solidFill>
                    <a:srgbClr val="7E7E7E"/>
                  </a:solidFill>
                  <a:latin typeface="微软雅黑" panose="020B0503020204020204" pitchFamily="34" charset="-122"/>
                  <a:ea typeface="微软雅黑" panose="020B0503020204020204" pitchFamily="34" charset="-122"/>
                  <a:cs typeface="微软雅黑"/>
                </a:endParaRPr>
              </a:p>
              <a:p>
                <a:pPr marL="15875" marR="5080" algn="just">
                  <a:lnSpc>
                    <a:spcPct val="145700"/>
                  </a:lnSpc>
                  <a:spcBef>
                    <a:spcPts val="200"/>
                  </a:spcBef>
                </a:pPr>
                <a:r>
                  <a:rPr lang="zh-CN" altLang="en-US" sz="1100" dirty="0">
                    <a:solidFill>
                      <a:srgbClr val="7E7E7E"/>
                    </a:solidFill>
                    <a:latin typeface="微软雅黑" panose="020B0503020204020204" pitchFamily="34" charset="-122"/>
                    <a:ea typeface="微软雅黑" panose="020B0503020204020204" pitchFamily="34" charset="-122"/>
                    <a:cs typeface="微软雅黑"/>
                  </a:rPr>
                  <a:t>票据查询</a:t>
                </a:r>
                <a:endParaRPr lang="en-US" altLang="zh-CN" sz="1100" dirty="0">
                  <a:solidFill>
                    <a:srgbClr val="7E7E7E"/>
                  </a:solidFill>
                  <a:latin typeface="微软雅黑" panose="020B0503020204020204" pitchFamily="34" charset="-122"/>
                  <a:ea typeface="微软雅黑" panose="020B0503020204020204" pitchFamily="34" charset="-122"/>
                  <a:cs typeface="微软雅黑"/>
                </a:endParaRPr>
              </a:p>
              <a:p>
                <a:pPr marL="15875" marR="5080" algn="just">
                  <a:lnSpc>
                    <a:spcPct val="145700"/>
                  </a:lnSpc>
                  <a:spcBef>
                    <a:spcPts val="200"/>
                  </a:spcBef>
                </a:pPr>
                <a:r>
                  <a:rPr lang="zh-CN" altLang="en-US" sz="1100" dirty="0">
                    <a:solidFill>
                      <a:srgbClr val="7E7E7E"/>
                    </a:solidFill>
                    <a:latin typeface="微软雅黑" panose="020B0503020204020204" pitchFamily="34" charset="-122"/>
                    <a:ea typeface="微软雅黑" panose="020B0503020204020204" pitchFamily="34" charset="-122"/>
                    <a:cs typeface="微软雅黑"/>
                  </a:rPr>
                  <a:t>验真查重</a:t>
                </a:r>
                <a:endParaRPr lang="en-US" altLang="zh-CN" sz="1100" dirty="0">
                  <a:solidFill>
                    <a:srgbClr val="7E7E7E"/>
                  </a:solidFill>
                  <a:latin typeface="微软雅黑" panose="020B0503020204020204" pitchFamily="34" charset="-122"/>
                  <a:ea typeface="微软雅黑" panose="020B0503020204020204" pitchFamily="34" charset="-122"/>
                  <a:cs typeface="微软雅黑"/>
                </a:endParaRPr>
              </a:p>
              <a:p>
                <a:pPr marL="15875" marR="5080" algn="just">
                  <a:lnSpc>
                    <a:spcPct val="145700"/>
                  </a:lnSpc>
                  <a:spcBef>
                    <a:spcPts val="200"/>
                  </a:spcBef>
                </a:pPr>
                <a:r>
                  <a:rPr lang="zh-CN" altLang="en-US" sz="1100" dirty="0" smtClean="0">
                    <a:solidFill>
                      <a:srgbClr val="7E7E7E"/>
                    </a:solidFill>
                    <a:latin typeface="微软雅黑" panose="020B0503020204020204" pitchFamily="34" charset="-122"/>
                    <a:ea typeface="微软雅黑" panose="020B0503020204020204" pitchFamily="34" charset="-122"/>
                    <a:cs typeface="微软雅黑"/>
                  </a:rPr>
                  <a:t>转交提档</a:t>
                </a:r>
                <a:endParaRPr sz="1100" dirty="0">
                  <a:latin typeface="微软雅黑" panose="020B0503020204020204" pitchFamily="34" charset="-122"/>
                  <a:ea typeface="微软雅黑" panose="020B0503020204020204" pitchFamily="34" charset="-122"/>
                  <a:cs typeface="微软雅黑"/>
                </a:endParaRPr>
              </a:p>
            </p:txBody>
          </p:sp>
          <p:sp>
            <p:nvSpPr>
              <p:cNvPr id="86" name="object 42">
                <a:extLst>
                  <a:ext uri="{FF2B5EF4-FFF2-40B4-BE49-F238E27FC236}">
                    <a16:creationId xmlns:a16="http://schemas.microsoft.com/office/drawing/2014/main" xmlns="" id="{A456D80D-803A-4BBD-8423-3446E6EE8E30}"/>
                  </a:ext>
                </a:extLst>
              </p:cNvPr>
              <p:cNvSpPr txBox="1"/>
              <p:nvPr/>
            </p:nvSpPr>
            <p:spPr>
              <a:xfrm>
                <a:off x="18177101" y="4575958"/>
                <a:ext cx="1410388" cy="2524468"/>
              </a:xfrm>
              <a:prstGeom prst="rect">
                <a:avLst/>
              </a:prstGeom>
            </p:spPr>
            <p:txBody>
              <a:bodyPr vert="horz" wrap="square" lIns="0" tIns="12700" rIns="0" bIns="0" rtlCol="0">
                <a:spAutoFit/>
              </a:bodyPr>
              <a:lstStyle/>
              <a:p>
                <a:pPr marL="12700">
                  <a:lnSpc>
                    <a:spcPct val="100000"/>
                  </a:lnSpc>
                  <a:spcBef>
                    <a:spcPts val="100"/>
                  </a:spcBef>
                </a:pPr>
                <a:r>
                  <a:rPr lang="zh-CN" altLang="en-US" sz="1100" b="1" spc="-5" dirty="0">
                    <a:solidFill>
                      <a:srgbClr val="0E5DE9"/>
                    </a:solidFill>
                    <a:latin typeface="微软雅黑" panose="020B0503020204020204" pitchFamily="34" charset="-122"/>
                    <a:ea typeface="微软雅黑" panose="020B0503020204020204" pitchFamily="34" charset="-122"/>
                    <a:cs typeface="微软雅黑"/>
                  </a:rPr>
                  <a:t>凭证</a:t>
                </a:r>
                <a:r>
                  <a:rPr sz="1100" b="1" spc="-5" dirty="0" err="1">
                    <a:solidFill>
                      <a:srgbClr val="0E5DE9"/>
                    </a:solidFill>
                    <a:latin typeface="微软雅黑" panose="020B0503020204020204" pitchFamily="34" charset="-122"/>
                    <a:ea typeface="微软雅黑" panose="020B0503020204020204" pitchFamily="34" charset="-122"/>
                    <a:cs typeface="微软雅黑"/>
                  </a:rPr>
                  <a:t>管理</a:t>
                </a:r>
                <a:endParaRPr sz="1100" dirty="0">
                  <a:solidFill>
                    <a:srgbClr val="0E5DE9"/>
                  </a:solidFill>
                  <a:latin typeface="微软雅黑" panose="020B0503020204020204" pitchFamily="34" charset="-122"/>
                  <a:ea typeface="微软雅黑" panose="020B0503020204020204" pitchFamily="34" charset="-122"/>
                  <a:cs typeface="微软雅黑"/>
                </a:endParaRPr>
              </a:p>
              <a:p>
                <a:pPr marL="12700" marR="5080" algn="just">
                  <a:lnSpc>
                    <a:spcPct val="145700"/>
                  </a:lnSpc>
                  <a:spcBef>
                    <a:spcPts val="200"/>
                  </a:spcBef>
                </a:pPr>
                <a:r>
                  <a:rPr sz="1100" dirty="0" err="1">
                    <a:solidFill>
                      <a:srgbClr val="7E7E7E"/>
                    </a:solidFill>
                    <a:latin typeface="微软雅黑" panose="020B0503020204020204" pitchFamily="34" charset="-122"/>
                    <a:ea typeface="微软雅黑" panose="020B0503020204020204" pitchFamily="34" charset="-122"/>
                    <a:cs typeface="微软雅黑"/>
                  </a:rPr>
                  <a:t>凭证处理</a:t>
                </a:r>
                <a:r>
                  <a:rPr sz="1100" dirty="0">
                    <a:solidFill>
                      <a:srgbClr val="7E7E7E"/>
                    </a:solidFill>
                    <a:latin typeface="微软雅黑" panose="020B0503020204020204" pitchFamily="34" charset="-122"/>
                    <a:ea typeface="微软雅黑" panose="020B0503020204020204" pitchFamily="34" charset="-122"/>
                    <a:cs typeface="微软雅黑"/>
                  </a:rPr>
                  <a:t> </a:t>
                </a:r>
                <a:r>
                  <a:rPr lang="zh-CN" altLang="en-US" sz="1100" dirty="0">
                    <a:solidFill>
                      <a:srgbClr val="7E7E7E"/>
                    </a:solidFill>
                    <a:latin typeface="微软雅黑" panose="020B0503020204020204" pitchFamily="34" charset="-122"/>
                    <a:ea typeface="微软雅黑" panose="020B0503020204020204" pitchFamily="34" charset="-122"/>
                    <a:cs typeface="微软雅黑"/>
                  </a:rPr>
                  <a:t>合并凭证</a:t>
                </a:r>
                <a:endParaRPr lang="en-US" altLang="zh-CN" sz="1100" dirty="0">
                  <a:solidFill>
                    <a:srgbClr val="7E7E7E"/>
                  </a:solidFill>
                  <a:latin typeface="微软雅黑" panose="020B0503020204020204" pitchFamily="34" charset="-122"/>
                  <a:ea typeface="微软雅黑" panose="020B0503020204020204" pitchFamily="34" charset="-122"/>
                  <a:cs typeface="微软雅黑"/>
                </a:endParaRPr>
              </a:p>
              <a:p>
                <a:pPr marL="12700" marR="5080" algn="just">
                  <a:lnSpc>
                    <a:spcPct val="145700"/>
                  </a:lnSpc>
                  <a:spcBef>
                    <a:spcPts val="200"/>
                  </a:spcBef>
                </a:pPr>
                <a:r>
                  <a:rPr lang="zh-CN" altLang="en-US" sz="1100" dirty="0">
                    <a:solidFill>
                      <a:srgbClr val="7E7E7E"/>
                    </a:solidFill>
                    <a:latin typeface="微软雅黑" panose="020B0503020204020204" pitchFamily="34" charset="-122"/>
                    <a:ea typeface="微软雅黑" panose="020B0503020204020204" pitchFamily="34" charset="-122"/>
                    <a:cs typeface="微软雅黑"/>
                  </a:rPr>
                  <a:t>自动推送</a:t>
                </a:r>
                <a:endParaRPr lang="en-US" altLang="zh-CN" sz="1100" dirty="0">
                  <a:solidFill>
                    <a:srgbClr val="7E7E7E"/>
                  </a:solidFill>
                  <a:latin typeface="微软雅黑" panose="020B0503020204020204" pitchFamily="34" charset="-122"/>
                  <a:ea typeface="微软雅黑" panose="020B0503020204020204" pitchFamily="34" charset="-122"/>
                  <a:cs typeface="微软雅黑"/>
                </a:endParaRPr>
              </a:p>
              <a:p>
                <a:pPr marL="12700" marR="5080" algn="just">
                  <a:lnSpc>
                    <a:spcPct val="145700"/>
                  </a:lnSpc>
                  <a:spcBef>
                    <a:spcPts val="200"/>
                  </a:spcBef>
                </a:pPr>
                <a:r>
                  <a:rPr lang="zh-CN" altLang="en-US" sz="1100" dirty="0">
                    <a:solidFill>
                      <a:srgbClr val="7E7E7E"/>
                    </a:solidFill>
                    <a:latin typeface="微软雅黑" panose="020B0503020204020204" pitchFamily="34" charset="-122"/>
                    <a:ea typeface="微软雅黑" panose="020B0503020204020204" pitchFamily="34" charset="-122"/>
                    <a:cs typeface="微软雅黑"/>
                  </a:rPr>
                  <a:t>凭证审核</a:t>
                </a:r>
                <a:endParaRPr sz="1100" dirty="0">
                  <a:latin typeface="微软雅黑" panose="020B0503020204020204" pitchFamily="34" charset="-122"/>
                  <a:ea typeface="微软雅黑" panose="020B0503020204020204" pitchFamily="34" charset="-122"/>
                  <a:cs typeface="微软雅黑"/>
                </a:endParaRPr>
              </a:p>
            </p:txBody>
          </p:sp>
          <p:sp>
            <p:nvSpPr>
              <p:cNvPr id="87" name="object 100">
                <a:extLst>
                  <a:ext uri="{FF2B5EF4-FFF2-40B4-BE49-F238E27FC236}">
                    <a16:creationId xmlns:a16="http://schemas.microsoft.com/office/drawing/2014/main" xmlns="" id="{5D9E5D90-5F1F-49A7-A5BF-54856A433081}"/>
                  </a:ext>
                </a:extLst>
              </p:cNvPr>
              <p:cNvSpPr/>
              <p:nvPr/>
            </p:nvSpPr>
            <p:spPr>
              <a:xfrm>
                <a:off x="16004268" y="3677320"/>
                <a:ext cx="662267" cy="628978"/>
              </a:xfrm>
              <a:prstGeom prst="rect">
                <a:avLst/>
              </a:prstGeom>
              <a:blipFill>
                <a:blip r:embed="rId9" cstate="print"/>
                <a:stretch>
                  <a:fillRect/>
                </a:stretch>
              </a:blipFill>
            </p:spPr>
            <p:txBody>
              <a:bodyPr wrap="square" lIns="0" tIns="0" rIns="0" bIns="0" rtlCol="0"/>
              <a:lstStyle/>
              <a:p>
                <a:endParaRPr sz="3200">
                  <a:latin typeface="微软雅黑" panose="020B0503020204020204" pitchFamily="34" charset="-122"/>
                  <a:ea typeface="微软雅黑" panose="020B0503020204020204" pitchFamily="34" charset="-122"/>
                </a:endParaRPr>
              </a:p>
            </p:txBody>
          </p:sp>
          <p:sp>
            <p:nvSpPr>
              <p:cNvPr id="88" name="object 101">
                <a:extLst>
                  <a:ext uri="{FF2B5EF4-FFF2-40B4-BE49-F238E27FC236}">
                    <a16:creationId xmlns:a16="http://schemas.microsoft.com/office/drawing/2014/main" xmlns="" id="{32F9DAF1-00AD-439F-A80F-677B9709360A}"/>
                  </a:ext>
                </a:extLst>
              </p:cNvPr>
              <p:cNvSpPr/>
              <p:nvPr/>
            </p:nvSpPr>
            <p:spPr>
              <a:xfrm>
                <a:off x="18535309" y="3658820"/>
                <a:ext cx="480295" cy="669679"/>
              </a:xfrm>
              <a:prstGeom prst="rect">
                <a:avLst/>
              </a:prstGeom>
              <a:blipFill>
                <a:blip r:embed="rId10" cstate="print"/>
                <a:stretch>
                  <a:fillRect/>
                </a:stretch>
              </a:blipFill>
            </p:spPr>
            <p:txBody>
              <a:bodyPr wrap="square" lIns="0" tIns="0" rIns="0" bIns="0" rtlCol="0"/>
              <a:lstStyle/>
              <a:p>
                <a:endParaRPr sz="3200">
                  <a:latin typeface="微软雅黑" panose="020B0503020204020204" pitchFamily="34" charset="-122"/>
                  <a:ea typeface="微软雅黑" panose="020B0503020204020204" pitchFamily="34" charset="-122"/>
                </a:endParaRPr>
              </a:p>
            </p:txBody>
          </p:sp>
        </p:grpSp>
        <p:sp>
          <p:nvSpPr>
            <p:cNvPr id="92" name="object 5">
              <a:extLst>
                <a:ext uri="{FF2B5EF4-FFF2-40B4-BE49-F238E27FC236}">
                  <a16:creationId xmlns:a16="http://schemas.microsoft.com/office/drawing/2014/main" xmlns="" id="{4D845A38-A5D5-4172-B600-6E42A76F90A0}"/>
                </a:ext>
              </a:extLst>
            </p:cNvPr>
            <p:cNvSpPr txBox="1"/>
            <p:nvPr/>
          </p:nvSpPr>
          <p:spPr>
            <a:xfrm>
              <a:off x="623069" y="2577682"/>
              <a:ext cx="408519" cy="206743"/>
            </a:xfrm>
            <a:prstGeom prst="rect">
              <a:avLst/>
            </a:prstGeom>
          </p:spPr>
          <p:txBody>
            <a:bodyPr vert="horz" wrap="square" lIns="0" tIns="12700" rIns="0" bIns="0" rtlCol="0">
              <a:spAutoFit/>
            </a:bodyPr>
            <a:lstStyle/>
            <a:p>
              <a:pPr marL="12700">
                <a:lnSpc>
                  <a:spcPct val="100000"/>
                </a:lnSpc>
                <a:spcBef>
                  <a:spcPts val="100"/>
                </a:spcBef>
              </a:pPr>
              <a:r>
                <a:rPr lang="zh-CN" altLang="en-US" sz="1400" b="1" dirty="0">
                  <a:solidFill>
                    <a:srgbClr val="0E5DE9"/>
                  </a:solidFill>
                  <a:latin typeface="微软雅黑" panose="020B0503020204020204" pitchFamily="34" charset="-122"/>
                  <a:ea typeface="微软雅黑" panose="020B0503020204020204" pitchFamily="34" charset="-122"/>
                  <a:cs typeface="微软雅黑"/>
                </a:rPr>
                <a:t>前</a:t>
              </a:r>
              <a:r>
                <a:rPr sz="1400" b="1" dirty="0" smtClean="0">
                  <a:solidFill>
                    <a:srgbClr val="0E5DE9"/>
                  </a:solidFill>
                  <a:latin typeface="微软雅黑" panose="020B0503020204020204" pitchFamily="34" charset="-122"/>
                  <a:ea typeface="微软雅黑" panose="020B0503020204020204" pitchFamily="34" charset="-122"/>
                  <a:cs typeface="微软雅黑"/>
                </a:rPr>
                <a:t>台</a:t>
              </a:r>
              <a:endParaRPr sz="1400" dirty="0">
                <a:solidFill>
                  <a:srgbClr val="0E5DE9"/>
                </a:solidFill>
                <a:latin typeface="微软雅黑" panose="020B0503020204020204" pitchFamily="34" charset="-122"/>
                <a:ea typeface="微软雅黑" panose="020B0503020204020204" pitchFamily="34" charset="-122"/>
                <a:cs typeface="微软雅黑"/>
              </a:endParaRPr>
            </a:p>
          </p:txBody>
        </p:sp>
      </p:grpSp>
    </p:spTree>
    <p:extLst>
      <p:ext uri="{BB962C8B-B14F-4D97-AF65-F5344CB8AC3E}">
        <p14:creationId xmlns:p14="http://schemas.microsoft.com/office/powerpoint/2010/main" val="2101822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圆角矩形 9">
            <a:extLst>
              <a:ext uri="{FF2B5EF4-FFF2-40B4-BE49-F238E27FC236}">
                <a16:creationId xmlns:a16="http://schemas.microsoft.com/office/drawing/2014/main" xmlns="" id="{0AFB1724-4DED-4FA4-B5AC-D23053AEA4F3}"/>
              </a:ext>
            </a:extLst>
          </p:cNvPr>
          <p:cNvSpPr/>
          <p:nvPr/>
        </p:nvSpPr>
        <p:spPr>
          <a:xfrm>
            <a:off x="2942045" y="5441623"/>
            <a:ext cx="6146047" cy="1322881"/>
          </a:xfrm>
          <a:prstGeom prst="roundRect">
            <a:avLst>
              <a:gd name="adj" fmla="val 5929"/>
            </a:avLst>
          </a:prstGeom>
          <a:solidFill>
            <a:schemeClr val="bg1"/>
          </a:solidFill>
          <a:ln>
            <a:solidFill>
              <a:srgbClr val="008EED"/>
            </a:solidFill>
          </a:ln>
          <a:effectLst/>
        </p:spPr>
        <p:style>
          <a:lnRef idx="2">
            <a:schemeClr val="accent1">
              <a:shade val="50000"/>
            </a:schemeClr>
          </a:lnRef>
          <a:fillRef idx="1">
            <a:schemeClr val="accent1"/>
          </a:fillRef>
          <a:effectRef idx="0">
            <a:schemeClr val="accent1"/>
          </a:effectRef>
          <a:fontRef idx="minor">
            <a:schemeClr val="lt1"/>
          </a:fontRef>
        </p:style>
        <p:txBody>
          <a:bodyPr lIns="96000" rtlCol="0" anchor="ctr"/>
          <a:lstStyle/>
          <a:p>
            <a:pPr algn="ctr">
              <a:lnSpc>
                <a:spcPct val="80000"/>
              </a:lnSpc>
            </a:pPr>
            <a:endParaRPr lang="zh-CN" altLang="en-US" sz="240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lt"/>
            </a:endParaRPr>
          </a:p>
        </p:txBody>
      </p:sp>
      <p:sp>
        <p:nvSpPr>
          <p:cNvPr id="2" name="灯片编号占位符 1"/>
          <p:cNvSpPr>
            <a:spLocks noGrp="1"/>
          </p:cNvSpPr>
          <p:nvPr>
            <p:ph type="sldNum" sz="quarter" idx="12"/>
          </p:nvPr>
        </p:nvSpPr>
        <p:spPr>
          <a:xfrm>
            <a:off x="45807" y="6221621"/>
            <a:ext cx="504056" cy="363538"/>
          </a:xfrm>
        </p:spPr>
        <p:txBody>
          <a:bodyPr/>
          <a:lstStyle/>
          <a:p>
            <a:fld id="{45593E00-B74C-450F-ACFC-7922FCA859B2}" type="slidenum">
              <a:rPr lang="zh-CN" altLang="en-US" smtClean="0"/>
              <a:t>16</a:t>
            </a:fld>
            <a:endParaRPr lang="zh-CN" altLang="en-US" dirty="0"/>
          </a:p>
        </p:txBody>
      </p:sp>
      <p:sp>
        <p:nvSpPr>
          <p:cNvPr id="62" name="Rectangle 3"/>
          <p:cNvSpPr>
            <a:spLocks noChangeArrowheads="1"/>
          </p:cNvSpPr>
          <p:nvPr/>
        </p:nvSpPr>
        <p:spPr bwMode="auto">
          <a:xfrm>
            <a:off x="232675" y="508935"/>
            <a:ext cx="12025287" cy="800226"/>
          </a:xfrm>
          <a:prstGeom prst="rect">
            <a:avLst/>
          </a:prstGeom>
          <a:noFill/>
          <a:ln w="6350" cap="flat" cmpd="sng" algn="ctr">
            <a:solidFill>
              <a:sysClr val="window" lastClr="FFFFFF"/>
            </a:solidFill>
            <a:prstDash val="solid"/>
            <a:headEnd/>
            <a:tailEnd/>
          </a:ln>
          <a:effectLst/>
        </p:spPr>
        <p:txBody>
          <a:bodyPr/>
          <a:lstStyle/>
          <a:p>
            <a:pPr defTabSz="912114" fontAlgn="ctr">
              <a:lnSpc>
                <a:spcPct val="150000"/>
              </a:lnSpc>
              <a:defRPr/>
            </a:pPr>
            <a:r>
              <a:rPr lang="zh-CN" altLang="en-US" sz="2400" kern="0" dirty="0" smtClean="0">
                <a:latin typeface="微软雅黑" pitchFamily="34" charset="-122"/>
                <a:ea typeface="微软雅黑" pitchFamily="34" charset="-122"/>
              </a:rPr>
              <a:t>联佳云可实现企业内部</a:t>
            </a:r>
            <a:r>
              <a:rPr lang="zh-CN" altLang="en-US" sz="2400" kern="0" dirty="0">
                <a:latin typeface="微软雅黑" pitchFamily="34" charset="-122"/>
                <a:ea typeface="微软雅黑" pitchFamily="34" charset="-122"/>
              </a:rPr>
              <a:t>系统（钉钉</a:t>
            </a:r>
            <a:r>
              <a:rPr lang="en-US" altLang="zh-CN" sz="2400" kern="0" dirty="0">
                <a:latin typeface="微软雅黑" pitchFamily="34" charset="-122"/>
                <a:ea typeface="微软雅黑" pitchFamily="34" charset="-122"/>
              </a:rPr>
              <a:t>/</a:t>
            </a:r>
            <a:r>
              <a:rPr lang="zh-CN" altLang="en-US" sz="2400" kern="0" dirty="0">
                <a:latin typeface="微软雅黑" pitchFamily="34" charset="-122"/>
                <a:ea typeface="微软雅黑" pitchFamily="34" charset="-122"/>
              </a:rPr>
              <a:t>企业微</a:t>
            </a:r>
            <a:r>
              <a:rPr lang="zh-CN" altLang="en-US" sz="2400" kern="0" dirty="0" smtClean="0">
                <a:latin typeface="微软雅黑" pitchFamily="34" charset="-122"/>
                <a:ea typeface="微软雅黑" pitchFamily="34" charset="-122"/>
              </a:rPr>
              <a:t>信、人事系统</a:t>
            </a:r>
            <a:r>
              <a:rPr lang="zh-CN" altLang="en-US" sz="2400" kern="0" dirty="0">
                <a:latin typeface="微软雅黑" pitchFamily="34" charset="-122"/>
                <a:ea typeface="微软雅黑" pitchFamily="34" charset="-122"/>
              </a:rPr>
              <a:t>、采购系统、财务</a:t>
            </a:r>
            <a:r>
              <a:rPr lang="zh-CN" altLang="en-US" sz="2400" kern="0" dirty="0" smtClean="0">
                <a:latin typeface="微软雅黑" pitchFamily="34" charset="-122"/>
                <a:ea typeface="微软雅黑" pitchFamily="34" charset="-122"/>
              </a:rPr>
              <a:t>系统）</a:t>
            </a:r>
            <a:r>
              <a:rPr lang="zh-CN" altLang="en-US" sz="2400" kern="0" dirty="0">
                <a:latin typeface="微软雅黑" pitchFamily="34" charset="-122"/>
                <a:ea typeface="微软雅黑" pitchFamily="34" charset="-122"/>
              </a:rPr>
              <a:t>、商旅聚合平台</a:t>
            </a:r>
            <a:r>
              <a:rPr lang="zh-CN" altLang="en-US" sz="2400" kern="0" dirty="0" smtClean="0">
                <a:latin typeface="微软雅黑" pitchFamily="34" charset="-122"/>
                <a:ea typeface="微软雅黑" pitchFamily="34" charset="-122"/>
              </a:rPr>
              <a:t>（联友易行）</a:t>
            </a:r>
            <a:r>
              <a:rPr lang="zh-CN" altLang="en-US" sz="2400" kern="0" dirty="0">
                <a:latin typeface="微软雅黑" pitchFamily="34" charset="-122"/>
                <a:ea typeface="微软雅黑" pitchFamily="34" charset="-122"/>
              </a:rPr>
              <a:t>的</a:t>
            </a:r>
            <a:r>
              <a:rPr lang="zh-CN" altLang="en-US" sz="2400" kern="0" dirty="0" smtClean="0">
                <a:latin typeface="微软雅黑" pitchFamily="34" charset="-122"/>
                <a:ea typeface="微软雅黑" pitchFamily="34" charset="-122"/>
              </a:rPr>
              <a:t>集成</a:t>
            </a:r>
            <a:r>
              <a:rPr lang="zh-CN" altLang="en-US" sz="2400" kern="0" dirty="0">
                <a:latin typeface="微软雅黑" pitchFamily="34" charset="-122"/>
                <a:ea typeface="微软雅黑" pitchFamily="34" charset="-122"/>
              </a:rPr>
              <a:t>交互。也</a:t>
            </a:r>
            <a:r>
              <a:rPr lang="zh-CN" altLang="en-US" sz="2400" kern="0" dirty="0" smtClean="0">
                <a:latin typeface="微软雅黑" pitchFamily="34" charset="-122"/>
                <a:ea typeface="微软雅黑" pitchFamily="34" charset="-122"/>
              </a:rPr>
              <a:t>可以提供企业需求的个性化定制服务。</a:t>
            </a:r>
            <a:endParaRPr lang="en-US" altLang="zh-CN" sz="2400" kern="0" dirty="0">
              <a:latin typeface="微软雅黑" pitchFamily="34" charset="-122"/>
              <a:ea typeface="微软雅黑" pitchFamily="34" charset="-122"/>
            </a:endParaRPr>
          </a:p>
        </p:txBody>
      </p:sp>
      <p:grpSp>
        <p:nvGrpSpPr>
          <p:cNvPr id="7" name="组合 6"/>
          <p:cNvGrpSpPr/>
          <p:nvPr/>
        </p:nvGrpSpPr>
        <p:grpSpPr>
          <a:xfrm>
            <a:off x="4059902" y="2476350"/>
            <a:ext cx="3919428" cy="2689051"/>
            <a:chOff x="4083251" y="1966043"/>
            <a:chExt cx="3919428" cy="2689051"/>
          </a:xfrm>
        </p:grpSpPr>
        <p:sp>
          <p:nvSpPr>
            <p:cNvPr id="61" name="矩形 60"/>
            <p:cNvSpPr/>
            <p:nvPr/>
          </p:nvSpPr>
          <p:spPr bwMode="auto">
            <a:xfrm>
              <a:off x="4083251" y="1966043"/>
              <a:ext cx="3919428" cy="2689051"/>
            </a:xfrm>
            <a:prstGeom prst="rect">
              <a:avLst/>
            </a:prstGeom>
            <a:solidFill>
              <a:srgbClr val="008EED"/>
            </a:solidFill>
            <a:ln w="19050" cmpd="sng">
              <a:noFill/>
              <a:miter lim="800000"/>
              <a:headEnd/>
              <a:tailEnd/>
            </a:ln>
          </p:spPr>
          <p:txBody>
            <a:bodyPr rot="0" spcFirstLastPara="0" vertOverflow="overflow" horzOverflow="overflow" vert="horz" wrap="square" lIns="35908" tIns="35908" rIns="35908" bIns="35908" numCol="1" spcCol="0" rtlCol="0" fromWordArt="0" anchor="t" anchorCtr="0" forceAA="0" compatLnSpc="1">
              <a:prstTxWarp prst="textNoShape">
                <a:avLst/>
              </a:prstTxWarp>
              <a:noAutofit/>
            </a:bodyPr>
            <a:lstStyle/>
            <a:p>
              <a:pPr algn="ctr" defTabSz="912114">
                <a:lnSpc>
                  <a:spcPct val="110000"/>
                </a:lnSpc>
                <a:defRPr/>
              </a:pPr>
              <a:r>
                <a:rPr kumimoji="1" lang="zh-CN" altLang="en-US" sz="1400" b="1" kern="0" dirty="0">
                  <a:solidFill>
                    <a:schemeClr val="bg1"/>
                  </a:solidFill>
                  <a:latin typeface="微软雅黑" pitchFamily="34" charset="-122"/>
                  <a:ea typeface="微软雅黑" pitchFamily="34" charset="-122"/>
                </a:rPr>
                <a:t>联</a:t>
              </a:r>
              <a:r>
                <a:rPr kumimoji="1" lang="zh-CN" altLang="en-US" sz="1400" b="1" kern="0" dirty="0" smtClean="0">
                  <a:solidFill>
                    <a:schemeClr val="bg1"/>
                  </a:solidFill>
                  <a:latin typeface="微软雅黑" pitchFamily="34" charset="-122"/>
                  <a:ea typeface="微软雅黑" pitchFamily="34" charset="-122"/>
                </a:rPr>
                <a:t>佳云</a:t>
              </a:r>
              <a:r>
                <a:rPr kumimoji="1" lang="en-US" altLang="zh-CN" sz="1400" b="1" kern="0" dirty="0" smtClean="0">
                  <a:solidFill>
                    <a:schemeClr val="bg1"/>
                  </a:solidFill>
                  <a:latin typeface="微软雅黑" pitchFamily="34" charset="-122"/>
                  <a:ea typeface="微软雅黑" pitchFamily="34" charset="-122"/>
                </a:rPr>
                <a:t>-</a:t>
              </a:r>
              <a:r>
                <a:rPr kumimoji="1" lang="zh-CN" altLang="en-US" sz="1400" b="1" kern="0" dirty="0" smtClean="0">
                  <a:solidFill>
                    <a:schemeClr val="bg1"/>
                  </a:solidFill>
                  <a:latin typeface="微软雅黑" pitchFamily="34" charset="-122"/>
                  <a:ea typeface="微软雅黑" pitchFamily="34" charset="-122"/>
                </a:rPr>
                <a:t>联</a:t>
              </a:r>
              <a:r>
                <a:rPr kumimoji="1" lang="zh-CN" altLang="en-US" sz="1400" b="1" kern="0" dirty="0">
                  <a:solidFill>
                    <a:schemeClr val="bg1"/>
                  </a:solidFill>
                  <a:latin typeface="微软雅黑" pitchFamily="34" charset="-122"/>
                  <a:ea typeface="微软雅黑" pitchFamily="34" charset="-122"/>
                </a:rPr>
                <a:t>友易报</a:t>
              </a:r>
              <a:endParaRPr kumimoji="1" lang="en-US" altLang="zh-CN" sz="1400" b="1" kern="0" dirty="0">
                <a:solidFill>
                  <a:schemeClr val="bg1"/>
                </a:solidFill>
                <a:latin typeface="微软雅黑" pitchFamily="34" charset="-122"/>
                <a:ea typeface="微软雅黑" pitchFamily="34" charset="-122"/>
              </a:endParaRPr>
            </a:p>
            <a:p>
              <a:pPr algn="ctr" defTabSz="912114">
                <a:lnSpc>
                  <a:spcPct val="110000"/>
                </a:lnSpc>
                <a:defRPr/>
              </a:pPr>
              <a:endParaRPr kumimoji="1" lang="zh-CN" altLang="en-US" sz="1400" b="1" kern="0" dirty="0">
                <a:solidFill>
                  <a:prstClr val="black"/>
                </a:solidFill>
                <a:latin typeface="微软雅黑" pitchFamily="34" charset="-122"/>
                <a:ea typeface="微软雅黑" pitchFamily="34" charset="-122"/>
              </a:endParaRPr>
            </a:p>
          </p:txBody>
        </p:sp>
        <p:sp>
          <p:nvSpPr>
            <p:cNvPr id="63" name="矩形 62"/>
            <p:cNvSpPr/>
            <p:nvPr/>
          </p:nvSpPr>
          <p:spPr bwMode="auto">
            <a:xfrm>
              <a:off x="4383697" y="2404553"/>
              <a:ext cx="1555241" cy="512067"/>
            </a:xfrm>
            <a:prstGeom prst="rect">
              <a:avLst/>
            </a:prstGeom>
            <a:solidFill>
              <a:sysClr val="window" lastClr="FFFFFF"/>
            </a:solidFill>
            <a:ln w="19050" cmpd="sng">
              <a:solidFill>
                <a:srgbClr val="1F497D">
                  <a:lumMod val="75000"/>
                </a:srgbClr>
              </a:solidFill>
              <a:miter lim="800000"/>
              <a:headEnd/>
              <a:tailEnd/>
            </a:ln>
          </p:spPr>
          <p:txBody>
            <a:bodyPr rot="0" spcFirstLastPara="0" vertOverflow="overflow" horzOverflow="overflow" vert="horz" wrap="square" lIns="35908" tIns="35908" rIns="35908" bIns="35908" numCol="1" spcCol="0" rtlCol="0" fromWordArt="0" anchor="ctr" anchorCtr="0" forceAA="0" compatLnSpc="1">
              <a:prstTxWarp prst="textNoShape">
                <a:avLst/>
              </a:prstTxWarp>
              <a:noAutofit/>
            </a:bodyPr>
            <a:lstStyle/>
            <a:p>
              <a:pPr algn="ctr" defTabSz="912114">
                <a:lnSpc>
                  <a:spcPct val="110000"/>
                </a:lnSpc>
                <a:defRPr/>
              </a:pPr>
              <a:r>
                <a:rPr kumimoji="1" lang="zh-CN" altLang="en-US" sz="1400" kern="0" dirty="0">
                  <a:solidFill>
                    <a:prstClr val="black"/>
                  </a:solidFill>
                  <a:latin typeface="微软雅黑" pitchFamily="34" charset="-122"/>
                  <a:ea typeface="微软雅黑" pitchFamily="34" charset="-122"/>
                </a:rPr>
                <a:t>预算管理</a:t>
              </a:r>
              <a:endParaRPr kumimoji="1" lang="en-US" altLang="zh-CN" sz="1400" kern="0" dirty="0">
                <a:solidFill>
                  <a:prstClr val="black"/>
                </a:solidFill>
                <a:latin typeface="微软雅黑" pitchFamily="34" charset="-122"/>
                <a:ea typeface="微软雅黑" pitchFamily="34" charset="-122"/>
              </a:endParaRPr>
            </a:p>
          </p:txBody>
        </p:sp>
        <p:sp>
          <p:nvSpPr>
            <p:cNvPr id="64" name="矩形 63">
              <a:extLst>
                <a:ext uri="{FF2B5EF4-FFF2-40B4-BE49-F238E27FC236}">
                  <a16:creationId xmlns:a16="http://schemas.microsoft.com/office/drawing/2014/main" xmlns="" id="{FFAD8F0C-D2E4-46C6-B59B-3F2E635DA174}"/>
                </a:ext>
              </a:extLst>
            </p:cNvPr>
            <p:cNvSpPr/>
            <p:nvPr/>
          </p:nvSpPr>
          <p:spPr bwMode="auto">
            <a:xfrm>
              <a:off x="6159253" y="2404553"/>
              <a:ext cx="1555241" cy="512067"/>
            </a:xfrm>
            <a:prstGeom prst="rect">
              <a:avLst/>
            </a:prstGeom>
            <a:solidFill>
              <a:sysClr val="window" lastClr="FFFFFF"/>
            </a:solidFill>
            <a:ln w="19050" cmpd="sng">
              <a:solidFill>
                <a:srgbClr val="1F497D">
                  <a:lumMod val="75000"/>
                </a:srgbClr>
              </a:solidFill>
              <a:miter lim="800000"/>
              <a:headEnd/>
              <a:tailEnd/>
            </a:ln>
          </p:spPr>
          <p:txBody>
            <a:bodyPr rot="0" spcFirstLastPara="0" vertOverflow="overflow" horzOverflow="overflow" vert="horz" wrap="square" lIns="35908" tIns="35908" rIns="35908" bIns="35908" numCol="1" spcCol="0" rtlCol="0" fromWordArt="0" anchor="ctr" anchorCtr="0" forceAA="0" compatLnSpc="1">
              <a:prstTxWarp prst="textNoShape">
                <a:avLst/>
              </a:prstTxWarp>
              <a:noAutofit/>
            </a:bodyPr>
            <a:lstStyle/>
            <a:p>
              <a:pPr algn="ctr" defTabSz="912114">
                <a:lnSpc>
                  <a:spcPct val="110000"/>
                </a:lnSpc>
                <a:defRPr/>
              </a:pPr>
              <a:r>
                <a:rPr kumimoji="1" lang="zh-CN" altLang="en-US" sz="1400" kern="0" dirty="0">
                  <a:solidFill>
                    <a:prstClr val="black"/>
                  </a:solidFill>
                  <a:latin typeface="微软雅黑" pitchFamily="34" charset="-122"/>
                  <a:ea typeface="微软雅黑" pitchFamily="34" charset="-122"/>
                </a:rPr>
                <a:t>预算申请</a:t>
              </a:r>
              <a:endParaRPr kumimoji="1" lang="en-US" altLang="zh-CN" sz="1400" kern="0" dirty="0">
                <a:solidFill>
                  <a:prstClr val="black"/>
                </a:solidFill>
                <a:latin typeface="微软雅黑" pitchFamily="34" charset="-122"/>
                <a:ea typeface="微软雅黑" pitchFamily="34" charset="-122"/>
              </a:endParaRPr>
            </a:p>
          </p:txBody>
        </p:sp>
        <p:sp>
          <p:nvSpPr>
            <p:cNvPr id="65" name="矩形 64">
              <a:extLst>
                <a:ext uri="{FF2B5EF4-FFF2-40B4-BE49-F238E27FC236}">
                  <a16:creationId xmlns:a16="http://schemas.microsoft.com/office/drawing/2014/main" xmlns="" id="{53148230-C36C-45F2-816C-21D7916CE5DF}"/>
                </a:ext>
              </a:extLst>
            </p:cNvPr>
            <p:cNvSpPr/>
            <p:nvPr/>
          </p:nvSpPr>
          <p:spPr bwMode="auto">
            <a:xfrm>
              <a:off x="4383697" y="3120466"/>
              <a:ext cx="1555241" cy="512067"/>
            </a:xfrm>
            <a:prstGeom prst="rect">
              <a:avLst/>
            </a:prstGeom>
            <a:solidFill>
              <a:sysClr val="window" lastClr="FFFFFF"/>
            </a:solidFill>
            <a:ln w="19050" cmpd="sng">
              <a:solidFill>
                <a:srgbClr val="1F497D">
                  <a:lumMod val="75000"/>
                </a:srgbClr>
              </a:solidFill>
              <a:miter lim="800000"/>
              <a:headEnd/>
              <a:tailEnd/>
            </a:ln>
          </p:spPr>
          <p:txBody>
            <a:bodyPr rot="0" spcFirstLastPara="0" vertOverflow="overflow" horzOverflow="overflow" vert="horz" wrap="square" lIns="35908" tIns="35908" rIns="35908" bIns="35908" numCol="1" spcCol="0" rtlCol="0" fromWordArt="0" anchor="ctr" anchorCtr="0" forceAA="0" compatLnSpc="1">
              <a:prstTxWarp prst="textNoShape">
                <a:avLst/>
              </a:prstTxWarp>
              <a:noAutofit/>
            </a:bodyPr>
            <a:lstStyle/>
            <a:p>
              <a:pPr algn="ctr" defTabSz="912114">
                <a:lnSpc>
                  <a:spcPct val="110000"/>
                </a:lnSpc>
                <a:defRPr/>
              </a:pPr>
              <a:r>
                <a:rPr kumimoji="1" lang="zh-CN" altLang="en-US" sz="1400" kern="0" dirty="0">
                  <a:solidFill>
                    <a:prstClr val="black"/>
                  </a:solidFill>
                  <a:latin typeface="微软雅黑" pitchFamily="34" charset="-122"/>
                  <a:ea typeface="微软雅黑" pitchFamily="34" charset="-122"/>
                </a:rPr>
                <a:t>报销管理</a:t>
              </a:r>
              <a:endParaRPr kumimoji="1" lang="en-US" altLang="zh-CN" sz="1400" kern="0" dirty="0">
                <a:solidFill>
                  <a:prstClr val="black"/>
                </a:solidFill>
                <a:latin typeface="微软雅黑" pitchFamily="34" charset="-122"/>
                <a:ea typeface="微软雅黑" pitchFamily="34" charset="-122"/>
              </a:endParaRPr>
            </a:p>
          </p:txBody>
        </p:sp>
        <p:sp>
          <p:nvSpPr>
            <p:cNvPr id="66" name="矩形 65">
              <a:extLst>
                <a:ext uri="{FF2B5EF4-FFF2-40B4-BE49-F238E27FC236}">
                  <a16:creationId xmlns:a16="http://schemas.microsoft.com/office/drawing/2014/main" xmlns="" id="{53148230-C36C-45F2-816C-21D7916CE5DF}"/>
                </a:ext>
              </a:extLst>
            </p:cNvPr>
            <p:cNvSpPr/>
            <p:nvPr/>
          </p:nvSpPr>
          <p:spPr bwMode="auto">
            <a:xfrm>
              <a:off x="6167347" y="3859855"/>
              <a:ext cx="1555241" cy="512067"/>
            </a:xfrm>
            <a:prstGeom prst="rect">
              <a:avLst/>
            </a:prstGeom>
            <a:solidFill>
              <a:sysClr val="window" lastClr="FFFFFF"/>
            </a:solidFill>
            <a:ln w="19050" cmpd="sng">
              <a:solidFill>
                <a:srgbClr val="1F497D">
                  <a:lumMod val="75000"/>
                </a:srgbClr>
              </a:solidFill>
              <a:miter lim="800000"/>
              <a:headEnd/>
              <a:tailEnd/>
            </a:ln>
          </p:spPr>
          <p:txBody>
            <a:bodyPr rot="0" spcFirstLastPara="0" vertOverflow="overflow" horzOverflow="overflow" vert="horz" wrap="square" lIns="35908" tIns="35908" rIns="35908" bIns="35908" numCol="1" spcCol="0" rtlCol="0" fromWordArt="0" anchor="ctr" anchorCtr="0" forceAA="0" compatLnSpc="1">
              <a:prstTxWarp prst="textNoShape">
                <a:avLst/>
              </a:prstTxWarp>
              <a:noAutofit/>
            </a:bodyPr>
            <a:lstStyle/>
            <a:p>
              <a:pPr algn="ctr" defTabSz="912114">
                <a:lnSpc>
                  <a:spcPct val="110000"/>
                </a:lnSpc>
                <a:defRPr/>
              </a:pPr>
              <a:r>
                <a:rPr kumimoji="1" lang="zh-CN" altLang="en-US" sz="1400" kern="0" dirty="0">
                  <a:solidFill>
                    <a:prstClr val="black"/>
                  </a:solidFill>
                  <a:latin typeface="微软雅黑" pitchFamily="34" charset="-122"/>
                  <a:ea typeface="微软雅黑" pitchFamily="34" charset="-122"/>
                </a:rPr>
                <a:t>系统管理</a:t>
              </a:r>
              <a:endParaRPr kumimoji="1" lang="en-US" altLang="zh-CN" sz="1400" kern="0" dirty="0">
                <a:solidFill>
                  <a:prstClr val="black"/>
                </a:solidFill>
                <a:latin typeface="微软雅黑" pitchFamily="34" charset="-122"/>
                <a:ea typeface="微软雅黑" pitchFamily="34" charset="-122"/>
              </a:endParaRPr>
            </a:p>
          </p:txBody>
        </p:sp>
        <p:sp>
          <p:nvSpPr>
            <p:cNvPr id="67" name="矩形 66">
              <a:extLst>
                <a:ext uri="{FF2B5EF4-FFF2-40B4-BE49-F238E27FC236}">
                  <a16:creationId xmlns:a16="http://schemas.microsoft.com/office/drawing/2014/main" xmlns="" id="{53148230-C36C-45F2-816C-21D7916CE5DF}"/>
                </a:ext>
              </a:extLst>
            </p:cNvPr>
            <p:cNvSpPr/>
            <p:nvPr/>
          </p:nvSpPr>
          <p:spPr bwMode="auto">
            <a:xfrm>
              <a:off x="6167347" y="3130229"/>
              <a:ext cx="1555241" cy="512067"/>
            </a:xfrm>
            <a:prstGeom prst="rect">
              <a:avLst/>
            </a:prstGeom>
            <a:solidFill>
              <a:sysClr val="window" lastClr="FFFFFF"/>
            </a:solidFill>
            <a:ln w="19050" cmpd="sng">
              <a:solidFill>
                <a:srgbClr val="1F497D">
                  <a:lumMod val="75000"/>
                </a:srgbClr>
              </a:solidFill>
              <a:miter lim="800000"/>
              <a:headEnd/>
              <a:tailEnd/>
            </a:ln>
          </p:spPr>
          <p:txBody>
            <a:bodyPr rot="0" spcFirstLastPara="0" vertOverflow="overflow" horzOverflow="overflow" vert="horz" wrap="square" lIns="35908" tIns="35908" rIns="35908" bIns="35908" numCol="1" spcCol="0" rtlCol="0" fromWordArt="0" anchor="ctr" anchorCtr="0" forceAA="0" compatLnSpc="1">
              <a:prstTxWarp prst="textNoShape">
                <a:avLst/>
              </a:prstTxWarp>
              <a:noAutofit/>
            </a:bodyPr>
            <a:lstStyle/>
            <a:p>
              <a:pPr algn="ctr" defTabSz="912114">
                <a:lnSpc>
                  <a:spcPct val="110000"/>
                </a:lnSpc>
                <a:defRPr/>
              </a:pPr>
              <a:r>
                <a:rPr kumimoji="1" lang="zh-CN" altLang="en-US" sz="1400" kern="0" dirty="0">
                  <a:solidFill>
                    <a:prstClr val="black"/>
                  </a:solidFill>
                  <a:latin typeface="微软雅黑" pitchFamily="34" charset="-122"/>
                  <a:ea typeface="微软雅黑" pitchFamily="34" charset="-122"/>
                </a:rPr>
                <a:t>统计分析</a:t>
              </a:r>
              <a:endParaRPr kumimoji="1" lang="en-US" altLang="zh-CN" sz="1400" kern="0" dirty="0">
                <a:solidFill>
                  <a:prstClr val="black"/>
                </a:solidFill>
                <a:latin typeface="微软雅黑" pitchFamily="34" charset="-122"/>
                <a:ea typeface="微软雅黑" pitchFamily="34" charset="-122"/>
              </a:endParaRPr>
            </a:p>
          </p:txBody>
        </p:sp>
        <p:sp>
          <p:nvSpPr>
            <p:cNvPr id="68" name="矩形 67">
              <a:extLst>
                <a:ext uri="{FF2B5EF4-FFF2-40B4-BE49-F238E27FC236}">
                  <a16:creationId xmlns:a16="http://schemas.microsoft.com/office/drawing/2014/main" xmlns="" id="{53148230-C36C-45F2-816C-21D7916CE5DF}"/>
                </a:ext>
              </a:extLst>
            </p:cNvPr>
            <p:cNvSpPr/>
            <p:nvPr/>
          </p:nvSpPr>
          <p:spPr bwMode="auto">
            <a:xfrm>
              <a:off x="4383697" y="3863570"/>
              <a:ext cx="1555241" cy="512067"/>
            </a:xfrm>
            <a:prstGeom prst="rect">
              <a:avLst/>
            </a:prstGeom>
            <a:solidFill>
              <a:sysClr val="window" lastClr="FFFFFF"/>
            </a:solidFill>
            <a:ln w="19050" cmpd="sng">
              <a:solidFill>
                <a:srgbClr val="1F497D">
                  <a:lumMod val="75000"/>
                </a:srgbClr>
              </a:solidFill>
              <a:miter lim="800000"/>
              <a:headEnd/>
              <a:tailEnd/>
            </a:ln>
          </p:spPr>
          <p:txBody>
            <a:bodyPr rot="0" spcFirstLastPara="0" vertOverflow="overflow" horzOverflow="overflow" vert="horz" wrap="square" lIns="35908" tIns="35908" rIns="35908" bIns="35908" numCol="1" spcCol="0" rtlCol="0" fromWordArt="0" anchor="ctr" anchorCtr="0" forceAA="0" compatLnSpc="1">
              <a:prstTxWarp prst="textNoShape">
                <a:avLst/>
              </a:prstTxWarp>
              <a:noAutofit/>
            </a:bodyPr>
            <a:lstStyle/>
            <a:p>
              <a:pPr algn="ctr" defTabSz="912114">
                <a:lnSpc>
                  <a:spcPct val="110000"/>
                </a:lnSpc>
                <a:defRPr/>
              </a:pPr>
              <a:r>
                <a:rPr kumimoji="1" lang="zh-CN" altLang="en-US" sz="1400" kern="0" dirty="0">
                  <a:solidFill>
                    <a:prstClr val="black"/>
                  </a:solidFill>
                  <a:latin typeface="微软雅黑" pitchFamily="34" charset="-122"/>
                  <a:ea typeface="微软雅黑" pitchFamily="34" charset="-122"/>
                </a:rPr>
                <a:t>基础数据管理</a:t>
              </a:r>
              <a:endParaRPr kumimoji="1" lang="en-US" altLang="zh-CN" sz="1400" kern="0" dirty="0">
                <a:solidFill>
                  <a:prstClr val="black"/>
                </a:solidFill>
                <a:latin typeface="微软雅黑" pitchFamily="34" charset="-122"/>
                <a:ea typeface="微软雅黑" pitchFamily="34" charset="-122"/>
              </a:endParaRPr>
            </a:p>
          </p:txBody>
        </p:sp>
      </p:grpSp>
      <p:grpSp>
        <p:nvGrpSpPr>
          <p:cNvPr id="75" name="组合 74"/>
          <p:cNvGrpSpPr/>
          <p:nvPr/>
        </p:nvGrpSpPr>
        <p:grpSpPr>
          <a:xfrm>
            <a:off x="1164793" y="2434756"/>
            <a:ext cx="1777253" cy="1351713"/>
            <a:chOff x="1925400" y="1424168"/>
            <a:chExt cx="1353539" cy="620165"/>
          </a:xfrm>
          <a:solidFill>
            <a:schemeClr val="bg1">
              <a:lumMod val="50000"/>
            </a:schemeClr>
          </a:solidFill>
        </p:grpSpPr>
        <p:sp>
          <p:nvSpPr>
            <p:cNvPr id="76" name="矩形 75"/>
            <p:cNvSpPr/>
            <p:nvPr/>
          </p:nvSpPr>
          <p:spPr>
            <a:xfrm>
              <a:off x="1925400" y="1424168"/>
              <a:ext cx="1353539" cy="620165"/>
            </a:xfrm>
            <a:prstGeom prst="rect">
              <a:avLst/>
            </a:prstGeom>
            <a:grpFill/>
            <a:ln w="38100" cap="flat" cmpd="sng" algn="ctr">
              <a:noFill/>
              <a:prstDash val="solid"/>
            </a:ln>
            <a:effectLst>
              <a:outerShdw blurRad="40000" dist="20000" dir="5400000" rotWithShape="0">
                <a:srgbClr val="000000">
                  <a:alpha val="38000"/>
                </a:srgbClr>
              </a:outerShdw>
            </a:effectLst>
          </p:spPr>
          <p:txBody>
            <a:bodyPr rtlCol="0" anchor="ctr"/>
            <a:lstStyle/>
            <a:p>
              <a:pPr algn="ctr" defTabSz="912114">
                <a:defRPr/>
              </a:pPr>
              <a:endParaRPr lang="zh-CN" altLang="en-US" sz="1400" b="1" kern="0" dirty="0">
                <a:solidFill>
                  <a:prstClr val="white"/>
                </a:solidFill>
                <a:latin typeface="微软雅黑" panose="020B0503020204020204" pitchFamily="34" charset="-122"/>
                <a:ea typeface="微软雅黑" panose="020B0503020204020204" pitchFamily="34" charset="-122"/>
              </a:endParaRPr>
            </a:p>
          </p:txBody>
        </p:sp>
        <p:sp>
          <p:nvSpPr>
            <p:cNvPr id="77" name="矩形 76"/>
            <p:cNvSpPr/>
            <p:nvPr/>
          </p:nvSpPr>
          <p:spPr>
            <a:xfrm>
              <a:off x="2103020" y="1447955"/>
              <a:ext cx="1004470" cy="141208"/>
            </a:xfrm>
            <a:prstGeom prst="rect">
              <a:avLst/>
            </a:prstGeom>
            <a:grpFill/>
          </p:spPr>
          <p:txBody>
            <a:bodyPr wrap="square">
              <a:spAutoFit/>
            </a:bodyPr>
            <a:lstStyle/>
            <a:p>
              <a:pPr algn="ctr" defTabSz="1148855">
                <a:spcBef>
                  <a:spcPct val="50000"/>
                </a:spcBef>
                <a:defRPr/>
              </a:pPr>
              <a:r>
                <a:rPr lang="zh-CN" altLang="en-US" sz="1400" b="1" kern="0" dirty="0">
                  <a:solidFill>
                    <a:schemeClr val="bg1"/>
                  </a:solidFill>
                  <a:latin typeface="微软雅黑" panose="020B0503020204020204" pitchFamily="34" charset="-122"/>
                  <a:ea typeface="微软雅黑" panose="020B0503020204020204" pitchFamily="34" charset="-122"/>
                </a:rPr>
                <a:t>采购系统</a:t>
              </a:r>
            </a:p>
          </p:txBody>
        </p:sp>
      </p:grpSp>
      <p:sp>
        <p:nvSpPr>
          <p:cNvPr id="84" name="矩形 83">
            <a:extLst>
              <a:ext uri="{FF2B5EF4-FFF2-40B4-BE49-F238E27FC236}">
                <a16:creationId xmlns:a16="http://schemas.microsoft.com/office/drawing/2014/main" xmlns="" id="{FFAD8F0C-D2E4-46C6-B59B-3F2E635DA174}"/>
              </a:ext>
            </a:extLst>
          </p:cNvPr>
          <p:cNvSpPr/>
          <p:nvPr/>
        </p:nvSpPr>
        <p:spPr bwMode="auto">
          <a:xfrm>
            <a:off x="1370513" y="2847151"/>
            <a:ext cx="1352529" cy="336580"/>
          </a:xfrm>
          <a:prstGeom prst="rect">
            <a:avLst/>
          </a:prstGeom>
          <a:solidFill>
            <a:schemeClr val="bg1">
              <a:lumMod val="50000"/>
            </a:schemeClr>
          </a:solidFill>
          <a:ln w="19050" cmpd="sng">
            <a:solidFill>
              <a:schemeClr val="bg1"/>
            </a:solidFill>
            <a:miter lim="800000"/>
            <a:headEnd/>
            <a:tailEnd/>
          </a:ln>
        </p:spPr>
        <p:txBody>
          <a:bodyPr rot="0" spcFirstLastPara="0" vertOverflow="overflow" horzOverflow="overflow" vert="horz" wrap="square" lIns="35908" tIns="35908" rIns="35908" bIns="35908" numCol="1" spcCol="0" rtlCol="0" fromWordArt="0" anchor="ctr" anchorCtr="0" forceAA="0" compatLnSpc="1">
            <a:prstTxWarp prst="textNoShape">
              <a:avLst/>
            </a:prstTxWarp>
            <a:noAutofit/>
          </a:bodyPr>
          <a:lstStyle/>
          <a:p>
            <a:pPr algn="ctr" defTabSz="912114">
              <a:lnSpc>
                <a:spcPct val="110000"/>
              </a:lnSpc>
              <a:defRPr/>
            </a:pPr>
            <a:r>
              <a:rPr kumimoji="1" lang="zh-CN" altLang="en-US" sz="1400" kern="0" dirty="0">
                <a:solidFill>
                  <a:prstClr val="black"/>
                </a:solidFill>
                <a:latin typeface="微软雅黑" pitchFamily="34" charset="-122"/>
                <a:ea typeface="微软雅黑" pitchFamily="34" charset="-122"/>
              </a:rPr>
              <a:t>合同请款</a:t>
            </a:r>
          </a:p>
        </p:txBody>
      </p:sp>
      <p:grpSp>
        <p:nvGrpSpPr>
          <p:cNvPr id="6" name="组合 5"/>
          <p:cNvGrpSpPr/>
          <p:nvPr/>
        </p:nvGrpSpPr>
        <p:grpSpPr>
          <a:xfrm>
            <a:off x="9088093" y="2470817"/>
            <a:ext cx="1711068" cy="1476720"/>
            <a:chOff x="4967684" y="5021649"/>
            <a:chExt cx="1711068" cy="1279390"/>
          </a:xfrm>
          <a:solidFill>
            <a:schemeClr val="bg1">
              <a:lumMod val="50000"/>
            </a:schemeClr>
          </a:solidFill>
        </p:grpSpPr>
        <p:sp>
          <p:nvSpPr>
            <p:cNvPr id="69" name="矩形 68"/>
            <p:cNvSpPr/>
            <p:nvPr/>
          </p:nvSpPr>
          <p:spPr bwMode="auto">
            <a:xfrm>
              <a:off x="4967684" y="5021649"/>
              <a:ext cx="1711068" cy="1279390"/>
            </a:xfrm>
            <a:prstGeom prst="rect">
              <a:avLst/>
            </a:prstGeom>
            <a:grpFill/>
            <a:ln w="38100" cap="flat" cmpd="sng" algn="ctr">
              <a:noFill/>
              <a:prstDash val="solid"/>
            </a:ln>
            <a:effectLst>
              <a:outerShdw blurRad="40000" dist="20000" dir="5400000" rotWithShape="0">
                <a:srgbClr val="000000">
                  <a:alpha val="38000"/>
                </a:srgbClr>
              </a:outerShdw>
            </a:effectLst>
          </p:spPr>
          <p:txBody>
            <a:bodyPr rtlCol="0" anchor="ctr"/>
            <a:lstStyle/>
            <a:p>
              <a:pPr algn="ctr" defTabSz="912114">
                <a:defRPr/>
              </a:pPr>
              <a:endParaRPr lang="zh-CN" altLang="en-US" sz="1400" b="1" kern="0" dirty="0">
                <a:solidFill>
                  <a:prstClr val="white"/>
                </a:solidFill>
                <a:latin typeface="微软雅黑" panose="020B0503020204020204" pitchFamily="34" charset="-122"/>
                <a:ea typeface="微软雅黑" panose="020B0503020204020204" pitchFamily="34" charset="-122"/>
              </a:endParaRPr>
            </a:p>
          </p:txBody>
        </p:sp>
        <p:sp>
          <p:nvSpPr>
            <p:cNvPr id="70" name="矩形 69">
              <a:extLst>
                <a:ext uri="{FF2B5EF4-FFF2-40B4-BE49-F238E27FC236}">
                  <a16:creationId xmlns:a16="http://schemas.microsoft.com/office/drawing/2014/main" xmlns="" id="{FFAD8F0C-D2E4-46C6-B59B-3F2E635DA174}"/>
                </a:ext>
              </a:extLst>
            </p:cNvPr>
            <p:cNvSpPr/>
            <p:nvPr/>
          </p:nvSpPr>
          <p:spPr bwMode="auto">
            <a:xfrm>
              <a:off x="5183224" y="5822320"/>
              <a:ext cx="1309482" cy="296190"/>
            </a:xfrm>
            <a:prstGeom prst="rect">
              <a:avLst/>
            </a:prstGeom>
            <a:grpFill/>
            <a:ln w="19050" cmpd="sng">
              <a:solidFill>
                <a:schemeClr val="bg1"/>
              </a:solidFill>
              <a:miter lim="800000"/>
              <a:headEnd/>
              <a:tailEnd/>
            </a:ln>
          </p:spPr>
          <p:txBody>
            <a:bodyPr rot="0" spcFirstLastPara="0" vertOverflow="overflow" horzOverflow="overflow" vert="horz" wrap="square" lIns="35908" tIns="35908" rIns="35908" bIns="35908" numCol="1" spcCol="0" rtlCol="0" fromWordArt="0" anchor="ctr" anchorCtr="0" forceAA="0" compatLnSpc="1">
              <a:prstTxWarp prst="textNoShape">
                <a:avLst/>
              </a:prstTxWarp>
              <a:noAutofit/>
            </a:bodyPr>
            <a:lstStyle/>
            <a:p>
              <a:pPr algn="ctr" defTabSz="912114">
                <a:lnSpc>
                  <a:spcPct val="110000"/>
                </a:lnSpc>
                <a:defRPr/>
              </a:pPr>
              <a:r>
                <a:rPr kumimoji="1" lang="zh-CN" altLang="en-US" sz="1400" kern="0" dirty="0">
                  <a:solidFill>
                    <a:prstClr val="black"/>
                  </a:solidFill>
                  <a:latin typeface="微软雅黑" pitchFamily="34" charset="-122"/>
                  <a:ea typeface="微软雅黑" pitchFamily="34" charset="-122"/>
                </a:rPr>
                <a:t>凭证审核</a:t>
              </a:r>
              <a:endParaRPr kumimoji="1" lang="en-US" altLang="zh-CN" sz="1400" kern="0" dirty="0">
                <a:solidFill>
                  <a:prstClr val="black"/>
                </a:solidFill>
                <a:latin typeface="微软雅黑" pitchFamily="34" charset="-122"/>
                <a:ea typeface="微软雅黑" pitchFamily="34" charset="-122"/>
              </a:endParaRPr>
            </a:p>
          </p:txBody>
        </p:sp>
        <p:sp>
          <p:nvSpPr>
            <p:cNvPr id="81" name="矩形 80">
              <a:extLst>
                <a:ext uri="{FF2B5EF4-FFF2-40B4-BE49-F238E27FC236}">
                  <a16:creationId xmlns:a16="http://schemas.microsoft.com/office/drawing/2014/main" xmlns="" id="{FFAD8F0C-D2E4-46C6-B59B-3F2E635DA174}"/>
                </a:ext>
              </a:extLst>
            </p:cNvPr>
            <p:cNvSpPr/>
            <p:nvPr/>
          </p:nvSpPr>
          <p:spPr bwMode="auto">
            <a:xfrm>
              <a:off x="5183224" y="5429657"/>
              <a:ext cx="1309482" cy="300428"/>
            </a:xfrm>
            <a:prstGeom prst="rect">
              <a:avLst/>
            </a:prstGeom>
            <a:grpFill/>
            <a:ln w="19050" cmpd="sng">
              <a:solidFill>
                <a:schemeClr val="bg1"/>
              </a:solidFill>
              <a:miter lim="800000"/>
              <a:headEnd/>
              <a:tailEnd/>
            </a:ln>
          </p:spPr>
          <p:txBody>
            <a:bodyPr rot="0" spcFirstLastPara="0" vertOverflow="overflow" horzOverflow="overflow" vert="horz" wrap="square" lIns="35908" tIns="35908" rIns="35908" bIns="35908" numCol="1" spcCol="0" rtlCol="0" fromWordArt="0" anchor="ctr" anchorCtr="0" forceAA="0" compatLnSpc="1">
              <a:prstTxWarp prst="textNoShape">
                <a:avLst/>
              </a:prstTxWarp>
              <a:noAutofit/>
            </a:bodyPr>
            <a:lstStyle/>
            <a:p>
              <a:pPr algn="ctr" defTabSz="912114">
                <a:lnSpc>
                  <a:spcPct val="110000"/>
                </a:lnSpc>
                <a:defRPr/>
              </a:pPr>
              <a:r>
                <a:rPr kumimoji="1" lang="zh-CN" altLang="en-US" sz="1400" kern="0" dirty="0">
                  <a:solidFill>
                    <a:prstClr val="black"/>
                  </a:solidFill>
                  <a:latin typeface="微软雅黑" pitchFamily="34" charset="-122"/>
                  <a:ea typeface="微软雅黑" pitchFamily="34" charset="-122"/>
                </a:rPr>
                <a:t>凭证记账</a:t>
              </a:r>
              <a:endParaRPr kumimoji="1" lang="en-US" altLang="zh-CN" sz="1400" kern="0" dirty="0">
                <a:solidFill>
                  <a:prstClr val="black"/>
                </a:solidFill>
                <a:latin typeface="微软雅黑" pitchFamily="34" charset="-122"/>
                <a:ea typeface="微软雅黑" pitchFamily="34" charset="-122"/>
              </a:endParaRPr>
            </a:p>
          </p:txBody>
        </p:sp>
        <p:sp>
          <p:nvSpPr>
            <p:cNvPr id="87" name="矩形 86"/>
            <p:cNvSpPr/>
            <p:nvPr/>
          </p:nvSpPr>
          <p:spPr>
            <a:xfrm>
              <a:off x="5365651" y="5108440"/>
              <a:ext cx="1108051" cy="266650"/>
            </a:xfrm>
            <a:prstGeom prst="rect">
              <a:avLst/>
            </a:prstGeom>
            <a:grpFill/>
          </p:spPr>
          <p:txBody>
            <a:bodyPr wrap="square">
              <a:spAutoFit/>
            </a:bodyPr>
            <a:lstStyle/>
            <a:p>
              <a:pPr defTabSz="1148855">
                <a:spcBef>
                  <a:spcPct val="50000"/>
                </a:spcBef>
              </a:pPr>
              <a:r>
                <a:rPr lang="zh-CN" altLang="en-US" sz="1400" b="1" dirty="0">
                  <a:solidFill>
                    <a:schemeClr val="bg1"/>
                  </a:solidFill>
                  <a:latin typeface="微软雅黑" panose="020B0503020204020204" pitchFamily="34" charset="-122"/>
                  <a:ea typeface="微软雅黑" panose="020B0503020204020204" pitchFamily="34" charset="-122"/>
                </a:rPr>
                <a:t>财务系统</a:t>
              </a:r>
            </a:p>
          </p:txBody>
        </p:sp>
      </p:grpSp>
      <p:sp>
        <p:nvSpPr>
          <p:cNvPr id="91" name="矩形 90">
            <a:extLst>
              <a:ext uri="{FF2B5EF4-FFF2-40B4-BE49-F238E27FC236}">
                <a16:creationId xmlns:a16="http://schemas.microsoft.com/office/drawing/2014/main" xmlns="" id="{FFAD8F0C-D2E4-46C6-B59B-3F2E635DA174}"/>
              </a:ext>
            </a:extLst>
          </p:cNvPr>
          <p:cNvSpPr/>
          <p:nvPr/>
        </p:nvSpPr>
        <p:spPr bwMode="auto">
          <a:xfrm>
            <a:off x="1368268" y="3276591"/>
            <a:ext cx="1354774" cy="364123"/>
          </a:xfrm>
          <a:prstGeom prst="rect">
            <a:avLst/>
          </a:prstGeom>
          <a:solidFill>
            <a:schemeClr val="bg1">
              <a:lumMod val="50000"/>
            </a:schemeClr>
          </a:solidFill>
          <a:ln w="19050" cmpd="sng">
            <a:solidFill>
              <a:schemeClr val="bg1"/>
            </a:solidFill>
            <a:miter lim="800000"/>
            <a:headEnd/>
            <a:tailEnd/>
          </a:ln>
        </p:spPr>
        <p:txBody>
          <a:bodyPr rot="0" spcFirstLastPara="0" vertOverflow="overflow" horzOverflow="overflow" vert="horz" wrap="square" lIns="35908" tIns="35908" rIns="35908" bIns="35908" numCol="1" spcCol="0" rtlCol="0" fromWordArt="0" anchor="ctr" anchorCtr="0" forceAA="0" compatLnSpc="1">
            <a:prstTxWarp prst="textNoShape">
              <a:avLst/>
            </a:prstTxWarp>
            <a:noAutofit/>
          </a:bodyPr>
          <a:lstStyle/>
          <a:p>
            <a:pPr algn="ctr" defTabSz="912114">
              <a:spcBef>
                <a:spcPct val="50000"/>
              </a:spcBef>
              <a:defRPr/>
            </a:pPr>
            <a:r>
              <a:rPr kumimoji="1" lang="zh-CN" altLang="en-US" sz="1400" kern="0" dirty="0">
                <a:solidFill>
                  <a:srgbClr val="2C2C2C"/>
                </a:solidFill>
                <a:latin typeface="微软雅黑" panose="020B0503020204020204" pitchFamily="34" charset="-122"/>
                <a:ea typeface="微软雅黑" panose="020B0503020204020204" pitchFamily="34" charset="-122"/>
                <a:cs typeface="Calibri" pitchFamily="34" charset="0"/>
              </a:rPr>
              <a:t>供应商主数据</a:t>
            </a:r>
            <a:endParaRPr kumimoji="1" lang="en-US" altLang="zh-CN" sz="1400" kern="0" dirty="0">
              <a:solidFill>
                <a:srgbClr val="2C2C2C"/>
              </a:solidFill>
              <a:latin typeface="微软雅黑" panose="020B0503020204020204" pitchFamily="34" charset="-122"/>
              <a:ea typeface="微软雅黑" panose="020B0503020204020204" pitchFamily="34" charset="-122"/>
              <a:cs typeface="Calibri" pitchFamily="34" charset="0"/>
            </a:endParaRPr>
          </a:p>
        </p:txBody>
      </p:sp>
      <p:grpSp>
        <p:nvGrpSpPr>
          <p:cNvPr id="5" name="组合 4"/>
          <p:cNvGrpSpPr/>
          <p:nvPr/>
        </p:nvGrpSpPr>
        <p:grpSpPr>
          <a:xfrm>
            <a:off x="1148521" y="3871535"/>
            <a:ext cx="1793525" cy="1254321"/>
            <a:chOff x="9581753" y="2873228"/>
            <a:chExt cx="1793525" cy="1410364"/>
          </a:xfrm>
          <a:solidFill>
            <a:schemeClr val="bg1">
              <a:lumMod val="65000"/>
            </a:schemeClr>
          </a:solidFill>
        </p:grpSpPr>
        <p:grpSp>
          <p:nvGrpSpPr>
            <p:cNvPr id="78" name="组合 77"/>
            <p:cNvGrpSpPr/>
            <p:nvPr/>
          </p:nvGrpSpPr>
          <p:grpSpPr>
            <a:xfrm>
              <a:off x="9581753" y="2873228"/>
              <a:ext cx="1793525" cy="1410364"/>
              <a:chOff x="248240" y="3780592"/>
              <a:chExt cx="1671524" cy="883105"/>
            </a:xfrm>
            <a:grpFill/>
          </p:grpSpPr>
          <p:sp>
            <p:nvSpPr>
              <p:cNvPr id="79" name="矩形 78"/>
              <p:cNvSpPr/>
              <p:nvPr/>
            </p:nvSpPr>
            <p:spPr>
              <a:xfrm>
                <a:off x="248240" y="3780592"/>
                <a:ext cx="1671524" cy="883105"/>
              </a:xfrm>
              <a:prstGeom prst="rect">
                <a:avLst/>
              </a:prstGeom>
              <a:grpFill/>
              <a:ln w="38100" cap="flat" cmpd="sng" algn="ctr">
                <a:noFill/>
                <a:prstDash val="solid"/>
              </a:ln>
              <a:effectLst>
                <a:outerShdw blurRad="40000" dist="20000" dir="5400000" rotWithShape="0">
                  <a:srgbClr val="000000">
                    <a:alpha val="38000"/>
                  </a:srgbClr>
                </a:outerShdw>
              </a:effectLst>
            </p:spPr>
            <p:txBody>
              <a:bodyPr rtlCol="0" anchor="ctr"/>
              <a:lstStyle/>
              <a:p>
                <a:pPr algn="ctr" defTabSz="912114">
                  <a:defRPr/>
                </a:pPr>
                <a:endParaRPr lang="zh-CN" altLang="en-US" sz="1400" b="1" kern="0" dirty="0">
                  <a:solidFill>
                    <a:srgbClr val="2C2C2C"/>
                  </a:solidFill>
                  <a:latin typeface="微软雅黑" panose="020B0503020204020204" pitchFamily="34" charset="-122"/>
                  <a:ea typeface="微软雅黑" panose="020B0503020204020204" pitchFamily="34" charset="-122"/>
                </a:endParaRPr>
              </a:p>
            </p:txBody>
          </p:sp>
          <p:sp>
            <p:nvSpPr>
              <p:cNvPr id="80" name="矩形 79"/>
              <p:cNvSpPr/>
              <p:nvPr/>
            </p:nvSpPr>
            <p:spPr>
              <a:xfrm>
                <a:off x="654396" y="3834101"/>
                <a:ext cx="943483" cy="216690"/>
              </a:xfrm>
              <a:prstGeom prst="rect">
                <a:avLst/>
              </a:prstGeom>
              <a:grpFill/>
              <a:ln>
                <a:noFill/>
              </a:ln>
            </p:spPr>
            <p:txBody>
              <a:bodyPr wrap="square">
                <a:spAutoFit/>
              </a:bodyPr>
              <a:lstStyle/>
              <a:p>
                <a:pPr defTabSz="1148855">
                  <a:spcBef>
                    <a:spcPct val="50000"/>
                  </a:spcBef>
                  <a:defRPr/>
                </a:pPr>
                <a:r>
                  <a:rPr lang="zh-CN" altLang="en-US" sz="1400" b="1" kern="0" dirty="0" smtClean="0">
                    <a:solidFill>
                      <a:schemeClr val="bg1"/>
                    </a:solidFill>
                    <a:latin typeface="微软雅黑" panose="020B0503020204020204" pitchFamily="34" charset="-122"/>
                    <a:ea typeface="微软雅黑" panose="020B0503020204020204" pitchFamily="34" charset="-122"/>
                  </a:rPr>
                  <a:t>人事系统</a:t>
                </a:r>
                <a:endParaRPr lang="zh-CN" altLang="en-US" sz="1400" b="1" kern="0" dirty="0">
                  <a:solidFill>
                    <a:schemeClr val="bg1"/>
                  </a:solidFill>
                  <a:latin typeface="微软雅黑" panose="020B0503020204020204" pitchFamily="34" charset="-122"/>
                  <a:ea typeface="微软雅黑" panose="020B0503020204020204" pitchFamily="34" charset="-122"/>
                </a:endParaRPr>
              </a:p>
            </p:txBody>
          </p:sp>
        </p:grpSp>
        <p:sp>
          <p:nvSpPr>
            <p:cNvPr id="89" name="矩形 88">
              <a:extLst>
                <a:ext uri="{FF2B5EF4-FFF2-40B4-BE49-F238E27FC236}">
                  <a16:creationId xmlns:a16="http://schemas.microsoft.com/office/drawing/2014/main" xmlns="" id="{FFAD8F0C-D2E4-46C6-B59B-3F2E635DA174}"/>
                </a:ext>
              </a:extLst>
            </p:cNvPr>
            <p:cNvSpPr/>
            <p:nvPr/>
          </p:nvSpPr>
          <p:spPr bwMode="auto">
            <a:xfrm>
              <a:off x="9801499" y="3351427"/>
              <a:ext cx="1338667" cy="357817"/>
            </a:xfrm>
            <a:prstGeom prst="rect">
              <a:avLst/>
            </a:prstGeom>
            <a:grpFill/>
            <a:ln w="19050" cmpd="sng">
              <a:solidFill>
                <a:schemeClr val="bg1"/>
              </a:solidFill>
              <a:miter lim="800000"/>
              <a:headEnd/>
              <a:tailEnd/>
            </a:ln>
          </p:spPr>
          <p:txBody>
            <a:bodyPr rot="0" spcFirstLastPara="0" vertOverflow="overflow" horzOverflow="overflow" vert="horz" wrap="square" lIns="35908" tIns="35908" rIns="35908" bIns="35908" numCol="1" spcCol="0" rtlCol="0" fromWordArt="0" anchor="ctr" anchorCtr="0" forceAA="0" compatLnSpc="1">
              <a:prstTxWarp prst="textNoShape">
                <a:avLst/>
              </a:prstTxWarp>
              <a:noAutofit/>
            </a:bodyPr>
            <a:lstStyle/>
            <a:p>
              <a:pPr algn="ctr" defTabSz="912114">
                <a:lnSpc>
                  <a:spcPct val="110000"/>
                </a:lnSpc>
                <a:defRPr/>
              </a:pPr>
              <a:r>
                <a:rPr kumimoji="1" lang="zh-CN" altLang="en-US" sz="1400" kern="0" dirty="0">
                  <a:solidFill>
                    <a:prstClr val="black"/>
                  </a:solidFill>
                  <a:latin typeface="微软雅黑" pitchFamily="34" charset="-122"/>
                  <a:ea typeface="微软雅黑" pitchFamily="34" charset="-122"/>
                </a:rPr>
                <a:t>员工主数据</a:t>
              </a:r>
              <a:endParaRPr kumimoji="1" lang="en-US" altLang="zh-CN" sz="1400" kern="0" dirty="0">
                <a:solidFill>
                  <a:prstClr val="black"/>
                </a:solidFill>
                <a:latin typeface="微软雅黑" pitchFamily="34" charset="-122"/>
                <a:ea typeface="微软雅黑" pitchFamily="34" charset="-122"/>
              </a:endParaRPr>
            </a:p>
          </p:txBody>
        </p:sp>
        <p:sp>
          <p:nvSpPr>
            <p:cNvPr id="128" name="矩形 127">
              <a:extLst>
                <a:ext uri="{FF2B5EF4-FFF2-40B4-BE49-F238E27FC236}">
                  <a16:creationId xmlns:a16="http://schemas.microsoft.com/office/drawing/2014/main" xmlns="" id="{FFAD8F0C-D2E4-46C6-B59B-3F2E635DA174}"/>
                </a:ext>
              </a:extLst>
            </p:cNvPr>
            <p:cNvSpPr/>
            <p:nvPr/>
          </p:nvSpPr>
          <p:spPr bwMode="auto">
            <a:xfrm>
              <a:off x="9801499" y="3826340"/>
              <a:ext cx="1338667" cy="338360"/>
            </a:xfrm>
            <a:prstGeom prst="rect">
              <a:avLst/>
            </a:prstGeom>
            <a:grpFill/>
            <a:ln w="19050" cmpd="sng">
              <a:solidFill>
                <a:schemeClr val="bg1"/>
              </a:solidFill>
              <a:miter lim="800000"/>
              <a:headEnd/>
              <a:tailEnd/>
            </a:ln>
          </p:spPr>
          <p:txBody>
            <a:bodyPr rot="0" spcFirstLastPara="0" vertOverflow="overflow" horzOverflow="overflow" vert="horz" wrap="square" lIns="35908" tIns="35908" rIns="35908" bIns="35908" numCol="1" spcCol="0" rtlCol="0" fromWordArt="0" anchor="ctr" anchorCtr="0" forceAA="0" compatLnSpc="1">
              <a:prstTxWarp prst="textNoShape">
                <a:avLst/>
              </a:prstTxWarp>
              <a:noAutofit/>
            </a:bodyPr>
            <a:lstStyle/>
            <a:p>
              <a:pPr algn="ctr" defTabSz="912114">
                <a:lnSpc>
                  <a:spcPct val="110000"/>
                </a:lnSpc>
                <a:defRPr/>
              </a:pPr>
              <a:r>
                <a:rPr kumimoji="1" lang="zh-CN" altLang="en-US" sz="1400" kern="0" dirty="0">
                  <a:solidFill>
                    <a:prstClr val="black"/>
                  </a:solidFill>
                  <a:latin typeface="微软雅黑" pitchFamily="34" charset="-122"/>
                  <a:ea typeface="微软雅黑" pitchFamily="34" charset="-122"/>
                </a:rPr>
                <a:t>组织、职等</a:t>
              </a:r>
              <a:endParaRPr kumimoji="1" lang="en-US" altLang="zh-CN" sz="1400" kern="0" dirty="0">
                <a:solidFill>
                  <a:prstClr val="black"/>
                </a:solidFill>
                <a:latin typeface="微软雅黑" pitchFamily="34" charset="-122"/>
                <a:ea typeface="微软雅黑" pitchFamily="34" charset="-122"/>
              </a:endParaRPr>
            </a:p>
          </p:txBody>
        </p:sp>
      </p:grpSp>
      <p:sp>
        <p:nvSpPr>
          <p:cNvPr id="147" name="矩形 146"/>
          <p:cNvSpPr/>
          <p:nvPr/>
        </p:nvSpPr>
        <p:spPr bwMode="auto">
          <a:xfrm>
            <a:off x="4141874" y="1821385"/>
            <a:ext cx="3919427" cy="317423"/>
          </a:xfrm>
          <a:prstGeom prst="rect">
            <a:avLst/>
          </a:prstGeom>
          <a:noFill/>
          <a:ln w="12700" cap="flat" cmpd="sng" algn="ctr">
            <a:solidFill>
              <a:schemeClr val="bg1"/>
            </a:solidFill>
            <a:prstDash val="solid"/>
          </a:ln>
          <a:effectLst/>
        </p:spPr>
        <p:txBody>
          <a:bodyPr rtlCol="0" anchor="t"/>
          <a:lstStyle/>
          <a:p>
            <a:pPr algn="ctr" defTabSz="912114">
              <a:defRPr/>
            </a:pPr>
            <a:r>
              <a:rPr lang="zh-CN" altLang="en-US" sz="1400" b="1" kern="0" dirty="0" smtClean="0">
                <a:solidFill>
                  <a:srgbClr val="05208E"/>
                </a:solidFill>
                <a:latin typeface="微软雅黑" panose="020B0503020204020204" pitchFamily="34" charset="-122"/>
                <a:ea typeface="微软雅黑" panose="020B0503020204020204" pitchFamily="34" charset="-122"/>
              </a:rPr>
              <a:t>钉钉</a:t>
            </a:r>
            <a:r>
              <a:rPr lang="en-US" altLang="zh-CN" sz="1400" b="1" kern="0" dirty="0">
                <a:solidFill>
                  <a:srgbClr val="05208E"/>
                </a:solidFill>
                <a:latin typeface="微软雅黑" panose="020B0503020204020204" pitchFamily="34" charset="-122"/>
                <a:ea typeface="微软雅黑" panose="020B0503020204020204" pitchFamily="34" charset="-122"/>
              </a:rPr>
              <a:t>/</a:t>
            </a:r>
            <a:r>
              <a:rPr lang="zh-CN" altLang="en-US" sz="1400" b="1" kern="0" dirty="0">
                <a:solidFill>
                  <a:srgbClr val="05208E"/>
                </a:solidFill>
                <a:latin typeface="微软雅黑" panose="020B0503020204020204" pitchFamily="34" charset="-122"/>
                <a:ea typeface="微软雅黑" panose="020B0503020204020204" pitchFamily="34" charset="-122"/>
              </a:rPr>
              <a:t>企业微信</a:t>
            </a:r>
          </a:p>
        </p:txBody>
      </p:sp>
      <p:cxnSp>
        <p:nvCxnSpPr>
          <p:cNvPr id="149" name="直接箭头连接符 148"/>
          <p:cNvCxnSpPr/>
          <p:nvPr/>
        </p:nvCxnSpPr>
        <p:spPr>
          <a:xfrm flipH="1">
            <a:off x="6003750" y="2142538"/>
            <a:ext cx="2173" cy="2623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0" name="文本框 149"/>
          <p:cNvSpPr txBox="1"/>
          <p:nvPr/>
        </p:nvSpPr>
        <p:spPr>
          <a:xfrm>
            <a:off x="6060541" y="2182231"/>
            <a:ext cx="731997" cy="253916"/>
          </a:xfrm>
          <a:prstGeom prst="rect">
            <a:avLst/>
          </a:prstGeom>
          <a:noFill/>
        </p:spPr>
        <p:txBody>
          <a:bodyPr wrap="square" rtlCol="0">
            <a:spAutoFit/>
          </a:bodyPr>
          <a:lstStyle/>
          <a:p>
            <a:r>
              <a:rPr lang="zh-CN" altLang="en-US" sz="1050" dirty="0">
                <a:latin typeface="Microsoft YaHei" panose="020B0503020204020204" pitchFamily="34" charset="-122"/>
                <a:ea typeface="Microsoft YaHei" panose="020B0503020204020204" pitchFamily="34" charset="-122"/>
              </a:rPr>
              <a:t>单点登录</a:t>
            </a:r>
          </a:p>
        </p:txBody>
      </p:sp>
      <p:sp>
        <p:nvSpPr>
          <p:cNvPr id="4" name="左右箭头 3"/>
          <p:cNvSpPr/>
          <p:nvPr/>
        </p:nvSpPr>
        <p:spPr>
          <a:xfrm>
            <a:off x="3124266" y="2986657"/>
            <a:ext cx="726255" cy="484632"/>
          </a:xfrm>
          <a:prstGeom prst="leftRightArrow">
            <a:avLst/>
          </a:prstGeom>
          <a:noFill/>
          <a:ln>
            <a:solidFill>
              <a:srgbClr val="008E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8" name="组合 97"/>
          <p:cNvGrpSpPr/>
          <p:nvPr/>
        </p:nvGrpSpPr>
        <p:grpSpPr>
          <a:xfrm>
            <a:off x="9088093" y="3906691"/>
            <a:ext cx="1711068" cy="1279390"/>
            <a:chOff x="4967684" y="5021649"/>
            <a:chExt cx="1711068" cy="1279390"/>
          </a:xfrm>
          <a:solidFill>
            <a:schemeClr val="bg1">
              <a:lumMod val="50000"/>
            </a:schemeClr>
          </a:solidFill>
        </p:grpSpPr>
        <p:sp>
          <p:nvSpPr>
            <p:cNvPr id="100" name="矩形 99"/>
            <p:cNvSpPr/>
            <p:nvPr/>
          </p:nvSpPr>
          <p:spPr bwMode="auto">
            <a:xfrm>
              <a:off x="4967684" y="5021649"/>
              <a:ext cx="1711068" cy="1279390"/>
            </a:xfrm>
            <a:prstGeom prst="rect">
              <a:avLst/>
            </a:prstGeom>
            <a:grpFill/>
            <a:ln w="38100" cap="flat" cmpd="sng" algn="ctr">
              <a:noFill/>
              <a:prstDash val="solid"/>
            </a:ln>
            <a:effectLst>
              <a:outerShdw blurRad="40000" dist="20000" dir="5400000" rotWithShape="0">
                <a:srgbClr val="000000">
                  <a:alpha val="38000"/>
                </a:srgbClr>
              </a:outerShdw>
            </a:effectLst>
          </p:spPr>
          <p:txBody>
            <a:bodyPr rtlCol="0" anchor="ctr"/>
            <a:lstStyle/>
            <a:p>
              <a:pPr algn="ctr" defTabSz="912114">
                <a:defRPr/>
              </a:pPr>
              <a:endParaRPr lang="zh-CN" altLang="en-US" sz="1400" b="1" kern="0" dirty="0">
                <a:solidFill>
                  <a:prstClr val="white"/>
                </a:solidFill>
                <a:latin typeface="微软雅黑" panose="020B0503020204020204" pitchFamily="34" charset="-122"/>
                <a:ea typeface="微软雅黑" panose="020B0503020204020204" pitchFamily="34" charset="-122"/>
              </a:endParaRPr>
            </a:p>
          </p:txBody>
        </p:sp>
        <p:sp>
          <p:nvSpPr>
            <p:cNvPr id="102" name="矩形 101">
              <a:extLst>
                <a:ext uri="{FF2B5EF4-FFF2-40B4-BE49-F238E27FC236}">
                  <a16:creationId xmlns:a16="http://schemas.microsoft.com/office/drawing/2014/main" xmlns="" id="{FFAD8F0C-D2E4-46C6-B59B-3F2E635DA174}"/>
                </a:ext>
              </a:extLst>
            </p:cNvPr>
            <p:cNvSpPr/>
            <p:nvPr/>
          </p:nvSpPr>
          <p:spPr bwMode="auto">
            <a:xfrm>
              <a:off x="5177065" y="5744406"/>
              <a:ext cx="1309482" cy="296190"/>
            </a:xfrm>
            <a:prstGeom prst="rect">
              <a:avLst/>
            </a:prstGeom>
            <a:grpFill/>
            <a:ln w="19050" cmpd="sng">
              <a:solidFill>
                <a:schemeClr val="bg1"/>
              </a:solidFill>
              <a:miter lim="800000"/>
              <a:headEnd/>
              <a:tailEnd/>
            </a:ln>
          </p:spPr>
          <p:txBody>
            <a:bodyPr rot="0" spcFirstLastPara="0" vertOverflow="overflow" horzOverflow="overflow" vert="horz" wrap="square" lIns="35908" tIns="35908" rIns="35908" bIns="35908" numCol="1" spcCol="0" rtlCol="0" fromWordArt="0" anchor="ctr" anchorCtr="0" forceAA="0" compatLnSpc="1">
              <a:prstTxWarp prst="textNoShape">
                <a:avLst/>
              </a:prstTxWarp>
              <a:noAutofit/>
            </a:bodyPr>
            <a:lstStyle/>
            <a:p>
              <a:pPr algn="ctr" defTabSz="912114">
                <a:lnSpc>
                  <a:spcPct val="110000"/>
                </a:lnSpc>
                <a:defRPr/>
              </a:pPr>
              <a:r>
                <a:rPr kumimoji="1" lang="zh-CN" altLang="en-US" sz="1400" kern="0" dirty="0">
                  <a:solidFill>
                    <a:prstClr val="black"/>
                  </a:solidFill>
                  <a:latin typeface="微软雅黑" pitchFamily="34" charset="-122"/>
                  <a:ea typeface="微软雅黑" pitchFamily="34" charset="-122"/>
                </a:rPr>
                <a:t>主数据管理</a:t>
              </a:r>
              <a:endParaRPr kumimoji="1" lang="en-US" altLang="zh-CN" sz="1400" kern="0" dirty="0">
                <a:solidFill>
                  <a:prstClr val="black"/>
                </a:solidFill>
                <a:latin typeface="微软雅黑" pitchFamily="34" charset="-122"/>
                <a:ea typeface="微软雅黑" pitchFamily="34" charset="-122"/>
              </a:endParaRPr>
            </a:p>
          </p:txBody>
        </p:sp>
        <p:sp>
          <p:nvSpPr>
            <p:cNvPr id="104" name="矩形 103">
              <a:extLst>
                <a:ext uri="{FF2B5EF4-FFF2-40B4-BE49-F238E27FC236}">
                  <a16:creationId xmlns:a16="http://schemas.microsoft.com/office/drawing/2014/main" xmlns="" id="{FFAD8F0C-D2E4-46C6-B59B-3F2E635DA174}"/>
                </a:ext>
              </a:extLst>
            </p:cNvPr>
            <p:cNvSpPr/>
            <p:nvPr/>
          </p:nvSpPr>
          <p:spPr bwMode="auto">
            <a:xfrm>
              <a:off x="5177066" y="5313225"/>
              <a:ext cx="1309482" cy="300428"/>
            </a:xfrm>
            <a:prstGeom prst="rect">
              <a:avLst/>
            </a:prstGeom>
            <a:grpFill/>
            <a:ln w="19050" cmpd="sng">
              <a:solidFill>
                <a:schemeClr val="bg1"/>
              </a:solidFill>
              <a:miter lim="800000"/>
              <a:headEnd/>
              <a:tailEnd/>
            </a:ln>
          </p:spPr>
          <p:txBody>
            <a:bodyPr rot="0" spcFirstLastPara="0" vertOverflow="overflow" horzOverflow="overflow" vert="horz" wrap="square" lIns="35908" tIns="35908" rIns="35908" bIns="35908" numCol="1" spcCol="0" rtlCol="0" fromWordArt="0" anchor="ctr" anchorCtr="0" forceAA="0" compatLnSpc="1">
              <a:prstTxWarp prst="textNoShape">
                <a:avLst/>
              </a:prstTxWarp>
              <a:noAutofit/>
            </a:bodyPr>
            <a:lstStyle/>
            <a:p>
              <a:pPr algn="ctr" defTabSz="912114">
                <a:lnSpc>
                  <a:spcPct val="110000"/>
                </a:lnSpc>
                <a:defRPr/>
              </a:pPr>
              <a:r>
                <a:rPr kumimoji="1" lang="zh-CN" altLang="en-US" sz="1400" kern="0" dirty="0">
                  <a:solidFill>
                    <a:prstClr val="black"/>
                  </a:solidFill>
                  <a:latin typeface="微软雅黑" pitchFamily="34" charset="-122"/>
                  <a:ea typeface="微软雅黑" pitchFamily="34" charset="-122"/>
                </a:rPr>
                <a:t>凭证支付</a:t>
              </a:r>
              <a:endParaRPr kumimoji="1" lang="en-US" altLang="zh-CN" sz="1400" kern="0" dirty="0">
                <a:solidFill>
                  <a:prstClr val="black"/>
                </a:solidFill>
                <a:latin typeface="微软雅黑" pitchFamily="34" charset="-122"/>
                <a:ea typeface="微软雅黑" pitchFamily="34" charset="-122"/>
              </a:endParaRPr>
            </a:p>
          </p:txBody>
        </p:sp>
      </p:grpSp>
      <p:sp>
        <p:nvSpPr>
          <p:cNvPr id="112" name="左右箭头 111"/>
          <p:cNvSpPr/>
          <p:nvPr/>
        </p:nvSpPr>
        <p:spPr>
          <a:xfrm>
            <a:off x="3124266" y="4272317"/>
            <a:ext cx="726255" cy="484632"/>
          </a:xfrm>
          <a:prstGeom prst="leftRightArrow">
            <a:avLst/>
          </a:prstGeom>
          <a:noFill/>
          <a:ln>
            <a:solidFill>
              <a:srgbClr val="008E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左右箭头 112"/>
          <p:cNvSpPr/>
          <p:nvPr/>
        </p:nvSpPr>
        <p:spPr>
          <a:xfrm>
            <a:off x="8171001" y="2896741"/>
            <a:ext cx="726255" cy="484632"/>
          </a:xfrm>
          <a:prstGeom prst="leftRightArrow">
            <a:avLst/>
          </a:prstGeom>
          <a:noFill/>
          <a:ln>
            <a:solidFill>
              <a:srgbClr val="008E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左右箭头 113"/>
          <p:cNvSpPr/>
          <p:nvPr/>
        </p:nvSpPr>
        <p:spPr>
          <a:xfrm>
            <a:off x="8171001" y="4182401"/>
            <a:ext cx="726255" cy="484632"/>
          </a:xfrm>
          <a:prstGeom prst="leftRightArrow">
            <a:avLst/>
          </a:prstGeom>
          <a:noFill/>
          <a:ln>
            <a:solidFill>
              <a:srgbClr val="008E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5245336" y="5955452"/>
            <a:ext cx="567247" cy="773835"/>
            <a:chOff x="4252647" y="5492268"/>
            <a:chExt cx="567247" cy="773835"/>
          </a:xfrm>
        </p:grpSpPr>
        <p:sp>
          <p:nvSpPr>
            <p:cNvPr id="126" name="文本框 125">
              <a:extLst>
                <a:ext uri="{FF2B5EF4-FFF2-40B4-BE49-F238E27FC236}">
                  <a16:creationId xmlns:a16="http://schemas.microsoft.com/office/drawing/2014/main" xmlns="" id="{DDD82D1F-E3C0-4507-BBD8-5C65501D9858}"/>
                </a:ext>
              </a:extLst>
            </p:cNvPr>
            <p:cNvSpPr txBox="1"/>
            <p:nvPr/>
          </p:nvSpPr>
          <p:spPr>
            <a:xfrm>
              <a:off x="4252647" y="6026037"/>
              <a:ext cx="567247" cy="240066"/>
            </a:xfrm>
            <a:prstGeom prst="rect">
              <a:avLst/>
            </a:prstGeom>
          </p:spPr>
          <p:txBody>
            <a:bodyPr wrap="square">
              <a:spAutoFit/>
            </a:bodyPr>
            <a:lstStyle>
              <a:defPPr>
                <a:defRPr lang="en-US"/>
              </a:defPPr>
              <a:lvl1pPr marR="0" lvl="0" indent="0" fontAlgn="auto">
                <a:lnSpc>
                  <a:spcPct val="120000"/>
                </a:lnSpc>
                <a:spcBef>
                  <a:spcPts val="0"/>
                </a:spcBef>
                <a:spcAft>
                  <a:spcPts val="0"/>
                </a:spcAft>
                <a:buClrTx/>
                <a:buSzTx/>
                <a:buFontTx/>
                <a:buNone/>
                <a:defRPr kumimoji="1" sz="2800" b="0" i="0" u="none" strike="noStrike" cap="none" spc="280" normalizeH="0" baseline="0">
                  <a:ln>
                    <a:noFill/>
                  </a:ln>
                  <a:solidFill>
                    <a:srgbClr val="202F3E"/>
                  </a:solidFill>
                  <a:effectLst/>
                  <a:uLnTx/>
                  <a:uFillTx/>
                  <a:latin typeface="微软雅黑 Light" panose="020B0502040204020203" pitchFamily="34" charset="-122"/>
                  <a:ea typeface="微软雅黑 Light" panose="020B0502040204020203" pitchFamily="34" charset="-122"/>
                </a:defRPr>
              </a:lvl1pPr>
            </a:lstStyle>
            <a:p>
              <a:r>
                <a:rPr lang="zh-CN" altLang="en-US" sz="800" dirty="0"/>
                <a:t>酒店</a:t>
              </a:r>
            </a:p>
          </p:txBody>
        </p:sp>
        <p:sp>
          <p:nvSpPr>
            <p:cNvPr id="160" name="Freeform 21">
              <a:extLst>
                <a:ext uri="{FF2B5EF4-FFF2-40B4-BE49-F238E27FC236}">
                  <a16:creationId xmlns:a16="http://schemas.microsoft.com/office/drawing/2014/main" xmlns="" id="{7D64AD08-6AD5-48BA-A8BB-A266FD94C102}"/>
                </a:ext>
              </a:extLst>
            </p:cNvPr>
            <p:cNvSpPr>
              <a:spLocks noEditPoints="1"/>
            </p:cNvSpPr>
            <p:nvPr/>
          </p:nvSpPr>
          <p:spPr bwMode="auto">
            <a:xfrm>
              <a:off x="4258955" y="5492268"/>
              <a:ext cx="457679" cy="368483"/>
            </a:xfrm>
            <a:custGeom>
              <a:avLst/>
              <a:gdLst>
                <a:gd name="T0" fmla="*/ 1019 w 3262"/>
                <a:gd name="T1" fmla="*/ 2057 h 3292"/>
                <a:gd name="T2" fmla="*/ 1019 w 3262"/>
                <a:gd name="T3" fmla="*/ 2469 h 3292"/>
                <a:gd name="T4" fmla="*/ 1427 w 3262"/>
                <a:gd name="T5" fmla="*/ 2469 h 3292"/>
                <a:gd name="T6" fmla="*/ 1427 w 3262"/>
                <a:gd name="T7" fmla="*/ 2057 h 3292"/>
                <a:gd name="T8" fmla="*/ 1019 w 3262"/>
                <a:gd name="T9" fmla="*/ 2057 h 3292"/>
                <a:gd name="T10" fmla="*/ 204 w 3262"/>
                <a:gd name="T11" fmla="*/ 2057 h 3292"/>
                <a:gd name="T12" fmla="*/ 204 w 3262"/>
                <a:gd name="T13" fmla="*/ 2469 h 3292"/>
                <a:gd name="T14" fmla="*/ 612 w 3262"/>
                <a:gd name="T15" fmla="*/ 2469 h 3292"/>
                <a:gd name="T16" fmla="*/ 612 w 3262"/>
                <a:gd name="T17" fmla="*/ 2057 h 3292"/>
                <a:gd name="T18" fmla="*/ 204 w 3262"/>
                <a:gd name="T19" fmla="*/ 2057 h 3292"/>
                <a:gd name="T20" fmla="*/ 1835 w 3262"/>
                <a:gd name="T21" fmla="*/ 1439 h 3292"/>
                <a:gd name="T22" fmla="*/ 3262 w 3262"/>
                <a:gd name="T23" fmla="*/ 1439 h 3292"/>
                <a:gd name="T24" fmla="*/ 3262 w 3262"/>
                <a:gd name="T25" fmla="*/ 3292 h 3292"/>
                <a:gd name="T26" fmla="*/ 2855 w 3262"/>
                <a:gd name="T27" fmla="*/ 3292 h 3292"/>
                <a:gd name="T28" fmla="*/ 2855 w 3262"/>
                <a:gd name="T29" fmla="*/ 2469 h 3292"/>
                <a:gd name="T30" fmla="*/ 2243 w 3262"/>
                <a:gd name="T31" fmla="*/ 2469 h 3292"/>
                <a:gd name="T32" fmla="*/ 2243 w 3262"/>
                <a:gd name="T33" fmla="*/ 3292 h 3292"/>
                <a:gd name="T34" fmla="*/ 1835 w 3262"/>
                <a:gd name="T35" fmla="*/ 3292 h 3292"/>
                <a:gd name="T36" fmla="*/ 1835 w 3262"/>
                <a:gd name="T37" fmla="*/ 1439 h 3292"/>
                <a:gd name="T38" fmla="*/ 1019 w 3262"/>
                <a:gd name="T39" fmla="*/ 1234 h 3292"/>
                <a:gd name="T40" fmla="*/ 1019 w 3262"/>
                <a:gd name="T41" fmla="*/ 1646 h 3292"/>
                <a:gd name="T42" fmla="*/ 1427 w 3262"/>
                <a:gd name="T43" fmla="*/ 1646 h 3292"/>
                <a:gd name="T44" fmla="*/ 1427 w 3262"/>
                <a:gd name="T45" fmla="*/ 1234 h 3292"/>
                <a:gd name="T46" fmla="*/ 1019 w 3262"/>
                <a:gd name="T47" fmla="*/ 1234 h 3292"/>
                <a:gd name="T48" fmla="*/ 204 w 3262"/>
                <a:gd name="T49" fmla="*/ 1234 h 3292"/>
                <a:gd name="T50" fmla="*/ 204 w 3262"/>
                <a:gd name="T51" fmla="*/ 1646 h 3292"/>
                <a:gd name="T52" fmla="*/ 612 w 3262"/>
                <a:gd name="T53" fmla="*/ 1646 h 3292"/>
                <a:gd name="T54" fmla="*/ 612 w 3262"/>
                <a:gd name="T55" fmla="*/ 1234 h 3292"/>
                <a:gd name="T56" fmla="*/ 204 w 3262"/>
                <a:gd name="T57" fmla="*/ 1234 h 3292"/>
                <a:gd name="T58" fmla="*/ 1835 w 3262"/>
                <a:gd name="T59" fmla="*/ 1028 h 3292"/>
                <a:gd name="T60" fmla="*/ 3262 w 3262"/>
                <a:gd name="T61" fmla="*/ 1028 h 3292"/>
                <a:gd name="T62" fmla="*/ 3262 w 3262"/>
                <a:gd name="T63" fmla="*/ 1234 h 3292"/>
                <a:gd name="T64" fmla="*/ 1835 w 3262"/>
                <a:gd name="T65" fmla="*/ 1234 h 3292"/>
                <a:gd name="T66" fmla="*/ 1835 w 3262"/>
                <a:gd name="T67" fmla="*/ 1028 h 3292"/>
                <a:gd name="T68" fmla="*/ 1019 w 3262"/>
                <a:gd name="T69" fmla="*/ 411 h 3292"/>
                <a:gd name="T70" fmla="*/ 1019 w 3262"/>
                <a:gd name="T71" fmla="*/ 823 h 3292"/>
                <a:gd name="T72" fmla="*/ 1427 w 3262"/>
                <a:gd name="T73" fmla="*/ 823 h 3292"/>
                <a:gd name="T74" fmla="*/ 1427 w 3262"/>
                <a:gd name="T75" fmla="*/ 411 h 3292"/>
                <a:gd name="T76" fmla="*/ 1019 w 3262"/>
                <a:gd name="T77" fmla="*/ 411 h 3292"/>
                <a:gd name="T78" fmla="*/ 204 w 3262"/>
                <a:gd name="T79" fmla="*/ 411 h 3292"/>
                <a:gd name="T80" fmla="*/ 204 w 3262"/>
                <a:gd name="T81" fmla="*/ 823 h 3292"/>
                <a:gd name="T82" fmla="*/ 612 w 3262"/>
                <a:gd name="T83" fmla="*/ 823 h 3292"/>
                <a:gd name="T84" fmla="*/ 612 w 3262"/>
                <a:gd name="T85" fmla="*/ 411 h 3292"/>
                <a:gd name="T86" fmla="*/ 204 w 3262"/>
                <a:gd name="T87" fmla="*/ 411 h 3292"/>
                <a:gd name="T88" fmla="*/ 0 w 3262"/>
                <a:gd name="T89" fmla="*/ 0 h 3292"/>
                <a:gd name="T90" fmla="*/ 1631 w 3262"/>
                <a:gd name="T91" fmla="*/ 0 h 3292"/>
                <a:gd name="T92" fmla="*/ 1631 w 3262"/>
                <a:gd name="T93" fmla="*/ 3292 h 3292"/>
                <a:gd name="T94" fmla="*/ 0 w 3262"/>
                <a:gd name="T95" fmla="*/ 3292 h 3292"/>
                <a:gd name="T96" fmla="*/ 0 w 3262"/>
                <a:gd name="T97" fmla="*/ 0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62" h="3292">
                  <a:moveTo>
                    <a:pt x="1019" y="2057"/>
                  </a:moveTo>
                  <a:lnTo>
                    <a:pt x="1019" y="2469"/>
                  </a:lnTo>
                  <a:lnTo>
                    <a:pt x="1427" y="2469"/>
                  </a:lnTo>
                  <a:lnTo>
                    <a:pt x="1427" y="2057"/>
                  </a:lnTo>
                  <a:lnTo>
                    <a:pt x="1019" y="2057"/>
                  </a:lnTo>
                  <a:close/>
                  <a:moveTo>
                    <a:pt x="204" y="2057"/>
                  </a:moveTo>
                  <a:lnTo>
                    <a:pt x="204" y="2469"/>
                  </a:lnTo>
                  <a:lnTo>
                    <a:pt x="612" y="2469"/>
                  </a:lnTo>
                  <a:lnTo>
                    <a:pt x="612" y="2057"/>
                  </a:lnTo>
                  <a:lnTo>
                    <a:pt x="204" y="2057"/>
                  </a:lnTo>
                  <a:close/>
                  <a:moveTo>
                    <a:pt x="1835" y="1439"/>
                  </a:moveTo>
                  <a:lnTo>
                    <a:pt x="3262" y="1439"/>
                  </a:lnTo>
                  <a:lnTo>
                    <a:pt x="3262" y="3292"/>
                  </a:lnTo>
                  <a:lnTo>
                    <a:pt x="2855" y="3292"/>
                  </a:lnTo>
                  <a:lnTo>
                    <a:pt x="2855" y="2469"/>
                  </a:lnTo>
                  <a:lnTo>
                    <a:pt x="2243" y="2469"/>
                  </a:lnTo>
                  <a:lnTo>
                    <a:pt x="2243" y="3292"/>
                  </a:lnTo>
                  <a:lnTo>
                    <a:pt x="1835" y="3292"/>
                  </a:lnTo>
                  <a:lnTo>
                    <a:pt x="1835" y="1439"/>
                  </a:lnTo>
                  <a:close/>
                  <a:moveTo>
                    <a:pt x="1019" y="1234"/>
                  </a:moveTo>
                  <a:lnTo>
                    <a:pt x="1019" y="1646"/>
                  </a:lnTo>
                  <a:lnTo>
                    <a:pt x="1427" y="1646"/>
                  </a:lnTo>
                  <a:lnTo>
                    <a:pt x="1427" y="1234"/>
                  </a:lnTo>
                  <a:lnTo>
                    <a:pt x="1019" y="1234"/>
                  </a:lnTo>
                  <a:close/>
                  <a:moveTo>
                    <a:pt x="204" y="1234"/>
                  </a:moveTo>
                  <a:lnTo>
                    <a:pt x="204" y="1646"/>
                  </a:lnTo>
                  <a:lnTo>
                    <a:pt x="612" y="1646"/>
                  </a:lnTo>
                  <a:lnTo>
                    <a:pt x="612" y="1234"/>
                  </a:lnTo>
                  <a:lnTo>
                    <a:pt x="204" y="1234"/>
                  </a:lnTo>
                  <a:close/>
                  <a:moveTo>
                    <a:pt x="1835" y="1028"/>
                  </a:moveTo>
                  <a:lnTo>
                    <a:pt x="3262" y="1028"/>
                  </a:lnTo>
                  <a:lnTo>
                    <a:pt x="3262" y="1234"/>
                  </a:lnTo>
                  <a:lnTo>
                    <a:pt x="1835" y="1234"/>
                  </a:lnTo>
                  <a:lnTo>
                    <a:pt x="1835" y="1028"/>
                  </a:lnTo>
                  <a:close/>
                  <a:moveTo>
                    <a:pt x="1019" y="411"/>
                  </a:moveTo>
                  <a:lnTo>
                    <a:pt x="1019" y="823"/>
                  </a:lnTo>
                  <a:lnTo>
                    <a:pt x="1427" y="823"/>
                  </a:lnTo>
                  <a:lnTo>
                    <a:pt x="1427" y="411"/>
                  </a:lnTo>
                  <a:lnTo>
                    <a:pt x="1019" y="411"/>
                  </a:lnTo>
                  <a:close/>
                  <a:moveTo>
                    <a:pt x="204" y="411"/>
                  </a:moveTo>
                  <a:lnTo>
                    <a:pt x="204" y="823"/>
                  </a:lnTo>
                  <a:lnTo>
                    <a:pt x="612" y="823"/>
                  </a:lnTo>
                  <a:lnTo>
                    <a:pt x="612" y="411"/>
                  </a:lnTo>
                  <a:lnTo>
                    <a:pt x="204" y="411"/>
                  </a:lnTo>
                  <a:close/>
                  <a:moveTo>
                    <a:pt x="0" y="0"/>
                  </a:moveTo>
                  <a:lnTo>
                    <a:pt x="1631" y="0"/>
                  </a:lnTo>
                  <a:lnTo>
                    <a:pt x="1631" y="3292"/>
                  </a:lnTo>
                  <a:lnTo>
                    <a:pt x="0" y="3292"/>
                  </a:lnTo>
                  <a:lnTo>
                    <a:pt x="0" y="0"/>
                  </a:lnTo>
                  <a:close/>
                </a:path>
              </a:pathLst>
            </a:custGeom>
            <a:solidFill>
              <a:schemeClr val="accent2"/>
            </a:solidFill>
            <a:ln w="0">
              <a:noFill/>
              <a:prstDash val="solid"/>
              <a:round/>
            </a:ln>
          </p:spPr>
          <p:txBody>
            <a:bodyPr vert="horz" wrap="square" lIns="91440" tIns="45720" rIns="91440" bIns="45720" numCol="1" anchor="t" anchorCtr="0" compatLnSpc="1"/>
            <a:lstStyle/>
            <a:p>
              <a:pPr defTabSz="914400"/>
              <a:endParaRPr lang="zh-CN" altLang="en-US" sz="600" kern="0">
                <a:solidFill>
                  <a:prstClr val="black"/>
                </a:solidFill>
                <a:latin typeface="等线" panose="02010600030101010101" charset="-122"/>
              </a:endParaRPr>
            </a:p>
          </p:txBody>
        </p:sp>
      </p:grpSp>
      <p:grpSp>
        <p:nvGrpSpPr>
          <p:cNvPr id="8" name="组合 7"/>
          <p:cNvGrpSpPr/>
          <p:nvPr/>
        </p:nvGrpSpPr>
        <p:grpSpPr>
          <a:xfrm>
            <a:off x="4141874" y="5955452"/>
            <a:ext cx="644384" cy="1092611"/>
            <a:chOff x="3052112" y="5436222"/>
            <a:chExt cx="644384" cy="1092611"/>
          </a:xfrm>
        </p:grpSpPr>
        <p:sp>
          <p:nvSpPr>
            <p:cNvPr id="159" name="文本框 158">
              <a:extLst>
                <a:ext uri="{FF2B5EF4-FFF2-40B4-BE49-F238E27FC236}">
                  <a16:creationId xmlns:a16="http://schemas.microsoft.com/office/drawing/2014/main" xmlns="" id="{1B375279-E47B-4668-B4AA-54F105212E4E}"/>
                </a:ext>
              </a:extLst>
            </p:cNvPr>
            <p:cNvSpPr txBox="1"/>
            <p:nvPr/>
          </p:nvSpPr>
          <p:spPr>
            <a:xfrm>
              <a:off x="3052112" y="5995274"/>
              <a:ext cx="644384" cy="533559"/>
            </a:xfrm>
            <a:prstGeom prst="rect">
              <a:avLst/>
            </a:prstGeom>
          </p:spPr>
          <p:txBody>
            <a:bodyPr wrap="square">
              <a:spAutoFit/>
            </a:bodyPr>
            <a:lstStyle>
              <a:defPPr>
                <a:defRPr lang="en-US"/>
              </a:defPPr>
              <a:lvl1pPr marR="0" lvl="0" indent="0" fontAlgn="auto">
                <a:lnSpc>
                  <a:spcPct val="120000"/>
                </a:lnSpc>
                <a:spcBef>
                  <a:spcPts val="0"/>
                </a:spcBef>
                <a:spcAft>
                  <a:spcPts val="0"/>
                </a:spcAft>
                <a:buClrTx/>
                <a:buSzTx/>
                <a:buFontTx/>
                <a:buNone/>
                <a:defRPr kumimoji="1" sz="2800" b="0" i="0" u="none" strike="noStrike" cap="none" spc="280" normalizeH="0" baseline="0">
                  <a:ln>
                    <a:noFill/>
                  </a:ln>
                  <a:solidFill>
                    <a:srgbClr val="202F3E"/>
                  </a:solidFill>
                  <a:effectLst/>
                  <a:uLnTx/>
                  <a:uFillTx/>
                  <a:latin typeface="微软雅黑 Light" panose="020B0502040204020203" pitchFamily="34" charset="-122"/>
                  <a:ea typeface="微软雅黑 Light" panose="020B0502040204020203" pitchFamily="34" charset="-122"/>
                </a:defRPr>
              </a:lvl1pPr>
            </a:lstStyle>
            <a:p>
              <a:r>
                <a:rPr lang="zh-CN" altLang="en-US" sz="800" dirty="0"/>
                <a:t>火车票</a:t>
              </a:r>
            </a:p>
          </p:txBody>
        </p:sp>
        <p:pic>
          <p:nvPicPr>
            <p:cNvPr id="162" name="图片 161">
              <a:extLst>
                <a:ext uri="{FF2B5EF4-FFF2-40B4-BE49-F238E27FC236}">
                  <a16:creationId xmlns:a16="http://schemas.microsoft.com/office/drawing/2014/main" xmlns="" id="{CC747BA6-116E-44DD-BCCD-7646241803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9311" y="5436222"/>
              <a:ext cx="486903" cy="476307"/>
            </a:xfrm>
            <a:prstGeom prst="rect">
              <a:avLst/>
            </a:prstGeom>
          </p:spPr>
        </p:pic>
      </p:grpSp>
      <p:grpSp>
        <p:nvGrpSpPr>
          <p:cNvPr id="11" name="组合 10"/>
          <p:cNvGrpSpPr/>
          <p:nvPr/>
        </p:nvGrpSpPr>
        <p:grpSpPr>
          <a:xfrm>
            <a:off x="6271661" y="5955452"/>
            <a:ext cx="539116" cy="735507"/>
            <a:chOff x="6222675" y="5489764"/>
            <a:chExt cx="539116" cy="735507"/>
          </a:xfrm>
        </p:grpSpPr>
        <p:sp>
          <p:nvSpPr>
            <p:cNvPr id="129" name="文本框 128">
              <a:extLst>
                <a:ext uri="{FF2B5EF4-FFF2-40B4-BE49-F238E27FC236}">
                  <a16:creationId xmlns:a16="http://schemas.microsoft.com/office/drawing/2014/main" xmlns="" id="{FDFFEA61-BF5B-4D29-BF69-A886B59C7194}"/>
                </a:ext>
              </a:extLst>
            </p:cNvPr>
            <p:cNvSpPr txBox="1"/>
            <p:nvPr/>
          </p:nvSpPr>
          <p:spPr>
            <a:xfrm>
              <a:off x="6222675" y="5985205"/>
              <a:ext cx="539116" cy="240066"/>
            </a:xfrm>
            <a:prstGeom prst="rect">
              <a:avLst/>
            </a:prstGeom>
          </p:spPr>
          <p:txBody>
            <a:bodyPr wrap="square">
              <a:spAutoFit/>
            </a:bodyPr>
            <a:lstStyle>
              <a:defPPr>
                <a:defRPr lang="en-US"/>
              </a:defPPr>
              <a:lvl1pPr marR="0" lvl="0" indent="0" fontAlgn="auto">
                <a:lnSpc>
                  <a:spcPct val="120000"/>
                </a:lnSpc>
                <a:spcBef>
                  <a:spcPts val="0"/>
                </a:spcBef>
                <a:spcAft>
                  <a:spcPts val="0"/>
                </a:spcAft>
                <a:buClrTx/>
                <a:buSzTx/>
                <a:buFontTx/>
                <a:buNone/>
                <a:defRPr kumimoji="1" sz="2800" b="0" i="0" u="none" strike="noStrike" cap="none" spc="280" normalizeH="0" baseline="0">
                  <a:ln>
                    <a:noFill/>
                  </a:ln>
                  <a:solidFill>
                    <a:srgbClr val="202F3E"/>
                  </a:solidFill>
                  <a:effectLst/>
                  <a:uLnTx/>
                  <a:uFillTx/>
                  <a:latin typeface="微软雅黑 Light" panose="020B0502040204020203" pitchFamily="34" charset="-122"/>
                  <a:ea typeface="微软雅黑 Light" panose="020B0502040204020203" pitchFamily="34" charset="-122"/>
                </a:defRPr>
              </a:lvl1pPr>
            </a:lstStyle>
            <a:p>
              <a:r>
                <a:rPr lang="zh-CN" altLang="en-US" sz="800" dirty="0"/>
                <a:t>用车</a:t>
              </a:r>
            </a:p>
          </p:txBody>
        </p:sp>
        <p:sp>
          <p:nvSpPr>
            <p:cNvPr id="163" name="Freeform 145">
              <a:extLst>
                <a:ext uri="{FF2B5EF4-FFF2-40B4-BE49-F238E27FC236}">
                  <a16:creationId xmlns:a16="http://schemas.microsoft.com/office/drawing/2014/main" xmlns="" id="{88A25118-938B-4130-AD19-7304B8001AA5}"/>
                </a:ext>
              </a:extLst>
            </p:cNvPr>
            <p:cNvSpPr>
              <a:spLocks noEditPoints="1"/>
            </p:cNvSpPr>
            <p:nvPr/>
          </p:nvSpPr>
          <p:spPr bwMode="auto">
            <a:xfrm>
              <a:off x="6288268" y="5489764"/>
              <a:ext cx="385455" cy="332329"/>
            </a:xfrm>
            <a:custGeom>
              <a:avLst/>
              <a:gdLst/>
              <a:ahLst/>
              <a:cxnLst>
                <a:cxn ang="0">
                  <a:pos x="82" y="45"/>
                </a:cxn>
                <a:cxn ang="0">
                  <a:pos x="82" y="61"/>
                </a:cxn>
                <a:cxn ang="0">
                  <a:pos x="81" y="62"/>
                </a:cxn>
                <a:cxn ang="0">
                  <a:pos x="77" y="62"/>
                </a:cxn>
                <a:cxn ang="0">
                  <a:pos x="77" y="65"/>
                </a:cxn>
                <a:cxn ang="0">
                  <a:pos x="69" y="72"/>
                </a:cxn>
                <a:cxn ang="0">
                  <a:pos x="61" y="65"/>
                </a:cxn>
                <a:cxn ang="0">
                  <a:pos x="61" y="62"/>
                </a:cxn>
                <a:cxn ang="0">
                  <a:pos x="20" y="62"/>
                </a:cxn>
                <a:cxn ang="0">
                  <a:pos x="20" y="65"/>
                </a:cxn>
                <a:cxn ang="0">
                  <a:pos x="13" y="72"/>
                </a:cxn>
                <a:cxn ang="0">
                  <a:pos x="5" y="65"/>
                </a:cxn>
                <a:cxn ang="0">
                  <a:pos x="5" y="62"/>
                </a:cxn>
                <a:cxn ang="0">
                  <a:pos x="1" y="62"/>
                </a:cxn>
                <a:cxn ang="0">
                  <a:pos x="0" y="61"/>
                </a:cxn>
                <a:cxn ang="0">
                  <a:pos x="0" y="45"/>
                </a:cxn>
                <a:cxn ang="0">
                  <a:pos x="9" y="36"/>
                </a:cxn>
                <a:cxn ang="0">
                  <a:pos x="10" y="36"/>
                </a:cxn>
                <a:cxn ang="0">
                  <a:pos x="14" y="19"/>
                </a:cxn>
                <a:cxn ang="0">
                  <a:pos x="25" y="11"/>
                </a:cxn>
                <a:cxn ang="0">
                  <a:pos x="31" y="11"/>
                </a:cxn>
                <a:cxn ang="0">
                  <a:pos x="31" y="2"/>
                </a:cxn>
                <a:cxn ang="0">
                  <a:pos x="32" y="0"/>
                </a:cxn>
                <a:cxn ang="0">
                  <a:pos x="50" y="0"/>
                </a:cxn>
                <a:cxn ang="0">
                  <a:pos x="51" y="2"/>
                </a:cxn>
                <a:cxn ang="0">
                  <a:pos x="51" y="11"/>
                </a:cxn>
                <a:cxn ang="0">
                  <a:pos x="56" y="11"/>
                </a:cxn>
                <a:cxn ang="0">
                  <a:pos x="68" y="19"/>
                </a:cxn>
                <a:cxn ang="0">
                  <a:pos x="72" y="36"/>
                </a:cxn>
                <a:cxn ang="0">
                  <a:pos x="73" y="36"/>
                </a:cxn>
                <a:cxn ang="0">
                  <a:pos x="82" y="45"/>
                </a:cxn>
                <a:cxn ang="0">
                  <a:pos x="19" y="49"/>
                </a:cxn>
                <a:cxn ang="0">
                  <a:pos x="13" y="43"/>
                </a:cxn>
                <a:cxn ang="0">
                  <a:pos x="6" y="49"/>
                </a:cxn>
                <a:cxn ang="0">
                  <a:pos x="13" y="56"/>
                </a:cxn>
                <a:cxn ang="0">
                  <a:pos x="19" y="49"/>
                </a:cxn>
                <a:cxn ang="0">
                  <a:pos x="61" y="36"/>
                </a:cxn>
                <a:cxn ang="0">
                  <a:pos x="58" y="22"/>
                </a:cxn>
                <a:cxn ang="0">
                  <a:pos x="56" y="21"/>
                </a:cxn>
                <a:cxn ang="0">
                  <a:pos x="25" y="21"/>
                </a:cxn>
                <a:cxn ang="0">
                  <a:pos x="24" y="22"/>
                </a:cxn>
                <a:cxn ang="0">
                  <a:pos x="20" y="36"/>
                </a:cxn>
                <a:cxn ang="0">
                  <a:pos x="61" y="36"/>
                </a:cxn>
                <a:cxn ang="0">
                  <a:pos x="76" y="49"/>
                </a:cxn>
                <a:cxn ang="0">
                  <a:pos x="69" y="43"/>
                </a:cxn>
                <a:cxn ang="0">
                  <a:pos x="63" y="49"/>
                </a:cxn>
                <a:cxn ang="0">
                  <a:pos x="69" y="56"/>
                </a:cxn>
                <a:cxn ang="0">
                  <a:pos x="76" y="49"/>
                </a:cxn>
              </a:cxnLst>
              <a:rect l="0" t="0" r="r" b="b"/>
              <a:pathLst>
                <a:path w="82" h="72">
                  <a:moveTo>
                    <a:pt x="82" y="45"/>
                  </a:moveTo>
                  <a:cubicBezTo>
                    <a:pt x="82" y="61"/>
                    <a:pt x="82" y="61"/>
                    <a:pt x="82" y="61"/>
                  </a:cubicBezTo>
                  <a:cubicBezTo>
                    <a:pt x="82" y="61"/>
                    <a:pt x="81" y="62"/>
                    <a:pt x="81" y="62"/>
                  </a:cubicBezTo>
                  <a:cubicBezTo>
                    <a:pt x="77" y="62"/>
                    <a:pt x="77" y="62"/>
                    <a:pt x="77" y="62"/>
                  </a:cubicBezTo>
                  <a:cubicBezTo>
                    <a:pt x="77" y="65"/>
                    <a:pt x="77" y="65"/>
                    <a:pt x="77" y="65"/>
                  </a:cubicBezTo>
                  <a:cubicBezTo>
                    <a:pt x="77" y="69"/>
                    <a:pt x="73" y="72"/>
                    <a:pt x="69" y="72"/>
                  </a:cubicBezTo>
                  <a:cubicBezTo>
                    <a:pt x="65" y="72"/>
                    <a:pt x="61" y="69"/>
                    <a:pt x="61" y="65"/>
                  </a:cubicBezTo>
                  <a:cubicBezTo>
                    <a:pt x="61" y="62"/>
                    <a:pt x="61" y="62"/>
                    <a:pt x="61" y="62"/>
                  </a:cubicBezTo>
                  <a:cubicBezTo>
                    <a:pt x="20" y="62"/>
                    <a:pt x="20" y="62"/>
                    <a:pt x="20" y="62"/>
                  </a:cubicBezTo>
                  <a:cubicBezTo>
                    <a:pt x="20" y="65"/>
                    <a:pt x="20" y="65"/>
                    <a:pt x="20" y="65"/>
                  </a:cubicBezTo>
                  <a:cubicBezTo>
                    <a:pt x="20" y="69"/>
                    <a:pt x="17" y="72"/>
                    <a:pt x="13" y="72"/>
                  </a:cubicBezTo>
                  <a:cubicBezTo>
                    <a:pt x="8" y="72"/>
                    <a:pt x="5" y="69"/>
                    <a:pt x="5" y="65"/>
                  </a:cubicBezTo>
                  <a:cubicBezTo>
                    <a:pt x="5" y="62"/>
                    <a:pt x="5" y="62"/>
                    <a:pt x="5" y="62"/>
                  </a:cubicBezTo>
                  <a:cubicBezTo>
                    <a:pt x="1" y="62"/>
                    <a:pt x="1" y="62"/>
                    <a:pt x="1" y="62"/>
                  </a:cubicBezTo>
                  <a:cubicBezTo>
                    <a:pt x="0" y="62"/>
                    <a:pt x="0" y="61"/>
                    <a:pt x="0" y="61"/>
                  </a:cubicBezTo>
                  <a:cubicBezTo>
                    <a:pt x="0" y="45"/>
                    <a:pt x="0" y="45"/>
                    <a:pt x="0" y="45"/>
                  </a:cubicBezTo>
                  <a:cubicBezTo>
                    <a:pt x="0" y="40"/>
                    <a:pt x="4" y="36"/>
                    <a:pt x="9" y="36"/>
                  </a:cubicBezTo>
                  <a:cubicBezTo>
                    <a:pt x="10" y="36"/>
                    <a:pt x="10" y="36"/>
                    <a:pt x="10" y="36"/>
                  </a:cubicBezTo>
                  <a:cubicBezTo>
                    <a:pt x="14" y="19"/>
                    <a:pt x="14" y="19"/>
                    <a:pt x="14" y="19"/>
                  </a:cubicBezTo>
                  <a:cubicBezTo>
                    <a:pt x="15" y="14"/>
                    <a:pt x="20" y="11"/>
                    <a:pt x="25" y="11"/>
                  </a:cubicBezTo>
                  <a:cubicBezTo>
                    <a:pt x="31" y="11"/>
                    <a:pt x="31" y="11"/>
                    <a:pt x="31" y="11"/>
                  </a:cubicBezTo>
                  <a:cubicBezTo>
                    <a:pt x="31" y="2"/>
                    <a:pt x="31" y="2"/>
                    <a:pt x="31" y="2"/>
                  </a:cubicBezTo>
                  <a:cubicBezTo>
                    <a:pt x="31" y="1"/>
                    <a:pt x="31" y="0"/>
                    <a:pt x="32" y="0"/>
                  </a:cubicBezTo>
                  <a:cubicBezTo>
                    <a:pt x="50" y="0"/>
                    <a:pt x="50" y="0"/>
                    <a:pt x="50" y="0"/>
                  </a:cubicBezTo>
                  <a:cubicBezTo>
                    <a:pt x="51" y="0"/>
                    <a:pt x="51" y="1"/>
                    <a:pt x="51" y="2"/>
                  </a:cubicBezTo>
                  <a:cubicBezTo>
                    <a:pt x="51" y="11"/>
                    <a:pt x="51" y="11"/>
                    <a:pt x="51" y="11"/>
                  </a:cubicBezTo>
                  <a:cubicBezTo>
                    <a:pt x="56" y="11"/>
                    <a:pt x="56" y="11"/>
                    <a:pt x="56" y="11"/>
                  </a:cubicBezTo>
                  <a:cubicBezTo>
                    <a:pt x="62" y="11"/>
                    <a:pt x="66" y="14"/>
                    <a:pt x="68" y="19"/>
                  </a:cubicBezTo>
                  <a:cubicBezTo>
                    <a:pt x="72" y="36"/>
                    <a:pt x="72" y="36"/>
                    <a:pt x="72" y="36"/>
                  </a:cubicBezTo>
                  <a:cubicBezTo>
                    <a:pt x="73" y="36"/>
                    <a:pt x="73" y="36"/>
                    <a:pt x="73" y="36"/>
                  </a:cubicBezTo>
                  <a:cubicBezTo>
                    <a:pt x="78" y="36"/>
                    <a:pt x="82" y="40"/>
                    <a:pt x="82" y="45"/>
                  </a:cubicBezTo>
                  <a:close/>
                  <a:moveTo>
                    <a:pt x="19" y="49"/>
                  </a:moveTo>
                  <a:cubicBezTo>
                    <a:pt x="19" y="46"/>
                    <a:pt x="16" y="43"/>
                    <a:pt x="13" y="43"/>
                  </a:cubicBezTo>
                  <a:cubicBezTo>
                    <a:pt x="9" y="43"/>
                    <a:pt x="6" y="46"/>
                    <a:pt x="6" y="49"/>
                  </a:cubicBezTo>
                  <a:cubicBezTo>
                    <a:pt x="6" y="53"/>
                    <a:pt x="9" y="56"/>
                    <a:pt x="13" y="56"/>
                  </a:cubicBezTo>
                  <a:cubicBezTo>
                    <a:pt x="16" y="56"/>
                    <a:pt x="19" y="53"/>
                    <a:pt x="19" y="49"/>
                  </a:cubicBezTo>
                  <a:close/>
                  <a:moveTo>
                    <a:pt x="61" y="36"/>
                  </a:moveTo>
                  <a:cubicBezTo>
                    <a:pt x="58" y="22"/>
                    <a:pt x="58" y="22"/>
                    <a:pt x="58" y="22"/>
                  </a:cubicBezTo>
                  <a:cubicBezTo>
                    <a:pt x="58" y="22"/>
                    <a:pt x="57" y="21"/>
                    <a:pt x="56" y="21"/>
                  </a:cubicBezTo>
                  <a:cubicBezTo>
                    <a:pt x="25" y="21"/>
                    <a:pt x="25" y="21"/>
                    <a:pt x="25" y="21"/>
                  </a:cubicBezTo>
                  <a:cubicBezTo>
                    <a:pt x="25" y="21"/>
                    <a:pt x="24" y="22"/>
                    <a:pt x="24" y="22"/>
                  </a:cubicBezTo>
                  <a:cubicBezTo>
                    <a:pt x="20" y="36"/>
                    <a:pt x="20" y="36"/>
                    <a:pt x="20" y="36"/>
                  </a:cubicBezTo>
                  <a:lnTo>
                    <a:pt x="61" y="36"/>
                  </a:lnTo>
                  <a:close/>
                  <a:moveTo>
                    <a:pt x="76" y="49"/>
                  </a:moveTo>
                  <a:cubicBezTo>
                    <a:pt x="76" y="46"/>
                    <a:pt x="73" y="43"/>
                    <a:pt x="69" y="43"/>
                  </a:cubicBezTo>
                  <a:cubicBezTo>
                    <a:pt x="66" y="43"/>
                    <a:pt x="63" y="46"/>
                    <a:pt x="63" y="49"/>
                  </a:cubicBezTo>
                  <a:cubicBezTo>
                    <a:pt x="63" y="53"/>
                    <a:pt x="66" y="56"/>
                    <a:pt x="69" y="56"/>
                  </a:cubicBezTo>
                  <a:cubicBezTo>
                    <a:pt x="73" y="56"/>
                    <a:pt x="76" y="53"/>
                    <a:pt x="76" y="49"/>
                  </a:cubicBezTo>
                  <a:close/>
                </a:path>
              </a:pathLst>
            </a:custGeom>
            <a:solidFill>
              <a:schemeClr val="accent2"/>
            </a:solidFill>
            <a:ln w="9525">
              <a:noFill/>
              <a:round/>
            </a:ln>
          </p:spPr>
          <p:txBody>
            <a:bodyPr vert="horz" wrap="square" lIns="91440" tIns="45720" rIns="91440" bIns="45720" numCol="1" anchor="t" anchorCtr="0" compatLnSpc="1"/>
            <a:lstStyle/>
            <a:p>
              <a:pPr fontAlgn="auto">
                <a:spcBef>
                  <a:spcPts val="0"/>
                </a:spcBef>
                <a:spcAft>
                  <a:spcPts val="0"/>
                </a:spcAft>
              </a:pPr>
              <a:endParaRPr lang="en-US" sz="1050">
                <a:solidFill>
                  <a:prstClr val="black"/>
                </a:solidFill>
                <a:latin typeface="等线" panose="020F0502020204030204"/>
                <a:ea typeface="+mn-ea"/>
              </a:endParaRPr>
            </a:p>
          </p:txBody>
        </p:sp>
      </p:grpSp>
      <p:grpSp>
        <p:nvGrpSpPr>
          <p:cNvPr id="3" name="组合 2"/>
          <p:cNvGrpSpPr/>
          <p:nvPr/>
        </p:nvGrpSpPr>
        <p:grpSpPr>
          <a:xfrm>
            <a:off x="3135160" y="5955452"/>
            <a:ext cx="547636" cy="778853"/>
            <a:chOff x="2107379" y="5431618"/>
            <a:chExt cx="547636" cy="778853"/>
          </a:xfrm>
        </p:grpSpPr>
        <p:sp>
          <p:nvSpPr>
            <p:cNvPr id="161" name="Freeform 225">
              <a:extLst>
                <a:ext uri="{FF2B5EF4-FFF2-40B4-BE49-F238E27FC236}">
                  <a16:creationId xmlns:a16="http://schemas.microsoft.com/office/drawing/2014/main" xmlns="" id="{D1776ADB-444C-4226-85F7-0ABB7ABBB846}"/>
                </a:ext>
              </a:extLst>
            </p:cNvPr>
            <p:cNvSpPr/>
            <p:nvPr/>
          </p:nvSpPr>
          <p:spPr bwMode="auto">
            <a:xfrm>
              <a:off x="2119317" y="5431618"/>
              <a:ext cx="434379" cy="424928"/>
            </a:xfrm>
            <a:custGeom>
              <a:avLst/>
              <a:gdLst>
                <a:gd name="T0" fmla="*/ 74 w 106"/>
                <a:gd name="T1" fmla="*/ 47 h 106"/>
                <a:gd name="T2" fmla="*/ 25 w 106"/>
                <a:gd name="T3" fmla="*/ 9 h 106"/>
                <a:gd name="T4" fmla="*/ 48 w 106"/>
                <a:gd name="T5" fmla="*/ 46 h 106"/>
                <a:gd name="T6" fmla="*/ 20 w 106"/>
                <a:gd name="T7" fmla="*/ 45 h 106"/>
                <a:gd name="T8" fmla="*/ 2 w 106"/>
                <a:gd name="T9" fmla="*/ 27 h 106"/>
                <a:gd name="T10" fmla="*/ 6 w 106"/>
                <a:gd name="T11" fmla="*/ 46 h 106"/>
                <a:gd name="T12" fmla="*/ 6 w 106"/>
                <a:gd name="T13" fmla="*/ 60 h 106"/>
                <a:gd name="T14" fmla="*/ 2 w 106"/>
                <a:gd name="T15" fmla="*/ 79 h 106"/>
                <a:gd name="T16" fmla="*/ 20 w 106"/>
                <a:gd name="T17" fmla="*/ 61 h 106"/>
                <a:gd name="T18" fmla="*/ 48 w 106"/>
                <a:gd name="T19" fmla="*/ 60 h 106"/>
                <a:gd name="T20" fmla="*/ 25 w 106"/>
                <a:gd name="T21" fmla="*/ 97 h 106"/>
                <a:gd name="T22" fmla="*/ 74 w 106"/>
                <a:gd name="T23" fmla="*/ 59 h 106"/>
                <a:gd name="T24" fmla="*/ 106 w 106"/>
                <a:gd name="T25" fmla="*/ 53 h 106"/>
                <a:gd name="T26" fmla="*/ 74 w 106"/>
                <a:gd name="T27" fmla="*/ 4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106">
                  <a:moveTo>
                    <a:pt x="74" y="47"/>
                  </a:moveTo>
                  <a:cubicBezTo>
                    <a:pt x="60" y="20"/>
                    <a:pt x="18" y="0"/>
                    <a:pt x="25" y="9"/>
                  </a:cubicBezTo>
                  <a:cubicBezTo>
                    <a:pt x="31" y="17"/>
                    <a:pt x="51" y="46"/>
                    <a:pt x="48" y="46"/>
                  </a:cubicBezTo>
                  <a:cubicBezTo>
                    <a:pt x="46" y="46"/>
                    <a:pt x="25" y="47"/>
                    <a:pt x="20" y="45"/>
                  </a:cubicBezTo>
                  <a:cubicBezTo>
                    <a:pt x="16" y="43"/>
                    <a:pt x="5" y="27"/>
                    <a:pt x="2" y="27"/>
                  </a:cubicBezTo>
                  <a:cubicBezTo>
                    <a:pt x="0" y="28"/>
                    <a:pt x="6" y="46"/>
                    <a:pt x="6" y="46"/>
                  </a:cubicBezTo>
                  <a:cubicBezTo>
                    <a:pt x="6" y="60"/>
                    <a:pt x="6" y="60"/>
                    <a:pt x="6" y="60"/>
                  </a:cubicBezTo>
                  <a:cubicBezTo>
                    <a:pt x="6" y="60"/>
                    <a:pt x="0" y="78"/>
                    <a:pt x="2" y="79"/>
                  </a:cubicBezTo>
                  <a:cubicBezTo>
                    <a:pt x="5" y="79"/>
                    <a:pt x="16" y="63"/>
                    <a:pt x="20" y="61"/>
                  </a:cubicBezTo>
                  <a:cubicBezTo>
                    <a:pt x="25" y="59"/>
                    <a:pt x="46" y="60"/>
                    <a:pt x="48" y="60"/>
                  </a:cubicBezTo>
                  <a:cubicBezTo>
                    <a:pt x="51" y="60"/>
                    <a:pt x="31" y="89"/>
                    <a:pt x="25" y="97"/>
                  </a:cubicBezTo>
                  <a:cubicBezTo>
                    <a:pt x="18" y="106"/>
                    <a:pt x="60" y="86"/>
                    <a:pt x="74" y="59"/>
                  </a:cubicBezTo>
                  <a:cubicBezTo>
                    <a:pt x="75" y="59"/>
                    <a:pt x="105" y="61"/>
                    <a:pt x="106" y="53"/>
                  </a:cubicBezTo>
                  <a:cubicBezTo>
                    <a:pt x="105" y="45"/>
                    <a:pt x="75" y="47"/>
                    <a:pt x="74" y="47"/>
                  </a:cubicBezTo>
                  <a:close/>
                </a:path>
              </a:pathLst>
            </a:custGeom>
            <a:solidFill>
              <a:schemeClr val="accent2"/>
            </a:solidFill>
            <a:ln>
              <a:noFill/>
            </a:ln>
          </p:spPr>
          <p:txBody>
            <a:bodyPr vert="horz" wrap="square" lIns="91440" tIns="45720" rIns="91440" bIns="45720" numCol="1" anchor="t" anchorCtr="0" compatLnSpc="1"/>
            <a:lstStyle/>
            <a:p>
              <a:endParaRPr lang="zh-CN" altLang="en-US" sz="700">
                <a:solidFill>
                  <a:schemeClr val="bg1">
                    <a:lumMod val="50000"/>
                  </a:schemeClr>
                </a:solidFill>
              </a:endParaRPr>
            </a:p>
          </p:txBody>
        </p:sp>
        <p:sp>
          <p:nvSpPr>
            <p:cNvPr id="169" name="文本框 168">
              <a:extLst>
                <a:ext uri="{FF2B5EF4-FFF2-40B4-BE49-F238E27FC236}">
                  <a16:creationId xmlns:a16="http://schemas.microsoft.com/office/drawing/2014/main" xmlns="" id="{0A0A50FA-8969-43FD-BFFA-8BE83EFD1A9E}"/>
                </a:ext>
              </a:extLst>
            </p:cNvPr>
            <p:cNvSpPr txBox="1"/>
            <p:nvPr/>
          </p:nvSpPr>
          <p:spPr>
            <a:xfrm>
              <a:off x="2107379" y="5970405"/>
              <a:ext cx="547636" cy="240066"/>
            </a:xfrm>
            <a:prstGeom prst="rect">
              <a:avLst/>
            </a:prstGeom>
          </p:spPr>
          <p:txBody>
            <a:bodyPr wrap="square">
              <a:spAutoFit/>
            </a:bodyPr>
            <a:lstStyle>
              <a:defPPr>
                <a:defRPr lang="en-US"/>
              </a:defPPr>
              <a:lvl1pPr marR="0" lvl="0" indent="0" fontAlgn="auto">
                <a:lnSpc>
                  <a:spcPct val="120000"/>
                </a:lnSpc>
                <a:spcBef>
                  <a:spcPts val="0"/>
                </a:spcBef>
                <a:spcAft>
                  <a:spcPts val="0"/>
                </a:spcAft>
                <a:buClrTx/>
                <a:buSzTx/>
                <a:buFontTx/>
                <a:buNone/>
                <a:defRPr kumimoji="1" sz="2800" b="0" i="0" u="none" strike="noStrike" cap="none" spc="280" normalizeH="0" baseline="0">
                  <a:ln>
                    <a:noFill/>
                  </a:ln>
                  <a:solidFill>
                    <a:srgbClr val="202F3E"/>
                  </a:solidFill>
                  <a:effectLst/>
                  <a:uLnTx/>
                  <a:uFillTx/>
                  <a:latin typeface="微软雅黑 Light" panose="020B0502040204020203" pitchFamily="34" charset="-122"/>
                  <a:ea typeface="微软雅黑 Light" panose="020B0502040204020203" pitchFamily="34" charset="-122"/>
                </a:defRPr>
              </a:lvl1pPr>
            </a:lstStyle>
            <a:p>
              <a:r>
                <a:rPr lang="zh-CN" altLang="en-US" sz="800" dirty="0"/>
                <a:t>机票</a:t>
              </a:r>
            </a:p>
          </p:txBody>
        </p:sp>
      </p:grpSp>
      <p:grpSp>
        <p:nvGrpSpPr>
          <p:cNvPr id="12" name="组合 11"/>
          <p:cNvGrpSpPr/>
          <p:nvPr/>
        </p:nvGrpSpPr>
        <p:grpSpPr>
          <a:xfrm>
            <a:off x="7269855" y="5955452"/>
            <a:ext cx="725963" cy="809052"/>
            <a:chOff x="6883202" y="5414293"/>
            <a:chExt cx="725963" cy="809052"/>
          </a:xfrm>
        </p:grpSpPr>
        <p:sp>
          <p:nvSpPr>
            <p:cNvPr id="132" name="文本框 131">
              <a:extLst>
                <a:ext uri="{FF2B5EF4-FFF2-40B4-BE49-F238E27FC236}">
                  <a16:creationId xmlns:a16="http://schemas.microsoft.com/office/drawing/2014/main" xmlns="" id="{0E330111-C496-498D-8988-3103E84447AF}"/>
                </a:ext>
              </a:extLst>
            </p:cNvPr>
            <p:cNvSpPr txBox="1"/>
            <p:nvPr/>
          </p:nvSpPr>
          <p:spPr>
            <a:xfrm>
              <a:off x="6883202" y="5994948"/>
              <a:ext cx="725963" cy="228397"/>
            </a:xfrm>
            <a:prstGeom prst="rect">
              <a:avLst/>
            </a:prstGeom>
          </p:spPr>
          <p:txBody>
            <a:bodyPr wrap="square">
              <a:spAutoFit/>
            </a:bodyPr>
            <a:lstStyle>
              <a:defPPr>
                <a:defRPr lang="en-US"/>
              </a:defPPr>
              <a:lvl1pPr marR="0" lvl="0" indent="0" fontAlgn="auto">
                <a:lnSpc>
                  <a:spcPct val="120000"/>
                </a:lnSpc>
                <a:spcBef>
                  <a:spcPts val="0"/>
                </a:spcBef>
                <a:spcAft>
                  <a:spcPts val="0"/>
                </a:spcAft>
                <a:buClrTx/>
                <a:buSzTx/>
                <a:buFontTx/>
                <a:buNone/>
                <a:defRPr kumimoji="1" sz="2800" b="0" i="0" u="none" strike="noStrike" cap="none" spc="280" normalizeH="0" baseline="0">
                  <a:ln>
                    <a:noFill/>
                  </a:ln>
                  <a:solidFill>
                    <a:srgbClr val="202F3E"/>
                  </a:solidFill>
                  <a:effectLst/>
                  <a:uLnTx/>
                  <a:uFillTx/>
                  <a:latin typeface="微软雅黑 Light" panose="020B0502040204020203" pitchFamily="34" charset="-122"/>
                  <a:ea typeface="微软雅黑 Light" panose="020B0502040204020203" pitchFamily="34" charset="-122"/>
                </a:defRPr>
              </a:lvl1pPr>
            </a:lstStyle>
            <a:p>
              <a:r>
                <a:rPr lang="zh-CN" altLang="en-US" sz="800" dirty="0"/>
                <a:t>汽车票</a:t>
              </a:r>
            </a:p>
          </p:txBody>
        </p:sp>
        <p:pic>
          <p:nvPicPr>
            <p:cNvPr id="172" name="图片 171">
              <a:extLst>
                <a:ext uri="{FF2B5EF4-FFF2-40B4-BE49-F238E27FC236}">
                  <a16:creationId xmlns:a16="http://schemas.microsoft.com/office/drawing/2014/main" xmlns="" id="{2D9E8449-FA9C-4506-B453-169B820E5E0B}"/>
                </a:ext>
              </a:extLst>
            </p:cNvPr>
            <p:cNvPicPr>
              <a:picLocks noChangeAspect="1"/>
            </p:cNvPicPr>
            <p:nvPr/>
          </p:nvPicPr>
          <p:blipFill>
            <a:blip r:embed="rId4"/>
            <a:stretch>
              <a:fillRect/>
            </a:stretch>
          </p:blipFill>
          <p:spPr>
            <a:xfrm>
              <a:off x="6937201" y="5414293"/>
              <a:ext cx="510607" cy="478674"/>
            </a:xfrm>
            <a:prstGeom prst="rect">
              <a:avLst/>
            </a:prstGeom>
          </p:spPr>
        </p:pic>
      </p:grpSp>
      <p:grpSp>
        <p:nvGrpSpPr>
          <p:cNvPr id="13" name="组合 12"/>
          <p:cNvGrpSpPr/>
          <p:nvPr/>
        </p:nvGrpSpPr>
        <p:grpSpPr>
          <a:xfrm>
            <a:off x="8454898" y="5955452"/>
            <a:ext cx="549477" cy="863334"/>
            <a:chOff x="7730575" y="5372006"/>
            <a:chExt cx="549477" cy="863334"/>
          </a:xfrm>
        </p:grpSpPr>
        <p:sp>
          <p:nvSpPr>
            <p:cNvPr id="134" name="文本框 133">
              <a:extLst>
                <a:ext uri="{FF2B5EF4-FFF2-40B4-BE49-F238E27FC236}">
                  <a16:creationId xmlns:a16="http://schemas.microsoft.com/office/drawing/2014/main" xmlns="" id="{0DD85CDB-69C4-4E8B-9850-E951299C88E2}"/>
                </a:ext>
              </a:extLst>
            </p:cNvPr>
            <p:cNvSpPr txBox="1"/>
            <p:nvPr/>
          </p:nvSpPr>
          <p:spPr>
            <a:xfrm>
              <a:off x="7730575" y="5995274"/>
              <a:ext cx="549477" cy="240066"/>
            </a:xfrm>
            <a:prstGeom prst="rect">
              <a:avLst/>
            </a:prstGeom>
          </p:spPr>
          <p:txBody>
            <a:bodyPr wrap="square">
              <a:spAutoFit/>
            </a:bodyPr>
            <a:lstStyle>
              <a:defPPr>
                <a:defRPr lang="en-US"/>
              </a:defPPr>
              <a:lvl1pPr marR="0" lvl="0" indent="0" fontAlgn="auto">
                <a:lnSpc>
                  <a:spcPct val="120000"/>
                </a:lnSpc>
                <a:spcBef>
                  <a:spcPts val="0"/>
                </a:spcBef>
                <a:spcAft>
                  <a:spcPts val="0"/>
                </a:spcAft>
                <a:buClrTx/>
                <a:buSzTx/>
                <a:buFontTx/>
                <a:buNone/>
                <a:defRPr kumimoji="1" sz="2800" b="0" i="0" u="none" strike="noStrike" cap="none" spc="280" normalizeH="0" baseline="0">
                  <a:ln>
                    <a:noFill/>
                  </a:ln>
                  <a:solidFill>
                    <a:srgbClr val="202F3E"/>
                  </a:solidFill>
                  <a:effectLst/>
                  <a:uLnTx/>
                  <a:uFillTx/>
                  <a:latin typeface="微软雅黑 Light" panose="020B0502040204020203" pitchFamily="34" charset="-122"/>
                  <a:ea typeface="微软雅黑 Light" panose="020B0502040204020203" pitchFamily="34" charset="-122"/>
                </a:defRPr>
              </a:lvl1pPr>
            </a:lstStyle>
            <a:p>
              <a:r>
                <a:rPr lang="zh-CN" altLang="en-US" sz="800" dirty="0"/>
                <a:t>轮船</a:t>
              </a:r>
            </a:p>
          </p:txBody>
        </p:sp>
        <p:pic>
          <p:nvPicPr>
            <p:cNvPr id="173" name="图片 172">
              <a:extLst>
                <a:ext uri="{FF2B5EF4-FFF2-40B4-BE49-F238E27FC236}">
                  <a16:creationId xmlns:a16="http://schemas.microsoft.com/office/drawing/2014/main" xmlns="" id="{F822AF1D-E5A6-409D-ADDA-6A39BEC426F1}"/>
                </a:ext>
              </a:extLst>
            </p:cNvPr>
            <p:cNvPicPr>
              <a:picLocks noChangeAspect="1"/>
            </p:cNvPicPr>
            <p:nvPr/>
          </p:nvPicPr>
          <p:blipFill>
            <a:blip r:embed="rId5"/>
            <a:stretch>
              <a:fillRect/>
            </a:stretch>
          </p:blipFill>
          <p:spPr>
            <a:xfrm>
              <a:off x="7757427" y="5372006"/>
              <a:ext cx="442683" cy="584067"/>
            </a:xfrm>
            <a:prstGeom prst="rect">
              <a:avLst/>
            </a:prstGeom>
          </p:spPr>
        </p:pic>
      </p:grpSp>
      <p:sp>
        <p:nvSpPr>
          <p:cNvPr id="177" name="矩形 176"/>
          <p:cNvSpPr/>
          <p:nvPr/>
        </p:nvSpPr>
        <p:spPr>
          <a:xfrm>
            <a:off x="4875285" y="5520990"/>
            <a:ext cx="3295715" cy="307777"/>
          </a:xfrm>
          <a:prstGeom prst="rect">
            <a:avLst/>
          </a:prstGeom>
          <a:noFill/>
        </p:spPr>
        <p:txBody>
          <a:bodyPr wrap="square">
            <a:spAutoFit/>
          </a:bodyPr>
          <a:lstStyle/>
          <a:p>
            <a:pPr defTabSz="1148855">
              <a:spcBef>
                <a:spcPct val="50000"/>
              </a:spcBef>
            </a:pPr>
            <a:r>
              <a:rPr lang="zh-CN" altLang="en-US" sz="1400" b="1" dirty="0" smtClean="0">
                <a:solidFill>
                  <a:srgbClr val="05208E"/>
                </a:solidFill>
                <a:latin typeface="微软雅黑" panose="020B0503020204020204" pitchFamily="34" charset="-122"/>
                <a:ea typeface="微软雅黑" panose="020B0503020204020204" pitchFamily="34" charset="-122"/>
              </a:rPr>
              <a:t>商旅聚合平台（</a:t>
            </a:r>
            <a:r>
              <a:rPr kumimoji="1" lang="zh-CN" altLang="en-US" sz="1400" b="1" kern="0" dirty="0">
                <a:solidFill>
                  <a:srgbClr val="05208E"/>
                </a:solidFill>
                <a:latin typeface="微软雅黑" pitchFamily="34" charset="-122"/>
                <a:ea typeface="微软雅黑" pitchFamily="34" charset="-122"/>
              </a:rPr>
              <a:t>联佳云</a:t>
            </a:r>
            <a:r>
              <a:rPr kumimoji="1" lang="en-US" altLang="zh-CN" sz="1400" b="1" kern="0" dirty="0" smtClean="0">
                <a:solidFill>
                  <a:srgbClr val="05208E"/>
                </a:solidFill>
                <a:latin typeface="微软雅黑" pitchFamily="34" charset="-122"/>
                <a:ea typeface="微软雅黑" pitchFamily="34" charset="-122"/>
              </a:rPr>
              <a:t>--</a:t>
            </a:r>
            <a:r>
              <a:rPr lang="zh-CN" altLang="en-US" sz="1400" b="1" dirty="0" smtClean="0">
                <a:solidFill>
                  <a:srgbClr val="05208E"/>
                </a:solidFill>
                <a:latin typeface="微软雅黑" panose="020B0503020204020204" pitchFamily="34" charset="-122"/>
                <a:ea typeface="微软雅黑" panose="020B0503020204020204" pitchFamily="34" charset="-122"/>
              </a:rPr>
              <a:t>联友易行）</a:t>
            </a:r>
            <a:endParaRPr lang="zh-CN" altLang="en-US" sz="1400" b="1" dirty="0">
              <a:solidFill>
                <a:srgbClr val="05208E"/>
              </a:solidFill>
              <a:latin typeface="微软雅黑" panose="020B0503020204020204" pitchFamily="34" charset="-122"/>
              <a:ea typeface="微软雅黑" panose="020B0503020204020204" pitchFamily="34" charset="-122"/>
            </a:endParaRPr>
          </a:p>
        </p:txBody>
      </p:sp>
      <p:cxnSp>
        <p:nvCxnSpPr>
          <p:cNvPr id="178" name="直接箭头连接符 177"/>
          <p:cNvCxnSpPr/>
          <p:nvPr/>
        </p:nvCxnSpPr>
        <p:spPr>
          <a:xfrm flipH="1">
            <a:off x="6003750" y="5148595"/>
            <a:ext cx="2173" cy="2623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9" name="TextBox 5"/>
          <p:cNvSpPr>
            <a:spLocks noChangeArrowheads="1"/>
          </p:cNvSpPr>
          <p:nvPr/>
        </p:nvSpPr>
        <p:spPr bwMode="auto">
          <a:xfrm>
            <a:off x="132016" y="35893"/>
            <a:ext cx="8940124"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方正兰亭黑_GBK" charset="-122"/>
                <a:ea typeface="宋体" panose="02010600030101010101" pitchFamily="2" charset="-122"/>
                <a:sym typeface="方正兰亭黑_GBK" charset="-122"/>
              </a:defRPr>
            </a:lvl1pPr>
            <a:lvl2pPr marL="742950" indent="-285750">
              <a:spcBef>
                <a:spcPct val="20000"/>
              </a:spcBef>
              <a:buFont typeface="Arial" panose="020B0604020202020204" pitchFamily="34" charset="0"/>
              <a:buChar char="–"/>
              <a:defRPr sz="2800">
                <a:solidFill>
                  <a:schemeClr val="tx1"/>
                </a:solidFill>
                <a:latin typeface="方正兰亭黑_GBK" charset="-122"/>
                <a:ea typeface="宋体" panose="02010600030101010101" pitchFamily="2" charset="-122"/>
                <a:sym typeface="方正兰亭黑_GBK" charset="-122"/>
              </a:defRPr>
            </a:lvl2pPr>
            <a:lvl3pPr marL="1143000" indent="-228600">
              <a:spcBef>
                <a:spcPct val="20000"/>
              </a:spcBef>
              <a:buFont typeface="Arial" panose="020B0604020202020204" pitchFamily="34" charset="0"/>
              <a:buChar char="•"/>
              <a:defRPr sz="2400">
                <a:solidFill>
                  <a:schemeClr val="tx1"/>
                </a:solidFill>
                <a:latin typeface="方正兰亭黑_GBK" charset="-122"/>
                <a:ea typeface="宋体" panose="02010600030101010101" pitchFamily="2" charset="-122"/>
                <a:sym typeface="方正兰亭黑_GBK" charset="-122"/>
              </a:defRPr>
            </a:lvl3pPr>
            <a:lvl4pPr marL="1600200" indent="-228600">
              <a:spcBef>
                <a:spcPct val="20000"/>
              </a:spcBef>
              <a:buFont typeface="Arial" panose="020B0604020202020204" pitchFamily="34" charset="0"/>
              <a:buChar char="–"/>
              <a:defRPr sz="2000">
                <a:solidFill>
                  <a:schemeClr val="tx1"/>
                </a:solidFill>
                <a:latin typeface="方正兰亭黑_GBK" charset="-122"/>
                <a:ea typeface="宋体" panose="02010600030101010101" pitchFamily="2" charset="-122"/>
                <a:sym typeface="方正兰亭黑_GBK" charset="-122"/>
              </a:defRPr>
            </a:lvl4pPr>
            <a:lvl5pPr marL="2057400" indent="-228600">
              <a:spcBef>
                <a:spcPct val="20000"/>
              </a:spcBef>
              <a:buFont typeface="Arial" panose="020B0604020202020204" pitchFamily="34" charset="0"/>
              <a:buChar char="»"/>
              <a:defRPr sz="2000">
                <a:solidFill>
                  <a:schemeClr val="tx1"/>
                </a:solidFill>
                <a:latin typeface="方正兰亭黑_GBK" charset="-122"/>
                <a:ea typeface="宋体" panose="02010600030101010101" pitchFamily="2" charset="-122"/>
                <a:sym typeface="方正兰亭黑_GBK"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黑_GBK" charset="-122"/>
                <a:ea typeface="宋体" panose="02010600030101010101" pitchFamily="2" charset="-122"/>
                <a:sym typeface="方正兰亭黑_GBK"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黑_GBK" charset="-122"/>
                <a:ea typeface="宋体" panose="02010600030101010101" pitchFamily="2" charset="-122"/>
                <a:sym typeface="方正兰亭黑_GBK"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黑_GBK" charset="-122"/>
                <a:ea typeface="宋体" panose="02010600030101010101" pitchFamily="2" charset="-122"/>
                <a:sym typeface="方正兰亭黑_GBK"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黑_GBK" charset="-122"/>
                <a:ea typeface="宋体" panose="02010600030101010101" pitchFamily="2" charset="-122"/>
                <a:sym typeface="方正兰亭黑_GBK" charset="-122"/>
              </a:defRPr>
            </a:lvl9pPr>
          </a:lstStyle>
          <a:p>
            <a:pPr marL="456057" indent="-456057">
              <a:lnSpc>
                <a:spcPts val="3408"/>
              </a:lnSpc>
              <a:spcBef>
                <a:spcPct val="0"/>
              </a:spcBef>
              <a:buFont typeface="Wingdings" panose="05000000000000000000" pitchFamily="2" charset="2"/>
              <a:buChar char="n"/>
            </a:pPr>
            <a:r>
              <a:rPr lang="zh-CN" altLang="en-US" sz="2793" b="1" dirty="0">
                <a:solidFill>
                  <a:srgbClr val="05208E"/>
                </a:solidFill>
                <a:latin typeface="微软雅黑" panose="020B0503020204020204" pitchFamily="34" charset="-122"/>
                <a:ea typeface="微软雅黑" panose="020B0503020204020204" pitchFamily="34" charset="-122"/>
                <a:sym typeface="微软雅黑" panose="020B0503020204020204" pitchFamily="34" charset="-122"/>
              </a:rPr>
              <a:t>灵活的</a:t>
            </a:r>
            <a:r>
              <a:rPr lang="zh-CN" altLang="en-US" sz="2793" b="1" dirty="0" smtClean="0">
                <a:solidFill>
                  <a:srgbClr val="05208E"/>
                </a:solidFill>
                <a:latin typeface="微软雅黑" panose="020B0503020204020204" pitchFamily="34" charset="-122"/>
                <a:ea typeface="微软雅黑" panose="020B0503020204020204" pitchFamily="34" charset="-122"/>
                <a:sym typeface="微软雅黑" panose="020B0503020204020204" pitchFamily="34" charset="-122"/>
              </a:rPr>
              <a:t>部署：</a:t>
            </a:r>
            <a:r>
              <a:rPr lang="zh-CN" altLang="en-US" sz="2793" b="1" dirty="0">
                <a:solidFill>
                  <a:srgbClr val="05208E"/>
                </a:solidFill>
                <a:latin typeface="微软雅黑" panose="020B0503020204020204" pitchFamily="34" charset="-122"/>
                <a:ea typeface="微软雅黑" panose="020B0503020204020204" pitchFamily="34" charset="-122"/>
                <a:sym typeface="微软雅黑" panose="020B0503020204020204" pitchFamily="34" charset="-122"/>
              </a:rPr>
              <a:t>支持</a:t>
            </a:r>
            <a:r>
              <a:rPr lang="en-US" altLang="zh-CN" sz="2793" b="1" dirty="0">
                <a:solidFill>
                  <a:srgbClr val="05208E"/>
                </a:solidFill>
                <a:latin typeface="微软雅黑" panose="020B0503020204020204" pitchFamily="34" charset="-122"/>
                <a:ea typeface="微软雅黑" panose="020B0503020204020204" pitchFamily="34" charset="-122"/>
                <a:sym typeface="微软雅黑" panose="020B0503020204020204" pitchFamily="34" charset="-122"/>
              </a:rPr>
              <a:t>SaaS</a:t>
            </a:r>
            <a:r>
              <a:rPr lang="zh-CN" altLang="en-US" sz="2793" b="1" dirty="0">
                <a:solidFill>
                  <a:srgbClr val="05208E"/>
                </a:solidFill>
                <a:latin typeface="微软雅黑" panose="020B0503020204020204" pitchFamily="34" charset="-122"/>
                <a:ea typeface="微软雅黑" panose="020B0503020204020204" pitchFamily="34" charset="-122"/>
                <a:sym typeface="微软雅黑" panose="020B0503020204020204" pitchFamily="34" charset="-122"/>
              </a:rPr>
              <a:t>或者</a:t>
            </a:r>
            <a:r>
              <a:rPr lang="zh-CN" altLang="en-US" sz="2793" b="1" dirty="0" smtClean="0">
                <a:solidFill>
                  <a:srgbClr val="05208E"/>
                </a:solidFill>
                <a:latin typeface="微软雅黑" panose="020B0503020204020204" pitchFamily="34" charset="-122"/>
                <a:ea typeface="微软雅黑" panose="020B0503020204020204" pitchFamily="34" charset="-122"/>
                <a:sym typeface="微软雅黑" panose="020B0503020204020204" pitchFamily="34" charset="-122"/>
              </a:rPr>
              <a:t>企业私有化部署</a:t>
            </a:r>
            <a:endParaRPr lang="en-US" altLang="zh-CN" sz="2793" b="1" dirty="0">
              <a:solidFill>
                <a:srgbClr val="05208E"/>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2327464592"/>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a:extLst>
              <a:ext uri="{FF2B5EF4-FFF2-40B4-BE49-F238E27FC236}">
                <a16:creationId xmlns:a16="http://schemas.microsoft.com/office/drawing/2014/main" xmlns="" id="{0C9FEA81-0C33-4B84-838A-0440A3CD48F9}"/>
              </a:ext>
            </a:extLst>
          </p:cNvPr>
          <p:cNvSpPr txBox="1"/>
          <p:nvPr/>
        </p:nvSpPr>
        <p:spPr>
          <a:xfrm>
            <a:off x="351990" y="767352"/>
            <a:ext cx="8962206" cy="460489"/>
          </a:xfrm>
          <a:prstGeom prst="rect">
            <a:avLst/>
          </a:prstGeom>
          <a:noFill/>
        </p:spPr>
        <p:txBody>
          <a:bodyPr wrap="square" rtlCol="0">
            <a:spAutoFit/>
          </a:bodyPr>
          <a:lstStyle/>
          <a:p>
            <a:pPr defTabSz="1216122" fontAlgn="base">
              <a:spcBef>
                <a:spcPct val="0"/>
              </a:spcBef>
              <a:spcAft>
                <a:spcPct val="0"/>
              </a:spcAft>
            </a:pPr>
            <a:r>
              <a:rPr lang="zh-CN" altLang="en-US" sz="2400" dirty="0">
                <a:latin typeface="微软雅黑" panose="020B0503020204020204" pitchFamily="34" charset="-122"/>
                <a:ea typeface="微软雅黑" panose="020B0503020204020204" pitchFamily="34" charset="-122"/>
              </a:rPr>
              <a:t>系统支持通过</a:t>
            </a:r>
            <a:r>
              <a:rPr lang="en-US" altLang="zh-CN" sz="2400" dirty="0" smtClean="0">
                <a:latin typeface="微软雅黑" panose="020B0503020204020204" pitchFamily="34" charset="-122"/>
                <a:ea typeface="微软雅黑" panose="020B0503020204020204" pitchFamily="34" charset="-122"/>
              </a:rPr>
              <a:t>PC</a:t>
            </a:r>
            <a:r>
              <a:rPr lang="zh-CN" altLang="en-US" sz="2400" dirty="0" smtClean="0">
                <a:latin typeface="微软雅黑" panose="020B0503020204020204" pitchFamily="34" charset="-122"/>
                <a:ea typeface="微软雅黑" panose="020B0503020204020204" pitchFamily="34" charset="-122"/>
              </a:rPr>
              <a:t>端、</a:t>
            </a:r>
            <a:r>
              <a:rPr lang="zh-CN" altLang="en-US" sz="2400" dirty="0">
                <a:latin typeface="微软雅黑" panose="020B0503020204020204" pitchFamily="34" charset="-122"/>
                <a:ea typeface="微软雅黑" panose="020B0503020204020204" pitchFamily="34" charset="-122"/>
              </a:rPr>
              <a:t>移动端</a:t>
            </a:r>
            <a:r>
              <a:rPr lang="zh-CN" altLang="en-US" sz="2400" dirty="0" smtClean="0">
                <a:latin typeface="微软雅黑" panose="020B0503020204020204" pitchFamily="34" charset="-122"/>
                <a:ea typeface="微软雅黑" panose="020B0503020204020204" pitchFamily="34" charset="-122"/>
              </a:rPr>
              <a:t>等方式登录，</a:t>
            </a:r>
            <a:r>
              <a:rPr lang="en-US" altLang="zh-CN" sz="2400" dirty="0" smtClean="0">
                <a:latin typeface="微软雅黑" panose="020B0503020204020204" pitchFamily="34" charset="-122"/>
                <a:ea typeface="微软雅黑" panose="020B0503020204020204" pitchFamily="34" charset="-122"/>
              </a:rPr>
              <a:t>API</a:t>
            </a: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H5</a:t>
            </a:r>
            <a:r>
              <a:rPr lang="zh-CN" altLang="en-US" sz="2400" dirty="0" smtClean="0">
                <a:latin typeface="微软雅黑" panose="020B0503020204020204" pitchFamily="34" charset="-122"/>
                <a:ea typeface="微软雅黑" panose="020B0503020204020204" pitchFamily="34" charset="-122"/>
              </a:rPr>
              <a:t>形式对接</a:t>
            </a:r>
            <a:endParaRPr lang="zh-CN" altLang="en-US" sz="3600" dirty="0">
              <a:latin typeface="微软雅黑" panose="020B0503020204020204" pitchFamily="34" charset="-122"/>
              <a:ea typeface="微软雅黑" panose="020B0503020204020204" pitchFamily="34" charset="-122"/>
            </a:endParaRPr>
          </a:p>
        </p:txBody>
      </p:sp>
      <p:sp>
        <p:nvSpPr>
          <p:cNvPr id="7" name="文本框 6"/>
          <p:cNvSpPr txBox="1"/>
          <p:nvPr/>
        </p:nvSpPr>
        <p:spPr>
          <a:xfrm>
            <a:off x="120745" y="66574"/>
            <a:ext cx="6287099" cy="954107"/>
          </a:xfrm>
          <a:prstGeom prst="rect">
            <a:avLst/>
          </a:prstGeom>
        </p:spPr>
        <p:txBody>
          <a:bodyPr vert="horz" lIns="91440" tIns="45720" rIns="91440" bIns="45720" rtlCol="0" anchor="t">
            <a:noAutofit/>
          </a:bodyPr>
          <a:lstStyle>
            <a:defPPr>
              <a:defRPr lang="zh-CN"/>
            </a:defPPr>
            <a:lvl1pPr marL="342900" indent="-342900" defTabSz="914400">
              <a:spcBef>
                <a:spcPct val="0"/>
              </a:spcBef>
              <a:buFont typeface="Wingdings" panose="05000000000000000000" pitchFamily="2" charset="2"/>
              <a:buChar char="n"/>
              <a:defRPr sz="2800" b="1" cap="all">
                <a:solidFill>
                  <a:srgbClr val="C02624"/>
                </a:solidFill>
                <a:latin typeface="微软雅黑" panose="020B0503020204020204" pitchFamily="34" charset="-122"/>
                <a:ea typeface="微软雅黑" panose="020B0503020204020204" pitchFamily="34" charset="-122"/>
                <a:cs typeface="+mj-cs"/>
              </a:defRPr>
            </a:lvl1pPr>
          </a:lstStyle>
          <a:p>
            <a:r>
              <a:rPr lang="zh-CN" altLang="en-US" dirty="0">
                <a:solidFill>
                  <a:srgbClr val="05208E"/>
                </a:solidFill>
                <a:sym typeface="+mn-ea"/>
              </a:rPr>
              <a:t>应用支持：多终端</a:t>
            </a:r>
            <a:r>
              <a:rPr lang="zh-CN" altLang="en-US" dirty="0" smtClean="0">
                <a:solidFill>
                  <a:srgbClr val="05208E"/>
                </a:solidFill>
                <a:sym typeface="+mn-ea"/>
              </a:rPr>
              <a:t>的灵活对接</a:t>
            </a:r>
            <a:endParaRPr lang="zh-CN" altLang="en-US" dirty="0">
              <a:solidFill>
                <a:srgbClr val="05208E"/>
              </a:solidFill>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7500" y="1379264"/>
            <a:ext cx="3207001" cy="5190222"/>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9952" y="1379264"/>
            <a:ext cx="2952328" cy="5228900"/>
          </a:xfrm>
          <a:prstGeom prst="rect">
            <a:avLst/>
          </a:prstGeom>
        </p:spPr>
      </p:pic>
      <p:sp>
        <p:nvSpPr>
          <p:cNvPr id="9" name="矩形 8"/>
          <p:cNvSpPr/>
          <p:nvPr/>
        </p:nvSpPr>
        <p:spPr>
          <a:xfrm>
            <a:off x="1774686" y="4773628"/>
            <a:ext cx="3148582" cy="1268865"/>
          </a:xfrm>
          <a:prstGeom prst="rect">
            <a:avLst/>
          </a:prstGeom>
          <a:solidFill>
            <a:srgbClr val="FF91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zh-CN" sz="1600" b="1" dirty="0" smtClean="0">
              <a:solidFill>
                <a:srgbClr val="C00000"/>
              </a:solidFill>
              <a:latin typeface="微软雅黑" panose="020B0503020204020204" pitchFamily="34" charset="-122"/>
              <a:ea typeface="微软雅黑" panose="020B0503020204020204" pitchFamily="34" charset="-122"/>
            </a:endParaRPr>
          </a:p>
          <a:p>
            <a:pPr algn="ctr"/>
            <a:endParaRPr lang="en-US" altLang="zh-CN" sz="1600" b="1" dirty="0">
              <a:solidFill>
                <a:srgbClr val="C00000"/>
              </a:solidFill>
              <a:latin typeface="微软雅黑" panose="020B0503020204020204" pitchFamily="34" charset="-122"/>
              <a:ea typeface="微软雅黑" panose="020B0503020204020204" pitchFamily="34" charset="-122"/>
            </a:endParaRPr>
          </a:p>
          <a:p>
            <a:pPr algn="ctr"/>
            <a:endParaRPr lang="en-US" altLang="zh-CN" sz="1600" b="1" dirty="0" smtClean="0">
              <a:solidFill>
                <a:srgbClr val="C00000"/>
              </a:solidFill>
              <a:latin typeface="微软雅黑" panose="020B0503020204020204" pitchFamily="34" charset="-122"/>
              <a:ea typeface="微软雅黑" panose="020B0503020204020204" pitchFamily="34" charset="-122"/>
            </a:endParaRPr>
          </a:p>
        </p:txBody>
      </p:sp>
      <p:cxnSp>
        <p:nvCxnSpPr>
          <p:cNvPr id="10" name="肘形连接符 9"/>
          <p:cNvCxnSpPr>
            <a:stCxn id="9" idx="3"/>
            <a:endCxn id="2" idx="1"/>
          </p:cNvCxnSpPr>
          <p:nvPr/>
        </p:nvCxnSpPr>
        <p:spPr>
          <a:xfrm flipV="1">
            <a:off x="4923268" y="3993714"/>
            <a:ext cx="2456684" cy="1414347"/>
          </a:xfrm>
          <a:prstGeom prst="bentConnector3">
            <a:avLst>
              <a:gd name="adj1" fmla="val 50000"/>
            </a:avLst>
          </a:prstGeom>
          <a:ln>
            <a:tailEnd type="triangle"/>
          </a:ln>
        </p:spPr>
        <p:style>
          <a:lnRef idx="1">
            <a:schemeClr val="accent2"/>
          </a:lnRef>
          <a:fillRef idx="0">
            <a:schemeClr val="accent2"/>
          </a:fillRef>
          <a:effectRef idx="0">
            <a:schemeClr val="accent2"/>
          </a:effectRef>
          <a:fontRef idx="minor">
            <a:schemeClr val="tx1"/>
          </a:fontRef>
        </p:style>
      </p:cxnSp>
      <p:sp>
        <p:nvSpPr>
          <p:cNvPr id="18" name="矩形 17"/>
          <p:cNvSpPr/>
          <p:nvPr/>
        </p:nvSpPr>
        <p:spPr>
          <a:xfrm>
            <a:off x="1786709" y="3090443"/>
            <a:ext cx="3136559" cy="1683185"/>
          </a:xfrm>
          <a:prstGeom prst="rect">
            <a:avLst/>
          </a:prstGeom>
          <a:solidFill>
            <a:srgbClr val="C0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zh-CN" sz="1600" b="1"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algn="ct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a:p>
            <a:pPr algn="ctr"/>
            <a:endParaRPr lang="en-US" altLang="zh-CN" sz="1600" b="1" dirty="0" smtClean="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7397836" y="2953325"/>
            <a:ext cx="2886452" cy="1668347"/>
          </a:xfrm>
          <a:prstGeom prst="rect">
            <a:avLst/>
          </a:prstGeom>
          <a:solidFill>
            <a:srgbClr val="FF91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zh-CN" sz="1600" b="1" dirty="0" smtClean="0">
              <a:solidFill>
                <a:srgbClr val="C00000"/>
              </a:solidFill>
              <a:latin typeface="微软雅黑" panose="020B0503020204020204" pitchFamily="34" charset="-122"/>
              <a:ea typeface="微软雅黑" panose="020B0503020204020204" pitchFamily="34" charset="-122"/>
            </a:endParaRPr>
          </a:p>
          <a:p>
            <a:pPr algn="ctr"/>
            <a:endParaRPr lang="en-US" altLang="zh-CN" sz="1600" b="1" dirty="0">
              <a:solidFill>
                <a:srgbClr val="C00000"/>
              </a:solidFill>
              <a:latin typeface="微软雅黑" panose="020B0503020204020204" pitchFamily="34" charset="-122"/>
              <a:ea typeface="微软雅黑" panose="020B0503020204020204" pitchFamily="34" charset="-122"/>
            </a:endParaRPr>
          </a:p>
          <a:p>
            <a:pPr algn="ctr"/>
            <a:endParaRPr lang="en-US" altLang="zh-CN" sz="1600" b="1" dirty="0" smtClean="0">
              <a:solidFill>
                <a:srgbClr val="C00000"/>
              </a:solidFill>
              <a:latin typeface="微软雅黑" panose="020B0503020204020204" pitchFamily="34" charset="-122"/>
              <a:ea typeface="微软雅黑" panose="020B0503020204020204" pitchFamily="34" charset="-122"/>
            </a:endParaRPr>
          </a:p>
        </p:txBody>
      </p:sp>
      <p:sp>
        <p:nvSpPr>
          <p:cNvPr id="17" name="矩形 16"/>
          <p:cNvSpPr/>
          <p:nvPr/>
        </p:nvSpPr>
        <p:spPr>
          <a:xfrm>
            <a:off x="2897571" y="5713110"/>
            <a:ext cx="902811" cy="307777"/>
          </a:xfrm>
          <a:prstGeom prst="rect">
            <a:avLst/>
          </a:prstGeom>
        </p:spPr>
        <p:txBody>
          <a:bodyPr wrap="none">
            <a:spAutoFit/>
          </a:bodyPr>
          <a:lstStyle/>
          <a:p>
            <a:pPr algn="ctr"/>
            <a:r>
              <a:rPr lang="zh-CN" altLang="en-US" sz="1400" b="1" dirty="0">
                <a:solidFill>
                  <a:srgbClr val="C00000"/>
                </a:solidFill>
                <a:latin typeface="微软雅黑" panose="020B0503020204020204" pitchFamily="34" charset="-122"/>
                <a:ea typeface="微软雅黑" panose="020B0503020204020204" pitchFamily="34" charset="-122"/>
              </a:rPr>
              <a:t>联友易行</a:t>
            </a:r>
          </a:p>
        </p:txBody>
      </p:sp>
      <p:sp>
        <p:nvSpPr>
          <p:cNvPr id="21" name="矩形 20"/>
          <p:cNvSpPr/>
          <p:nvPr/>
        </p:nvSpPr>
        <p:spPr>
          <a:xfrm>
            <a:off x="2897570" y="3778415"/>
            <a:ext cx="902811" cy="307777"/>
          </a:xfrm>
          <a:prstGeom prst="rect">
            <a:avLst/>
          </a:prstGeom>
        </p:spPr>
        <p:txBody>
          <a:bodyPr wrap="none">
            <a:spAutoFit/>
          </a:bodyPr>
          <a:lstStyle/>
          <a:p>
            <a:pPr algn="ctr"/>
            <a:r>
              <a:rPr lang="zh-CN" altLang="en-US" sz="1400" b="1" dirty="0">
                <a:solidFill>
                  <a:srgbClr val="C00000"/>
                </a:solidFill>
                <a:latin typeface="微软雅黑" panose="020B0503020204020204" pitchFamily="34" charset="-122"/>
                <a:ea typeface="微软雅黑" panose="020B0503020204020204" pitchFamily="34" charset="-122"/>
              </a:rPr>
              <a:t>联</a:t>
            </a:r>
            <a:r>
              <a:rPr lang="zh-CN" altLang="en-US" sz="1400" b="1" dirty="0" smtClean="0">
                <a:solidFill>
                  <a:srgbClr val="C00000"/>
                </a:solidFill>
                <a:latin typeface="微软雅黑" panose="020B0503020204020204" pitchFamily="34" charset="-122"/>
                <a:ea typeface="微软雅黑" panose="020B0503020204020204" pitchFamily="34" charset="-122"/>
              </a:rPr>
              <a:t>友易报</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22" name="矩形 21"/>
          <p:cNvSpPr/>
          <p:nvPr/>
        </p:nvSpPr>
        <p:spPr>
          <a:xfrm>
            <a:off x="8374096" y="3951642"/>
            <a:ext cx="902811" cy="307777"/>
          </a:xfrm>
          <a:prstGeom prst="rect">
            <a:avLst/>
          </a:prstGeom>
        </p:spPr>
        <p:txBody>
          <a:bodyPr wrap="none">
            <a:spAutoFit/>
          </a:bodyPr>
          <a:lstStyle/>
          <a:p>
            <a:pPr algn="ctr"/>
            <a:r>
              <a:rPr lang="zh-CN" altLang="en-US" sz="1400" b="1" dirty="0">
                <a:solidFill>
                  <a:srgbClr val="C00000"/>
                </a:solidFill>
                <a:latin typeface="微软雅黑" panose="020B0503020204020204" pitchFamily="34" charset="-122"/>
                <a:ea typeface="微软雅黑" panose="020B0503020204020204" pitchFamily="34" charset="-122"/>
              </a:rPr>
              <a:t>联友易行</a:t>
            </a:r>
          </a:p>
        </p:txBody>
      </p:sp>
    </p:spTree>
    <p:extLst>
      <p:ext uri="{BB962C8B-B14F-4D97-AF65-F5344CB8AC3E}">
        <p14:creationId xmlns:p14="http://schemas.microsoft.com/office/powerpoint/2010/main" val="31375792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0C913308-F349-4B6D-A68A-DD1791B4A57B}" type="slidenum">
              <a:rPr lang="zh-CN" altLang="en-US" smtClean="0"/>
              <a:t>18</a:t>
            </a:fld>
            <a:endParaRPr lang="zh-CN" altLang="en-US"/>
          </a:p>
        </p:txBody>
      </p:sp>
    </p:spTree>
    <p:extLst>
      <p:ext uri="{BB962C8B-B14F-4D97-AF65-F5344CB8AC3E}">
        <p14:creationId xmlns:p14="http://schemas.microsoft.com/office/powerpoint/2010/main" val="296927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t>2</a:t>
            </a:fld>
            <a:endParaRPr lang="zh-CN" altLang="en-US"/>
          </a:p>
        </p:txBody>
      </p:sp>
      <p:sp>
        <p:nvSpPr>
          <p:cNvPr id="67" name="矩形 66"/>
          <p:cNvSpPr/>
          <p:nvPr/>
        </p:nvSpPr>
        <p:spPr>
          <a:xfrm>
            <a:off x="900498" y="3194293"/>
            <a:ext cx="4600282" cy="2677656"/>
          </a:xfrm>
          <a:prstGeom prst="rect">
            <a:avLst/>
          </a:prstGeom>
        </p:spPr>
        <p:txBody>
          <a:bodyPr wrap="square">
            <a:spAutoFit/>
          </a:bodyPr>
          <a:lstStyle/>
          <a:p>
            <a:r>
              <a:rPr lang="zh-CN" altLang="en-US" sz="2400" dirty="0" smtClean="0">
                <a:solidFill>
                  <a:prstClr val="white">
                    <a:lumMod val="50000"/>
                  </a:prstClr>
                </a:solidFill>
                <a:latin typeface="微软雅黑" panose="020B0503020204020204" charset="-122"/>
                <a:ea typeface="微软雅黑" panose="020B0503020204020204" charset="-122"/>
              </a:rPr>
              <a:t>联友易报主要涵盖企业</a:t>
            </a:r>
            <a:r>
              <a:rPr lang="zh-CN" altLang="en-US" sz="2400" dirty="0">
                <a:solidFill>
                  <a:prstClr val="white">
                    <a:lumMod val="50000"/>
                  </a:prstClr>
                </a:solidFill>
                <a:latin typeface="微软雅黑" panose="020B0503020204020204" charset="-122"/>
                <a:ea typeface="微软雅黑" panose="020B0503020204020204" charset="-122"/>
              </a:rPr>
              <a:t>费</a:t>
            </a:r>
            <a:r>
              <a:rPr lang="zh-CN" altLang="en-US" sz="2400" dirty="0" smtClean="0">
                <a:solidFill>
                  <a:prstClr val="white">
                    <a:lumMod val="50000"/>
                  </a:prstClr>
                </a:solidFill>
                <a:latin typeface="微软雅黑" panose="020B0503020204020204" charset="-122"/>
                <a:ea typeface="微软雅黑" panose="020B0503020204020204" charset="-122"/>
              </a:rPr>
              <a:t>控报销管理各环节，实现</a:t>
            </a:r>
            <a:r>
              <a:rPr lang="zh-CN" altLang="en-US" sz="2400" dirty="0">
                <a:solidFill>
                  <a:prstClr val="white">
                    <a:lumMod val="50000"/>
                  </a:prstClr>
                </a:solidFill>
                <a:latin typeface="微软雅黑" panose="020B0503020204020204" charset="-122"/>
                <a:ea typeface="微软雅黑" panose="020B0503020204020204" charset="-122"/>
              </a:rPr>
              <a:t>事前预算、 事中控制、 事后分析的闭环式管</a:t>
            </a:r>
            <a:r>
              <a:rPr lang="zh-CN" altLang="en-US" sz="2400" dirty="0" smtClean="0">
                <a:solidFill>
                  <a:prstClr val="white">
                    <a:lumMod val="50000"/>
                  </a:prstClr>
                </a:solidFill>
                <a:latin typeface="微软雅黑" panose="020B0503020204020204" charset="-122"/>
                <a:ea typeface="微软雅黑" panose="020B0503020204020204" charset="-122"/>
              </a:rPr>
              <a:t>控</a:t>
            </a:r>
            <a:r>
              <a:rPr lang="zh-CN" altLang="en-US" sz="2400" dirty="0">
                <a:solidFill>
                  <a:prstClr val="white">
                    <a:lumMod val="50000"/>
                  </a:prstClr>
                </a:solidFill>
                <a:latin typeface="微软雅黑" panose="020B0503020204020204" charset="-122"/>
                <a:ea typeface="微软雅黑" panose="020B0503020204020204" charset="-122"/>
              </a:rPr>
              <a:t>。</a:t>
            </a:r>
            <a:r>
              <a:rPr lang="zh-CN" altLang="en-US" sz="2400" dirty="0" smtClean="0">
                <a:solidFill>
                  <a:prstClr val="white">
                    <a:lumMod val="50000"/>
                  </a:prstClr>
                </a:solidFill>
                <a:latin typeface="微软雅黑" panose="020B0503020204020204" charset="-122"/>
                <a:ea typeface="微软雅黑" panose="020B0503020204020204" charset="-122"/>
              </a:rPr>
              <a:t>有效</a:t>
            </a:r>
            <a:r>
              <a:rPr lang="zh-CN" altLang="en-US" sz="2400" dirty="0">
                <a:solidFill>
                  <a:prstClr val="white">
                    <a:lumMod val="50000"/>
                  </a:prstClr>
                </a:solidFill>
                <a:latin typeface="微软雅黑" panose="020B0503020204020204" charset="-122"/>
                <a:ea typeface="微软雅黑" panose="020B0503020204020204" charset="-122"/>
              </a:rPr>
              <a:t>缓解</a:t>
            </a:r>
            <a:r>
              <a:rPr lang="zh-CN" altLang="en-US" sz="2400" dirty="0" smtClean="0">
                <a:solidFill>
                  <a:prstClr val="white">
                    <a:lumMod val="50000"/>
                  </a:prstClr>
                </a:solidFill>
                <a:latin typeface="微软雅黑" panose="020B0503020204020204" charset="-122"/>
                <a:ea typeface="微软雅黑" panose="020B0503020204020204" charset="-122"/>
              </a:rPr>
              <a:t>企业费用报销、财务工作效率、预算超支管理等费控报销的痛点。支持企业费控报销合规、简单高效化。</a:t>
            </a:r>
            <a:endParaRPr lang="en-US" altLang="zh-CN" sz="2400" dirty="0">
              <a:solidFill>
                <a:prstClr val="white">
                  <a:lumMod val="50000"/>
                </a:prstClr>
              </a:solidFill>
              <a:latin typeface="微软雅黑" panose="020B0503020204020204" charset="-122"/>
              <a:ea typeface="微软雅黑" panose="020B0503020204020204" charset="-122"/>
            </a:endParaRPr>
          </a:p>
        </p:txBody>
      </p:sp>
      <p:grpSp>
        <p:nvGrpSpPr>
          <p:cNvPr id="71" name="组合 70"/>
          <p:cNvGrpSpPr/>
          <p:nvPr/>
        </p:nvGrpSpPr>
        <p:grpSpPr>
          <a:xfrm>
            <a:off x="935236" y="1438334"/>
            <a:ext cx="4565543" cy="1488997"/>
            <a:chOff x="1648544" y="788763"/>
            <a:chExt cx="3816424" cy="1656184"/>
          </a:xfrm>
        </p:grpSpPr>
        <p:grpSp>
          <p:nvGrpSpPr>
            <p:cNvPr id="62" name="组合 61"/>
            <p:cNvGrpSpPr/>
            <p:nvPr/>
          </p:nvGrpSpPr>
          <p:grpSpPr>
            <a:xfrm>
              <a:off x="1648544" y="788763"/>
              <a:ext cx="3816424" cy="1656184"/>
              <a:chOff x="6767884" y="1908101"/>
              <a:chExt cx="3816424" cy="1656184"/>
            </a:xfrm>
            <a:solidFill>
              <a:srgbClr val="00B0F0"/>
            </a:solidFill>
          </p:grpSpPr>
          <p:sp>
            <p:nvSpPr>
              <p:cNvPr id="60" name="矩形 59"/>
              <p:cNvSpPr/>
              <p:nvPr/>
            </p:nvSpPr>
            <p:spPr>
              <a:xfrm>
                <a:off x="6767884" y="1908101"/>
                <a:ext cx="3816424" cy="16561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1" name="文本框 60"/>
              <p:cNvSpPr txBox="1"/>
              <p:nvPr/>
            </p:nvSpPr>
            <p:spPr>
              <a:xfrm>
                <a:off x="7763025" y="2283486"/>
                <a:ext cx="1826141" cy="584775"/>
              </a:xfrm>
              <a:prstGeom prst="rect">
                <a:avLst/>
              </a:prstGeom>
              <a:grpFill/>
              <a:ln>
                <a:noFill/>
              </a:ln>
            </p:spPr>
            <p:txBody>
              <a:bodyPr wrap="non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联</a:t>
                </a:r>
                <a:r>
                  <a:rPr lang="zh-CN" altLang="en-US" sz="3200" b="1" dirty="0" smtClean="0">
                    <a:solidFill>
                      <a:schemeClr val="bg1"/>
                    </a:solidFill>
                    <a:latin typeface="微软雅黑" panose="020B0503020204020204" pitchFamily="34" charset="-122"/>
                    <a:ea typeface="微软雅黑" panose="020B0503020204020204" pitchFamily="34" charset="-122"/>
                  </a:rPr>
                  <a:t>友易报</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sp>
          <p:nvSpPr>
            <p:cNvPr id="68" name="文本框 67"/>
            <p:cNvSpPr txBox="1"/>
            <p:nvPr/>
          </p:nvSpPr>
          <p:spPr>
            <a:xfrm>
              <a:off x="2771925" y="1885897"/>
              <a:ext cx="1569660" cy="369332"/>
            </a:xfrm>
            <a:prstGeom prst="rect">
              <a:avLst/>
            </a:prstGeom>
            <a:solidFill>
              <a:srgbClr val="00B0F0"/>
            </a:solidFill>
            <a:ln>
              <a:noFill/>
            </a:ln>
          </p:spPr>
          <p:txBody>
            <a:bodyPr wrap="none" rtlCol="0">
              <a:spAutoFit/>
            </a:bodyPr>
            <a:lstStyle/>
            <a:p>
              <a:r>
                <a:rPr lang="zh-CN" altLang="en-US" sz="1800" b="1" dirty="0" smtClean="0">
                  <a:solidFill>
                    <a:schemeClr val="bg1"/>
                  </a:solidFill>
                  <a:latin typeface="微软雅黑" panose="020B0503020204020204" pitchFamily="34" charset="-122"/>
                  <a:ea typeface="微软雅黑" panose="020B0503020204020204" pitchFamily="34" charset="-122"/>
                </a:rPr>
                <a:t>费控报销管理</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6815044" y="1419979"/>
            <a:ext cx="4489344" cy="1488997"/>
            <a:chOff x="7415956" y="788763"/>
            <a:chExt cx="3816424" cy="1656184"/>
          </a:xfrm>
        </p:grpSpPr>
        <p:grpSp>
          <p:nvGrpSpPr>
            <p:cNvPr id="64" name="组合 63"/>
            <p:cNvGrpSpPr/>
            <p:nvPr/>
          </p:nvGrpSpPr>
          <p:grpSpPr>
            <a:xfrm>
              <a:off x="7415956" y="788763"/>
              <a:ext cx="3816424" cy="1656184"/>
              <a:chOff x="6767884" y="1908101"/>
              <a:chExt cx="3816424" cy="1656184"/>
            </a:xfrm>
            <a:solidFill>
              <a:srgbClr val="0E5DE9"/>
            </a:solidFill>
          </p:grpSpPr>
          <p:sp>
            <p:nvSpPr>
              <p:cNvPr id="65" name="矩形 64"/>
              <p:cNvSpPr/>
              <p:nvPr/>
            </p:nvSpPr>
            <p:spPr>
              <a:xfrm>
                <a:off x="6767884" y="1908101"/>
                <a:ext cx="3816424" cy="16561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6" name="文本框 65"/>
              <p:cNvSpPr txBox="1"/>
              <p:nvPr/>
            </p:nvSpPr>
            <p:spPr>
              <a:xfrm>
                <a:off x="7763025" y="2254084"/>
                <a:ext cx="1826141" cy="584775"/>
              </a:xfrm>
              <a:prstGeom prst="rect">
                <a:avLst/>
              </a:prstGeom>
              <a:grpFill/>
              <a:ln>
                <a:noFill/>
              </a:ln>
            </p:spPr>
            <p:txBody>
              <a:bodyPr wrap="non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联</a:t>
                </a:r>
                <a:r>
                  <a:rPr lang="zh-CN" altLang="en-US" sz="3200" b="1" dirty="0" smtClean="0">
                    <a:solidFill>
                      <a:schemeClr val="bg1"/>
                    </a:solidFill>
                    <a:latin typeface="微软雅黑" panose="020B0503020204020204" pitchFamily="34" charset="-122"/>
                    <a:ea typeface="微软雅黑" panose="020B0503020204020204" pitchFamily="34" charset="-122"/>
                  </a:rPr>
                  <a:t>友易行</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sp>
          <p:nvSpPr>
            <p:cNvPr id="69" name="文本框 68"/>
            <p:cNvSpPr txBox="1"/>
            <p:nvPr/>
          </p:nvSpPr>
          <p:spPr>
            <a:xfrm>
              <a:off x="8539337" y="1798235"/>
              <a:ext cx="1334379" cy="410801"/>
            </a:xfrm>
            <a:prstGeom prst="rect">
              <a:avLst/>
            </a:prstGeom>
            <a:solidFill>
              <a:srgbClr val="0E5DE9"/>
            </a:solidFill>
            <a:ln>
              <a:noFill/>
            </a:ln>
          </p:spPr>
          <p:txBody>
            <a:bodyPr wrap="none" rtlCol="0">
              <a:spAutoFit/>
            </a:bodyPr>
            <a:lstStyle/>
            <a:p>
              <a:r>
                <a:rPr lang="zh-CN" altLang="en-US" sz="1800" b="1" dirty="0">
                  <a:solidFill>
                    <a:schemeClr val="bg1"/>
                  </a:solidFill>
                  <a:latin typeface="微软雅黑" panose="020B0503020204020204" pitchFamily="34" charset="-122"/>
                  <a:ea typeface="微软雅黑" panose="020B0503020204020204" pitchFamily="34" charset="-122"/>
                </a:rPr>
                <a:t>商旅</a:t>
              </a:r>
              <a:r>
                <a:rPr lang="zh-CN" altLang="en-US" sz="1800" b="1" dirty="0" smtClean="0">
                  <a:solidFill>
                    <a:schemeClr val="bg1"/>
                  </a:solidFill>
                  <a:latin typeface="微软雅黑" panose="020B0503020204020204" pitchFamily="34" charset="-122"/>
                  <a:ea typeface="微软雅黑" panose="020B0503020204020204" pitchFamily="34" charset="-122"/>
                </a:rPr>
                <a:t>聚合比价</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grpSp>
      <p:sp>
        <p:nvSpPr>
          <p:cNvPr id="72" name="矩形 71"/>
          <p:cNvSpPr/>
          <p:nvPr/>
        </p:nvSpPr>
        <p:spPr>
          <a:xfrm>
            <a:off x="6815044" y="3170369"/>
            <a:ext cx="4489344" cy="2677656"/>
          </a:xfrm>
          <a:prstGeom prst="rect">
            <a:avLst/>
          </a:prstGeom>
        </p:spPr>
        <p:txBody>
          <a:bodyPr wrap="square">
            <a:spAutoFit/>
          </a:bodyPr>
          <a:lstStyle/>
          <a:p>
            <a:r>
              <a:rPr lang="zh-CN" altLang="en-US" sz="2400" dirty="0" smtClean="0">
                <a:solidFill>
                  <a:prstClr val="white">
                    <a:lumMod val="50000"/>
                  </a:prstClr>
                </a:solidFill>
                <a:latin typeface="微软雅黑" panose="020B0503020204020204" charset="-122"/>
                <a:ea typeface="微软雅黑" panose="020B0503020204020204" charset="-122"/>
              </a:rPr>
              <a:t>联友易行</a:t>
            </a:r>
            <a:r>
              <a:rPr lang="zh-CN" altLang="en-US" sz="2400" dirty="0">
                <a:solidFill>
                  <a:prstClr val="white">
                    <a:lumMod val="50000"/>
                  </a:prstClr>
                </a:solidFill>
                <a:latin typeface="微软雅黑" panose="020B0503020204020204" charset="-122"/>
                <a:ea typeface="微软雅黑" panose="020B0503020204020204" charset="-122"/>
                <a:sym typeface="+mn-ea"/>
              </a:rPr>
              <a:t>集成众多商旅供应</a:t>
            </a:r>
            <a:r>
              <a:rPr lang="zh-CN" altLang="en-US" sz="2400" dirty="0" smtClean="0">
                <a:solidFill>
                  <a:prstClr val="white">
                    <a:lumMod val="50000"/>
                  </a:prstClr>
                </a:solidFill>
                <a:latin typeface="微软雅黑" panose="020B0503020204020204" charset="-122"/>
                <a:ea typeface="微软雅黑" panose="020B0503020204020204" charset="-122"/>
                <a:sym typeface="+mn-ea"/>
              </a:rPr>
              <a:t>链（酒店、机票、用车），</a:t>
            </a:r>
            <a:r>
              <a:rPr lang="zh-CN" altLang="en-US" sz="2400" dirty="0">
                <a:solidFill>
                  <a:prstClr val="white">
                    <a:lumMod val="50000"/>
                  </a:prstClr>
                </a:solidFill>
                <a:latin typeface="微软雅黑" panose="020B0503020204020204" charset="-122"/>
                <a:ea typeface="微软雅黑" panose="020B0503020204020204" charset="-122"/>
                <a:sym typeface="+mn-ea"/>
              </a:rPr>
              <a:t>基于行业比价搜索与采购模式</a:t>
            </a:r>
            <a:r>
              <a:rPr lang="zh-CN" altLang="en-US" sz="2400" dirty="0" smtClean="0">
                <a:solidFill>
                  <a:prstClr val="white">
                    <a:lumMod val="50000"/>
                  </a:prstClr>
                </a:solidFill>
                <a:latin typeface="微软雅黑" panose="020B0503020204020204" charset="-122"/>
                <a:ea typeface="微软雅黑" panose="020B0503020204020204" charset="-122"/>
                <a:sym typeface="+mn-ea"/>
              </a:rPr>
              <a:t>：聚合多供商进行比价，</a:t>
            </a:r>
            <a:r>
              <a:rPr lang="zh-CN" altLang="en-US" sz="2400" dirty="0">
                <a:solidFill>
                  <a:prstClr val="white">
                    <a:lumMod val="50000"/>
                  </a:prstClr>
                </a:solidFill>
                <a:latin typeface="微软雅黑" panose="020B0503020204020204" charset="-122"/>
                <a:ea typeface="微软雅黑" panose="020B0503020204020204" charset="-122"/>
                <a:sym typeface="+mn-ea"/>
              </a:rPr>
              <a:t>丰富供应链、科学比价，结合差旅管控，帮助企业合理管控采购行为</a:t>
            </a:r>
            <a:r>
              <a:rPr lang="zh-CN" altLang="en-US" sz="2400" dirty="0" smtClean="0">
                <a:solidFill>
                  <a:prstClr val="white">
                    <a:lumMod val="50000"/>
                  </a:prstClr>
                </a:solidFill>
                <a:latin typeface="微软雅黑" panose="020B0503020204020204" charset="-122"/>
                <a:ea typeface="微软雅黑" panose="020B0503020204020204" charset="-122"/>
                <a:sym typeface="+mn-ea"/>
              </a:rPr>
              <a:t>，提供多种选择，降低</a:t>
            </a:r>
            <a:r>
              <a:rPr lang="zh-CN" altLang="en-US" sz="2400" dirty="0">
                <a:solidFill>
                  <a:prstClr val="white">
                    <a:lumMod val="50000"/>
                  </a:prstClr>
                </a:solidFill>
                <a:latin typeface="微软雅黑" panose="020B0503020204020204" charset="-122"/>
                <a:ea typeface="微软雅黑" panose="020B0503020204020204" charset="-122"/>
                <a:sym typeface="+mn-ea"/>
              </a:rPr>
              <a:t>差旅成本。</a:t>
            </a:r>
            <a:endParaRPr lang="en-US" altLang="zh-CN" sz="2400" dirty="0">
              <a:solidFill>
                <a:prstClr val="white">
                  <a:lumMod val="50000"/>
                </a:prstClr>
              </a:solidFill>
              <a:latin typeface="微软雅黑" panose="020B0503020204020204" charset="-122"/>
              <a:ea typeface="微软雅黑" panose="020B0503020204020204" charset="-122"/>
            </a:endParaRPr>
          </a:p>
        </p:txBody>
      </p:sp>
      <p:sp>
        <p:nvSpPr>
          <p:cNvPr id="73" name="文本框 72"/>
          <p:cNvSpPr txBox="1"/>
          <p:nvPr/>
        </p:nvSpPr>
        <p:spPr>
          <a:xfrm>
            <a:off x="81620" y="66743"/>
            <a:ext cx="6398232" cy="523220"/>
          </a:xfrm>
          <a:prstGeom prst="rect">
            <a:avLst/>
          </a:prstGeom>
        </p:spPr>
        <p:txBody>
          <a:bodyPr vert="horz" lIns="91440" tIns="45720" rIns="91440" bIns="45720" rtlCol="0" anchor="t">
            <a:noAutofit/>
          </a:bodyPr>
          <a:lstStyle>
            <a:defPPr>
              <a:defRPr lang="zh-CN"/>
            </a:defPPr>
            <a:lvl1pPr marL="342900" indent="-342900" defTabSz="914400">
              <a:spcBef>
                <a:spcPct val="0"/>
              </a:spcBef>
              <a:buFont typeface="Wingdings" panose="05000000000000000000" pitchFamily="2" charset="2"/>
              <a:buChar char="n"/>
              <a:defRPr sz="2800" b="1" cap="all">
                <a:solidFill>
                  <a:srgbClr val="C02624"/>
                </a:solidFill>
                <a:latin typeface="微软雅黑" panose="020B0503020204020204" pitchFamily="34" charset="-122"/>
                <a:ea typeface="微软雅黑" panose="020B0503020204020204" pitchFamily="34" charset="-122"/>
                <a:cs typeface="+mj-cs"/>
              </a:defRPr>
            </a:lvl1pPr>
          </a:lstStyle>
          <a:p>
            <a:r>
              <a:rPr lang="zh-CN" altLang="en-US" dirty="0">
                <a:solidFill>
                  <a:srgbClr val="05208E"/>
                </a:solidFill>
              </a:rPr>
              <a:t>关于</a:t>
            </a:r>
            <a:r>
              <a:rPr lang="zh-CN" altLang="en-US" dirty="0" smtClean="0">
                <a:solidFill>
                  <a:srgbClr val="05208E"/>
                </a:solidFill>
              </a:rPr>
              <a:t>联佳云</a:t>
            </a:r>
            <a:endParaRPr lang="zh-CN" altLang="en-US" dirty="0">
              <a:solidFill>
                <a:srgbClr val="05208E"/>
              </a:solidFill>
            </a:endParaRPr>
          </a:p>
        </p:txBody>
      </p:sp>
      <p:sp>
        <p:nvSpPr>
          <p:cNvPr id="76" name="云形 75"/>
          <p:cNvSpPr/>
          <p:nvPr/>
        </p:nvSpPr>
        <p:spPr>
          <a:xfrm>
            <a:off x="5230967" y="1524844"/>
            <a:ext cx="1922086" cy="1357335"/>
          </a:xfrm>
          <a:prstGeom prst="cloud">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dirty="0">
                <a:solidFill>
                  <a:schemeClr val="bg1"/>
                </a:solidFill>
              </a:rPr>
              <a:t>联</a:t>
            </a:r>
            <a:r>
              <a:rPr lang="zh-CN" altLang="en-US" dirty="0" smtClean="0">
                <a:solidFill>
                  <a:schemeClr val="bg1"/>
                </a:solidFill>
              </a:rPr>
              <a:t>佳云</a:t>
            </a:r>
            <a:endParaRPr lang="zh-CN" altLang="en-US" dirty="0">
              <a:solidFill>
                <a:schemeClr val="bg1"/>
              </a:solidFill>
            </a:endParaRPr>
          </a:p>
        </p:txBody>
      </p:sp>
      <p:sp>
        <p:nvSpPr>
          <p:cNvPr id="77" name="矩形 76"/>
          <p:cNvSpPr/>
          <p:nvPr/>
        </p:nvSpPr>
        <p:spPr>
          <a:xfrm>
            <a:off x="1684355" y="764641"/>
            <a:ext cx="8395897" cy="523220"/>
          </a:xfrm>
          <a:prstGeom prst="rect">
            <a:avLst/>
          </a:prstGeom>
        </p:spPr>
        <p:txBody>
          <a:bodyPr wrap="square">
            <a:spAutoFit/>
          </a:bodyPr>
          <a:lstStyle/>
          <a:p>
            <a:pPr algn="ctr"/>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联佳</a:t>
            </a:r>
            <a:r>
              <a:rPr lang="zh-CN" altLang="en-US" sz="2800" b="1" dirty="0" smtClean="0">
                <a:solidFill>
                  <a:schemeClr val="tx1">
                    <a:lumMod val="65000"/>
                    <a:lumOff val="35000"/>
                  </a:schemeClr>
                </a:solidFill>
                <a:latin typeface="微软雅黑" panose="020B0503020204020204" pitchFamily="34" charset="-122"/>
                <a:ea typeface="微软雅黑" panose="020B0503020204020204" pitchFamily="34" charset="-122"/>
              </a:rPr>
              <a:t>云</a:t>
            </a:r>
            <a:r>
              <a:rPr lang="en-US" altLang="zh-CN" sz="2800" b="1"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2800" b="1" dirty="0" smtClean="0">
                <a:solidFill>
                  <a:schemeClr val="tx1">
                    <a:lumMod val="65000"/>
                    <a:lumOff val="35000"/>
                  </a:schemeClr>
                </a:solidFill>
                <a:latin typeface="微软雅黑" panose="020B0503020204020204" pitchFamily="34" charset="-122"/>
                <a:ea typeface="微软雅黑" panose="020B0503020204020204" pitchFamily="34" charset="-122"/>
              </a:rPr>
              <a:t>联友易报</a:t>
            </a:r>
            <a:r>
              <a:rPr lang="en-US" altLang="zh-CN" sz="2800" b="1"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2800" b="1" dirty="0" smtClean="0">
                <a:solidFill>
                  <a:schemeClr val="tx1">
                    <a:lumMod val="65000"/>
                    <a:lumOff val="35000"/>
                  </a:schemeClr>
                </a:solidFill>
                <a:latin typeface="微软雅黑" panose="020B0503020204020204" pitchFamily="34" charset="-122"/>
                <a:ea typeface="微软雅黑" panose="020B0503020204020204" pitchFamily="34" charset="-122"/>
              </a:rPr>
              <a:t>联友易行</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42754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632668" y="827357"/>
            <a:ext cx="1266693" cy="523220"/>
          </a:xfrm>
          <a:prstGeom prst="rect">
            <a:avLst/>
          </a:prstGeom>
        </p:spPr>
        <p:txBody>
          <a:bodyPr wrap="none">
            <a:spAutoFit/>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管理层</a:t>
            </a:r>
          </a:p>
        </p:txBody>
      </p:sp>
      <p:sp>
        <p:nvSpPr>
          <p:cNvPr id="9" name="矩形 8"/>
          <p:cNvSpPr/>
          <p:nvPr/>
        </p:nvSpPr>
        <p:spPr>
          <a:xfrm>
            <a:off x="9144148" y="827357"/>
            <a:ext cx="906017" cy="523220"/>
          </a:xfrm>
          <a:prstGeom prst="rect">
            <a:avLst/>
          </a:prstGeom>
        </p:spPr>
        <p:txBody>
          <a:bodyPr wrap="none">
            <a:spAutoFit/>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员工</a:t>
            </a:r>
          </a:p>
        </p:txBody>
      </p:sp>
      <p:sp>
        <p:nvSpPr>
          <p:cNvPr id="10" name="矩形 9"/>
          <p:cNvSpPr/>
          <p:nvPr/>
        </p:nvSpPr>
        <p:spPr>
          <a:xfrm>
            <a:off x="5615756" y="827357"/>
            <a:ext cx="906017" cy="523220"/>
          </a:xfrm>
          <a:prstGeom prst="rect">
            <a:avLst/>
          </a:prstGeom>
        </p:spPr>
        <p:txBody>
          <a:bodyPr wrap="none">
            <a:spAutoFit/>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财务</a:t>
            </a:r>
          </a:p>
        </p:txBody>
      </p:sp>
      <p:sp>
        <p:nvSpPr>
          <p:cNvPr id="13" name="矩形 12"/>
          <p:cNvSpPr/>
          <p:nvPr/>
        </p:nvSpPr>
        <p:spPr>
          <a:xfrm>
            <a:off x="4431320" y="3708301"/>
            <a:ext cx="3172791" cy="2312171"/>
          </a:xfrm>
          <a:prstGeom prst="rect">
            <a:avLst/>
          </a:prstGeom>
        </p:spPr>
        <p:txBody>
          <a:bodyPr wrap="squar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效率 </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协调 </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合规</a:t>
            </a:r>
          </a:p>
          <a:p>
            <a:pPr algn="ctr"/>
            <a:r>
              <a:rPr lang="zh-CN" altLang="en-US" sz="2400" dirty="0">
                <a:solidFill>
                  <a:srgbClr val="575757"/>
                </a:solidFill>
                <a:latin typeface="微软雅黑" panose="020B0503020204020204" pitchFamily="34" charset="-122"/>
                <a:ea typeface="微软雅黑" panose="020B0503020204020204" pitchFamily="34" charset="-122"/>
              </a:rPr>
              <a:t>票据自动校验</a:t>
            </a:r>
            <a:br>
              <a:rPr lang="zh-CN" altLang="en-US" sz="2400" dirty="0">
                <a:solidFill>
                  <a:srgbClr val="575757"/>
                </a:solidFill>
                <a:latin typeface="微软雅黑" panose="020B0503020204020204" pitchFamily="34" charset="-122"/>
                <a:ea typeface="微软雅黑" panose="020B0503020204020204" pitchFamily="34" charset="-122"/>
              </a:rPr>
            </a:br>
            <a:r>
              <a:rPr lang="zh-CN" altLang="en-US" sz="2400" dirty="0">
                <a:solidFill>
                  <a:srgbClr val="575757"/>
                </a:solidFill>
                <a:latin typeface="微软雅黑" panose="020B0503020204020204" pitchFamily="34" charset="-122"/>
                <a:ea typeface="微软雅黑" panose="020B0503020204020204" pitchFamily="34" charset="-122"/>
              </a:rPr>
              <a:t>数据自动提取</a:t>
            </a:r>
            <a:br>
              <a:rPr lang="zh-CN" altLang="en-US" sz="2400" dirty="0">
                <a:solidFill>
                  <a:srgbClr val="575757"/>
                </a:solidFill>
                <a:latin typeface="微软雅黑" panose="020B0503020204020204" pitchFamily="34" charset="-122"/>
                <a:ea typeface="微软雅黑" panose="020B0503020204020204" pitchFamily="34" charset="-122"/>
              </a:rPr>
            </a:br>
            <a:r>
              <a:rPr lang="zh-CN" altLang="en-US" sz="2400" dirty="0">
                <a:solidFill>
                  <a:srgbClr val="575757"/>
                </a:solidFill>
                <a:latin typeface="微软雅黑" panose="020B0503020204020204" pitchFamily="34" charset="-122"/>
                <a:ea typeface="微软雅黑" panose="020B0503020204020204" pitchFamily="34" charset="-122"/>
              </a:rPr>
              <a:t>高效审核</a:t>
            </a:r>
            <a:br>
              <a:rPr lang="zh-CN" altLang="en-US" sz="2400" dirty="0">
                <a:solidFill>
                  <a:srgbClr val="575757"/>
                </a:solidFill>
                <a:latin typeface="微软雅黑" panose="020B0503020204020204" pitchFamily="34" charset="-122"/>
                <a:ea typeface="微软雅黑" panose="020B0503020204020204" pitchFamily="34" charset="-122"/>
              </a:rPr>
            </a:br>
            <a:r>
              <a:rPr lang="zh-CN" altLang="en-US" sz="2400" dirty="0">
                <a:solidFill>
                  <a:srgbClr val="575757"/>
                </a:solidFill>
                <a:latin typeface="微软雅黑" panose="020B0503020204020204" pitchFamily="34" charset="-122"/>
                <a:ea typeface="微软雅黑" panose="020B0503020204020204" pitchFamily="34" charset="-122"/>
              </a:rPr>
              <a:t>凭证对传</a:t>
            </a:r>
            <a:br>
              <a:rPr lang="zh-CN" altLang="en-US" sz="2400" dirty="0">
                <a:solidFill>
                  <a:srgbClr val="575757"/>
                </a:solidFill>
                <a:latin typeface="微软雅黑" panose="020B0503020204020204" pitchFamily="34" charset="-122"/>
                <a:ea typeface="微软雅黑" panose="020B0503020204020204" pitchFamily="34" charset="-122"/>
              </a:rPr>
            </a:br>
            <a:r>
              <a:rPr lang="zh-CN" altLang="en-US" sz="2400" dirty="0">
                <a:solidFill>
                  <a:srgbClr val="575757"/>
                </a:solidFill>
                <a:latin typeface="微软雅黑" panose="020B0503020204020204" pitchFamily="34" charset="-122"/>
                <a:ea typeface="微软雅黑" panose="020B0503020204020204" pitchFamily="34" charset="-122"/>
              </a:rPr>
              <a:t>快速打款</a:t>
            </a:r>
            <a:endParaRPr lang="zh-CN" altLang="en-US" sz="2400" b="0" i="0" dirty="0">
              <a:solidFill>
                <a:srgbClr val="575757"/>
              </a:solidFill>
              <a:effectLst/>
              <a:latin typeface="微软雅黑" panose="020B0503020204020204" pitchFamily="34" charset="-122"/>
              <a:ea typeface="微软雅黑" panose="020B0503020204020204" pitchFamily="34" charset="-122"/>
            </a:endParaRPr>
          </a:p>
        </p:txBody>
      </p:sp>
      <p:sp>
        <p:nvSpPr>
          <p:cNvPr id="14" name="矩形 13"/>
          <p:cNvSpPr/>
          <p:nvPr/>
        </p:nvSpPr>
        <p:spPr>
          <a:xfrm>
            <a:off x="8125315" y="3708301"/>
            <a:ext cx="3456384" cy="2312171"/>
          </a:xfrm>
          <a:prstGeom prst="rect">
            <a:avLst/>
          </a:prstGeom>
        </p:spPr>
        <p:txBody>
          <a:bodyPr wrap="squar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简单快速的报销体验</a:t>
            </a:r>
          </a:p>
          <a:p>
            <a:pPr algn="ctr"/>
            <a:r>
              <a:rPr lang="zh-CN" altLang="en-US" dirty="0">
                <a:solidFill>
                  <a:srgbClr val="575757"/>
                </a:solidFill>
                <a:latin typeface="微软雅黑" panose="020B0503020204020204" pitchFamily="34" charset="-122"/>
                <a:ea typeface="微软雅黑" panose="020B0503020204020204" pitchFamily="34" charset="-122"/>
              </a:rPr>
              <a:t>申请</a:t>
            </a:r>
            <a:r>
              <a:rPr lang="zh-CN" altLang="en-US" dirty="0" smtClean="0">
                <a:solidFill>
                  <a:srgbClr val="575757"/>
                </a:solidFill>
                <a:latin typeface="微软雅黑" panose="020B0503020204020204" pitchFamily="34" charset="-122"/>
                <a:ea typeface="微软雅黑" panose="020B0503020204020204" pitchFamily="34" charset="-122"/>
              </a:rPr>
              <a:t>方便 审批及时</a:t>
            </a:r>
            <a:endParaRPr lang="en-US" altLang="zh-CN" dirty="0" smtClean="0">
              <a:solidFill>
                <a:srgbClr val="575757"/>
              </a:solidFill>
              <a:latin typeface="微软雅黑" panose="020B0503020204020204" pitchFamily="34" charset="-122"/>
              <a:ea typeface="微软雅黑" panose="020B0503020204020204" pitchFamily="34" charset="-122"/>
            </a:endParaRPr>
          </a:p>
          <a:p>
            <a:pPr algn="ctr"/>
            <a:r>
              <a:rPr lang="zh-CN" altLang="en-US" dirty="0" smtClean="0">
                <a:solidFill>
                  <a:srgbClr val="575757"/>
                </a:solidFill>
                <a:latin typeface="微软雅黑" panose="020B0503020204020204" pitchFamily="34" charset="-122"/>
                <a:ea typeface="微软雅黑" panose="020B0503020204020204" pitchFamily="34" charset="-122"/>
              </a:rPr>
              <a:t>多源选择</a:t>
            </a:r>
            <a:r>
              <a:rPr lang="zh-CN" altLang="en-US" dirty="0">
                <a:solidFill>
                  <a:srgbClr val="575757"/>
                </a:solidFill>
                <a:latin typeface="微软雅黑" panose="020B0503020204020204" pitchFamily="34" charset="-122"/>
                <a:ea typeface="微软雅黑" panose="020B0503020204020204" pitchFamily="34" charset="-122"/>
              </a:rPr>
              <a:t/>
            </a:r>
            <a:br>
              <a:rPr lang="zh-CN" altLang="en-US" dirty="0">
                <a:solidFill>
                  <a:srgbClr val="575757"/>
                </a:solidFill>
                <a:latin typeface="微软雅黑" panose="020B0503020204020204" pitchFamily="34" charset="-122"/>
                <a:ea typeface="微软雅黑" panose="020B0503020204020204" pitchFamily="34" charset="-122"/>
              </a:rPr>
            </a:br>
            <a:r>
              <a:rPr lang="zh-CN" altLang="en-US" dirty="0" smtClean="0">
                <a:solidFill>
                  <a:srgbClr val="575757"/>
                </a:solidFill>
                <a:latin typeface="微软雅黑" panose="020B0503020204020204" pitchFamily="34" charset="-122"/>
                <a:ea typeface="微软雅黑" panose="020B0503020204020204" pitchFamily="34" charset="-122"/>
              </a:rPr>
              <a:t>一键报销 垫资服务</a:t>
            </a:r>
            <a:r>
              <a:rPr lang="zh-CN" altLang="en-US" dirty="0">
                <a:solidFill>
                  <a:srgbClr val="575757"/>
                </a:solidFill>
                <a:latin typeface="微软雅黑" panose="020B0503020204020204" pitchFamily="34" charset="-122"/>
                <a:ea typeface="微软雅黑" panose="020B0503020204020204" pitchFamily="34" charset="-122"/>
              </a:rPr>
              <a:t/>
            </a:r>
            <a:br>
              <a:rPr lang="zh-CN" altLang="en-US" dirty="0">
                <a:solidFill>
                  <a:srgbClr val="575757"/>
                </a:solidFill>
                <a:latin typeface="微软雅黑" panose="020B0503020204020204" pitchFamily="34" charset="-122"/>
                <a:ea typeface="微软雅黑" panose="020B0503020204020204" pitchFamily="34" charset="-122"/>
              </a:rPr>
            </a:br>
            <a:r>
              <a:rPr lang="zh-CN" altLang="en-US" dirty="0">
                <a:solidFill>
                  <a:srgbClr val="575757"/>
                </a:solidFill>
                <a:latin typeface="微软雅黑" panose="020B0503020204020204" pitchFamily="34" charset="-122"/>
                <a:ea typeface="微软雅黑" panose="020B0503020204020204" pitchFamily="34" charset="-122"/>
              </a:rPr>
              <a:t>预算符合要求</a:t>
            </a:r>
            <a:br>
              <a:rPr lang="zh-CN" altLang="en-US" dirty="0">
                <a:solidFill>
                  <a:srgbClr val="575757"/>
                </a:solidFill>
                <a:latin typeface="微软雅黑" panose="020B0503020204020204" pitchFamily="34" charset="-122"/>
                <a:ea typeface="微软雅黑" panose="020B0503020204020204" pitchFamily="34" charset="-122"/>
              </a:rPr>
            </a:br>
            <a:r>
              <a:rPr lang="zh-CN" altLang="en-US" dirty="0">
                <a:solidFill>
                  <a:srgbClr val="575757"/>
                </a:solidFill>
                <a:latin typeface="微软雅黑" panose="020B0503020204020204" pitchFamily="34" charset="-122"/>
                <a:ea typeface="微软雅黑" panose="020B0503020204020204" pitchFamily="34" charset="-122"/>
              </a:rPr>
              <a:t>费用自动归集</a:t>
            </a:r>
            <a:endParaRPr lang="zh-CN" altLang="en-US" b="0" i="0" dirty="0">
              <a:solidFill>
                <a:srgbClr val="575757"/>
              </a:solidFill>
              <a:effectLst/>
              <a:latin typeface="微软雅黑" panose="020B0503020204020204" pitchFamily="34" charset="-122"/>
              <a:ea typeface="微软雅黑" panose="020B0503020204020204" pitchFamily="34" charset="-122"/>
            </a:endParaRPr>
          </a:p>
        </p:txBody>
      </p:sp>
      <p:sp>
        <p:nvSpPr>
          <p:cNvPr id="15" name="矩形 14"/>
          <p:cNvSpPr/>
          <p:nvPr/>
        </p:nvSpPr>
        <p:spPr>
          <a:xfrm>
            <a:off x="556411" y="3708301"/>
            <a:ext cx="3158414" cy="2312171"/>
          </a:xfrm>
          <a:prstGeom prst="rect">
            <a:avLst/>
          </a:prstGeom>
        </p:spPr>
        <p:txBody>
          <a:bodyPr wrap="square">
            <a:spAutoFit/>
          </a:bodyPr>
          <a:lstStyle/>
          <a:p>
            <a:pPr algn="ct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合规高效 可视化</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管理</a:t>
            </a:r>
          </a:p>
          <a:p>
            <a:pPr algn="ctr"/>
            <a:r>
              <a:rPr lang="zh-CN" altLang="en-US" dirty="0">
                <a:solidFill>
                  <a:srgbClr val="575757"/>
                </a:solidFill>
                <a:latin typeface="微软雅黑" panose="020B0503020204020204" pitchFamily="34" charset="-122"/>
                <a:ea typeface="微软雅黑" panose="020B0503020204020204" pitchFamily="34" charset="-122"/>
              </a:rPr>
              <a:t>管理合规</a:t>
            </a:r>
            <a:br>
              <a:rPr lang="zh-CN" altLang="en-US" dirty="0">
                <a:solidFill>
                  <a:srgbClr val="575757"/>
                </a:solidFill>
                <a:latin typeface="微软雅黑" panose="020B0503020204020204" pitchFamily="34" charset="-122"/>
                <a:ea typeface="微软雅黑" panose="020B0503020204020204" pitchFamily="34" charset="-122"/>
              </a:rPr>
            </a:br>
            <a:r>
              <a:rPr lang="zh-CN" altLang="en-US" dirty="0">
                <a:solidFill>
                  <a:srgbClr val="575757"/>
                </a:solidFill>
                <a:latin typeface="微软雅黑" panose="020B0503020204020204" pitchFamily="34" charset="-122"/>
                <a:ea typeface="微软雅黑" panose="020B0503020204020204" pitchFamily="34" charset="-122"/>
              </a:rPr>
              <a:t>审批及时</a:t>
            </a:r>
            <a:br>
              <a:rPr lang="zh-CN" altLang="en-US" dirty="0">
                <a:solidFill>
                  <a:srgbClr val="575757"/>
                </a:solidFill>
                <a:latin typeface="微软雅黑" panose="020B0503020204020204" pitchFamily="34" charset="-122"/>
                <a:ea typeface="微软雅黑" panose="020B0503020204020204" pitchFamily="34" charset="-122"/>
              </a:rPr>
            </a:br>
            <a:r>
              <a:rPr lang="zh-CN" altLang="en-US" dirty="0">
                <a:solidFill>
                  <a:srgbClr val="575757"/>
                </a:solidFill>
                <a:latin typeface="微软雅黑" panose="020B0503020204020204" pitchFamily="34" charset="-122"/>
                <a:ea typeface="微软雅黑" panose="020B0503020204020204" pitchFamily="34" charset="-122"/>
              </a:rPr>
              <a:t>掌握开支</a:t>
            </a:r>
            <a:br>
              <a:rPr lang="zh-CN" altLang="en-US" dirty="0">
                <a:solidFill>
                  <a:srgbClr val="575757"/>
                </a:solidFill>
                <a:latin typeface="微软雅黑" panose="020B0503020204020204" pitchFamily="34" charset="-122"/>
                <a:ea typeface="微软雅黑" panose="020B0503020204020204" pitchFamily="34" charset="-122"/>
              </a:rPr>
            </a:br>
            <a:r>
              <a:rPr lang="zh-CN" altLang="en-US" dirty="0">
                <a:solidFill>
                  <a:srgbClr val="575757"/>
                </a:solidFill>
                <a:latin typeface="微软雅黑" panose="020B0503020204020204" pitchFamily="34" charset="-122"/>
                <a:ea typeface="微软雅黑" panose="020B0503020204020204" pitchFamily="34" charset="-122"/>
              </a:rPr>
              <a:t>费用合理</a:t>
            </a:r>
            <a:br>
              <a:rPr lang="zh-CN" altLang="en-US" dirty="0">
                <a:solidFill>
                  <a:srgbClr val="575757"/>
                </a:solidFill>
                <a:latin typeface="微软雅黑" panose="020B0503020204020204" pitchFamily="34" charset="-122"/>
                <a:ea typeface="微软雅黑" panose="020B0503020204020204" pitchFamily="34" charset="-122"/>
              </a:rPr>
            </a:br>
            <a:r>
              <a:rPr lang="zh-CN" altLang="en-US" dirty="0">
                <a:solidFill>
                  <a:srgbClr val="575757"/>
                </a:solidFill>
                <a:latin typeface="微软雅黑" panose="020B0503020204020204" pitchFamily="34" charset="-122"/>
                <a:ea typeface="微软雅黑" panose="020B0503020204020204" pitchFamily="34" charset="-122"/>
              </a:rPr>
              <a:t>数据分析</a:t>
            </a:r>
            <a:endParaRPr lang="zh-CN" altLang="en-US" b="0" i="0" dirty="0">
              <a:solidFill>
                <a:srgbClr val="575757"/>
              </a:solidFill>
              <a:effectLst/>
              <a:latin typeface="微软雅黑" panose="020B0503020204020204" pitchFamily="34" charset="-122"/>
              <a:ea typeface="微软雅黑" panose="020B0503020204020204" pitchFamily="34" charset="-122"/>
            </a:endParaRPr>
          </a:p>
        </p:txBody>
      </p:sp>
      <p:sp>
        <p:nvSpPr>
          <p:cNvPr id="16" name="矩形 15"/>
          <p:cNvSpPr/>
          <p:nvPr/>
        </p:nvSpPr>
        <p:spPr>
          <a:xfrm>
            <a:off x="554270" y="1394753"/>
            <a:ext cx="3554178" cy="369332"/>
          </a:xfrm>
          <a:prstGeom prst="rect">
            <a:avLst/>
          </a:prstGeom>
        </p:spPr>
        <p:txBody>
          <a:bodyPr wrap="none">
            <a:spAutoFit/>
          </a:bodyPr>
          <a:lstStyle/>
          <a:p>
            <a:pPr algn="ctr"/>
            <a:r>
              <a:rPr lang="zh-CN" altLang="en-US" sz="1800" b="1" dirty="0">
                <a:solidFill>
                  <a:schemeClr val="accent1">
                    <a:lumMod val="50000"/>
                  </a:schemeClr>
                </a:solidFill>
                <a:latin typeface="微软雅黑" panose="020B0503020204020204" pitchFamily="34" charset="-122"/>
                <a:ea typeface="微软雅黑" panose="020B0503020204020204" pitchFamily="34" charset="-122"/>
              </a:rPr>
              <a:t>成本</a:t>
            </a:r>
            <a:r>
              <a:rPr lang="zh-CN" altLang="en-US" sz="1800" b="1" dirty="0" smtClean="0">
                <a:solidFill>
                  <a:schemeClr val="accent1">
                    <a:lumMod val="50000"/>
                  </a:schemeClr>
                </a:solidFill>
                <a:latin typeface="微软雅黑" panose="020B0503020204020204" pitchFamily="34" charset="-122"/>
                <a:ea typeface="微软雅黑" panose="020B0503020204020204" pitchFamily="34" charset="-122"/>
              </a:rPr>
              <a:t>浪费 员工</a:t>
            </a:r>
            <a:r>
              <a:rPr lang="zh-CN" altLang="en-US" sz="1800" b="1" dirty="0">
                <a:solidFill>
                  <a:schemeClr val="accent1">
                    <a:lumMod val="50000"/>
                  </a:schemeClr>
                </a:solidFill>
                <a:latin typeface="微软雅黑" panose="020B0503020204020204" pitchFamily="34" charset="-122"/>
                <a:ea typeface="微软雅黑" panose="020B0503020204020204" pitchFamily="34" charset="-122"/>
              </a:rPr>
              <a:t>不</a:t>
            </a:r>
            <a:r>
              <a:rPr lang="zh-CN" altLang="en-US" sz="1800" b="1" dirty="0" smtClean="0">
                <a:solidFill>
                  <a:schemeClr val="accent1">
                    <a:lumMod val="50000"/>
                  </a:schemeClr>
                </a:solidFill>
                <a:latin typeface="微软雅黑" panose="020B0503020204020204" pitchFamily="34" charset="-122"/>
                <a:ea typeface="微软雅黑" panose="020B0503020204020204" pitchFamily="34" charset="-122"/>
              </a:rPr>
              <a:t>满意 不合</a:t>
            </a:r>
            <a:r>
              <a:rPr lang="zh-CN" altLang="en-US" sz="1800" b="1" dirty="0">
                <a:solidFill>
                  <a:schemeClr val="accent1">
                    <a:lumMod val="50000"/>
                  </a:schemeClr>
                </a:solidFill>
                <a:latin typeface="微软雅黑" panose="020B0503020204020204" pitchFamily="34" charset="-122"/>
                <a:ea typeface="微软雅黑" panose="020B0503020204020204" pitchFamily="34" charset="-122"/>
              </a:rPr>
              <a:t>规风险</a:t>
            </a:r>
          </a:p>
        </p:txBody>
      </p:sp>
      <p:pic>
        <p:nvPicPr>
          <p:cNvPr id="20" name="图片 19"/>
          <p:cNvPicPr>
            <a:picLocks noChangeAspect="1"/>
          </p:cNvPicPr>
          <p:nvPr/>
        </p:nvPicPr>
        <p:blipFill>
          <a:blip r:embed="rId2"/>
          <a:stretch>
            <a:fillRect/>
          </a:stretch>
        </p:blipFill>
        <p:spPr>
          <a:xfrm>
            <a:off x="8508024" y="1889561"/>
            <a:ext cx="2508332" cy="1530708"/>
          </a:xfrm>
          <a:prstGeom prst="rect">
            <a:avLst/>
          </a:prstGeom>
          <a:ln>
            <a:noFill/>
          </a:ln>
          <a:effectLst>
            <a:softEdge rad="112500"/>
          </a:effectLst>
        </p:spPr>
      </p:pic>
      <p:pic>
        <p:nvPicPr>
          <p:cNvPr id="21" name="图片 20"/>
          <p:cNvPicPr>
            <a:picLocks noChangeAspect="1"/>
          </p:cNvPicPr>
          <p:nvPr/>
        </p:nvPicPr>
        <p:blipFill>
          <a:blip r:embed="rId3"/>
          <a:stretch>
            <a:fillRect/>
          </a:stretch>
        </p:blipFill>
        <p:spPr>
          <a:xfrm>
            <a:off x="1151260" y="1889560"/>
            <a:ext cx="2446826" cy="1530709"/>
          </a:xfrm>
          <a:prstGeom prst="rect">
            <a:avLst/>
          </a:prstGeom>
          <a:ln>
            <a:noFill/>
          </a:ln>
          <a:effectLst>
            <a:softEdge rad="112500"/>
          </a:effectLst>
        </p:spPr>
      </p:pic>
      <p:pic>
        <p:nvPicPr>
          <p:cNvPr id="22" name="图片 21"/>
          <p:cNvPicPr>
            <a:picLocks noChangeAspect="1"/>
          </p:cNvPicPr>
          <p:nvPr/>
        </p:nvPicPr>
        <p:blipFill>
          <a:blip r:embed="rId4"/>
          <a:stretch>
            <a:fillRect/>
          </a:stretch>
        </p:blipFill>
        <p:spPr>
          <a:xfrm>
            <a:off x="4860910" y="1889561"/>
            <a:ext cx="2512005" cy="1530708"/>
          </a:xfrm>
          <a:prstGeom prst="rect">
            <a:avLst/>
          </a:prstGeom>
          <a:ln>
            <a:noFill/>
          </a:ln>
          <a:effectLst>
            <a:softEdge rad="112500"/>
          </a:effectLst>
        </p:spPr>
      </p:pic>
      <p:sp>
        <p:nvSpPr>
          <p:cNvPr id="23" name="矩形 22"/>
          <p:cNvSpPr/>
          <p:nvPr/>
        </p:nvSpPr>
        <p:spPr>
          <a:xfrm>
            <a:off x="5205623" y="1394753"/>
            <a:ext cx="1707519" cy="369332"/>
          </a:xfrm>
          <a:prstGeom prst="rect">
            <a:avLst/>
          </a:prstGeom>
        </p:spPr>
        <p:txBody>
          <a:bodyPr wrap="none">
            <a:spAutoFit/>
          </a:bodyPr>
          <a:lstStyle/>
          <a:p>
            <a:pPr algn="ctr"/>
            <a:r>
              <a:rPr lang="zh-CN" altLang="en-US" sz="1800" b="1" dirty="0" smtClean="0">
                <a:solidFill>
                  <a:schemeClr val="accent1">
                    <a:lumMod val="50000"/>
                  </a:schemeClr>
                </a:solidFill>
                <a:latin typeface="微软雅黑" panose="020B0503020204020204" pitchFamily="34" charset="-122"/>
                <a:ea typeface="微软雅黑" panose="020B0503020204020204" pitchFamily="34" charset="-122"/>
              </a:rPr>
              <a:t>繁琐 合规 控标</a:t>
            </a:r>
            <a:endParaRPr lang="zh-CN" altLang="en-US" sz="18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8191834" y="1394753"/>
            <a:ext cx="3323347" cy="369332"/>
          </a:xfrm>
          <a:prstGeom prst="rect">
            <a:avLst/>
          </a:prstGeom>
        </p:spPr>
        <p:txBody>
          <a:bodyPr wrap="none">
            <a:spAutoFit/>
          </a:bodyPr>
          <a:lstStyle/>
          <a:p>
            <a:pPr algn="ctr"/>
            <a:r>
              <a:rPr lang="zh-CN" altLang="en-US" sz="1800" b="1" dirty="0">
                <a:solidFill>
                  <a:schemeClr val="accent1">
                    <a:lumMod val="50000"/>
                  </a:schemeClr>
                </a:solidFill>
                <a:latin typeface="微软雅黑" panose="020B0503020204020204" pitchFamily="34" charset="-122"/>
                <a:ea typeface="微软雅黑" panose="020B0503020204020204" pitchFamily="34" charset="-122"/>
              </a:rPr>
              <a:t>个人垫资 报销慢 </a:t>
            </a:r>
            <a:r>
              <a:rPr lang="zh-CN" altLang="en-US" sz="1800" b="1" dirty="0" smtClean="0">
                <a:solidFill>
                  <a:schemeClr val="accent1">
                    <a:lumMod val="50000"/>
                  </a:schemeClr>
                </a:solidFill>
                <a:latin typeface="微软雅黑" panose="020B0503020204020204" pitchFamily="34" charset="-122"/>
                <a:ea typeface="微软雅黑" panose="020B0503020204020204" pitchFamily="34" charset="-122"/>
              </a:rPr>
              <a:t>出差方便性差</a:t>
            </a:r>
            <a:endParaRPr lang="zh-CN" altLang="en-US" sz="18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81619" y="66743"/>
            <a:ext cx="7291295" cy="523220"/>
          </a:xfrm>
          <a:prstGeom prst="rect">
            <a:avLst/>
          </a:prstGeom>
        </p:spPr>
        <p:txBody>
          <a:bodyPr vert="horz" lIns="91440" tIns="45720" rIns="91440" bIns="45720" rtlCol="0" anchor="t">
            <a:noAutofit/>
          </a:bodyPr>
          <a:lstStyle>
            <a:defPPr>
              <a:defRPr lang="zh-CN"/>
            </a:defPPr>
            <a:lvl1pPr marL="342900" indent="-342900" defTabSz="914400">
              <a:spcBef>
                <a:spcPct val="0"/>
              </a:spcBef>
              <a:buFont typeface="Wingdings" panose="05000000000000000000" pitchFamily="2" charset="2"/>
              <a:buChar char="n"/>
              <a:defRPr sz="2800" b="1" cap="all">
                <a:solidFill>
                  <a:srgbClr val="C02624"/>
                </a:solidFill>
                <a:latin typeface="微软雅黑" panose="020B0503020204020204" pitchFamily="34" charset="-122"/>
                <a:ea typeface="微软雅黑" panose="020B0503020204020204" pitchFamily="34" charset="-122"/>
                <a:cs typeface="+mj-cs"/>
              </a:defRPr>
            </a:lvl1pPr>
          </a:lstStyle>
          <a:p>
            <a:r>
              <a:rPr lang="zh-CN" altLang="en-US" dirty="0" smtClean="0">
                <a:solidFill>
                  <a:srgbClr val="05208E"/>
                </a:solidFill>
              </a:rPr>
              <a:t>赋能各层级：解决企业</a:t>
            </a:r>
            <a:r>
              <a:rPr lang="zh-CN" altLang="en-US" dirty="0">
                <a:solidFill>
                  <a:srgbClr val="05208E"/>
                </a:solidFill>
              </a:rPr>
              <a:t>费控</a:t>
            </a:r>
            <a:r>
              <a:rPr lang="zh-CN" altLang="en-US" dirty="0" smtClean="0">
                <a:solidFill>
                  <a:srgbClr val="05208E"/>
                </a:solidFill>
              </a:rPr>
              <a:t>管理各层级痛点</a:t>
            </a:r>
            <a:endParaRPr lang="zh-CN" altLang="en-US" dirty="0">
              <a:solidFill>
                <a:srgbClr val="05208E"/>
              </a:solidFill>
            </a:endParaRPr>
          </a:p>
        </p:txBody>
      </p:sp>
      <p:sp>
        <p:nvSpPr>
          <p:cNvPr id="27" name="矩形 26"/>
          <p:cNvSpPr/>
          <p:nvPr/>
        </p:nvSpPr>
        <p:spPr>
          <a:xfrm>
            <a:off x="7945543" y="827357"/>
            <a:ext cx="45719" cy="5329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4232665" y="827357"/>
            <a:ext cx="45719" cy="5329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57506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latin typeface="微软雅黑" panose="020B0503020204020204" pitchFamily="34" charset="-122"/>
                <a:ea typeface="微软雅黑" panose="020B0503020204020204" pitchFamily="34" charset="-122"/>
              </a:rPr>
              <a:t>4</a:t>
            </a:fld>
            <a:endParaRPr lang="zh-CN" altLang="en-US">
              <a:latin typeface="微软雅黑" panose="020B0503020204020204" pitchFamily="34" charset="-122"/>
              <a:ea typeface="微软雅黑" panose="020B0503020204020204" pitchFamily="34" charset="-122"/>
            </a:endParaRPr>
          </a:p>
        </p:txBody>
      </p:sp>
      <p:grpSp>
        <p:nvGrpSpPr>
          <p:cNvPr id="5" name="组合 4"/>
          <p:cNvGrpSpPr/>
          <p:nvPr/>
        </p:nvGrpSpPr>
        <p:grpSpPr>
          <a:xfrm>
            <a:off x="384044" y="1864834"/>
            <a:ext cx="10945217" cy="4313907"/>
            <a:chOff x="782664" y="1829113"/>
            <a:chExt cx="10584326" cy="3359060"/>
          </a:xfrm>
        </p:grpSpPr>
        <p:sp>
          <p:nvSpPr>
            <p:cNvPr id="6" name="Rectangle 5"/>
            <p:cNvSpPr>
              <a:spLocks noChangeArrowheads="1"/>
            </p:cNvSpPr>
            <p:nvPr/>
          </p:nvSpPr>
          <p:spPr bwMode="auto">
            <a:xfrm>
              <a:off x="782664" y="2173289"/>
              <a:ext cx="10584326" cy="3014884"/>
            </a:xfrm>
            <a:prstGeom prst="rect">
              <a:avLst/>
            </a:prstGeom>
            <a:solidFill>
              <a:srgbClr val="57D6FF">
                <a:alpha val="27843"/>
              </a:srgbClr>
            </a:solidFill>
            <a:ln>
              <a:noFill/>
            </a:ln>
          </p:spPr>
          <p:txBody>
            <a:bodyPr/>
            <a:lstStyle/>
            <a:p>
              <a:pPr eaLnBrk="1" hangingPunct="1"/>
              <a:endParaRPr lang="zh-CN" altLang="en-US" sz="2400" dirty="0">
                <a:solidFill>
                  <a:srgbClr val="C4261D"/>
                </a:solidFill>
                <a:latin typeface="微软雅黑" panose="020B0503020204020204" pitchFamily="34" charset="-122"/>
                <a:ea typeface="微软雅黑" panose="020B0503020204020204" pitchFamily="34" charset="-122"/>
              </a:endParaRPr>
            </a:p>
          </p:txBody>
        </p:sp>
        <p:sp>
          <p:nvSpPr>
            <p:cNvPr id="9" name="圆角矩形 6"/>
            <p:cNvSpPr>
              <a:spLocks noChangeArrowheads="1"/>
            </p:cNvSpPr>
            <p:nvPr/>
          </p:nvSpPr>
          <p:spPr bwMode="auto">
            <a:xfrm>
              <a:off x="1127125" y="2420939"/>
              <a:ext cx="3095625" cy="2607047"/>
            </a:xfrm>
            <a:prstGeom prst="roundRect">
              <a:avLst>
                <a:gd name="adj" fmla="val 4324"/>
              </a:avLst>
            </a:prstGeom>
            <a:solidFill>
              <a:schemeClr val="bg1"/>
            </a:solidFill>
            <a:ln w="9525">
              <a:solidFill>
                <a:schemeClr val="accent1"/>
              </a:solidFill>
              <a:round/>
              <a:headEnd/>
              <a:tailEnd/>
            </a:ln>
          </p:spPr>
          <p:txBody>
            <a:bodyPr/>
            <a:lstStyle/>
            <a:p>
              <a:pPr eaLnBrk="1" hangingPunct="1"/>
              <a:endParaRPr lang="zh-CN" altLang="en-US" sz="2400">
                <a:solidFill>
                  <a:srgbClr val="C4261D"/>
                </a:solidFill>
                <a:latin typeface="微软雅黑" panose="020B0503020204020204" pitchFamily="34" charset="-122"/>
                <a:ea typeface="微软雅黑" panose="020B0503020204020204" pitchFamily="34" charset="-122"/>
              </a:endParaRPr>
            </a:p>
          </p:txBody>
        </p:sp>
        <p:sp>
          <p:nvSpPr>
            <p:cNvPr id="10" name="TextBox 7"/>
            <p:cNvSpPr txBox="1">
              <a:spLocks noChangeArrowheads="1"/>
            </p:cNvSpPr>
            <p:nvPr/>
          </p:nvSpPr>
          <p:spPr bwMode="auto">
            <a:xfrm>
              <a:off x="1127124" y="2830001"/>
              <a:ext cx="2869021" cy="1150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kumimoji="1"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kumimoji="1"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kumimoji="1"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kumimoji="1" sz="2400">
                  <a:solidFill>
                    <a:schemeClr val="tx1"/>
                  </a:solidFill>
                  <a:latin typeface="Arial" pitchFamily="34" charset="0"/>
                  <a:ea typeface="宋体" pitchFamily="2" charset="-122"/>
                </a:defRPr>
              </a:lvl9pPr>
            </a:lstStyle>
            <a:p>
              <a:pPr marL="285750" indent="-285750" algn="just">
                <a:lnSpc>
                  <a:spcPct val="150000"/>
                </a:lnSpc>
                <a:buFont typeface="Wingdings" panose="05000000000000000000" pitchFamily="2" charset="2"/>
                <a:buChar char="n"/>
              </a:pPr>
              <a:r>
                <a:rPr kumimoji="0" lang="zh-CN" altLang="en-US" sz="2000" dirty="0">
                  <a:solidFill>
                    <a:srgbClr val="080808"/>
                  </a:solidFill>
                  <a:latin typeface="微软雅黑" pitchFamily="34" charset="-122"/>
                  <a:ea typeface="微软雅黑" pitchFamily="34" charset="-122"/>
                </a:rPr>
                <a:t>项目多，费用</a:t>
              </a:r>
              <a:r>
                <a:rPr kumimoji="0" lang="zh-CN" altLang="en-US" sz="2000" dirty="0" smtClean="0">
                  <a:solidFill>
                    <a:srgbClr val="080808"/>
                  </a:solidFill>
                  <a:latin typeface="微软雅黑" pitchFamily="34" charset="-122"/>
                  <a:ea typeface="微软雅黑" pitchFamily="34" charset="-122"/>
                </a:rPr>
                <a:t>杂</a:t>
              </a:r>
              <a:endParaRPr kumimoji="0" lang="en-US" altLang="zh-CN" sz="2000" dirty="0" smtClean="0">
                <a:solidFill>
                  <a:srgbClr val="080808"/>
                </a:solidFill>
                <a:latin typeface="微软雅黑" pitchFamily="34" charset="-122"/>
                <a:ea typeface="微软雅黑" pitchFamily="34" charset="-122"/>
              </a:endParaRPr>
            </a:p>
            <a:p>
              <a:pPr marL="285750" indent="-285750" algn="just">
                <a:lnSpc>
                  <a:spcPct val="150000"/>
                </a:lnSpc>
                <a:buFont typeface="Wingdings" panose="05000000000000000000" pitchFamily="2" charset="2"/>
                <a:buChar char="n"/>
              </a:pPr>
              <a:r>
                <a:rPr kumimoji="0" lang="zh-CN" altLang="en-US" sz="2000" dirty="0" smtClean="0">
                  <a:solidFill>
                    <a:srgbClr val="080808"/>
                  </a:solidFill>
                  <a:latin typeface="微软雅黑" pitchFamily="34" charset="-122"/>
                  <a:ea typeface="微软雅黑" pitchFamily="34" charset="-122"/>
                </a:rPr>
                <a:t>预算标准把控难</a:t>
              </a:r>
              <a:endParaRPr kumimoji="0" lang="en-US" altLang="zh-CN" sz="2000" dirty="0" smtClean="0">
                <a:solidFill>
                  <a:srgbClr val="080808"/>
                </a:solidFill>
                <a:latin typeface="微软雅黑" pitchFamily="34" charset="-122"/>
                <a:ea typeface="微软雅黑" pitchFamily="34" charset="-122"/>
              </a:endParaRPr>
            </a:p>
            <a:p>
              <a:pPr marL="285750" indent="-285750" algn="just">
                <a:lnSpc>
                  <a:spcPct val="150000"/>
                </a:lnSpc>
                <a:buFont typeface="Wingdings" panose="05000000000000000000" pitchFamily="2" charset="2"/>
                <a:buChar char="n"/>
              </a:pPr>
              <a:r>
                <a:rPr kumimoji="0" lang="zh-CN" altLang="en-US" sz="2000" dirty="0" smtClean="0">
                  <a:solidFill>
                    <a:srgbClr val="080808"/>
                  </a:solidFill>
                  <a:latin typeface="微软雅黑" pitchFamily="34" charset="-122"/>
                  <a:ea typeface="微软雅黑" pitchFamily="34" charset="-122"/>
                </a:rPr>
                <a:t>预算版本管控难</a:t>
              </a:r>
              <a:endParaRPr kumimoji="0" lang="en-US" altLang="zh-CN" sz="2000" dirty="0" smtClean="0">
                <a:solidFill>
                  <a:srgbClr val="080808"/>
                </a:solidFill>
                <a:latin typeface="微软雅黑" pitchFamily="34" charset="-122"/>
                <a:ea typeface="微软雅黑" pitchFamily="34" charset="-122"/>
              </a:endParaRPr>
            </a:p>
          </p:txBody>
        </p:sp>
        <p:sp>
          <p:nvSpPr>
            <p:cNvPr id="11" name="圆角矩形 8"/>
            <p:cNvSpPr>
              <a:spLocks noChangeArrowheads="1"/>
            </p:cNvSpPr>
            <p:nvPr/>
          </p:nvSpPr>
          <p:spPr bwMode="auto">
            <a:xfrm>
              <a:off x="4538663" y="2420939"/>
              <a:ext cx="3097212" cy="2607048"/>
            </a:xfrm>
            <a:prstGeom prst="roundRect">
              <a:avLst>
                <a:gd name="adj" fmla="val 4324"/>
              </a:avLst>
            </a:prstGeom>
            <a:solidFill>
              <a:schemeClr val="bg1"/>
            </a:solidFill>
            <a:ln w="9525">
              <a:solidFill>
                <a:schemeClr val="accent1"/>
              </a:solidFill>
              <a:round/>
              <a:headEnd/>
              <a:tailEnd/>
            </a:ln>
          </p:spPr>
          <p:txBody>
            <a:bodyPr/>
            <a:lstStyle/>
            <a:p>
              <a:pPr eaLnBrk="1" hangingPunct="1"/>
              <a:endParaRPr lang="zh-CN" altLang="en-US" sz="2400">
                <a:solidFill>
                  <a:srgbClr val="C4261D"/>
                </a:solidFill>
                <a:latin typeface="微软雅黑" panose="020B0503020204020204" pitchFamily="34" charset="-122"/>
                <a:ea typeface="微软雅黑" panose="020B0503020204020204" pitchFamily="34" charset="-122"/>
              </a:endParaRPr>
            </a:p>
          </p:txBody>
        </p:sp>
        <p:sp>
          <p:nvSpPr>
            <p:cNvPr id="12" name="TextBox 9"/>
            <p:cNvSpPr txBox="1">
              <a:spLocks noChangeArrowheads="1"/>
            </p:cNvSpPr>
            <p:nvPr/>
          </p:nvSpPr>
          <p:spPr bwMode="auto">
            <a:xfrm>
              <a:off x="4548188" y="2830001"/>
              <a:ext cx="2720742" cy="178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kumimoji="1"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kumimoji="1"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kumimoji="1"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kumimoji="1" sz="2400">
                  <a:solidFill>
                    <a:schemeClr val="tx1"/>
                  </a:solidFill>
                  <a:latin typeface="Arial" pitchFamily="34" charset="0"/>
                  <a:ea typeface="宋体" pitchFamily="2" charset="-122"/>
                </a:defRPr>
              </a:lvl9pPr>
            </a:lstStyle>
            <a:p>
              <a:pPr marL="285750" indent="-285750" algn="just">
                <a:lnSpc>
                  <a:spcPct val="150000"/>
                </a:lnSpc>
                <a:buFont typeface="Wingdings" panose="05000000000000000000" pitchFamily="2" charset="2"/>
                <a:buChar char="n"/>
              </a:pPr>
              <a:r>
                <a:rPr kumimoji="0" lang="zh-CN" altLang="en-US" sz="2000" dirty="0" smtClean="0">
                  <a:solidFill>
                    <a:srgbClr val="080808"/>
                  </a:solidFill>
                  <a:latin typeface="微软雅黑" pitchFamily="34" charset="-122"/>
                  <a:ea typeface="微软雅黑" pitchFamily="34" charset="-122"/>
                </a:rPr>
                <a:t>费用</a:t>
              </a:r>
              <a:r>
                <a:rPr kumimoji="0" lang="zh-CN" altLang="en-US" sz="2000" dirty="0">
                  <a:solidFill>
                    <a:srgbClr val="080808"/>
                  </a:solidFill>
                  <a:latin typeface="微软雅黑" pitchFamily="34" charset="-122"/>
                  <a:ea typeface="微软雅黑" pitchFamily="34" charset="-122"/>
                </a:rPr>
                <a:t>易超支</a:t>
              </a:r>
              <a:endParaRPr kumimoji="0" lang="en-US" altLang="zh-CN" sz="2000" dirty="0">
                <a:solidFill>
                  <a:srgbClr val="080808"/>
                </a:solidFill>
                <a:latin typeface="微软雅黑" pitchFamily="34" charset="-122"/>
                <a:ea typeface="微软雅黑" pitchFamily="34" charset="-122"/>
              </a:endParaRPr>
            </a:p>
            <a:p>
              <a:pPr marL="285750" indent="-285750" algn="just">
                <a:lnSpc>
                  <a:spcPct val="150000"/>
                </a:lnSpc>
                <a:buFont typeface="Wingdings" panose="05000000000000000000" pitchFamily="2" charset="2"/>
                <a:buChar char="n"/>
              </a:pPr>
              <a:r>
                <a:rPr kumimoji="0" lang="zh-CN" altLang="en-US" sz="2000" dirty="0">
                  <a:solidFill>
                    <a:srgbClr val="080808"/>
                  </a:solidFill>
                  <a:latin typeface="微软雅黑" pitchFamily="34" charset="-122"/>
                  <a:ea typeface="微软雅黑" pitchFamily="34" charset="-122"/>
                </a:rPr>
                <a:t>票据</a:t>
              </a:r>
              <a:r>
                <a:rPr kumimoji="0" lang="zh-CN" altLang="en-US" sz="2000" dirty="0" smtClean="0">
                  <a:solidFill>
                    <a:srgbClr val="080808"/>
                  </a:solidFill>
                  <a:latin typeface="微软雅黑" pitchFamily="34" charset="-122"/>
                  <a:ea typeface="微软雅黑" pitchFamily="34" charset="-122"/>
                </a:rPr>
                <a:t>来源多，</a:t>
              </a:r>
              <a:r>
                <a:rPr kumimoji="0" lang="zh-CN" altLang="en-US" sz="2000" dirty="0">
                  <a:solidFill>
                    <a:srgbClr val="080808"/>
                  </a:solidFill>
                  <a:latin typeface="微软雅黑" pitchFamily="34" charset="-122"/>
                  <a:ea typeface="微软雅黑" pitchFamily="34" charset="-122"/>
                </a:rPr>
                <a:t>归集难</a:t>
              </a:r>
              <a:endParaRPr kumimoji="0" lang="en-US" altLang="zh-CN" sz="2000" dirty="0">
                <a:solidFill>
                  <a:srgbClr val="080808"/>
                </a:solidFill>
                <a:latin typeface="微软雅黑" pitchFamily="34" charset="-122"/>
                <a:ea typeface="微软雅黑" pitchFamily="34" charset="-122"/>
              </a:endParaRPr>
            </a:p>
            <a:p>
              <a:pPr marL="285750" indent="-285750" algn="just">
                <a:lnSpc>
                  <a:spcPct val="150000"/>
                </a:lnSpc>
                <a:buFont typeface="Wingdings" panose="05000000000000000000" pitchFamily="2" charset="2"/>
                <a:buChar char="n"/>
              </a:pPr>
              <a:r>
                <a:rPr kumimoji="0" lang="zh-CN" altLang="en-US" sz="2000" dirty="0">
                  <a:latin typeface="微软雅黑" pitchFamily="34" charset="-122"/>
                  <a:ea typeface="微软雅黑" pitchFamily="34" charset="-122"/>
                </a:rPr>
                <a:t>消费</a:t>
              </a:r>
              <a:r>
                <a:rPr kumimoji="0" lang="zh-CN" altLang="en-US" sz="2000" dirty="0" smtClean="0">
                  <a:latin typeface="微软雅黑" pitchFamily="34" charset="-122"/>
                  <a:ea typeface="微软雅黑" pitchFamily="34" charset="-122"/>
                </a:rPr>
                <a:t>环节</a:t>
              </a:r>
              <a:r>
                <a:rPr kumimoji="0" lang="zh-CN" altLang="en-US" sz="2000" dirty="0" smtClean="0">
                  <a:solidFill>
                    <a:srgbClr val="080808"/>
                  </a:solidFill>
                  <a:latin typeface="微软雅黑" pitchFamily="34" charset="-122"/>
                  <a:ea typeface="微软雅黑" pitchFamily="34" charset="-122"/>
                </a:rPr>
                <a:t>透明化</a:t>
              </a:r>
              <a:endParaRPr kumimoji="0" lang="en-US" altLang="zh-CN" sz="2000" dirty="0">
                <a:solidFill>
                  <a:srgbClr val="080808"/>
                </a:solidFill>
                <a:latin typeface="微软雅黑" pitchFamily="34" charset="-122"/>
                <a:ea typeface="微软雅黑" pitchFamily="34" charset="-122"/>
              </a:endParaRPr>
            </a:p>
            <a:p>
              <a:pPr marL="285750" indent="-285750" algn="just">
                <a:lnSpc>
                  <a:spcPct val="150000"/>
                </a:lnSpc>
                <a:buFont typeface="Wingdings" panose="05000000000000000000" pitchFamily="2" charset="2"/>
                <a:buChar char="n"/>
              </a:pPr>
              <a:r>
                <a:rPr kumimoji="0" lang="zh-CN" altLang="en-US" sz="2000" dirty="0">
                  <a:solidFill>
                    <a:srgbClr val="080808"/>
                  </a:solidFill>
                  <a:latin typeface="微软雅黑" pitchFamily="34" charset="-122"/>
                  <a:ea typeface="微软雅黑" pitchFamily="34" charset="-122"/>
                </a:rPr>
                <a:t>数据难</a:t>
              </a:r>
              <a:r>
                <a:rPr kumimoji="0" lang="zh-CN" altLang="en-US" sz="2000" dirty="0" smtClean="0">
                  <a:solidFill>
                    <a:srgbClr val="080808"/>
                  </a:solidFill>
                  <a:latin typeface="微软雅黑" pitchFamily="34" charset="-122"/>
                  <a:ea typeface="微软雅黑" pitchFamily="34" charset="-122"/>
                </a:rPr>
                <a:t>统计</a:t>
              </a:r>
              <a:endParaRPr kumimoji="0" lang="en-US" altLang="zh-CN" sz="2000" dirty="0" smtClean="0">
                <a:solidFill>
                  <a:srgbClr val="080808"/>
                </a:solidFill>
                <a:latin typeface="微软雅黑" pitchFamily="34" charset="-122"/>
                <a:ea typeface="微软雅黑" pitchFamily="34" charset="-122"/>
              </a:endParaRPr>
            </a:p>
            <a:p>
              <a:pPr marL="285750" indent="-285750" algn="just">
                <a:lnSpc>
                  <a:spcPct val="150000"/>
                </a:lnSpc>
                <a:buFont typeface="Wingdings" panose="05000000000000000000" pitchFamily="2" charset="2"/>
                <a:buChar char="n"/>
              </a:pPr>
              <a:r>
                <a:rPr kumimoji="0" lang="zh-CN" altLang="en-US" sz="2000" dirty="0">
                  <a:solidFill>
                    <a:srgbClr val="080808"/>
                  </a:solidFill>
                  <a:latin typeface="微软雅黑" pitchFamily="34" charset="-122"/>
                  <a:ea typeface="微软雅黑" pitchFamily="34" charset="-122"/>
                </a:rPr>
                <a:t>差</a:t>
              </a:r>
              <a:r>
                <a:rPr kumimoji="0" lang="zh-CN" altLang="en-US" sz="2000" dirty="0" smtClean="0">
                  <a:solidFill>
                    <a:srgbClr val="080808"/>
                  </a:solidFill>
                  <a:latin typeface="微软雅黑" pitchFamily="34" charset="-122"/>
                  <a:ea typeface="微软雅黑" pitchFamily="34" charset="-122"/>
                </a:rPr>
                <a:t>标控制难</a:t>
              </a:r>
              <a:endParaRPr kumimoji="0" lang="zh-CN" altLang="en-US" sz="2000" dirty="0">
                <a:solidFill>
                  <a:srgbClr val="080808"/>
                </a:solidFill>
                <a:latin typeface="微软雅黑" pitchFamily="34" charset="-122"/>
                <a:ea typeface="微软雅黑" pitchFamily="34" charset="-122"/>
              </a:endParaRPr>
            </a:p>
          </p:txBody>
        </p:sp>
        <p:sp>
          <p:nvSpPr>
            <p:cNvPr id="13" name="圆角矩形 10"/>
            <p:cNvSpPr>
              <a:spLocks noChangeArrowheads="1"/>
            </p:cNvSpPr>
            <p:nvPr/>
          </p:nvSpPr>
          <p:spPr bwMode="auto">
            <a:xfrm>
              <a:off x="7950200" y="2420938"/>
              <a:ext cx="3097214" cy="2607049"/>
            </a:xfrm>
            <a:prstGeom prst="roundRect">
              <a:avLst>
                <a:gd name="adj" fmla="val 4324"/>
              </a:avLst>
            </a:prstGeom>
            <a:solidFill>
              <a:schemeClr val="bg1"/>
            </a:solidFill>
            <a:ln w="9525">
              <a:solidFill>
                <a:schemeClr val="accent1"/>
              </a:solidFill>
              <a:round/>
              <a:headEnd/>
              <a:tailEnd/>
            </a:ln>
          </p:spPr>
          <p:txBody>
            <a:bodyPr/>
            <a:lstStyle/>
            <a:p>
              <a:pPr eaLnBrk="1" hangingPunct="1"/>
              <a:endParaRPr lang="zh-CN" altLang="en-US" sz="2400">
                <a:solidFill>
                  <a:srgbClr val="C4261D"/>
                </a:solidFill>
                <a:latin typeface="微软雅黑" panose="020B0503020204020204" pitchFamily="34" charset="-122"/>
                <a:ea typeface="微软雅黑" panose="020B0503020204020204" pitchFamily="34" charset="-122"/>
              </a:endParaRPr>
            </a:p>
          </p:txBody>
        </p:sp>
        <p:sp>
          <p:nvSpPr>
            <p:cNvPr id="14" name="TextBox 11"/>
            <p:cNvSpPr txBox="1">
              <a:spLocks noChangeArrowheads="1"/>
            </p:cNvSpPr>
            <p:nvPr/>
          </p:nvSpPr>
          <p:spPr bwMode="auto">
            <a:xfrm>
              <a:off x="7950993" y="2830001"/>
              <a:ext cx="3096419" cy="222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kumimoji="1"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kumimoji="1"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kumimoji="1"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kumimoji="1" sz="2400">
                  <a:solidFill>
                    <a:schemeClr val="tx1"/>
                  </a:solidFill>
                  <a:latin typeface="Arial" pitchFamily="34" charset="0"/>
                  <a:ea typeface="宋体" pitchFamily="2" charset="-122"/>
                </a:defRPr>
              </a:lvl9pPr>
            </a:lstStyle>
            <a:p>
              <a:pPr marL="285750" indent="-285750" algn="just">
                <a:lnSpc>
                  <a:spcPct val="150000"/>
                </a:lnSpc>
                <a:buFont typeface="Wingdings" panose="05000000000000000000" pitchFamily="2" charset="2"/>
                <a:buChar char="n"/>
              </a:pPr>
              <a:r>
                <a:rPr kumimoji="0" lang="zh-CN" altLang="en-US" sz="2000" dirty="0">
                  <a:solidFill>
                    <a:srgbClr val="080808"/>
                  </a:solidFill>
                  <a:latin typeface="微软雅黑" pitchFamily="34" charset="-122"/>
                  <a:ea typeface="微软雅黑" pitchFamily="34" charset="-122"/>
                </a:rPr>
                <a:t>凭证易</a:t>
              </a:r>
              <a:r>
                <a:rPr kumimoji="0" lang="zh-CN" altLang="en-US" sz="2000" dirty="0" smtClean="0">
                  <a:solidFill>
                    <a:srgbClr val="080808"/>
                  </a:solidFill>
                  <a:latin typeface="微软雅黑" pitchFamily="34" charset="-122"/>
                  <a:ea typeface="微软雅黑" pitchFamily="34" charset="-122"/>
                </a:rPr>
                <a:t>丢失</a:t>
              </a:r>
              <a:endParaRPr kumimoji="0" lang="en-US" altLang="zh-CN" sz="2000" dirty="0" smtClean="0">
                <a:solidFill>
                  <a:srgbClr val="080808"/>
                </a:solidFill>
                <a:latin typeface="微软雅黑" pitchFamily="34" charset="-122"/>
                <a:ea typeface="微软雅黑" pitchFamily="34" charset="-122"/>
              </a:endParaRPr>
            </a:p>
            <a:p>
              <a:pPr marL="285750" indent="-285750" algn="just">
                <a:lnSpc>
                  <a:spcPct val="150000"/>
                </a:lnSpc>
                <a:buFont typeface="Wingdings" panose="05000000000000000000" pitchFamily="2" charset="2"/>
                <a:buChar char="n"/>
              </a:pPr>
              <a:r>
                <a:rPr kumimoji="0" lang="zh-CN" altLang="en-US" sz="2000" dirty="0" smtClean="0">
                  <a:solidFill>
                    <a:srgbClr val="080808"/>
                  </a:solidFill>
                  <a:latin typeface="微软雅黑" pitchFamily="34" charset="-122"/>
                  <a:ea typeface="微软雅黑" pitchFamily="34" charset="-122"/>
                </a:rPr>
                <a:t>超标不合规</a:t>
              </a:r>
              <a:endParaRPr kumimoji="0" lang="en-US" altLang="zh-CN" sz="2000" dirty="0" smtClean="0">
                <a:solidFill>
                  <a:srgbClr val="080808"/>
                </a:solidFill>
                <a:latin typeface="微软雅黑" pitchFamily="34" charset="-122"/>
                <a:ea typeface="微软雅黑" pitchFamily="34" charset="-122"/>
              </a:endParaRPr>
            </a:p>
            <a:p>
              <a:pPr marL="285750" indent="-285750" algn="just">
                <a:lnSpc>
                  <a:spcPct val="150000"/>
                </a:lnSpc>
                <a:buFont typeface="Wingdings" panose="05000000000000000000" pitchFamily="2" charset="2"/>
                <a:buChar char="n"/>
              </a:pPr>
              <a:r>
                <a:rPr kumimoji="0" lang="zh-CN" altLang="en-US" sz="2000" dirty="0" smtClean="0">
                  <a:solidFill>
                    <a:srgbClr val="080808"/>
                  </a:solidFill>
                  <a:latin typeface="微软雅黑" pitchFamily="34" charset="-122"/>
                  <a:ea typeface="微软雅黑" pitchFamily="34" charset="-122"/>
                </a:rPr>
                <a:t>报销</a:t>
              </a:r>
              <a:r>
                <a:rPr kumimoji="0" lang="zh-CN" altLang="en-US" sz="2000" dirty="0">
                  <a:solidFill>
                    <a:srgbClr val="080808"/>
                  </a:solidFill>
                  <a:latin typeface="微软雅黑" pitchFamily="34" charset="-122"/>
                  <a:ea typeface="微软雅黑" pitchFamily="34" charset="-122"/>
                </a:rPr>
                <a:t>流程繁琐</a:t>
              </a:r>
              <a:endParaRPr kumimoji="0" lang="en-US" altLang="zh-CN" sz="2000" dirty="0">
                <a:solidFill>
                  <a:srgbClr val="080808"/>
                </a:solidFill>
                <a:latin typeface="微软雅黑" pitchFamily="34" charset="-122"/>
                <a:ea typeface="微软雅黑" pitchFamily="34" charset="-122"/>
              </a:endParaRPr>
            </a:p>
            <a:p>
              <a:pPr marL="285750" indent="-285750" algn="just">
                <a:lnSpc>
                  <a:spcPct val="150000"/>
                </a:lnSpc>
                <a:buFont typeface="Wingdings" panose="05000000000000000000" pitchFamily="2" charset="2"/>
                <a:buChar char="n"/>
              </a:pPr>
              <a:r>
                <a:rPr kumimoji="0" lang="zh-CN" altLang="en-US" sz="2000" dirty="0" smtClean="0">
                  <a:solidFill>
                    <a:srgbClr val="080808"/>
                  </a:solidFill>
                  <a:latin typeface="微软雅黑" pitchFamily="34" charset="-122"/>
                  <a:ea typeface="微软雅黑" pitchFamily="34" charset="-122"/>
                </a:rPr>
                <a:t>发票存伪</a:t>
              </a:r>
              <a:endParaRPr kumimoji="0" lang="en-US" altLang="zh-CN" sz="2000" dirty="0" smtClean="0">
                <a:solidFill>
                  <a:srgbClr val="080808"/>
                </a:solidFill>
                <a:latin typeface="微软雅黑" pitchFamily="34" charset="-122"/>
                <a:ea typeface="微软雅黑" pitchFamily="34" charset="-122"/>
              </a:endParaRPr>
            </a:p>
            <a:p>
              <a:pPr marL="285750" indent="-285750" algn="just">
                <a:lnSpc>
                  <a:spcPct val="150000"/>
                </a:lnSpc>
                <a:buFont typeface="Wingdings" panose="05000000000000000000" pitchFamily="2" charset="2"/>
                <a:buChar char="n"/>
              </a:pPr>
              <a:r>
                <a:rPr kumimoji="0" lang="zh-CN" altLang="en-US" sz="2000" dirty="0" smtClean="0">
                  <a:solidFill>
                    <a:srgbClr val="080808"/>
                  </a:solidFill>
                  <a:latin typeface="微软雅黑" pitchFamily="34" charset="-122"/>
                  <a:ea typeface="微软雅黑" pitchFamily="34" charset="-122"/>
                </a:rPr>
                <a:t>适时</a:t>
              </a:r>
              <a:r>
                <a:rPr kumimoji="0" lang="zh-CN" altLang="en-US" sz="2000" dirty="0">
                  <a:solidFill>
                    <a:srgbClr val="080808"/>
                  </a:solidFill>
                  <a:latin typeface="微软雅黑" pitchFamily="34" charset="-122"/>
                  <a:ea typeface="微软雅黑" pitchFamily="34" charset="-122"/>
                </a:rPr>
                <a:t>成本掌控</a:t>
              </a:r>
              <a:endParaRPr kumimoji="0" lang="en-US" altLang="zh-CN" sz="2000" dirty="0">
                <a:solidFill>
                  <a:srgbClr val="080808"/>
                </a:solidFill>
                <a:latin typeface="微软雅黑" pitchFamily="34" charset="-122"/>
                <a:ea typeface="微软雅黑" pitchFamily="34" charset="-122"/>
              </a:endParaRPr>
            </a:p>
            <a:p>
              <a:pPr marL="285750" indent="-285750" algn="just">
                <a:lnSpc>
                  <a:spcPct val="150000"/>
                </a:lnSpc>
                <a:buFont typeface="Wingdings" panose="05000000000000000000" pitchFamily="2" charset="2"/>
                <a:buChar char="n"/>
              </a:pPr>
              <a:r>
                <a:rPr kumimoji="0" lang="zh-CN" altLang="en-US" sz="2000" dirty="0" smtClean="0">
                  <a:solidFill>
                    <a:srgbClr val="080808"/>
                  </a:solidFill>
                  <a:latin typeface="微软雅黑" pitchFamily="34" charset="-122"/>
                  <a:ea typeface="微软雅黑" pitchFamily="34" charset="-122"/>
                </a:rPr>
                <a:t>支付易</a:t>
              </a:r>
              <a:r>
                <a:rPr kumimoji="0" lang="zh-CN" altLang="en-US" sz="2000" dirty="0">
                  <a:solidFill>
                    <a:srgbClr val="080808"/>
                  </a:solidFill>
                  <a:latin typeface="微软雅黑" pitchFamily="34" charset="-122"/>
                  <a:ea typeface="微软雅黑" pitchFamily="34" charset="-122"/>
                </a:rPr>
                <a:t>出错</a:t>
              </a:r>
            </a:p>
          </p:txBody>
        </p:sp>
        <p:sp>
          <p:nvSpPr>
            <p:cNvPr id="18" name="圆角矩形 17"/>
            <p:cNvSpPr/>
            <p:nvPr/>
          </p:nvSpPr>
          <p:spPr>
            <a:xfrm>
              <a:off x="1574259" y="1866900"/>
              <a:ext cx="2226083" cy="936000"/>
            </a:xfrm>
            <a:prstGeom prst="roundRect">
              <a:avLst/>
            </a:prstGeom>
            <a:solidFill>
              <a:srgbClr val="008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dirty="0">
                  <a:latin typeface="微软雅黑" panose="020B0503020204020204" pitchFamily="34" charset="-122"/>
                  <a:ea typeface="微软雅黑" panose="020B0503020204020204" pitchFamily="34" charset="-122"/>
                </a:rPr>
                <a:t>费用预算环节</a:t>
              </a:r>
            </a:p>
          </p:txBody>
        </p:sp>
        <p:sp>
          <p:nvSpPr>
            <p:cNvPr id="19" name="圆角矩形 18"/>
            <p:cNvSpPr/>
            <p:nvPr/>
          </p:nvSpPr>
          <p:spPr>
            <a:xfrm>
              <a:off x="5078412" y="1866900"/>
              <a:ext cx="2268803" cy="936000"/>
            </a:xfrm>
            <a:prstGeom prst="roundRect">
              <a:avLst/>
            </a:prstGeom>
            <a:solidFill>
              <a:srgbClr val="052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费用执行环节</a:t>
              </a:r>
            </a:p>
          </p:txBody>
        </p:sp>
        <p:sp>
          <p:nvSpPr>
            <p:cNvPr id="20" name="圆角矩形 19"/>
            <p:cNvSpPr/>
            <p:nvPr/>
          </p:nvSpPr>
          <p:spPr>
            <a:xfrm>
              <a:off x="8499741" y="1829113"/>
              <a:ext cx="2320508" cy="936000"/>
            </a:xfrm>
            <a:prstGeom prst="roundRect">
              <a:avLst/>
            </a:prstGeom>
            <a:solidFill>
              <a:srgbClr val="008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dirty="0">
                  <a:latin typeface="微软雅黑" panose="020B0503020204020204" pitchFamily="34" charset="-122"/>
                  <a:ea typeface="微软雅黑" panose="020B0503020204020204" pitchFamily="34" charset="-122"/>
                </a:rPr>
                <a:t>费用报销环节</a:t>
              </a:r>
            </a:p>
          </p:txBody>
        </p:sp>
      </p:grpSp>
      <p:sp>
        <p:nvSpPr>
          <p:cNvPr id="21" name="文本框 20"/>
          <p:cNvSpPr txBox="1"/>
          <p:nvPr/>
        </p:nvSpPr>
        <p:spPr>
          <a:xfrm>
            <a:off x="81620" y="66743"/>
            <a:ext cx="7550360" cy="523220"/>
          </a:xfrm>
          <a:prstGeom prst="rect">
            <a:avLst/>
          </a:prstGeom>
        </p:spPr>
        <p:txBody>
          <a:bodyPr vert="horz" lIns="91440" tIns="45720" rIns="91440" bIns="45720" rtlCol="0" anchor="t">
            <a:noAutofit/>
          </a:bodyPr>
          <a:lstStyle>
            <a:defPPr>
              <a:defRPr lang="zh-CN"/>
            </a:defPPr>
            <a:lvl1pPr marL="342900" indent="-342900" defTabSz="914400">
              <a:spcBef>
                <a:spcPct val="0"/>
              </a:spcBef>
              <a:buFont typeface="Wingdings" panose="05000000000000000000" pitchFamily="2" charset="2"/>
              <a:buChar char="n"/>
              <a:defRPr sz="2800" b="1" cap="all">
                <a:solidFill>
                  <a:srgbClr val="C02624"/>
                </a:solidFill>
                <a:latin typeface="微软雅黑" panose="020B0503020204020204" pitchFamily="34" charset="-122"/>
                <a:ea typeface="微软雅黑" panose="020B0503020204020204" pitchFamily="34" charset="-122"/>
                <a:cs typeface="+mj-cs"/>
              </a:defRPr>
            </a:lvl1pPr>
          </a:lstStyle>
          <a:p>
            <a:r>
              <a:rPr lang="zh-CN" altLang="en-US" dirty="0" smtClean="0">
                <a:solidFill>
                  <a:srgbClr val="05208E"/>
                </a:solidFill>
              </a:rPr>
              <a:t>数字化转型：解决企业</a:t>
            </a:r>
            <a:r>
              <a:rPr lang="zh-CN" altLang="en-US" dirty="0">
                <a:solidFill>
                  <a:srgbClr val="05208E"/>
                </a:solidFill>
              </a:rPr>
              <a:t>费</a:t>
            </a:r>
            <a:r>
              <a:rPr lang="zh-CN" altLang="en-US" dirty="0" smtClean="0">
                <a:solidFill>
                  <a:srgbClr val="05208E"/>
                </a:solidFill>
              </a:rPr>
              <a:t>控各环节管理</a:t>
            </a:r>
            <a:r>
              <a:rPr lang="zh-CN" altLang="en-US" dirty="0">
                <a:solidFill>
                  <a:srgbClr val="05208E"/>
                </a:solidFill>
              </a:rPr>
              <a:t>痛点</a:t>
            </a:r>
          </a:p>
        </p:txBody>
      </p:sp>
      <p:sp>
        <p:nvSpPr>
          <p:cNvPr id="17" name="object 3"/>
          <p:cNvSpPr txBox="1"/>
          <p:nvPr/>
        </p:nvSpPr>
        <p:spPr>
          <a:xfrm>
            <a:off x="492506" y="732575"/>
            <a:ext cx="11028357" cy="1077218"/>
          </a:xfrm>
          <a:prstGeom prst="rect">
            <a:avLst/>
          </a:prstGeom>
        </p:spPr>
        <p:txBody>
          <a:bodyPr vert="horz" wrap="square" lIns="0" tIns="0" rIns="0" bIns="0" rtlCol="0">
            <a:spAutoFit/>
          </a:bodyPr>
          <a:lstStyle/>
          <a:p>
            <a:pPr marL="0" marR="0">
              <a:lnSpc>
                <a:spcPts val="4230"/>
              </a:lnSpc>
              <a:spcBef>
                <a:spcPts val="0"/>
              </a:spcBef>
              <a:spcAft>
                <a:spcPts val="0"/>
              </a:spcAft>
            </a:pPr>
            <a:r>
              <a:rPr lang="zh-CN" altLang="en-US" sz="2400" dirty="0" smtClean="0">
                <a:latin typeface="微软雅黑" panose="020B0503020204020204" pitchFamily="34" charset="-122"/>
                <a:ea typeface="微软雅黑" panose="020B0503020204020204" pitchFamily="34" charset="-122"/>
                <a:cs typeface="微软雅黑" panose="020B0503020204020204" charset="-122"/>
              </a:rPr>
              <a:t>费用预算</a:t>
            </a:r>
            <a:r>
              <a:rPr lang="en-US" altLang="zh-CN" sz="2400" dirty="0" smtClean="0">
                <a:latin typeface="微软雅黑" panose="020B0503020204020204" pitchFamily="34" charset="-122"/>
                <a:ea typeface="微软雅黑" panose="020B0503020204020204" pitchFamily="34" charset="-122"/>
                <a:cs typeface="微软雅黑" panose="020B0503020204020204" charset="-122"/>
              </a:rPr>
              <a:t>-</a:t>
            </a:r>
            <a:r>
              <a:rPr lang="zh-CN" altLang="en-US" sz="2400" dirty="0" smtClean="0">
                <a:latin typeface="微软雅黑" panose="020B0503020204020204" pitchFamily="34" charset="-122"/>
                <a:ea typeface="微软雅黑" panose="020B0503020204020204" pitchFamily="34" charset="-122"/>
                <a:cs typeface="微软雅黑" panose="020B0503020204020204" charset="-122"/>
              </a:rPr>
              <a:t>执行</a:t>
            </a:r>
            <a:r>
              <a:rPr lang="en-US" altLang="zh-CN" sz="2400" dirty="0">
                <a:latin typeface="微软雅黑" panose="020B0503020204020204" pitchFamily="34" charset="-122"/>
                <a:ea typeface="微软雅黑" panose="020B0503020204020204" pitchFamily="34" charset="-122"/>
                <a:cs typeface="微软雅黑" panose="020B0503020204020204" charset="-122"/>
              </a:rPr>
              <a:t>-</a:t>
            </a:r>
            <a:r>
              <a:rPr lang="zh-CN" altLang="en-US" sz="2400" dirty="0" smtClean="0">
                <a:latin typeface="微软雅黑" panose="020B0503020204020204" pitchFamily="34" charset="-122"/>
                <a:ea typeface="微软雅黑" panose="020B0503020204020204" pitchFamily="34" charset="-122"/>
                <a:cs typeface="微软雅黑" panose="020B0503020204020204" charset="-122"/>
              </a:rPr>
              <a:t>报销的</a:t>
            </a:r>
            <a:r>
              <a:rPr lang="zh-CN" altLang="en-US" sz="3200" b="1" dirty="0" smtClean="0">
                <a:solidFill>
                  <a:srgbClr val="FF0000"/>
                </a:solidFill>
                <a:latin typeface="微软雅黑" panose="020B0503020204020204" pitchFamily="34" charset="-122"/>
                <a:ea typeface="微软雅黑" panose="020B0503020204020204" pitchFamily="34" charset="-122"/>
                <a:cs typeface="微软雅黑" panose="020B0503020204020204" charset="-122"/>
              </a:rPr>
              <a:t>一体化</a:t>
            </a:r>
            <a:r>
              <a:rPr lang="zh-CN" altLang="en-US" sz="2400" dirty="0" smtClean="0">
                <a:latin typeface="微软雅黑" panose="020B0503020204020204" pitchFamily="34" charset="-122"/>
                <a:ea typeface="微软雅黑" panose="020B0503020204020204" pitchFamily="34" charset="-122"/>
                <a:cs typeface="微软雅黑" panose="020B0503020204020204" charset="-122"/>
              </a:rPr>
              <a:t>、</a:t>
            </a:r>
            <a:r>
              <a:rPr lang="zh-CN" altLang="en-US" sz="3200" b="1" dirty="0" smtClean="0">
                <a:solidFill>
                  <a:srgbClr val="FF0000"/>
                </a:solidFill>
                <a:latin typeface="微软雅黑" panose="020B0503020204020204" pitchFamily="34" charset="-122"/>
                <a:ea typeface="微软雅黑" panose="020B0503020204020204" pitchFamily="34" charset="-122"/>
                <a:cs typeface="微软雅黑" panose="020B0503020204020204" charset="-122"/>
              </a:rPr>
              <a:t>数字化转型</a:t>
            </a:r>
            <a:r>
              <a:rPr lang="zh-CN" altLang="en-US" sz="2400" dirty="0" smtClean="0">
                <a:latin typeface="微软雅黑" panose="020B0503020204020204" pitchFamily="34" charset="-122"/>
                <a:ea typeface="微软雅黑" panose="020B0503020204020204" pitchFamily="34" charset="-122"/>
                <a:cs typeface="微软雅黑" panose="020B0503020204020204" charset="-122"/>
              </a:rPr>
              <a:t>是</a:t>
            </a:r>
            <a:r>
              <a:rPr lang="zh-CN" altLang="en-US" sz="2400" dirty="0">
                <a:latin typeface="微软雅黑" panose="020B0503020204020204" pitchFamily="34" charset="-122"/>
                <a:ea typeface="微软雅黑" panose="020B0503020204020204" pitchFamily="34" charset="-122"/>
                <a:cs typeface="微软雅黑" panose="020B0503020204020204" charset="-122"/>
              </a:rPr>
              <a:t>企业管理能力发展的</a:t>
            </a:r>
            <a:r>
              <a:rPr lang="zh-CN" altLang="en-US" sz="2400" dirty="0" smtClean="0">
                <a:latin typeface="微软雅黑" panose="020B0503020204020204" pitchFamily="34" charset="-122"/>
                <a:ea typeface="微软雅黑" panose="020B0503020204020204" pitchFamily="34" charset="-122"/>
                <a:cs typeface="微软雅黑" panose="020B0503020204020204" charset="-122"/>
              </a:rPr>
              <a:t>方向。</a:t>
            </a:r>
            <a:endParaRPr lang="en-US" altLang="zh-CN" sz="2400" dirty="0" smtClean="0">
              <a:latin typeface="微软雅黑" panose="020B0503020204020204" pitchFamily="34" charset="-122"/>
              <a:ea typeface="微软雅黑" panose="020B0503020204020204" pitchFamily="34" charset="-122"/>
              <a:cs typeface="微软雅黑" panose="020B0503020204020204" charset="-122"/>
            </a:endParaRPr>
          </a:p>
          <a:p>
            <a:pPr marL="0" marR="0">
              <a:lnSpc>
                <a:spcPts val="4230"/>
              </a:lnSpc>
              <a:spcBef>
                <a:spcPts val="0"/>
              </a:spcBef>
              <a:spcAft>
                <a:spcPts val="0"/>
              </a:spcAft>
            </a:pPr>
            <a:r>
              <a:rPr lang="zh-CN" altLang="en-US" sz="2400" dirty="0" smtClean="0">
                <a:latin typeface="微软雅黑" panose="020B0503020204020204" pitchFamily="34" charset="-122"/>
                <a:ea typeface="微软雅黑" panose="020B0503020204020204" pitchFamily="34" charset="-122"/>
                <a:cs typeface="微软雅黑" panose="020B0503020204020204" charset="-122"/>
              </a:rPr>
              <a:t>定位于解决企业费控管理过程中的痛点及企业费控数字化建设赋能者。</a:t>
            </a:r>
            <a:endParaRPr sz="2400" dirty="0">
              <a:latin typeface="微软雅黑" panose="020B0503020204020204" pitchFamily="34" charset="-122"/>
              <a:ea typeface="微软雅黑" panose="020B0503020204020204" pitchFamily="34" charset="-122"/>
              <a:cs typeface="微软雅黑" panose="020B0503020204020204" charset="-122"/>
            </a:endParaRPr>
          </a:p>
        </p:txBody>
      </p:sp>
    </p:spTree>
    <p:extLst>
      <p:ext uri="{BB962C8B-B14F-4D97-AF65-F5344CB8AC3E}">
        <p14:creationId xmlns:p14="http://schemas.microsoft.com/office/powerpoint/2010/main" val="3481551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t>5</a:t>
            </a:fld>
            <a:endParaRPr lang="zh-CN" altLang="en-US"/>
          </a:p>
        </p:txBody>
      </p:sp>
      <p:sp>
        <p:nvSpPr>
          <p:cNvPr id="17" name="文本框 16"/>
          <p:cNvSpPr txBox="1"/>
          <p:nvPr/>
        </p:nvSpPr>
        <p:spPr>
          <a:xfrm>
            <a:off x="81620" y="66743"/>
            <a:ext cx="7550360" cy="523220"/>
          </a:xfrm>
          <a:prstGeom prst="rect">
            <a:avLst/>
          </a:prstGeom>
        </p:spPr>
        <p:txBody>
          <a:bodyPr vert="horz" lIns="91440" tIns="45720" rIns="91440" bIns="45720" rtlCol="0" anchor="t">
            <a:noAutofit/>
          </a:bodyPr>
          <a:lstStyle>
            <a:defPPr>
              <a:defRPr lang="zh-CN"/>
            </a:defPPr>
            <a:lvl1pPr marL="342900" indent="-342900" defTabSz="914400">
              <a:spcBef>
                <a:spcPct val="0"/>
              </a:spcBef>
              <a:buFont typeface="Wingdings" panose="05000000000000000000" pitchFamily="2" charset="2"/>
              <a:buChar char="n"/>
              <a:defRPr sz="2800" b="1" cap="all">
                <a:solidFill>
                  <a:srgbClr val="C02624"/>
                </a:solidFill>
                <a:latin typeface="微软雅黑" panose="020B0503020204020204" pitchFamily="34" charset="-122"/>
                <a:ea typeface="微软雅黑" panose="020B0503020204020204" pitchFamily="34" charset="-122"/>
                <a:cs typeface="+mj-cs"/>
              </a:defRPr>
            </a:lvl1pPr>
          </a:lstStyle>
          <a:p>
            <a:r>
              <a:rPr lang="zh-CN" altLang="en-US" dirty="0" smtClean="0">
                <a:solidFill>
                  <a:srgbClr val="05208E"/>
                </a:solidFill>
              </a:rPr>
              <a:t>合规审核：解决企业费用报销过程的困难点</a:t>
            </a:r>
            <a:endParaRPr lang="zh-CN" altLang="en-US" dirty="0">
              <a:solidFill>
                <a:srgbClr val="05208E"/>
              </a:solidFill>
            </a:endParaRPr>
          </a:p>
        </p:txBody>
      </p:sp>
      <p:sp>
        <p:nvSpPr>
          <p:cNvPr id="18" name="矩形 17"/>
          <p:cNvSpPr/>
          <p:nvPr/>
        </p:nvSpPr>
        <p:spPr>
          <a:xfrm>
            <a:off x="299390" y="661315"/>
            <a:ext cx="11535960" cy="1108124"/>
          </a:xfrm>
          <a:prstGeom prst="rect">
            <a:avLst/>
          </a:prstGeom>
        </p:spPr>
        <p:txBody>
          <a:bodyPr wrap="square">
            <a:spAutoFit/>
          </a:bodyPr>
          <a:lstStyle/>
          <a:p>
            <a:pPr>
              <a:lnSpc>
                <a:spcPts val="4230"/>
              </a:lnSpc>
            </a:pPr>
            <a:r>
              <a:rPr lang="zh-CN" altLang="en-US" sz="2400" dirty="0">
                <a:latin typeface="微软雅黑" panose="020B0503020204020204" pitchFamily="34" charset="-122"/>
                <a:ea typeface="微软雅黑" panose="020B0503020204020204" pitchFamily="34" charset="-122"/>
                <a:cs typeface="微软雅黑" panose="020B0503020204020204" charset="-122"/>
              </a:rPr>
              <a:t>贴</a:t>
            </a:r>
            <a:r>
              <a:rPr lang="zh-CN" altLang="en-US" sz="2400" dirty="0" smtClean="0">
                <a:latin typeface="微软雅黑" panose="020B0503020204020204" pitchFamily="34" charset="-122"/>
                <a:ea typeface="微软雅黑" panose="020B0503020204020204" pitchFamily="34" charset="-122"/>
                <a:cs typeface="微软雅黑" panose="020B0503020204020204" charset="-122"/>
              </a:rPr>
              <a:t>票繁琐、发票验真、是否符标合规、资源渠道单一、个人需垫资、报销周期长等情况一直是企业费用报销过程的困难点。</a:t>
            </a:r>
            <a:endParaRPr lang="en-US" altLang="zh-CN" sz="2400" dirty="0">
              <a:latin typeface="微软雅黑" panose="020B0503020204020204" pitchFamily="34" charset="-122"/>
              <a:ea typeface="微软雅黑" panose="020B0503020204020204" pitchFamily="34" charset="-122"/>
              <a:cs typeface="微软雅黑" panose="020B0503020204020204" charset="-122"/>
            </a:endParaRPr>
          </a:p>
        </p:txBody>
      </p:sp>
      <p:grpSp>
        <p:nvGrpSpPr>
          <p:cNvPr id="21" name="组合 20"/>
          <p:cNvGrpSpPr/>
          <p:nvPr/>
        </p:nvGrpSpPr>
        <p:grpSpPr>
          <a:xfrm>
            <a:off x="302494" y="1902218"/>
            <a:ext cx="11542168" cy="3888431"/>
            <a:chOff x="384043" y="1717418"/>
            <a:chExt cx="11542168" cy="3888431"/>
          </a:xfrm>
        </p:grpSpPr>
        <p:graphicFrame>
          <p:nvGraphicFramePr>
            <p:cNvPr id="14" name="图示 13"/>
            <p:cNvGraphicFramePr/>
            <p:nvPr>
              <p:extLst>
                <p:ext uri="{D42A27DB-BD31-4B8C-83A1-F6EECF244321}">
                  <p14:modId xmlns:p14="http://schemas.microsoft.com/office/powerpoint/2010/main" val="1705544667"/>
                </p:ext>
              </p:extLst>
            </p:nvPr>
          </p:nvGraphicFramePr>
          <p:xfrm>
            <a:off x="390251" y="1717418"/>
            <a:ext cx="11535960" cy="2088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http://n.sinaimg.cn/sinacn/w640h444/20180308/814b-fxpwyhv824298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8986" y="3805190"/>
              <a:ext cx="2674432" cy="17292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nimg.ws.126.net/?url=http%3A%2F%2Fdingyue.ws.126.net%2F2021%2F0429%2F3194b077j00qsb7x9003pc000it00bmm.jpg&amp;thumbnail=650x2147483647&amp;quality=80&amp;typ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53322" y="3805190"/>
              <a:ext cx="2592289" cy="1729248"/>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18"/>
            <p:cNvPicPr>
              <a:picLocks noChangeAspect="1"/>
            </p:cNvPicPr>
            <p:nvPr/>
          </p:nvPicPr>
          <p:blipFill>
            <a:blip r:embed="rId10"/>
            <a:stretch>
              <a:fillRect/>
            </a:stretch>
          </p:blipFill>
          <p:spPr>
            <a:xfrm>
              <a:off x="9295515" y="3805650"/>
              <a:ext cx="2630696" cy="1800199"/>
            </a:xfrm>
            <a:prstGeom prst="rect">
              <a:avLst/>
            </a:prstGeom>
          </p:spPr>
        </p:pic>
        <p:sp>
          <p:nvSpPr>
            <p:cNvPr id="20" name="椭圆 19"/>
            <p:cNvSpPr/>
            <p:nvPr/>
          </p:nvSpPr>
          <p:spPr>
            <a:xfrm>
              <a:off x="7055916" y="4284365"/>
              <a:ext cx="1152128" cy="720080"/>
            </a:xfrm>
            <a:prstGeom prst="ellipse">
              <a:avLst/>
            </a:prstGeom>
            <a:solidFill>
              <a:srgbClr val="FF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假票</a:t>
              </a:r>
              <a:endParaRPr lang="zh-CN" altLang="en-US" dirty="0"/>
            </a:p>
          </p:txBody>
        </p:sp>
        <p:sp>
          <p:nvSpPr>
            <p:cNvPr id="23" name="椭圆 22"/>
            <p:cNvSpPr/>
            <p:nvPr/>
          </p:nvSpPr>
          <p:spPr>
            <a:xfrm>
              <a:off x="3959572" y="4309773"/>
              <a:ext cx="1152128" cy="756015"/>
            </a:xfrm>
            <a:prstGeom prst="ellipse">
              <a:avLst/>
            </a:prstGeom>
            <a:solidFill>
              <a:srgbClr val="FF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票多</a:t>
              </a:r>
              <a:endParaRPr lang="zh-CN" altLang="en-US" dirty="0"/>
            </a:p>
          </p:txBody>
        </p:sp>
        <p:sp>
          <p:nvSpPr>
            <p:cNvPr id="24" name="椭圆 23"/>
            <p:cNvSpPr/>
            <p:nvPr/>
          </p:nvSpPr>
          <p:spPr>
            <a:xfrm>
              <a:off x="10034799" y="4345709"/>
              <a:ext cx="1152128" cy="720080"/>
            </a:xfrm>
            <a:prstGeom prst="ellipse">
              <a:avLst/>
            </a:prstGeom>
            <a:solidFill>
              <a:srgbClr val="FF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慢</a:t>
              </a:r>
            </a:p>
          </p:txBody>
        </p:sp>
        <p:pic>
          <p:nvPicPr>
            <p:cNvPr id="2054" name="Picture 6" descr="http://inews.gtimg.com/newsapp_bt/0/13305905264/100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4043" y="3866112"/>
              <a:ext cx="2683811" cy="1668326"/>
            </a:xfrm>
            <a:prstGeom prst="rect">
              <a:avLst/>
            </a:prstGeom>
            <a:noFill/>
            <a:extLst>
              <a:ext uri="{909E8E84-426E-40DD-AFC4-6F175D3DCCD1}">
                <a14:hiddenFill xmlns:a14="http://schemas.microsoft.com/office/drawing/2010/main">
                  <a:solidFill>
                    <a:srgbClr val="FFFFFF"/>
                  </a:solidFill>
                </a14:hiddenFill>
              </a:ext>
            </a:extLst>
          </p:spPr>
        </p:pic>
        <p:sp>
          <p:nvSpPr>
            <p:cNvPr id="26" name="椭圆 25"/>
            <p:cNvSpPr/>
            <p:nvPr/>
          </p:nvSpPr>
          <p:spPr>
            <a:xfrm>
              <a:off x="935236" y="4284365"/>
              <a:ext cx="1152128" cy="720080"/>
            </a:xfrm>
            <a:prstGeom prst="ellipse">
              <a:avLst/>
            </a:prstGeom>
            <a:solidFill>
              <a:srgbClr val="FF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合</a:t>
              </a:r>
              <a:r>
                <a:rPr lang="zh-CN" altLang="en-US" dirty="0" smtClean="0"/>
                <a:t>规？</a:t>
              </a:r>
              <a:endParaRPr lang="zh-CN" altLang="en-US" dirty="0"/>
            </a:p>
          </p:txBody>
        </p:sp>
      </p:grpSp>
    </p:spTree>
    <p:extLst>
      <p:ext uri="{BB962C8B-B14F-4D97-AF65-F5344CB8AC3E}">
        <p14:creationId xmlns:p14="http://schemas.microsoft.com/office/powerpoint/2010/main" val="3241901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latin typeface="微软雅黑" panose="020B0503020204020204" pitchFamily="34" charset="-122"/>
                <a:ea typeface="微软雅黑" panose="020B0503020204020204" pitchFamily="34" charset="-122"/>
              </a:rPr>
              <a:t>6</a:t>
            </a:fld>
            <a:endParaRPr lang="zh-CN" alt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77369" y="52534"/>
            <a:ext cx="6866925" cy="537313"/>
          </a:xfrm>
          <a:prstGeom prst="rect">
            <a:avLst/>
          </a:prstGeom>
        </p:spPr>
        <p:txBody>
          <a:bodyPr vert="horz" lIns="91440" tIns="45720" rIns="91440" bIns="45720" rtlCol="0" anchor="t">
            <a:noAutofit/>
          </a:bodyPr>
          <a:lstStyle>
            <a:defPPr>
              <a:defRPr lang="zh-CN"/>
            </a:defPPr>
            <a:lvl1pPr marL="342900" indent="-342900" defTabSz="914400">
              <a:spcBef>
                <a:spcPct val="0"/>
              </a:spcBef>
              <a:buFont typeface="Wingdings" panose="05000000000000000000" pitchFamily="2" charset="2"/>
              <a:buChar char="n"/>
              <a:defRPr sz="2800" b="1" cap="all">
                <a:solidFill>
                  <a:srgbClr val="C02624"/>
                </a:solidFill>
                <a:latin typeface="微软雅黑" panose="020B0503020204020204" pitchFamily="34" charset="-122"/>
                <a:ea typeface="微软雅黑" panose="020B0503020204020204" pitchFamily="34" charset="-122"/>
                <a:cs typeface="+mj-cs"/>
              </a:defRPr>
            </a:lvl1pPr>
          </a:lstStyle>
          <a:p>
            <a:r>
              <a:rPr lang="zh-CN" altLang="en-US" dirty="0" smtClean="0">
                <a:solidFill>
                  <a:srgbClr val="05208E"/>
                </a:solidFill>
                <a:sym typeface="+mn-ea"/>
              </a:rPr>
              <a:t>全面管理：企业费控各维度的全面管理</a:t>
            </a:r>
            <a:endParaRPr lang="zh-CN" altLang="en-US" dirty="0">
              <a:solidFill>
                <a:srgbClr val="05208E"/>
              </a:solidFill>
            </a:endParaRPr>
          </a:p>
        </p:txBody>
      </p:sp>
      <p:grpSp>
        <p:nvGrpSpPr>
          <p:cNvPr id="7" name="组合 6"/>
          <p:cNvGrpSpPr/>
          <p:nvPr/>
        </p:nvGrpSpPr>
        <p:grpSpPr>
          <a:xfrm>
            <a:off x="359979" y="1320985"/>
            <a:ext cx="11542259" cy="4976781"/>
            <a:chOff x="613524" y="971997"/>
            <a:chExt cx="11028356" cy="5889089"/>
          </a:xfrm>
        </p:grpSpPr>
        <p:graphicFrame>
          <p:nvGraphicFramePr>
            <p:cNvPr id="4" name="图示 3"/>
            <p:cNvGraphicFramePr/>
            <p:nvPr>
              <p:extLst>
                <p:ext uri="{D42A27DB-BD31-4B8C-83A1-F6EECF244321}">
                  <p14:modId xmlns:p14="http://schemas.microsoft.com/office/powerpoint/2010/main" val="686371699"/>
                </p:ext>
              </p:extLst>
            </p:nvPr>
          </p:nvGraphicFramePr>
          <p:xfrm>
            <a:off x="613524" y="971997"/>
            <a:ext cx="11028356"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矩形 5"/>
            <p:cNvSpPr/>
            <p:nvPr/>
          </p:nvSpPr>
          <p:spPr>
            <a:xfrm>
              <a:off x="613524" y="4772853"/>
              <a:ext cx="11028356" cy="10441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dirty="0">
                  <a:latin typeface="微软雅黑" panose="020B0503020204020204" pitchFamily="34" charset="-122"/>
                  <a:ea typeface="微软雅黑" panose="020B0503020204020204" pitchFamily="34" charset="-122"/>
                </a:rPr>
                <a:t>凭证制</a:t>
              </a:r>
              <a:r>
                <a:rPr lang="zh-CN" altLang="zh-CN" b="1" dirty="0" smtClean="0">
                  <a:latin typeface="微软雅黑" panose="020B0503020204020204" pitchFamily="34" charset="-122"/>
                  <a:ea typeface="微软雅黑" panose="020B0503020204020204" pitchFamily="34" charset="-122"/>
                </a:rPr>
                <a:t>单</a:t>
              </a:r>
              <a:r>
                <a:rPr lang="en-US" altLang="zh-CN" b="1" dirty="0" smtClean="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财务核算</a:t>
              </a:r>
              <a:endParaRPr lang="zh-CN" altLang="en-US" b="1" dirty="0">
                <a:latin typeface="微软雅黑" panose="020B0503020204020204" pitchFamily="34" charset="-122"/>
                <a:ea typeface="微软雅黑" panose="020B0503020204020204" pitchFamily="34" charset="-122"/>
              </a:endParaRPr>
            </a:p>
          </p:txBody>
        </p:sp>
        <p:sp>
          <p:nvSpPr>
            <p:cNvPr id="8" name="矩形 7"/>
            <p:cNvSpPr/>
            <p:nvPr/>
          </p:nvSpPr>
          <p:spPr>
            <a:xfrm>
              <a:off x="613524" y="5875197"/>
              <a:ext cx="11028355" cy="9858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dirty="0">
                  <a:latin typeface="微软雅黑" panose="020B0503020204020204" pitchFamily="34" charset="-122"/>
                  <a:ea typeface="微软雅黑" panose="020B0503020204020204" pitchFamily="34" charset="-122"/>
                </a:rPr>
                <a:t>费用预算</a:t>
              </a:r>
              <a:r>
                <a:rPr lang="zh-CN" altLang="zh-CN" b="1" dirty="0" smtClean="0">
                  <a:latin typeface="微软雅黑" panose="020B0503020204020204" pitchFamily="34" charset="-122"/>
                  <a:ea typeface="微软雅黑" panose="020B0503020204020204" pitchFamily="34" charset="-122"/>
                </a:rPr>
                <a:t>分析</a:t>
              </a:r>
              <a:endParaRPr lang="en-US" altLang="zh-CN" b="1" dirty="0" smtClean="0">
                <a:latin typeface="微软雅黑" panose="020B0503020204020204" pitchFamily="34" charset="-122"/>
                <a:ea typeface="微软雅黑" panose="020B0503020204020204" pitchFamily="34" charset="-122"/>
              </a:endParaRPr>
            </a:p>
            <a:p>
              <a:pPr algn="ctr"/>
              <a:r>
                <a:rPr lang="zh-CN" altLang="en-US" sz="1600" dirty="0" smtClean="0">
                  <a:latin typeface="微软雅黑" panose="020B0503020204020204" pitchFamily="34" charset="-122"/>
                  <a:ea typeface="微软雅黑" panose="020B0503020204020204" pitchFamily="34" charset="-122"/>
                </a:rPr>
                <a:t>各</a:t>
              </a:r>
              <a:r>
                <a:rPr lang="zh-CN" altLang="zh-CN" sz="1600" dirty="0" smtClean="0">
                  <a:latin typeface="微软雅黑" panose="020B0503020204020204" pitchFamily="34" charset="-122"/>
                  <a:ea typeface="微软雅黑" panose="020B0503020204020204" pitchFamily="34" charset="-122"/>
                </a:rPr>
                <a:t>口径</a:t>
              </a:r>
              <a:r>
                <a:rPr lang="zh-CN" altLang="zh-CN" sz="1600" dirty="0">
                  <a:latin typeface="微软雅黑" panose="020B0503020204020204" pitchFamily="34" charset="-122"/>
                  <a:ea typeface="微软雅黑" panose="020B0503020204020204" pitchFamily="34" charset="-122"/>
                </a:rPr>
                <a:t>（维度</a:t>
              </a:r>
              <a:r>
                <a:rPr lang="zh-CN" altLang="zh-CN" sz="1600" dirty="0" smtClean="0">
                  <a:latin typeface="微软雅黑" panose="020B0503020204020204" pitchFamily="34" charset="-122"/>
                  <a:ea typeface="微软雅黑" panose="020B0503020204020204" pitchFamily="34" charset="-122"/>
                </a:rPr>
                <a:t>）预算分析</a:t>
              </a:r>
              <a:r>
                <a:rPr lang="zh-CN" altLang="en-US" sz="1600" dirty="0" smtClean="0">
                  <a:latin typeface="微软雅黑" panose="020B0503020204020204" pitchFamily="34" charset="-122"/>
                  <a:ea typeface="微软雅黑" panose="020B0503020204020204" pitchFamily="34" charset="-122"/>
                </a:rPr>
                <a:t>、</a:t>
              </a:r>
              <a:r>
                <a:rPr lang="zh-CN" altLang="zh-CN" sz="1600" dirty="0" smtClean="0">
                  <a:latin typeface="微软雅黑" panose="020B0503020204020204" pitchFamily="34" charset="-122"/>
                  <a:ea typeface="微软雅黑" panose="020B0503020204020204" pitchFamily="34" charset="-122"/>
                </a:rPr>
                <a:t>预算</a:t>
              </a:r>
              <a:r>
                <a:rPr lang="zh-CN" altLang="zh-CN" sz="1600" dirty="0">
                  <a:latin typeface="微软雅黑" panose="020B0503020204020204" pitchFamily="34" charset="-122"/>
                  <a:ea typeface="微软雅黑" panose="020B0503020204020204" pitchFamily="34" charset="-122"/>
                </a:rPr>
                <a:t>调整</a:t>
              </a:r>
              <a:r>
                <a:rPr lang="zh-CN" altLang="zh-CN" sz="1600" dirty="0" smtClean="0">
                  <a:latin typeface="微软雅黑" panose="020B0503020204020204" pitchFamily="34" charset="-122"/>
                  <a:ea typeface="微软雅黑" panose="020B0503020204020204" pitchFamily="34" charset="-122"/>
                </a:rPr>
                <a:t>情况</a:t>
              </a:r>
              <a:r>
                <a:rPr lang="zh-CN" altLang="en-US" sz="1600" dirty="0" smtClean="0">
                  <a:latin typeface="微软雅黑" panose="020B0503020204020204" pitchFamily="34" charset="-122"/>
                  <a:ea typeface="微软雅黑" panose="020B0503020204020204" pitchFamily="34" charset="-122"/>
                </a:rPr>
                <a:t>报表</a:t>
              </a:r>
              <a:endParaRPr lang="zh-CN" altLang="en-US" sz="1600" dirty="0">
                <a:latin typeface="微软雅黑" panose="020B0503020204020204" pitchFamily="34" charset="-122"/>
                <a:ea typeface="微软雅黑" panose="020B0503020204020204" pitchFamily="34" charset="-122"/>
              </a:endParaRPr>
            </a:p>
          </p:txBody>
        </p:sp>
      </p:grpSp>
      <p:sp>
        <p:nvSpPr>
          <p:cNvPr id="11" name="矩形 10"/>
          <p:cNvSpPr/>
          <p:nvPr/>
        </p:nvSpPr>
        <p:spPr>
          <a:xfrm>
            <a:off x="325113" y="636647"/>
            <a:ext cx="12059395" cy="581057"/>
          </a:xfrm>
          <a:prstGeom prst="rect">
            <a:avLst/>
          </a:prstGeom>
        </p:spPr>
        <p:txBody>
          <a:bodyPr wrap="square">
            <a:spAutoFit/>
          </a:bodyPr>
          <a:lstStyle/>
          <a:p>
            <a:pPr>
              <a:lnSpc>
                <a:spcPct val="150000"/>
              </a:lnSpc>
            </a:pPr>
            <a:r>
              <a:rPr lang="zh-CN" altLang="en-US" sz="2400" dirty="0" smtClean="0">
                <a:solidFill>
                  <a:srgbClr val="272727"/>
                </a:solidFill>
                <a:latin typeface="微软雅黑" panose="020B0503020204020204" pitchFamily="34" charset="-122"/>
                <a:ea typeface="微软雅黑" panose="020B0503020204020204" pitchFamily="34" charset="-122"/>
              </a:rPr>
              <a:t>支持企业个性化</a:t>
            </a:r>
            <a:r>
              <a:rPr lang="zh-CN" altLang="en-US" sz="2400" dirty="0">
                <a:solidFill>
                  <a:srgbClr val="272727"/>
                </a:solidFill>
                <a:latin typeface="微软雅黑" panose="020B0503020204020204" pitchFamily="34" charset="-122"/>
                <a:ea typeface="微软雅黑" panose="020B0503020204020204" pitchFamily="34" charset="-122"/>
              </a:rPr>
              <a:t>的多财务核算</a:t>
            </a:r>
            <a:r>
              <a:rPr lang="zh-CN" altLang="en-US" sz="2400" dirty="0" smtClean="0">
                <a:solidFill>
                  <a:srgbClr val="272727"/>
                </a:solidFill>
                <a:latin typeface="微软雅黑" panose="020B0503020204020204" pitchFamily="34" charset="-122"/>
                <a:ea typeface="微软雅黑" panose="020B0503020204020204" pitchFamily="34" charset="-122"/>
              </a:rPr>
              <a:t>管理、支持公司级的财务核算管理、各类合规性的控制</a:t>
            </a:r>
            <a:endParaRPr lang="zh-CN" altLang="en-US" sz="2400" i="0" dirty="0">
              <a:solidFill>
                <a:srgbClr val="272727"/>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72032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t>7</a:t>
            </a:fld>
            <a:endParaRPr lang="zh-CN" altLang="en-US"/>
          </a:p>
        </p:txBody>
      </p:sp>
      <p:grpSp>
        <p:nvGrpSpPr>
          <p:cNvPr id="18" name="组合 17"/>
          <p:cNvGrpSpPr/>
          <p:nvPr/>
        </p:nvGrpSpPr>
        <p:grpSpPr>
          <a:xfrm>
            <a:off x="326253" y="1823532"/>
            <a:ext cx="2448272" cy="4865790"/>
            <a:chOff x="215156" y="1332037"/>
            <a:chExt cx="2448272" cy="486579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56" y="1332037"/>
              <a:ext cx="2448272" cy="4865790"/>
            </a:xfrm>
            <a:prstGeom prst="rect">
              <a:avLst/>
            </a:prstGeom>
          </p:spPr>
        </p:pic>
        <p:sp>
          <p:nvSpPr>
            <p:cNvPr id="7" name="矩形 6"/>
            <p:cNvSpPr/>
            <p:nvPr/>
          </p:nvSpPr>
          <p:spPr>
            <a:xfrm>
              <a:off x="902317" y="2957956"/>
              <a:ext cx="648072" cy="576064"/>
            </a:xfrm>
            <a:prstGeom prst="rect">
              <a:avLst/>
            </a:prstGeom>
            <a:solidFill>
              <a:srgbClr val="FF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8751189" y="1858090"/>
            <a:ext cx="2808312" cy="4946555"/>
            <a:chOff x="8640092" y="1060743"/>
            <a:chExt cx="2808312" cy="4946555"/>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0092" y="1060743"/>
              <a:ext cx="2808312" cy="4946555"/>
            </a:xfrm>
            <a:prstGeom prst="rect">
              <a:avLst/>
            </a:prstGeom>
          </p:spPr>
        </p:pic>
        <p:sp>
          <p:nvSpPr>
            <p:cNvPr id="14" name="矩形 13"/>
            <p:cNvSpPr/>
            <p:nvPr/>
          </p:nvSpPr>
          <p:spPr>
            <a:xfrm>
              <a:off x="8640092" y="4629511"/>
              <a:ext cx="2330070" cy="950998"/>
            </a:xfrm>
            <a:prstGeom prst="rect">
              <a:avLst/>
            </a:prstGeom>
            <a:solidFill>
              <a:srgbClr val="FF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0944348" y="5148461"/>
              <a:ext cx="504056" cy="36004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5787920" y="1823532"/>
            <a:ext cx="2708642" cy="4865790"/>
            <a:chOff x="5172281" y="1526755"/>
            <a:chExt cx="2318971" cy="4671072"/>
          </a:xfrm>
        </p:grpSpPr>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2281" y="1526755"/>
              <a:ext cx="2226284" cy="4671072"/>
            </a:xfrm>
            <a:prstGeom prst="rect">
              <a:avLst/>
            </a:prstGeom>
          </p:spPr>
        </p:pic>
        <p:sp>
          <p:nvSpPr>
            <p:cNvPr id="11" name="矩形 10"/>
            <p:cNvSpPr/>
            <p:nvPr/>
          </p:nvSpPr>
          <p:spPr>
            <a:xfrm>
              <a:off x="5226899" y="1836093"/>
              <a:ext cx="1829018" cy="757504"/>
            </a:xfrm>
            <a:prstGeom prst="rect">
              <a:avLst/>
            </a:prstGeom>
            <a:solidFill>
              <a:srgbClr val="FF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987196" y="2151257"/>
              <a:ext cx="504056" cy="36004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204922" y="712071"/>
            <a:ext cx="11892452" cy="830997"/>
          </a:xfrm>
          <a:prstGeom prst="rect">
            <a:avLst/>
          </a:prstGeom>
        </p:spPr>
        <p:txBody>
          <a:bodyPr wrap="square">
            <a:spAutoFit/>
          </a:bodyPr>
          <a:lstStyle/>
          <a:p>
            <a:r>
              <a:rPr lang="zh-CN" altLang="en-US" sz="2400" dirty="0" smtClean="0">
                <a:latin typeface="微软雅黑" panose="020B0503020204020204" pitchFamily="34" charset="-122"/>
                <a:ea typeface="微软雅黑" panose="020B0503020204020204" pitchFamily="34" charset="-122"/>
              </a:rPr>
              <a:t>随手拍支持随时将发生的发票</a:t>
            </a:r>
            <a:r>
              <a:rPr lang="zh-CN" altLang="en-US" sz="2400" dirty="0">
                <a:latin typeface="微软雅黑" panose="020B0503020204020204" pitchFamily="34" charset="-122"/>
                <a:ea typeface="微软雅黑" panose="020B0503020204020204" pitchFamily="34" charset="-122"/>
              </a:rPr>
              <a:t>适时</a:t>
            </a:r>
            <a:r>
              <a:rPr lang="zh-CN" altLang="en-US" sz="2400" dirty="0" smtClean="0">
                <a:latin typeface="微软雅黑" panose="020B0503020204020204" pitchFamily="34" charset="-122"/>
                <a:ea typeface="微软雅黑" panose="020B0503020204020204" pitchFamily="34" charset="-122"/>
              </a:rPr>
              <a:t>拍摄录入或者通过第三方发票平台导入，关联，自动验真识别，解决了报销申请过程及审批过程填票、验票、识票的困难点。</a:t>
            </a:r>
            <a:endParaRPr lang="en-US" altLang="zh-CN" sz="2400" dirty="0">
              <a:latin typeface="微软雅黑" panose="020B0503020204020204" pitchFamily="34" charset="-122"/>
              <a:ea typeface="微软雅黑" panose="020B0503020204020204" pitchFamily="34" charset="-122"/>
            </a:endParaRPr>
          </a:p>
        </p:txBody>
      </p:sp>
      <p:cxnSp>
        <p:nvCxnSpPr>
          <p:cNvPr id="23" name="肘形连接符 22"/>
          <p:cNvCxnSpPr>
            <a:stCxn id="7" idx="3"/>
            <a:endCxn id="10" idx="1"/>
          </p:cNvCxnSpPr>
          <p:nvPr/>
        </p:nvCxnSpPr>
        <p:spPr>
          <a:xfrm>
            <a:off x="1661486" y="3737483"/>
            <a:ext cx="1436024" cy="2233778"/>
          </a:xfrm>
          <a:prstGeom prst="bentConnector3">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5" name="肘形连接符 24"/>
          <p:cNvCxnSpPr>
            <a:stCxn id="16" idx="6"/>
            <a:endCxn id="15" idx="2"/>
          </p:cNvCxnSpPr>
          <p:nvPr/>
        </p:nvCxnSpPr>
        <p:spPr>
          <a:xfrm>
            <a:off x="8496562" y="2661592"/>
            <a:ext cx="2558883" cy="3464236"/>
          </a:xfrm>
          <a:prstGeom prst="bentConnector3">
            <a:avLst/>
          </a:prstGeom>
          <a:ln>
            <a:tailEnd type="triangle"/>
          </a:ln>
        </p:spPr>
        <p:style>
          <a:lnRef idx="1">
            <a:schemeClr val="accent4"/>
          </a:lnRef>
          <a:fillRef idx="0">
            <a:schemeClr val="accent4"/>
          </a:fillRef>
          <a:effectRef idx="0">
            <a:schemeClr val="accent4"/>
          </a:effectRef>
          <a:fontRef idx="minor">
            <a:schemeClr val="tx1"/>
          </a:fontRef>
        </p:style>
      </p:cxnSp>
      <p:grpSp>
        <p:nvGrpSpPr>
          <p:cNvPr id="27" name="组合 26"/>
          <p:cNvGrpSpPr/>
          <p:nvPr/>
        </p:nvGrpSpPr>
        <p:grpSpPr>
          <a:xfrm>
            <a:off x="3026490" y="1823532"/>
            <a:ext cx="2579986" cy="4865790"/>
            <a:chOff x="3026490" y="2018250"/>
            <a:chExt cx="2579986" cy="4671072"/>
          </a:xfrm>
        </p:grpSpPr>
        <p:grpSp>
          <p:nvGrpSpPr>
            <p:cNvPr id="19" name="组合 18"/>
            <p:cNvGrpSpPr/>
            <p:nvPr/>
          </p:nvGrpSpPr>
          <p:grpSpPr>
            <a:xfrm>
              <a:off x="3026490" y="2018250"/>
              <a:ext cx="2579986" cy="4671072"/>
              <a:chOff x="2842211" y="1526755"/>
              <a:chExt cx="2151287" cy="4671072"/>
            </a:xfrm>
          </p:grpSpPr>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2211" y="1526755"/>
                <a:ext cx="2151287" cy="4671072"/>
              </a:xfrm>
              <a:prstGeom prst="rect">
                <a:avLst/>
              </a:prstGeom>
            </p:spPr>
          </p:pic>
          <p:sp>
            <p:nvSpPr>
              <p:cNvPr id="10" name="矩形 9"/>
              <p:cNvSpPr/>
              <p:nvPr/>
            </p:nvSpPr>
            <p:spPr>
              <a:xfrm>
                <a:off x="2901430" y="5220469"/>
                <a:ext cx="1202157" cy="576064"/>
              </a:xfrm>
              <a:prstGeom prst="rect">
                <a:avLst/>
              </a:prstGeom>
              <a:solidFill>
                <a:srgbClr val="FF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椭圆 25"/>
            <p:cNvSpPr/>
            <p:nvPr/>
          </p:nvSpPr>
          <p:spPr>
            <a:xfrm>
              <a:off x="4981650" y="5121006"/>
              <a:ext cx="624826" cy="36004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文本框 6145"/>
          <p:cNvSpPr txBox="1"/>
          <p:nvPr/>
        </p:nvSpPr>
        <p:spPr>
          <a:xfrm>
            <a:off x="204922" y="55091"/>
            <a:ext cx="7901853" cy="523220"/>
          </a:xfrm>
          <a:prstGeom prst="rect">
            <a:avLst/>
          </a:prstGeom>
        </p:spPr>
        <p:txBody>
          <a:bodyPr vert="horz" lIns="91440" tIns="45720" rIns="91440" bIns="45720" rtlCol="0" anchor="t">
            <a:noAutofit/>
          </a:bodyPr>
          <a:lstStyle>
            <a:defPPr>
              <a:defRPr lang="zh-CN"/>
            </a:defPPr>
            <a:lvl1pPr marL="342900" indent="-342900" defTabSz="914400">
              <a:spcBef>
                <a:spcPct val="0"/>
              </a:spcBef>
              <a:buFont typeface="Wingdings" panose="05000000000000000000" pitchFamily="2" charset="2"/>
              <a:buChar char="n"/>
              <a:defRPr sz="2800" b="1" cap="all">
                <a:solidFill>
                  <a:srgbClr val="05208E"/>
                </a:solidFill>
                <a:latin typeface="微软雅黑" panose="020B0503020204020204" pitchFamily="34" charset="-122"/>
                <a:ea typeface="微软雅黑" panose="020B0503020204020204" pitchFamily="34" charset="-122"/>
                <a:cs typeface="+mj-cs"/>
              </a:defRPr>
            </a:lvl1pPr>
          </a:lstStyle>
          <a:p>
            <a:r>
              <a:rPr lang="zh-CN" altLang="en-US" dirty="0" smtClean="0"/>
              <a:t>发票随手拍：确保合规</a:t>
            </a:r>
            <a:r>
              <a:rPr lang="en-US" altLang="zh-CN" dirty="0" smtClean="0"/>
              <a:t>&amp;</a:t>
            </a:r>
            <a:r>
              <a:rPr lang="zh-CN" altLang="en-US" dirty="0" smtClean="0"/>
              <a:t>高效</a:t>
            </a:r>
            <a:endParaRPr lang="zh-CN" altLang="en-US" dirty="0"/>
          </a:p>
        </p:txBody>
      </p:sp>
      <p:sp>
        <p:nvSpPr>
          <p:cNvPr id="29" name="矩形 28"/>
          <p:cNvSpPr/>
          <p:nvPr/>
        </p:nvSpPr>
        <p:spPr>
          <a:xfrm>
            <a:off x="1514251" y="6072004"/>
            <a:ext cx="1441718" cy="576064"/>
          </a:xfrm>
          <a:prstGeom prst="rect">
            <a:avLst/>
          </a:prstGeom>
          <a:solidFill>
            <a:srgbClr val="45B664">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随手拍</a:t>
            </a:r>
            <a:endParaRPr lang="zh-CN" altLang="en-US" b="1" dirty="0"/>
          </a:p>
        </p:txBody>
      </p:sp>
      <p:sp>
        <p:nvSpPr>
          <p:cNvPr id="30" name="矩形 29"/>
          <p:cNvSpPr/>
          <p:nvPr/>
        </p:nvSpPr>
        <p:spPr>
          <a:xfrm>
            <a:off x="4973078" y="4370066"/>
            <a:ext cx="1441718" cy="576064"/>
          </a:xfrm>
          <a:prstGeom prst="rect">
            <a:avLst/>
          </a:prstGeom>
          <a:solidFill>
            <a:srgbClr val="45B664">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灵活关联</a:t>
            </a:r>
            <a:endParaRPr lang="zh-CN" altLang="en-US" b="1" dirty="0"/>
          </a:p>
        </p:txBody>
      </p:sp>
      <p:sp>
        <p:nvSpPr>
          <p:cNvPr id="31" name="矩形 30"/>
          <p:cNvSpPr/>
          <p:nvPr/>
        </p:nvSpPr>
        <p:spPr>
          <a:xfrm>
            <a:off x="8242702" y="2952363"/>
            <a:ext cx="1441718" cy="576064"/>
          </a:xfrm>
          <a:prstGeom prst="rect">
            <a:avLst/>
          </a:prstGeom>
          <a:solidFill>
            <a:srgbClr val="45B664">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自动验真</a:t>
            </a:r>
            <a:endParaRPr lang="zh-CN" altLang="en-US" b="1" dirty="0"/>
          </a:p>
        </p:txBody>
      </p:sp>
    </p:spTree>
    <p:extLst>
      <p:ext uri="{BB962C8B-B14F-4D97-AF65-F5344CB8AC3E}">
        <p14:creationId xmlns:p14="http://schemas.microsoft.com/office/powerpoint/2010/main" val="2878369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77369" y="52534"/>
            <a:ext cx="6866925" cy="537313"/>
          </a:xfrm>
          <a:prstGeom prst="rect">
            <a:avLst/>
          </a:prstGeom>
        </p:spPr>
        <p:txBody>
          <a:bodyPr vert="horz" lIns="91440" tIns="45720" rIns="91440" bIns="45720" rtlCol="0" anchor="t">
            <a:noAutofit/>
          </a:bodyPr>
          <a:lstStyle>
            <a:defPPr>
              <a:defRPr lang="zh-CN"/>
            </a:defPPr>
            <a:lvl1pPr marL="342900" indent="-342900" defTabSz="914400">
              <a:spcBef>
                <a:spcPct val="0"/>
              </a:spcBef>
              <a:buFont typeface="Wingdings" panose="05000000000000000000" pitchFamily="2" charset="2"/>
              <a:buChar char="n"/>
              <a:defRPr sz="2800" b="1" cap="all">
                <a:solidFill>
                  <a:srgbClr val="C02624"/>
                </a:solidFill>
                <a:latin typeface="微软雅黑" panose="020B0503020204020204" pitchFamily="34" charset="-122"/>
                <a:ea typeface="微软雅黑" panose="020B0503020204020204" pitchFamily="34" charset="-122"/>
                <a:cs typeface="+mj-cs"/>
              </a:defRPr>
            </a:lvl1pPr>
          </a:lstStyle>
          <a:p>
            <a:r>
              <a:rPr lang="zh-CN" altLang="en-US" dirty="0" smtClean="0">
                <a:solidFill>
                  <a:srgbClr val="05208E"/>
                </a:solidFill>
              </a:rPr>
              <a:t>全</a:t>
            </a:r>
            <a:r>
              <a:rPr lang="zh-CN" altLang="en-US" dirty="0">
                <a:solidFill>
                  <a:srgbClr val="05208E"/>
                </a:solidFill>
              </a:rPr>
              <a:t>场景：覆盖企业</a:t>
            </a:r>
            <a:r>
              <a:rPr lang="zh-CN" altLang="en-US" dirty="0" smtClean="0">
                <a:solidFill>
                  <a:srgbClr val="05208E"/>
                </a:solidFill>
              </a:rPr>
              <a:t>预算报销</a:t>
            </a:r>
            <a:r>
              <a:rPr lang="zh-CN" altLang="en-US" dirty="0">
                <a:solidFill>
                  <a:srgbClr val="05208E"/>
                </a:solidFill>
              </a:rPr>
              <a:t>业务</a:t>
            </a:r>
          </a:p>
          <a:p>
            <a:endParaRPr lang="zh-CN" altLang="en-US" dirty="0">
              <a:solidFill>
                <a:srgbClr val="05208E"/>
              </a:solidFill>
            </a:endParaRPr>
          </a:p>
        </p:txBody>
      </p:sp>
      <p:sp>
        <p:nvSpPr>
          <p:cNvPr id="18" name="object 3"/>
          <p:cNvSpPr txBox="1"/>
          <p:nvPr/>
        </p:nvSpPr>
        <p:spPr>
          <a:xfrm>
            <a:off x="397421" y="681986"/>
            <a:ext cx="8280870" cy="646331"/>
          </a:xfrm>
          <a:prstGeom prst="rect">
            <a:avLst/>
          </a:prstGeom>
        </p:spPr>
        <p:txBody>
          <a:bodyPr wrap="square">
            <a:spAutoFit/>
          </a:bodyPr>
          <a:lstStyle>
            <a:defPPr>
              <a:defRPr lang="zh-CN"/>
            </a:defPPr>
            <a:lvl1pPr>
              <a:lnSpc>
                <a:spcPct val="150000"/>
              </a:lnSpc>
              <a:defRPr sz="2400">
                <a:solidFill>
                  <a:srgbClr val="272727"/>
                </a:solidFill>
                <a:latin typeface="微软雅黑" panose="020B0503020204020204" pitchFamily="34" charset="-122"/>
                <a:ea typeface="微软雅黑" panose="020B0503020204020204" pitchFamily="34" charset="-122"/>
              </a:defRPr>
            </a:lvl1pPr>
          </a:lstStyle>
          <a:p>
            <a:r>
              <a:rPr lang="zh-CN" altLang="en-US" dirty="0"/>
              <a:t>一般报销、差旅报销、招待报销、借款、合同付款等业务</a:t>
            </a:r>
            <a:endParaRPr dirty="0"/>
          </a:p>
        </p:txBody>
      </p:sp>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476746" y="1479381"/>
            <a:ext cx="1739263" cy="3100181"/>
          </a:xfrm>
          <a:prstGeom prst="rect">
            <a:avLst/>
          </a:prstGeom>
          <a:noFill/>
          <a:ln w="952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pic>
        <p:nvPicPr>
          <p:cNvPr id="2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363262" y="1476053"/>
            <a:ext cx="1748986" cy="3100988"/>
          </a:xfrm>
          <a:prstGeom prst="rect">
            <a:avLst/>
          </a:prstGeom>
          <a:noFill/>
          <a:ln w="952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pic>
        <p:nvPicPr>
          <p:cNvPr id="22"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264085" y="1476054"/>
            <a:ext cx="1744772" cy="3100988"/>
          </a:xfrm>
          <a:prstGeom prst="rect">
            <a:avLst/>
          </a:prstGeom>
          <a:noFill/>
          <a:ln w="952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27" name="矩形 26"/>
          <p:cNvSpPr/>
          <p:nvPr/>
        </p:nvSpPr>
        <p:spPr>
          <a:xfrm>
            <a:off x="767650" y="4932437"/>
            <a:ext cx="1142918"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1105"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用户登录</a:t>
            </a:r>
            <a:endParaRPr kumimoji="0" lang="zh-CN" altLang="en-US" sz="1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34" name="矩形 33"/>
          <p:cNvSpPr/>
          <p:nvPr/>
        </p:nvSpPr>
        <p:spPr>
          <a:xfrm>
            <a:off x="2653296" y="4932437"/>
            <a:ext cx="1272914"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1105" rtl="0" eaLnBrk="1" fontAlgn="auto" latinLnBrk="0" hangingPunct="1">
              <a:lnSpc>
                <a:spcPct val="100000"/>
              </a:lnSpc>
              <a:spcBef>
                <a:spcPts val="0"/>
              </a:spcBef>
              <a:spcAft>
                <a:spcPts val="0"/>
              </a:spcAft>
              <a:buClrTx/>
              <a:buSzTx/>
              <a:buFontTx/>
              <a:buNone/>
              <a:defRPr/>
            </a:pPr>
            <a:r>
              <a:rPr lang="zh-CN" altLang="en-US" sz="1400" b="1" dirty="0" smtClean="0">
                <a:solidFill>
                  <a:schemeClr val="tx1"/>
                </a:solidFill>
                <a:latin typeface="微软雅黑" panose="020B0503020204020204" pitchFamily="34" charset="-122"/>
                <a:ea typeface="微软雅黑" panose="020B0503020204020204" pitchFamily="34" charset="-122"/>
              </a:rPr>
              <a:t>出差申请填写</a:t>
            </a:r>
            <a:endParaRPr kumimoji="0" lang="zh-CN" altLang="en-US" sz="1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35" name="矩形 34"/>
          <p:cNvSpPr/>
          <p:nvPr/>
        </p:nvSpPr>
        <p:spPr>
          <a:xfrm>
            <a:off x="4580769" y="4932437"/>
            <a:ext cx="1259738"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1105" rtl="0" eaLnBrk="1" fontAlgn="auto" latinLnBrk="0" hangingPunct="1">
              <a:lnSpc>
                <a:spcPct val="100000"/>
              </a:lnSpc>
              <a:spcBef>
                <a:spcPts val="0"/>
              </a:spcBef>
              <a:spcAft>
                <a:spcPts val="0"/>
              </a:spcAft>
              <a:buClrTx/>
              <a:buSzTx/>
              <a:buFontTx/>
              <a:buNone/>
              <a:defRPr/>
            </a:pPr>
            <a:r>
              <a:rPr lang="zh-CN" altLang="en-US" sz="1400" b="1" dirty="0" smtClean="0">
                <a:solidFill>
                  <a:schemeClr val="tx1"/>
                </a:solidFill>
                <a:latin typeface="微软雅黑" panose="020B0503020204020204" pitchFamily="34" charset="-122"/>
                <a:ea typeface="微软雅黑" panose="020B0503020204020204" pitchFamily="34" charset="-122"/>
              </a:rPr>
              <a:t>行程计划填写</a:t>
            </a:r>
            <a:endParaRPr kumimoji="0" lang="zh-CN" altLang="en-US" sz="1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36" name="矩形 35"/>
          <p:cNvSpPr/>
          <p:nvPr/>
        </p:nvSpPr>
        <p:spPr>
          <a:xfrm>
            <a:off x="6596411" y="4932437"/>
            <a:ext cx="108012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1105"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信息确认</a:t>
            </a:r>
            <a:endParaRPr kumimoji="0" lang="zh-CN" altLang="en-US" sz="1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40" name="矩形 39"/>
          <p:cNvSpPr/>
          <p:nvPr/>
        </p:nvSpPr>
        <p:spPr>
          <a:xfrm>
            <a:off x="8298094" y="4932437"/>
            <a:ext cx="1523248"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1105"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出差报销填写，关联出差申请单</a:t>
            </a:r>
            <a:endParaRPr kumimoji="0" lang="zh-CN" altLang="en-US" sz="1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41" name="矩形 40"/>
          <p:cNvSpPr/>
          <p:nvPr/>
        </p:nvSpPr>
        <p:spPr>
          <a:xfrm>
            <a:off x="10199746" y="4932437"/>
            <a:ext cx="1707742"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1105"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选取</a:t>
            </a:r>
            <a:r>
              <a:rPr kumimoji="0" lang="zh-CN" altLang="en-US" sz="1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或新增</a:t>
            </a:r>
            <a:r>
              <a:rPr kumimoji="0" lang="zh-CN" altLang="en-US" sz="1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费用即</a:t>
            </a:r>
            <a:r>
              <a:rPr kumimoji="0" lang="zh-CN" altLang="en-US" sz="1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可</a:t>
            </a:r>
            <a:r>
              <a:rPr kumimoji="0" lang="zh-CN" altLang="en-US" sz="1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发起报销流程</a:t>
            </a:r>
            <a:endParaRPr kumimoji="0" lang="zh-CN" altLang="en-US" sz="1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pic>
        <p:nvPicPr>
          <p:cNvPr id="4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8196964" y="1479381"/>
            <a:ext cx="1750851" cy="3097661"/>
          </a:xfrm>
          <a:prstGeom prst="rect">
            <a:avLst/>
          </a:prstGeom>
          <a:noFill/>
          <a:ln w="952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pic>
        <p:nvPicPr>
          <p:cNvPr id="4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10135922" y="1479381"/>
            <a:ext cx="1744530" cy="3097661"/>
          </a:xfrm>
          <a:prstGeom prst="rect">
            <a:avLst/>
          </a:prstGeom>
          <a:noFill/>
          <a:ln w="952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pic>
        <p:nvPicPr>
          <p:cNvPr id="44" name="图片 43">
            <a:extLst>
              <a:ext uri="{FF2B5EF4-FFF2-40B4-BE49-F238E27FC236}">
                <a16:creationId xmlns:a16="http://schemas.microsoft.com/office/drawing/2014/main" xmlns="" id="{12D76648-77A5-4F4B-B720-B6B1390D21D0}"/>
              </a:ext>
            </a:extLst>
          </p:cNvPr>
          <p:cNvPicPr>
            <a:picLocks noChangeAspect="1"/>
          </p:cNvPicPr>
          <p:nvPr/>
        </p:nvPicPr>
        <p:blipFill>
          <a:blip r:embed="rId8">
            <a:duotone>
              <a:prstClr val="black"/>
              <a:srgbClr val="4472C4">
                <a:tint val="45000"/>
                <a:satMod val="400000"/>
              </a:srgbClr>
            </a:duotone>
          </a:blip>
          <a:stretch>
            <a:fillRect/>
          </a:stretch>
        </p:blipFill>
        <p:spPr>
          <a:xfrm rot="16200000">
            <a:off x="2217126" y="5216481"/>
            <a:ext cx="176929" cy="151910"/>
          </a:xfrm>
          <a:prstGeom prst="rect">
            <a:avLst/>
          </a:prstGeom>
        </p:spPr>
      </p:pic>
      <p:pic>
        <p:nvPicPr>
          <p:cNvPr id="45" name="图片 44">
            <a:extLst>
              <a:ext uri="{FF2B5EF4-FFF2-40B4-BE49-F238E27FC236}">
                <a16:creationId xmlns:a16="http://schemas.microsoft.com/office/drawing/2014/main" xmlns="" id="{12D76648-77A5-4F4B-B720-B6B1390D21D0}"/>
              </a:ext>
            </a:extLst>
          </p:cNvPr>
          <p:cNvPicPr>
            <a:picLocks noChangeAspect="1"/>
          </p:cNvPicPr>
          <p:nvPr/>
        </p:nvPicPr>
        <p:blipFill>
          <a:blip r:embed="rId8">
            <a:duotone>
              <a:prstClr val="black"/>
              <a:srgbClr val="4472C4">
                <a:tint val="45000"/>
                <a:satMod val="400000"/>
              </a:srgbClr>
            </a:duotone>
          </a:blip>
          <a:stretch>
            <a:fillRect/>
          </a:stretch>
        </p:blipFill>
        <p:spPr>
          <a:xfrm rot="16200000">
            <a:off x="4185452" y="5216481"/>
            <a:ext cx="176929" cy="151910"/>
          </a:xfrm>
          <a:prstGeom prst="rect">
            <a:avLst/>
          </a:prstGeom>
        </p:spPr>
      </p:pic>
      <p:pic>
        <p:nvPicPr>
          <p:cNvPr id="46" name="图片 45">
            <a:extLst>
              <a:ext uri="{FF2B5EF4-FFF2-40B4-BE49-F238E27FC236}">
                <a16:creationId xmlns:a16="http://schemas.microsoft.com/office/drawing/2014/main" xmlns="" id="{12D76648-77A5-4F4B-B720-B6B1390D21D0}"/>
              </a:ext>
            </a:extLst>
          </p:cNvPr>
          <p:cNvPicPr>
            <a:picLocks noChangeAspect="1"/>
          </p:cNvPicPr>
          <p:nvPr/>
        </p:nvPicPr>
        <p:blipFill>
          <a:blip r:embed="rId8">
            <a:duotone>
              <a:prstClr val="black"/>
              <a:srgbClr val="4472C4">
                <a:tint val="45000"/>
                <a:satMod val="400000"/>
              </a:srgbClr>
            </a:duotone>
          </a:blip>
          <a:stretch>
            <a:fillRect/>
          </a:stretch>
        </p:blipFill>
        <p:spPr>
          <a:xfrm rot="16200000">
            <a:off x="6129995" y="5216482"/>
            <a:ext cx="176929" cy="151910"/>
          </a:xfrm>
          <a:prstGeom prst="rect">
            <a:avLst/>
          </a:prstGeom>
        </p:spPr>
      </p:pic>
      <p:pic>
        <p:nvPicPr>
          <p:cNvPr id="47" name="图片 46">
            <a:extLst>
              <a:ext uri="{FF2B5EF4-FFF2-40B4-BE49-F238E27FC236}">
                <a16:creationId xmlns:a16="http://schemas.microsoft.com/office/drawing/2014/main" xmlns="" id="{12D76648-77A5-4F4B-B720-B6B1390D21D0}"/>
              </a:ext>
            </a:extLst>
          </p:cNvPr>
          <p:cNvPicPr>
            <a:picLocks noChangeAspect="1"/>
          </p:cNvPicPr>
          <p:nvPr/>
        </p:nvPicPr>
        <p:blipFill>
          <a:blip r:embed="rId8">
            <a:duotone>
              <a:prstClr val="black"/>
              <a:srgbClr val="4472C4">
                <a:tint val="45000"/>
                <a:satMod val="400000"/>
              </a:srgbClr>
            </a:duotone>
          </a:blip>
          <a:stretch>
            <a:fillRect/>
          </a:stretch>
        </p:blipFill>
        <p:spPr>
          <a:xfrm rot="16200000">
            <a:off x="8003238" y="5198905"/>
            <a:ext cx="176929" cy="151910"/>
          </a:xfrm>
          <a:prstGeom prst="rect">
            <a:avLst/>
          </a:prstGeom>
        </p:spPr>
      </p:pic>
      <p:pic>
        <p:nvPicPr>
          <p:cNvPr id="48" name="图片 47">
            <a:extLst>
              <a:ext uri="{FF2B5EF4-FFF2-40B4-BE49-F238E27FC236}">
                <a16:creationId xmlns:a16="http://schemas.microsoft.com/office/drawing/2014/main" xmlns="" id="{12D76648-77A5-4F4B-B720-B6B1390D21D0}"/>
              </a:ext>
            </a:extLst>
          </p:cNvPr>
          <p:cNvPicPr>
            <a:picLocks noChangeAspect="1"/>
          </p:cNvPicPr>
          <p:nvPr/>
        </p:nvPicPr>
        <p:blipFill>
          <a:blip r:embed="rId8">
            <a:duotone>
              <a:prstClr val="black"/>
              <a:srgbClr val="4472C4">
                <a:tint val="45000"/>
                <a:satMod val="400000"/>
              </a:srgbClr>
            </a:duotone>
          </a:blip>
          <a:stretch>
            <a:fillRect/>
          </a:stretch>
        </p:blipFill>
        <p:spPr>
          <a:xfrm rot="16200000">
            <a:off x="9971503" y="5194029"/>
            <a:ext cx="176929" cy="151910"/>
          </a:xfrm>
          <a:prstGeom prst="rect">
            <a:avLst/>
          </a:prstGeom>
        </p:spPr>
      </p:pic>
      <p:sp>
        <p:nvSpPr>
          <p:cNvPr id="49" name="object 3"/>
          <p:cNvSpPr txBox="1"/>
          <p:nvPr/>
        </p:nvSpPr>
        <p:spPr>
          <a:xfrm>
            <a:off x="437132" y="5689012"/>
            <a:ext cx="11080798" cy="400110"/>
          </a:xfrm>
          <a:prstGeom prst="rect">
            <a:avLst/>
          </a:prstGeom>
          <a:noFill/>
        </p:spPr>
        <p:txBody>
          <a:bodyPr wrap="square" rtlCol="0">
            <a:spAutoFit/>
          </a:bodyPr>
          <a:lstStyle>
            <a:defPPr>
              <a:defRPr lang="zh-CN"/>
            </a:defPPr>
            <a:lvl1pPr>
              <a:defRPr sz="2800" b="1">
                <a:solidFill>
                  <a:srgbClr val="FF0000"/>
                </a:solidFill>
                <a:latin typeface="微软雅黑" panose="020B0503020204020204" pitchFamily="34" charset="-122"/>
                <a:ea typeface="微软雅黑" panose="020B0503020204020204" pitchFamily="34" charset="-122"/>
              </a:defRPr>
            </a:lvl1pPr>
          </a:lstStyle>
          <a:p>
            <a:pPr algn="ctr"/>
            <a:r>
              <a:rPr lang="zh-CN" altLang="en-US" sz="2000" dirty="0">
                <a:solidFill>
                  <a:schemeClr val="tx1"/>
                </a:solidFill>
              </a:rPr>
              <a:t>支持智能拍照识票、微信卡包导入电子发票及发票合规性校验等功能</a:t>
            </a:r>
            <a:endParaRPr sz="2000" dirty="0">
              <a:solidFill>
                <a:schemeClr val="tx1"/>
              </a:solidFill>
            </a:endParaRPr>
          </a:p>
        </p:txBody>
      </p:sp>
      <p:sp>
        <p:nvSpPr>
          <p:cNvPr id="23" name="灯片编号占位符 3"/>
          <p:cNvSpPr txBox="1">
            <a:spLocks/>
          </p:cNvSpPr>
          <p:nvPr/>
        </p:nvSpPr>
        <p:spPr>
          <a:xfrm>
            <a:off x="132016" y="6418884"/>
            <a:ext cx="504056" cy="363538"/>
          </a:xfrm>
          <a:prstGeom prst="rect">
            <a:avLst/>
          </a:prstGeom>
        </p:spPr>
        <p:txBody>
          <a:bodyPr vert="horz" lIns="91440" tIns="45720" rIns="91440" bIns="45720" rtlCol="0" anchor="ctr"/>
          <a:lstStyle>
            <a:defPPr>
              <a:defRPr lang="zh-CN"/>
            </a:defPPr>
            <a:lvl1pPr>
              <a:defRPr sz="1800">
                <a:solidFill>
                  <a:srgbClr val="0070C0"/>
                </a:solidFill>
                <a:latin typeface="微软雅黑" panose="020B0503020204020204" pitchFamily="34" charset="-122"/>
                <a:ea typeface="微软雅黑" panose="020B0503020204020204" pitchFamily="34" charset="-122"/>
              </a:defRPr>
            </a:lvl1pPr>
          </a:lstStyle>
          <a:p>
            <a:r>
              <a:rPr lang="en-US" altLang="zh-CN" dirty="0" smtClean="0"/>
              <a:t>14</a:t>
            </a:r>
            <a:endParaRPr lang="zh-CN" altLang="en-US" dirty="0"/>
          </a:p>
        </p:txBody>
      </p:sp>
      <p:pic>
        <p:nvPicPr>
          <p:cNvPr id="3"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9681" y="1470407"/>
            <a:ext cx="1928865" cy="3121683"/>
          </a:xfrm>
          <a:prstGeom prst="rect">
            <a:avLst/>
          </a:prstGeom>
          <a:ln>
            <a:solidFill>
              <a:srgbClr val="008EED"/>
            </a:solidFill>
          </a:ln>
        </p:spPr>
      </p:pic>
    </p:spTree>
    <p:extLst>
      <p:ext uri="{BB962C8B-B14F-4D97-AF65-F5344CB8AC3E}">
        <p14:creationId xmlns:p14="http://schemas.microsoft.com/office/powerpoint/2010/main" val="2023389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latin typeface="微软雅黑" panose="020B0503020204020204" pitchFamily="34" charset="-122"/>
                <a:ea typeface="微软雅黑" panose="020B0503020204020204" pitchFamily="34" charset="-122"/>
              </a:rPr>
              <a:t>9</a:t>
            </a:fld>
            <a:endParaRPr lang="zh-CN" altLang="en-US">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038" y="708856"/>
            <a:ext cx="3044478" cy="5998889"/>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0585" y="754607"/>
            <a:ext cx="3168352" cy="5998890"/>
          </a:xfrm>
          <a:prstGeom prst="rect">
            <a:avLst/>
          </a:prstGeom>
        </p:spPr>
      </p:pic>
      <p:sp>
        <p:nvSpPr>
          <p:cNvPr id="7" name="矩形 6"/>
          <p:cNvSpPr/>
          <p:nvPr/>
        </p:nvSpPr>
        <p:spPr>
          <a:xfrm>
            <a:off x="791220" y="3204245"/>
            <a:ext cx="2160240" cy="1368152"/>
          </a:xfrm>
          <a:prstGeom prst="rect">
            <a:avLst/>
          </a:prstGeom>
          <a:solidFill>
            <a:srgbClr val="FF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9" name="肘形连接符 8"/>
          <p:cNvCxnSpPr>
            <a:stCxn id="7" idx="3"/>
          </p:cNvCxnSpPr>
          <p:nvPr/>
        </p:nvCxnSpPr>
        <p:spPr>
          <a:xfrm flipV="1">
            <a:off x="2951460" y="3636293"/>
            <a:ext cx="1334358" cy="252028"/>
          </a:xfrm>
          <a:prstGeom prst="bentConnector3">
            <a:avLst/>
          </a:prstGeom>
          <a:ln>
            <a:tailEnd type="triangle"/>
          </a:ln>
        </p:spPr>
        <p:style>
          <a:lnRef idx="1">
            <a:schemeClr val="accent4"/>
          </a:lnRef>
          <a:fillRef idx="0">
            <a:schemeClr val="accent4"/>
          </a:fillRef>
          <a:effectRef idx="0">
            <a:schemeClr val="accent4"/>
          </a:effectRef>
          <a:fontRef idx="minor">
            <a:schemeClr val="tx1"/>
          </a:fontRef>
        </p:style>
      </p:cxnSp>
      <p:sp>
        <p:nvSpPr>
          <p:cNvPr id="10" name="矩形 9"/>
          <p:cNvSpPr/>
          <p:nvPr/>
        </p:nvSpPr>
        <p:spPr>
          <a:xfrm>
            <a:off x="4285818" y="3420268"/>
            <a:ext cx="2626081" cy="576064"/>
          </a:xfrm>
          <a:prstGeom prst="rect">
            <a:avLst/>
          </a:prstGeom>
          <a:solidFill>
            <a:srgbClr val="FF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文本框 10"/>
          <p:cNvSpPr txBox="1"/>
          <p:nvPr/>
        </p:nvSpPr>
        <p:spPr>
          <a:xfrm>
            <a:off x="7415579" y="3939454"/>
            <a:ext cx="4801314" cy="1202252"/>
          </a:xfrm>
          <a:prstGeom prst="rect">
            <a:avLst/>
          </a:prstGeom>
          <a:noFill/>
        </p:spPr>
        <p:txBody>
          <a:bodyPr wrap="none" rtlCol="0">
            <a:spAutoFit/>
          </a:bodyPr>
          <a:lstStyle/>
          <a:p>
            <a:pPr algn="ctr"/>
            <a:r>
              <a:rPr lang="zh-CN" altLang="en-US" dirty="0" smtClean="0">
                <a:latin typeface="微软雅黑" panose="020B0503020204020204" pitchFamily="34" charset="-122"/>
                <a:ea typeface="微软雅黑" panose="020B0503020204020204" pitchFamily="34" charset="-122"/>
              </a:rPr>
              <a:t>费用发生过程，自动对标费用标准</a:t>
            </a:r>
            <a:endParaRPr lang="en-US" altLang="zh-CN" dirty="0" smtClean="0">
              <a:latin typeface="微软雅黑" panose="020B0503020204020204" pitchFamily="34" charset="-122"/>
              <a:ea typeface="微软雅黑" panose="020B0503020204020204" pitchFamily="34" charset="-122"/>
            </a:endParaRPr>
          </a:p>
          <a:p>
            <a:pPr algn="ctr"/>
            <a:endParaRPr lang="en-US" altLang="zh-CN" dirty="0">
              <a:latin typeface="微软雅黑" panose="020B0503020204020204" pitchFamily="34" charset="-122"/>
              <a:ea typeface="微软雅黑" panose="020B0503020204020204" pitchFamily="34" charset="-122"/>
            </a:endParaRPr>
          </a:p>
          <a:p>
            <a:pPr algn="ctr"/>
            <a:r>
              <a:rPr lang="zh-CN" altLang="en-US" dirty="0" smtClean="0">
                <a:latin typeface="微软雅黑" panose="020B0503020204020204" pitchFamily="34" charset="-122"/>
                <a:ea typeface="微软雅黑" panose="020B0503020204020204" pitchFamily="34" charset="-122"/>
              </a:rPr>
              <a:t>不符合标准的情况自动提醒</a:t>
            </a:r>
            <a:endParaRPr lang="en-US" altLang="zh-CN" dirty="0" smtClean="0">
              <a:latin typeface="微软雅黑" panose="020B0503020204020204" pitchFamily="34" charset="-122"/>
              <a:ea typeface="微软雅黑" panose="020B0503020204020204" pitchFamily="34" charset="-122"/>
            </a:endParaRPr>
          </a:p>
        </p:txBody>
      </p:sp>
      <p:sp>
        <p:nvSpPr>
          <p:cNvPr id="12" name="矩形 11"/>
          <p:cNvSpPr/>
          <p:nvPr/>
        </p:nvSpPr>
        <p:spPr>
          <a:xfrm>
            <a:off x="7631980" y="2268141"/>
            <a:ext cx="4233851" cy="523220"/>
          </a:xfrm>
          <a:prstGeom prst="rect">
            <a:avLst/>
          </a:prstGeom>
        </p:spPr>
        <p:txBody>
          <a:bodyPr wrap="none">
            <a:spAutoFit/>
          </a:bodyPr>
          <a:lstStyle/>
          <a:p>
            <a:r>
              <a:rPr lang="zh-CN" altLang="en-US" sz="2800" b="1" dirty="0" smtClean="0">
                <a:latin typeface="微软雅黑" panose="020B0503020204020204" pitchFamily="34" charset="-122"/>
                <a:ea typeface="微软雅黑" panose="020B0503020204020204" pitchFamily="34" charset="-122"/>
              </a:rPr>
              <a:t>差标管理自动化 保证合规</a:t>
            </a:r>
            <a:endParaRPr lang="en-US" altLang="zh-CN" sz="2800" b="1" dirty="0">
              <a:latin typeface="微软雅黑" panose="020B0503020204020204" pitchFamily="34" charset="-122"/>
              <a:ea typeface="微软雅黑" panose="020B0503020204020204" pitchFamily="34" charset="-122"/>
            </a:endParaRPr>
          </a:p>
        </p:txBody>
      </p:sp>
      <p:sp>
        <p:nvSpPr>
          <p:cNvPr id="14" name="文本框 6145"/>
          <p:cNvSpPr txBox="1"/>
          <p:nvPr/>
        </p:nvSpPr>
        <p:spPr>
          <a:xfrm>
            <a:off x="0" y="55091"/>
            <a:ext cx="7901853" cy="523220"/>
          </a:xfrm>
          <a:prstGeom prst="rect">
            <a:avLst/>
          </a:prstGeom>
        </p:spPr>
        <p:txBody>
          <a:bodyPr vert="horz" lIns="91440" tIns="45720" rIns="91440" bIns="45720" rtlCol="0" anchor="t">
            <a:noAutofit/>
          </a:bodyPr>
          <a:lstStyle>
            <a:defPPr>
              <a:defRPr lang="zh-CN"/>
            </a:defPPr>
            <a:lvl1pPr marL="342900" indent="-342900" defTabSz="914400">
              <a:spcBef>
                <a:spcPct val="0"/>
              </a:spcBef>
              <a:buFont typeface="Wingdings" panose="05000000000000000000" pitchFamily="2" charset="2"/>
              <a:buChar char="n"/>
              <a:defRPr sz="2800" b="1" cap="all">
                <a:solidFill>
                  <a:srgbClr val="05208E"/>
                </a:solidFill>
                <a:latin typeface="微软雅黑" panose="020B0503020204020204" pitchFamily="34" charset="-122"/>
                <a:ea typeface="微软雅黑" panose="020B0503020204020204" pitchFamily="34" charset="-122"/>
                <a:cs typeface="+mj-cs"/>
              </a:defRPr>
            </a:lvl1pPr>
          </a:lstStyle>
          <a:p>
            <a:r>
              <a:rPr lang="zh-CN" altLang="en-US" dirty="0" smtClean="0"/>
              <a:t>差标管控：差旅消费确保合规可落地</a:t>
            </a:r>
            <a:endParaRPr lang="zh-CN" altLang="en-US" dirty="0"/>
          </a:p>
        </p:txBody>
      </p:sp>
      <p:sp>
        <p:nvSpPr>
          <p:cNvPr id="15" name="矩形 14"/>
          <p:cNvSpPr/>
          <p:nvPr/>
        </p:nvSpPr>
        <p:spPr>
          <a:xfrm>
            <a:off x="4822889" y="5516885"/>
            <a:ext cx="1441718" cy="576064"/>
          </a:xfrm>
          <a:prstGeom prst="rect">
            <a:avLst/>
          </a:prstGeom>
          <a:solidFill>
            <a:srgbClr val="45B664">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自动靠标</a:t>
            </a:r>
            <a:endParaRPr lang="zh-CN" altLang="en-US" dirty="0">
              <a:latin typeface="微软雅黑" panose="020B0503020204020204" pitchFamily="34" charset="-122"/>
              <a:ea typeface="微软雅黑" panose="020B0503020204020204" pitchFamily="34" charset="-122"/>
            </a:endParaRPr>
          </a:p>
        </p:txBody>
      </p:sp>
      <p:sp>
        <p:nvSpPr>
          <p:cNvPr id="16" name="矩形 15"/>
          <p:cNvSpPr/>
          <p:nvPr/>
        </p:nvSpPr>
        <p:spPr>
          <a:xfrm>
            <a:off x="1007244" y="5516885"/>
            <a:ext cx="1441718" cy="576064"/>
          </a:xfrm>
          <a:prstGeom prst="rect">
            <a:avLst/>
          </a:prstGeom>
          <a:solidFill>
            <a:srgbClr val="45B664">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差标植入</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1745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ncc">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rgbClr val="C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联友ppt模板1" id="{A04292CC-FC45-4213-9692-9A6218A86189}" vid="{FB88670B-022F-4E70-847C-B6551C1547C7}"/>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27370</TotalTime>
  <Words>1408</Words>
  <Application>Microsoft Office PowerPoint</Application>
  <PresentationFormat>自定义</PresentationFormat>
  <Paragraphs>275</Paragraphs>
  <Slides>18</Slides>
  <Notes>7</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18</vt:i4>
      </vt:variant>
    </vt:vector>
  </HeadingPairs>
  <TitlesOfParts>
    <vt:vector size="30" baseType="lpstr">
      <vt:lpstr>等线</vt:lpstr>
      <vt:lpstr>黑体</vt:lpstr>
      <vt:lpstr>华文彩云</vt:lpstr>
      <vt:lpstr>宋体</vt:lpstr>
      <vt:lpstr>Microsoft YaHei</vt:lpstr>
      <vt:lpstr>Microsoft YaHei</vt:lpstr>
      <vt:lpstr>微软雅黑 Light</vt:lpstr>
      <vt:lpstr>Arial</vt:lpstr>
      <vt:lpstr>Calibri</vt:lpstr>
      <vt:lpstr>Calibri Light</vt:lpstr>
      <vt:lpstr>Wingdings</vt:lpstr>
      <vt:lpstr>rencc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iamisis</dc:creator>
  <cp:lastModifiedBy>liyb</cp:lastModifiedBy>
  <cp:revision>1943</cp:revision>
  <cp:lastPrinted>2017-02-24T05:55:46Z</cp:lastPrinted>
  <dcterms:created xsi:type="dcterms:W3CDTF">2012-04-11T02:39:08Z</dcterms:created>
  <dcterms:modified xsi:type="dcterms:W3CDTF">2021-06-08T09:32:16Z</dcterms:modified>
</cp:coreProperties>
</file>